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tags/tag38.xml" ContentType="application/vnd.openxmlformats-officedocument.presentationml.tags+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18.xml" ContentType="application/vnd.openxmlformats-officedocument.presentationml.tags+xml"/>
  <Override PartName="/ppt/tags/tag27.xml" ContentType="application/vnd.openxmlformats-officedocument.presentationml.tags+xml"/>
  <Override PartName="/ppt/notesSlides/notesSlide14.xml" ContentType="application/vnd.openxmlformats-officedocument.presentationml.notesSlide+xml"/>
  <Override PartName="/ppt/tags/tag36.xml" ContentType="application/vnd.openxmlformats-officedocument.presentationml.tags+xml"/>
  <Override PartName="/ppt/notesSlides/notesSlide23.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tags/tag14.xml" ContentType="application/vnd.openxmlformats-officedocument.presentationml.tags+xml"/>
  <Override PartName="/ppt/tags/tag25.xml" ContentType="application/vnd.openxmlformats-officedocument.presentationml.tag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tags/tag34.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tags/tag23.xml" ContentType="application/vnd.openxmlformats-officedocument.presentationml.tags+xml"/>
  <Override PartName="/ppt/notesSlides/notesSlide10.xml" ContentType="application/vnd.openxmlformats-officedocument.presentationml.notesSlide+xml"/>
  <Override PartName="/ppt/tags/tag32.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21.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tags/tag19.xml" ContentType="application/vnd.openxmlformats-officedocument.presentationml.tags+xml"/>
  <Override PartName="/ppt/notesSlides/notesSlide15.xml" ContentType="application/vnd.openxmlformats-officedocument.presentationml.notesSlide+xml"/>
  <Override PartName="/ppt/tags/tag28.xml" ContentType="application/vnd.openxmlformats-officedocument.presentationml.tags+xml"/>
  <Override PartName="/ppt/tags/tag37.xml" ContentType="application/vnd.openxmlformats-officedocument.presentationml.tags+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tags/tag17.xml" ContentType="application/vnd.openxmlformats-officedocument.presentationml.tags+xml"/>
  <Override PartName="/ppt/tags/tag26.xml" ContentType="application/vnd.openxmlformats-officedocument.presentationml.tags+xml"/>
  <Override PartName="/ppt/notesSlides/notesSlide13.xml" ContentType="application/vnd.openxmlformats-officedocument.presentationml.notesSlide+xml"/>
  <Override PartName="/ppt/tags/tag35.xml" ContentType="application/vnd.openxmlformats-officedocument.presentationml.tags+xml"/>
  <Override PartName="/ppt/notesSlides/notesSlide22.xml" ContentType="application/vnd.openxmlformats-officedocument.presentationml.notesSlide+xml"/>
  <Default Extension="wdp" ContentType="image/vnd.ms-photo"/>
  <Override PartName="/ppt/tags/tag15.xml" ContentType="application/vnd.openxmlformats-officedocument.presentationml.tags+xml"/>
  <Override PartName="/ppt/tags/tag24.xml" ContentType="application/vnd.openxmlformats-officedocument.presentationml.tags+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tags/tag33.xml" ContentType="application/vnd.openxmlformats-officedocument.presentationml.tags+xml"/>
  <Override PartName="/ppt/notesSlides/notesSlide6.xml" ContentType="application/vnd.openxmlformats-officedocument.presentationml.notesSlide+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slides/slide8.xml" ContentType="application/vnd.openxmlformats-officedocument.presentationml.slide+xml"/>
  <Override PartName="/ppt/notesSlides/notesSlide4.xml" ContentType="application/vnd.openxmlformats-officedocument.presentationml.notesSlide+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Default Extension="wma" ContentType="audio/x-ms-wma"/>
  <Default Extension="rels" ContentType="application/vnd.openxmlformats-package.relationships+xml"/>
  <Override PartName="/ppt/slides/slide23.xml" ContentType="application/vnd.openxmlformats-officedocument.presentationml.slide+xml"/>
  <Override PartName="/ppt/tags/tag29.xml" ContentType="application/vnd.openxmlformats-officedocument.presentationml.tags+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1"/>
  </p:notesMasterIdLst>
  <p:sldIdLst>
    <p:sldId id="369" r:id="rId2"/>
    <p:sldId id="388" r:id="rId3"/>
    <p:sldId id="384" r:id="rId4"/>
    <p:sldId id="368" r:id="rId5"/>
    <p:sldId id="371" r:id="rId6"/>
    <p:sldId id="474" r:id="rId7"/>
    <p:sldId id="464" r:id="rId8"/>
    <p:sldId id="391" r:id="rId9"/>
    <p:sldId id="379" r:id="rId10"/>
    <p:sldId id="387" r:id="rId11"/>
    <p:sldId id="466" r:id="rId12"/>
    <p:sldId id="422" r:id="rId13"/>
    <p:sldId id="477" r:id="rId14"/>
    <p:sldId id="472" r:id="rId15"/>
    <p:sldId id="494" r:id="rId16"/>
    <p:sldId id="372" r:id="rId17"/>
    <p:sldId id="522" r:id="rId18"/>
    <p:sldId id="525" r:id="rId19"/>
    <p:sldId id="527" r:id="rId20"/>
    <p:sldId id="520" r:id="rId21"/>
    <p:sldId id="386" r:id="rId22"/>
    <p:sldId id="469" r:id="rId23"/>
    <p:sldId id="553" r:id="rId24"/>
    <p:sldId id="554" r:id="rId25"/>
    <p:sldId id="577" r:id="rId26"/>
    <p:sldId id="555" r:id="rId27"/>
    <p:sldId id="556" r:id="rId28"/>
    <p:sldId id="478" r:id="rId29"/>
    <p:sldId id="524" r:id="rId30"/>
  </p:sldIdLst>
  <p:sldSz cx="12190413" cy="6859588"/>
  <p:notesSz cx="6858000" cy="9144000"/>
  <p:custDataLst>
    <p:tags r:id="rId32"/>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0896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1793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82689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43586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3044825" algn="l" defTabSz="121793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3653790" algn="l" defTabSz="121793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4262755" algn="l" defTabSz="121793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4871720" algn="l" defTabSz="121793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505F2C04-C923-438B-8C0F-E0CD2BADF298}">
      <wppc:fontMiss xmlns:wppc="http://www.wps.cn/officeDocument/PresentationCustomData" xmlns="" type="true"/>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xiaoxuan Zeng" initials="xZ"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4F0FBD"/>
    <a:srgbClr val="0627A0"/>
    <a:srgbClr val="0830C8"/>
    <a:srgbClr val="0099A9"/>
    <a:srgbClr val="F69F1E"/>
    <a:srgbClr val="EA5E66"/>
    <a:srgbClr val="005DA2"/>
    <a:srgbClr val="EA6103"/>
    <a:srgbClr val="D43E01"/>
    <a:srgbClr val="E8EAE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27" autoAdjust="0"/>
    <p:restoredTop sz="94660"/>
  </p:normalViewPr>
  <p:slideViewPr>
    <p:cSldViewPr>
      <p:cViewPr>
        <p:scale>
          <a:sx n="50" d="100"/>
          <a:sy n="50" d="100"/>
        </p:scale>
        <p:origin x="-152" y="-108"/>
      </p:cViewPr>
      <p:guideLst>
        <p:guide orient="horz" pos="2039"/>
        <p:guide pos="3767"/>
      </p:guideLst>
    </p:cSldViewPr>
  </p:slideViewPr>
  <p:notesTextViewPr>
    <p:cViewPr>
      <p:scale>
        <a:sx n="125" d="100"/>
        <a:sy n="125"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微软雅黑" panose="020B0503020204020204" pitchFamily="34" charset="-122"/>
              </a:defRPr>
            </a:lvl1pPr>
          </a:lstStyle>
          <a:p>
            <a:endParaRPr lang="zh-CN" altLang="en-US" dirty="0"/>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微软雅黑" panose="020B0503020204020204" pitchFamily="34" charset="-122"/>
              </a:defRPr>
            </a:lvl1pPr>
          </a:lstStyle>
          <a:p>
            <a:fld id="{673B58EF-4ABD-40F4-ACA4-FE81D742E6DD}" type="datetimeFigureOut">
              <a:rPr lang="zh-CN" altLang="en-US" smtClean="0"/>
              <a:pPr/>
              <a:t>2022/6/9</a:t>
            </a:fld>
            <a:endParaRPr lang="zh-CN" altLang="en-US" dirty="0"/>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微软雅黑" panose="020B0503020204020204" pitchFamily="34" charset="-122"/>
              </a:defRPr>
            </a:lvl1pPr>
          </a:lstStyle>
          <a:p>
            <a:fld id="{A11FC198-2D83-4DFC-8CDD-7D23AF44D411}" type="slidenum">
              <a:rPr lang="zh-CN" altLang="en-US" smtClean="0"/>
              <a:pPr/>
              <a:t>‹#›</a:t>
            </a:fld>
            <a:endParaRPr lang="zh-CN" altLang="en-US" dirty="0"/>
          </a:p>
        </p:txBody>
      </p:sp>
    </p:spTree>
  </p:cSld>
  <p:clrMap bg1="lt1" tx1="dk1" bg2="lt2" tx2="dk2" accent1="accent1" accent2="accent2" accent3="accent3" accent4="accent4" accent5="accent5" accent6="accent6" hlink="hlink" folHlink="folHlink"/>
  <p:notesStyle>
    <a:lvl1pPr marL="0" algn="l" defTabSz="1217930" rtl="0" eaLnBrk="1" latinLnBrk="0" hangingPunct="1">
      <a:defRPr sz="1600" kern="1200">
        <a:solidFill>
          <a:schemeClr val="tx1"/>
        </a:solidFill>
        <a:latin typeface="+mn-lt"/>
        <a:ea typeface="微软雅黑" panose="020B0503020204020204" pitchFamily="34" charset="-122"/>
        <a:cs typeface="+mn-cs"/>
      </a:defRPr>
    </a:lvl1pPr>
    <a:lvl2pPr marL="608965" algn="l" defTabSz="1217930" rtl="0" eaLnBrk="1" latinLnBrk="0" hangingPunct="1">
      <a:defRPr sz="1600" kern="1200">
        <a:solidFill>
          <a:schemeClr val="tx1"/>
        </a:solidFill>
        <a:latin typeface="+mn-lt"/>
        <a:ea typeface="微软雅黑" panose="020B0503020204020204" pitchFamily="34" charset="-122"/>
        <a:cs typeface="+mn-cs"/>
      </a:defRPr>
    </a:lvl2pPr>
    <a:lvl3pPr marL="1217930" algn="l" defTabSz="1217930" rtl="0" eaLnBrk="1" latinLnBrk="0" hangingPunct="1">
      <a:defRPr sz="1600" kern="1200">
        <a:solidFill>
          <a:schemeClr val="tx1"/>
        </a:solidFill>
        <a:latin typeface="+mn-lt"/>
        <a:ea typeface="微软雅黑" panose="020B0503020204020204" pitchFamily="34" charset="-122"/>
        <a:cs typeface="+mn-cs"/>
      </a:defRPr>
    </a:lvl3pPr>
    <a:lvl4pPr marL="1826895" algn="l" defTabSz="1217930" rtl="0" eaLnBrk="1" latinLnBrk="0" hangingPunct="1">
      <a:defRPr sz="1600" kern="1200">
        <a:solidFill>
          <a:schemeClr val="tx1"/>
        </a:solidFill>
        <a:latin typeface="+mn-lt"/>
        <a:ea typeface="微软雅黑" panose="020B0503020204020204" pitchFamily="34" charset="-122"/>
        <a:cs typeface="+mn-cs"/>
      </a:defRPr>
    </a:lvl4pPr>
    <a:lvl5pPr marL="2435860" algn="l" defTabSz="1217930" rtl="0" eaLnBrk="1" latinLnBrk="0" hangingPunct="1">
      <a:defRPr sz="1600" kern="1200">
        <a:solidFill>
          <a:schemeClr val="tx1"/>
        </a:solidFill>
        <a:latin typeface="+mn-lt"/>
        <a:ea typeface="微软雅黑" panose="020B0503020204020204" pitchFamily="34" charset="-122"/>
        <a:cs typeface="+mn-cs"/>
      </a:defRPr>
    </a:lvl5pPr>
    <a:lvl6pPr marL="3044825" algn="l" defTabSz="1217930" rtl="0" eaLnBrk="1" latinLnBrk="0" hangingPunct="1">
      <a:defRPr sz="1600" kern="1200">
        <a:solidFill>
          <a:schemeClr val="tx1"/>
        </a:solidFill>
        <a:latin typeface="+mn-lt"/>
        <a:ea typeface="+mn-ea"/>
        <a:cs typeface="+mn-cs"/>
      </a:defRPr>
    </a:lvl6pPr>
    <a:lvl7pPr marL="3653790" algn="l" defTabSz="1217930" rtl="0" eaLnBrk="1" latinLnBrk="0" hangingPunct="1">
      <a:defRPr sz="1600" kern="1200">
        <a:solidFill>
          <a:schemeClr val="tx1"/>
        </a:solidFill>
        <a:latin typeface="+mn-lt"/>
        <a:ea typeface="+mn-ea"/>
        <a:cs typeface="+mn-cs"/>
      </a:defRPr>
    </a:lvl7pPr>
    <a:lvl8pPr marL="4262755" algn="l" defTabSz="1217930" rtl="0" eaLnBrk="1" latinLnBrk="0" hangingPunct="1">
      <a:defRPr sz="1600" kern="1200">
        <a:solidFill>
          <a:schemeClr val="tx1"/>
        </a:solidFill>
        <a:latin typeface="+mn-lt"/>
        <a:ea typeface="+mn-ea"/>
        <a:cs typeface="+mn-cs"/>
      </a:defRPr>
    </a:lvl8pPr>
    <a:lvl9pPr marL="4871720" algn="l" defTabSz="121793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1</a:t>
            </a:fld>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10</a:t>
            </a:fld>
            <a:endParaRPr lang="zh-CN"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11</a:t>
            </a:fld>
            <a:endParaRPr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12</a:t>
            </a:fld>
            <a:endParaRPr lang="zh-CN"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13</a:t>
            </a:fld>
            <a:endParaRPr lang="zh-CN"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14</a:t>
            </a:fld>
            <a:endParaRPr lang="zh-CN"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15</a:t>
            </a:fld>
            <a:endParaRPr lang="zh-CN"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16</a:t>
            </a:fld>
            <a:endParaRPr lang="zh-CN"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318F09-5854-43D5-BC8D-088631B89FE4}" type="slidenum">
              <a:rPr lang="zh-CN" altLang="en-US" smtClean="0"/>
              <a:pPr/>
              <a:t>18</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20</a:t>
            </a:fld>
            <a:endParaRPr lang="zh-CN"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21</a:t>
            </a:fld>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2</a:t>
            </a:fld>
            <a:endParaRPr lang="zh-CN"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22</a:t>
            </a:fld>
            <a:endParaRPr lang="zh-CN"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318F09-5854-43D5-BC8D-088631B89FE4}" type="slidenum">
              <a:rPr lang="zh-CN" altLang="en-US" smtClean="0"/>
              <a:pPr/>
              <a:t>23</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318F09-5854-43D5-BC8D-088631B89FE4}" type="slidenum">
              <a:rPr lang="zh-CN" altLang="en-US" smtClean="0"/>
              <a:pPr/>
              <a:t>24</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318F09-5854-43D5-BC8D-088631B89FE4}" type="slidenum">
              <a:rPr lang="zh-CN" altLang="en-US" smtClean="0"/>
              <a:pPr/>
              <a:t>26</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318F09-5854-43D5-BC8D-088631B89FE4}" type="slidenum">
              <a:rPr lang="zh-CN" altLang="en-US" smtClean="0"/>
              <a:pPr/>
              <a:t>27</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28</a:t>
            </a:fld>
            <a:endParaRPr lang="zh-CN"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318F09-5854-43D5-BC8D-088631B89FE4}" type="slidenum">
              <a:rPr lang="zh-CN" altLang="en-US" smtClean="0"/>
              <a:pPr/>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3</a:t>
            </a:fld>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4</a:t>
            </a:fld>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5</a:t>
            </a:fld>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6</a:t>
            </a:fld>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7</a:t>
            </a:fld>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8</a:t>
            </a:fld>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9</a:t>
            </a:fld>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microsoft.com/office/2007/relationships/hdphoto" Target="../media/image5.wdp"/><Relationship Id="rId3" Type="http://schemas.openxmlformats.org/officeDocument/2006/relationships/tags" Target="../tags/tag4.xml"/><Relationship Id="rId7" Type="http://schemas.openxmlformats.org/officeDocument/2006/relationships/image" Target="../media/image4.png"/><Relationship Id="rId2" Type="http://schemas.openxmlformats.org/officeDocument/2006/relationships/tags" Target="../tags/tag3.xml"/><Relationship Id="rId1" Type="http://schemas.openxmlformats.org/officeDocument/2006/relationships/tags" Target="../tags/tag2.xml"/><Relationship Id="rId6" Type="http://schemas.microsoft.com/office/2007/relationships/hdphoto" Target="../media/image3.wdp"/><Relationship Id="rId5" Type="http://schemas.openxmlformats.org/officeDocument/2006/relationships/image" Target="../media/image3.jpeg"/><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和内容">
    <p:bg>
      <p:bgPr>
        <a:gradFill flip="none" rotWithShape="1">
          <a:gsLst>
            <a:gs pos="26000">
              <a:srgbClr val="EBECF0"/>
            </a:gs>
            <a:gs pos="0">
              <a:srgbClr val="D7D9E1"/>
            </a:gs>
            <a:gs pos="100000">
              <a:schemeClr val="bg1"/>
            </a:gs>
          </a:gsLst>
          <a:lin ang="5400000" scaled="1"/>
          <a:tileRect/>
        </a:grad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教学分析">
    <p:spTree>
      <p:nvGrpSpPr>
        <p:cNvPr id="1" name=""/>
        <p:cNvGrpSpPr/>
        <p:nvPr/>
      </p:nvGrpSpPr>
      <p:grpSpPr>
        <a:xfrm>
          <a:off x="0" y="0"/>
          <a:ext cx="0" cy="0"/>
          <a:chOff x="0" y="0"/>
          <a:chExt cx="0" cy="0"/>
        </a:xfrm>
      </p:grpSpPr>
      <p:pic>
        <p:nvPicPr>
          <p:cNvPr id="66" name="Picture 4" descr="F:\0PPT素材\背景及图片\白麻子.jpg"/>
          <p:cNvPicPr>
            <a:picLocks noChangeAspect="1" noChangeArrowheads="1"/>
          </p:cNvPicPr>
          <p:nvPr userDrawn="1"/>
        </p:nvPicPr>
        <p:blipFill rotWithShape="1">
          <a:blip r:embed="rId5" cstate="print">
            <a:extLst>
              <a:ext uri="{BEBA8EAE-BF5A-486C-A8C5-ECC9F3942E4B}">
                <a14:imgProps xmlns:a14="http://schemas.microsoft.com/office/drawing/2010/main" xmlns="">
                  <a14:imgLayer r:embed="rId6">
                    <a14:imgEffect>
                      <a14:brightnessContrast contrast="40000"/>
                    </a14:imgEffect>
                  </a14:imgLayer>
                </a14:imgProps>
              </a:ext>
              <a:ext uri="{28A0092B-C50C-407E-A947-70E740481C1C}">
                <a14:useLocalDpi xmlns:a14="http://schemas.microsoft.com/office/drawing/2010/main" xmlns="" val="0"/>
              </a:ext>
            </a:extLst>
          </a:blip>
          <a:srcRect r="23478"/>
          <a:stretch>
            <a:fillRect/>
          </a:stretch>
        </p:blipFill>
        <p:spPr bwMode="auto">
          <a:xfrm>
            <a:off x="0" y="0"/>
            <a:ext cx="12190094" cy="6859269"/>
          </a:xfrm>
          <a:prstGeom prst="rect">
            <a:avLst/>
          </a:prstGeom>
          <a:noFill/>
          <a:ln>
            <a:solidFill>
              <a:srgbClr val="1F497D"/>
            </a:solidFill>
          </a:ln>
          <a:extLst>
            <a:ext uri="{909E8E84-426E-40DD-AFC4-6F175D3DCCD1}">
              <a14:hiddenFill xmlns:a14="http://schemas.microsoft.com/office/drawing/2010/main" xmlns="">
                <a:solidFill>
                  <a:srgbClr val="FFFFFF"/>
                </a:solidFill>
              </a14:hiddenFill>
            </a:ext>
          </a:extLst>
        </p:spPr>
      </p:pic>
      <p:cxnSp>
        <p:nvCxnSpPr>
          <p:cNvPr id="26" name="直接连接符 25"/>
          <p:cNvCxnSpPr/>
          <p:nvPr userDrawn="1"/>
        </p:nvCxnSpPr>
        <p:spPr>
          <a:xfrm flipV="1">
            <a:off x="1270639" y="872247"/>
            <a:ext cx="9529012" cy="1"/>
          </a:xfrm>
          <a:prstGeom prst="line">
            <a:avLst/>
          </a:prstGeom>
          <a:noFill/>
          <a:ln w="15875" cap="flat" cmpd="sng" algn="ctr">
            <a:solidFill>
              <a:srgbClr val="118C3B"/>
            </a:solidFill>
            <a:prstDash val="solid"/>
          </a:ln>
          <a:effectLst/>
        </p:spPr>
      </p:cxnSp>
      <p:sp>
        <p:nvSpPr>
          <p:cNvPr id="41" name="KSO_Shape"/>
          <p:cNvSpPr/>
          <p:nvPr userDrawn="1"/>
        </p:nvSpPr>
        <p:spPr bwMode="auto">
          <a:xfrm>
            <a:off x="10938807" y="400746"/>
            <a:ext cx="292744" cy="537354"/>
          </a:xfrm>
          <a:custGeom>
            <a:avLst/>
            <a:gdLst>
              <a:gd name="T0" fmla="*/ 982546 w 2361"/>
              <a:gd name="T1" fmla="*/ 83198 h 4328"/>
              <a:gd name="T2" fmla="*/ 914296 w 2361"/>
              <a:gd name="T3" fmla="*/ 41599 h 4328"/>
              <a:gd name="T4" fmla="*/ 684994 w 2361"/>
              <a:gd name="T5" fmla="*/ 256249 h 4328"/>
              <a:gd name="T6" fmla="*/ 620490 w 2361"/>
              <a:gd name="T7" fmla="*/ 383125 h 4328"/>
              <a:gd name="T8" fmla="*/ 579706 w 2361"/>
              <a:gd name="T9" fmla="*/ 479218 h 4328"/>
              <a:gd name="T10" fmla="*/ 56597 w 2361"/>
              <a:gd name="T11" fmla="*/ 1501301 h 4328"/>
              <a:gd name="T12" fmla="*/ 32876 w 2361"/>
              <a:gd name="T13" fmla="*/ 1601555 h 4328"/>
              <a:gd name="T14" fmla="*/ 20392 w 2361"/>
              <a:gd name="T15" fmla="*/ 1676017 h 4328"/>
              <a:gd name="T16" fmla="*/ 0 w 2361"/>
              <a:gd name="T17" fmla="*/ 1792493 h 4328"/>
              <a:gd name="T18" fmla="*/ 7907 w 2361"/>
              <a:gd name="T19" fmla="*/ 1800397 h 4328"/>
              <a:gd name="T20" fmla="*/ 58262 w 2361"/>
              <a:gd name="T21" fmla="*/ 1700976 h 4328"/>
              <a:gd name="T22" fmla="*/ 120685 w 2361"/>
              <a:gd name="T23" fmla="*/ 1654801 h 4328"/>
              <a:gd name="T24" fmla="*/ 191848 w 2361"/>
              <a:gd name="T25" fmla="*/ 1569524 h 4328"/>
              <a:gd name="T26" fmla="*/ 727026 w 2361"/>
              <a:gd name="T27" fmla="*/ 582799 h 4328"/>
              <a:gd name="T28" fmla="*/ 747417 w 2361"/>
              <a:gd name="T29" fmla="*/ 563248 h 4328"/>
              <a:gd name="T30" fmla="*/ 936353 w 2361"/>
              <a:gd name="T31" fmla="*/ 195930 h 4328"/>
              <a:gd name="T32" fmla="*/ 799853 w 2361"/>
              <a:gd name="T33" fmla="*/ 475475 h 4328"/>
              <a:gd name="T34" fmla="*/ 802350 w 2361"/>
              <a:gd name="T35" fmla="*/ 501266 h 4328"/>
              <a:gd name="T36" fmla="*/ 980049 w 2361"/>
              <a:gd name="T37" fmla="*/ 158907 h 4328"/>
              <a:gd name="T38" fmla="*/ 963819 w 2361"/>
              <a:gd name="T39" fmla="*/ 141852 h 4328"/>
              <a:gd name="T40" fmla="*/ 982546 w 2361"/>
              <a:gd name="T41" fmla="*/ 104829 h 4328"/>
              <a:gd name="T42" fmla="*/ 210159 w 2361"/>
              <a:gd name="T43" fmla="*/ 1549140 h 4328"/>
              <a:gd name="T44" fmla="*/ 84896 w 2361"/>
              <a:gd name="T45" fmla="*/ 1493398 h 4328"/>
              <a:gd name="T46" fmla="*/ 412827 w 2361"/>
              <a:gd name="T47" fmla="*/ 849032 h 4328"/>
              <a:gd name="T48" fmla="*/ 598017 w 2361"/>
              <a:gd name="T49" fmla="*/ 488786 h 4328"/>
              <a:gd name="T50" fmla="*/ 627564 w 2361"/>
              <a:gd name="T51" fmla="*/ 503762 h 4328"/>
              <a:gd name="T52" fmla="*/ 720783 w 2361"/>
              <a:gd name="T53" fmla="*/ 552848 h 4328"/>
              <a:gd name="T54" fmla="*/ 741175 w 2361"/>
              <a:gd name="T55" fmla="*/ 530385 h 4328"/>
              <a:gd name="T56" fmla="*/ 733268 w 2361"/>
              <a:gd name="T57" fmla="*/ 532465 h 4328"/>
              <a:gd name="T58" fmla="*/ 601763 w 2361"/>
              <a:gd name="T59" fmla="*/ 465075 h 4328"/>
              <a:gd name="T60" fmla="*/ 829816 w 2361"/>
              <a:gd name="T61" fmla="*/ 25791 h 4328"/>
              <a:gd name="T62" fmla="*/ 962154 w 2361"/>
              <a:gd name="T63" fmla="*/ 99421 h 43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61" h="4328">
                <a:moveTo>
                  <a:pt x="2361" y="252"/>
                </a:moveTo>
                <a:cubicBezTo>
                  <a:pt x="2361" y="200"/>
                  <a:pt x="2361" y="200"/>
                  <a:pt x="2361" y="200"/>
                </a:cubicBezTo>
                <a:cubicBezTo>
                  <a:pt x="2293" y="156"/>
                  <a:pt x="2293" y="156"/>
                  <a:pt x="2293" y="156"/>
                </a:cubicBezTo>
                <a:cubicBezTo>
                  <a:pt x="2197" y="100"/>
                  <a:pt x="2197" y="100"/>
                  <a:pt x="2197" y="100"/>
                </a:cubicBezTo>
                <a:cubicBezTo>
                  <a:pt x="2103" y="55"/>
                  <a:pt x="2024" y="21"/>
                  <a:pt x="1960" y="0"/>
                </a:cubicBezTo>
                <a:cubicBezTo>
                  <a:pt x="1646" y="616"/>
                  <a:pt x="1646" y="616"/>
                  <a:pt x="1646" y="616"/>
                </a:cubicBezTo>
                <a:cubicBezTo>
                  <a:pt x="1621" y="661"/>
                  <a:pt x="1621" y="661"/>
                  <a:pt x="1621" y="661"/>
                </a:cubicBezTo>
                <a:cubicBezTo>
                  <a:pt x="1491" y="921"/>
                  <a:pt x="1491" y="921"/>
                  <a:pt x="1491" y="921"/>
                </a:cubicBezTo>
                <a:cubicBezTo>
                  <a:pt x="1375" y="1143"/>
                  <a:pt x="1375" y="1143"/>
                  <a:pt x="1375" y="1143"/>
                </a:cubicBezTo>
                <a:cubicBezTo>
                  <a:pt x="1393" y="1152"/>
                  <a:pt x="1393" y="1152"/>
                  <a:pt x="1393" y="1152"/>
                </a:cubicBezTo>
                <a:cubicBezTo>
                  <a:pt x="1375" y="1186"/>
                  <a:pt x="1375" y="1186"/>
                  <a:pt x="1375" y="1186"/>
                </a:cubicBezTo>
                <a:cubicBezTo>
                  <a:pt x="136" y="3609"/>
                  <a:pt x="136" y="3609"/>
                  <a:pt x="136" y="3609"/>
                </a:cubicBezTo>
                <a:cubicBezTo>
                  <a:pt x="187" y="3632"/>
                  <a:pt x="187" y="3632"/>
                  <a:pt x="187" y="3632"/>
                </a:cubicBezTo>
                <a:cubicBezTo>
                  <a:pt x="79" y="3850"/>
                  <a:pt x="79" y="3850"/>
                  <a:pt x="79" y="3850"/>
                </a:cubicBezTo>
                <a:cubicBezTo>
                  <a:pt x="121" y="3886"/>
                  <a:pt x="121" y="3886"/>
                  <a:pt x="121" y="3886"/>
                </a:cubicBezTo>
                <a:cubicBezTo>
                  <a:pt x="49" y="4029"/>
                  <a:pt x="49" y="4029"/>
                  <a:pt x="49" y="4029"/>
                </a:cubicBezTo>
                <a:cubicBezTo>
                  <a:pt x="115" y="4078"/>
                  <a:pt x="115" y="4078"/>
                  <a:pt x="115" y="4078"/>
                </a:cubicBezTo>
                <a:cubicBezTo>
                  <a:pt x="0" y="4309"/>
                  <a:pt x="0" y="4309"/>
                  <a:pt x="0" y="4309"/>
                </a:cubicBezTo>
                <a:cubicBezTo>
                  <a:pt x="0" y="4309"/>
                  <a:pt x="0" y="4309"/>
                  <a:pt x="0" y="4309"/>
                </a:cubicBezTo>
                <a:cubicBezTo>
                  <a:pt x="19" y="4328"/>
                  <a:pt x="19" y="4328"/>
                  <a:pt x="19" y="4328"/>
                </a:cubicBezTo>
                <a:cubicBezTo>
                  <a:pt x="25" y="4321"/>
                  <a:pt x="25" y="4321"/>
                  <a:pt x="25" y="4321"/>
                </a:cubicBezTo>
                <a:cubicBezTo>
                  <a:pt x="140" y="4089"/>
                  <a:pt x="140" y="4089"/>
                  <a:pt x="140" y="4089"/>
                </a:cubicBezTo>
                <a:cubicBezTo>
                  <a:pt x="140" y="4095"/>
                  <a:pt x="167" y="4103"/>
                  <a:pt x="221" y="4114"/>
                </a:cubicBezTo>
                <a:cubicBezTo>
                  <a:pt x="234" y="4096"/>
                  <a:pt x="257" y="4050"/>
                  <a:pt x="290" y="3978"/>
                </a:cubicBezTo>
                <a:cubicBezTo>
                  <a:pt x="352" y="3989"/>
                  <a:pt x="352" y="3989"/>
                  <a:pt x="352" y="3989"/>
                </a:cubicBezTo>
                <a:cubicBezTo>
                  <a:pt x="461" y="3773"/>
                  <a:pt x="461" y="3773"/>
                  <a:pt x="461" y="3773"/>
                </a:cubicBezTo>
                <a:cubicBezTo>
                  <a:pt x="520" y="3805"/>
                  <a:pt x="520" y="3805"/>
                  <a:pt x="520" y="3805"/>
                </a:cubicBezTo>
                <a:cubicBezTo>
                  <a:pt x="1747" y="1401"/>
                  <a:pt x="1747" y="1401"/>
                  <a:pt x="1747" y="1401"/>
                </a:cubicBezTo>
                <a:cubicBezTo>
                  <a:pt x="1779" y="1346"/>
                  <a:pt x="1779" y="1346"/>
                  <a:pt x="1779" y="1346"/>
                </a:cubicBezTo>
                <a:cubicBezTo>
                  <a:pt x="1796" y="1354"/>
                  <a:pt x="1796" y="1354"/>
                  <a:pt x="1796" y="1354"/>
                </a:cubicBezTo>
                <a:cubicBezTo>
                  <a:pt x="2169" y="621"/>
                  <a:pt x="2169" y="621"/>
                  <a:pt x="2169" y="621"/>
                </a:cubicBezTo>
                <a:cubicBezTo>
                  <a:pt x="2250" y="471"/>
                  <a:pt x="2250" y="471"/>
                  <a:pt x="2250" y="471"/>
                </a:cubicBezTo>
                <a:cubicBezTo>
                  <a:pt x="2263" y="480"/>
                  <a:pt x="2263" y="480"/>
                  <a:pt x="2263" y="480"/>
                </a:cubicBezTo>
                <a:cubicBezTo>
                  <a:pt x="1922" y="1143"/>
                  <a:pt x="1922" y="1143"/>
                  <a:pt x="1922" y="1143"/>
                </a:cubicBezTo>
                <a:cubicBezTo>
                  <a:pt x="1904" y="1173"/>
                  <a:pt x="1899" y="1192"/>
                  <a:pt x="1904" y="1201"/>
                </a:cubicBezTo>
                <a:cubicBezTo>
                  <a:pt x="1904" y="1207"/>
                  <a:pt x="1912" y="1208"/>
                  <a:pt x="1928" y="1205"/>
                </a:cubicBezTo>
                <a:cubicBezTo>
                  <a:pt x="1939" y="1196"/>
                  <a:pt x="1939" y="1196"/>
                  <a:pt x="1939" y="1196"/>
                </a:cubicBezTo>
                <a:cubicBezTo>
                  <a:pt x="2355" y="382"/>
                  <a:pt x="2355" y="382"/>
                  <a:pt x="2355" y="382"/>
                </a:cubicBezTo>
                <a:cubicBezTo>
                  <a:pt x="2360" y="368"/>
                  <a:pt x="2359" y="357"/>
                  <a:pt x="2350" y="350"/>
                </a:cubicBezTo>
                <a:cubicBezTo>
                  <a:pt x="2335" y="350"/>
                  <a:pt x="2323" y="347"/>
                  <a:pt x="2316" y="341"/>
                </a:cubicBezTo>
                <a:cubicBezTo>
                  <a:pt x="2316" y="333"/>
                  <a:pt x="2316" y="333"/>
                  <a:pt x="2316" y="333"/>
                </a:cubicBezTo>
                <a:cubicBezTo>
                  <a:pt x="2361" y="252"/>
                  <a:pt x="2361" y="252"/>
                  <a:pt x="2361" y="252"/>
                </a:cubicBezTo>
                <a:close/>
                <a:moveTo>
                  <a:pt x="1672" y="1438"/>
                </a:moveTo>
                <a:cubicBezTo>
                  <a:pt x="505" y="3724"/>
                  <a:pt x="505" y="3724"/>
                  <a:pt x="505" y="3724"/>
                </a:cubicBezTo>
                <a:cubicBezTo>
                  <a:pt x="504" y="3736"/>
                  <a:pt x="500" y="3740"/>
                  <a:pt x="492" y="3737"/>
                </a:cubicBezTo>
                <a:cubicBezTo>
                  <a:pt x="488" y="3728"/>
                  <a:pt x="392" y="3679"/>
                  <a:pt x="204" y="3590"/>
                </a:cubicBezTo>
                <a:cubicBezTo>
                  <a:pt x="204" y="3583"/>
                  <a:pt x="204" y="3583"/>
                  <a:pt x="204" y="3583"/>
                </a:cubicBezTo>
                <a:cubicBezTo>
                  <a:pt x="733" y="2560"/>
                  <a:pt x="996" y="2045"/>
                  <a:pt x="992" y="2041"/>
                </a:cubicBezTo>
                <a:cubicBezTo>
                  <a:pt x="1192" y="1661"/>
                  <a:pt x="1192" y="1661"/>
                  <a:pt x="1192" y="1661"/>
                </a:cubicBezTo>
                <a:cubicBezTo>
                  <a:pt x="1437" y="1175"/>
                  <a:pt x="1437" y="1175"/>
                  <a:pt x="1437" y="1175"/>
                </a:cubicBezTo>
                <a:cubicBezTo>
                  <a:pt x="1446" y="1175"/>
                  <a:pt x="1446" y="1175"/>
                  <a:pt x="1446" y="1175"/>
                </a:cubicBezTo>
                <a:cubicBezTo>
                  <a:pt x="1508" y="1211"/>
                  <a:pt x="1508" y="1211"/>
                  <a:pt x="1508" y="1211"/>
                </a:cubicBezTo>
                <a:cubicBezTo>
                  <a:pt x="1719" y="1316"/>
                  <a:pt x="1719" y="1316"/>
                  <a:pt x="1719" y="1316"/>
                </a:cubicBezTo>
                <a:cubicBezTo>
                  <a:pt x="1727" y="1317"/>
                  <a:pt x="1732" y="1322"/>
                  <a:pt x="1732" y="1329"/>
                </a:cubicBezTo>
                <a:cubicBezTo>
                  <a:pt x="1672" y="1438"/>
                  <a:pt x="1672" y="1438"/>
                  <a:pt x="1672" y="1438"/>
                </a:cubicBezTo>
                <a:close/>
                <a:moveTo>
                  <a:pt x="1781" y="1275"/>
                </a:moveTo>
                <a:cubicBezTo>
                  <a:pt x="1770" y="1288"/>
                  <a:pt x="1770" y="1288"/>
                  <a:pt x="1770" y="1288"/>
                </a:cubicBezTo>
                <a:cubicBezTo>
                  <a:pt x="1762" y="1280"/>
                  <a:pt x="1762" y="1280"/>
                  <a:pt x="1762" y="1280"/>
                </a:cubicBezTo>
                <a:cubicBezTo>
                  <a:pt x="1448" y="1122"/>
                  <a:pt x="1448" y="1122"/>
                  <a:pt x="1448" y="1122"/>
                </a:cubicBezTo>
                <a:cubicBezTo>
                  <a:pt x="1446" y="1118"/>
                  <a:pt x="1446" y="1118"/>
                  <a:pt x="1446" y="1118"/>
                </a:cubicBezTo>
                <a:cubicBezTo>
                  <a:pt x="1986" y="62"/>
                  <a:pt x="1986" y="62"/>
                  <a:pt x="1986" y="62"/>
                </a:cubicBezTo>
                <a:cubicBezTo>
                  <a:pt x="1994" y="62"/>
                  <a:pt x="1994" y="62"/>
                  <a:pt x="1994" y="62"/>
                </a:cubicBezTo>
                <a:cubicBezTo>
                  <a:pt x="2115" y="114"/>
                  <a:pt x="2220" y="169"/>
                  <a:pt x="2310" y="226"/>
                </a:cubicBezTo>
                <a:cubicBezTo>
                  <a:pt x="2312" y="239"/>
                  <a:pt x="2312" y="239"/>
                  <a:pt x="2312" y="239"/>
                </a:cubicBezTo>
                <a:cubicBezTo>
                  <a:pt x="1781" y="1275"/>
                  <a:pt x="1781" y="1275"/>
                  <a:pt x="1781" y="1275"/>
                </a:cubicBezTo>
                <a:close/>
              </a:path>
            </a:pathLst>
          </a:custGeom>
          <a:solidFill>
            <a:srgbClr val="1F2123"/>
          </a:solidFill>
          <a:ln>
            <a:noFill/>
          </a:ln>
        </p:spPr>
        <p:txBody>
          <a:bodyPr anchor="ctr" anchorCtr="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endParaRPr>
          </a:p>
        </p:txBody>
      </p:sp>
      <p:sp>
        <p:nvSpPr>
          <p:cNvPr id="42" name="MH_Other_4"/>
          <p:cNvSpPr/>
          <p:nvPr userDrawn="1">
            <p:custDataLst>
              <p:tags r:id="rId1"/>
            </p:custDataLst>
          </p:nvPr>
        </p:nvSpPr>
        <p:spPr>
          <a:xfrm>
            <a:off x="314014" y="220822"/>
            <a:ext cx="554777" cy="554967"/>
          </a:xfrm>
          <a:prstGeom prst="ellipse">
            <a:avLst/>
          </a:prstGeom>
          <a:solidFill>
            <a:schemeClr val="accent2"/>
          </a:solidFill>
          <a:ln w="15875">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5341" tIns="67668" rIns="135341" bIns="67668" anchor="ctr"/>
          <a:lstStyle/>
          <a:p>
            <a:pPr algn="ctr"/>
            <a:endParaRPr lang="en-US" sz="100">
              <a:solidFill>
                <a:prstClr val="white"/>
              </a:solidFill>
              <a:sym typeface="+mn-lt"/>
            </a:endParaRPr>
          </a:p>
        </p:txBody>
      </p:sp>
      <p:sp>
        <p:nvSpPr>
          <p:cNvPr id="43" name="MH_Other_4"/>
          <p:cNvSpPr/>
          <p:nvPr userDrawn="1">
            <p:custDataLst>
              <p:tags r:id="rId2"/>
            </p:custDataLst>
          </p:nvPr>
        </p:nvSpPr>
        <p:spPr>
          <a:xfrm>
            <a:off x="-91399" y="674461"/>
            <a:ext cx="362526" cy="362650"/>
          </a:xfrm>
          <a:prstGeom prst="ellipse">
            <a:avLst/>
          </a:prstGeom>
          <a:solidFill>
            <a:schemeClr val="accent1"/>
          </a:solidFill>
          <a:ln w="15875">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5341" tIns="67668" rIns="135341" bIns="67668" anchor="ctr"/>
          <a:lstStyle/>
          <a:p>
            <a:pPr algn="ctr"/>
            <a:endParaRPr lang="en-US" sz="100">
              <a:solidFill>
                <a:prstClr val="white"/>
              </a:solidFill>
              <a:sym typeface="+mn-lt"/>
            </a:endParaRPr>
          </a:p>
        </p:txBody>
      </p:sp>
      <p:sp>
        <p:nvSpPr>
          <p:cNvPr id="44" name="椭圆 43"/>
          <p:cNvSpPr/>
          <p:nvPr userDrawn="1"/>
        </p:nvSpPr>
        <p:spPr>
          <a:xfrm>
            <a:off x="780002" y="417497"/>
            <a:ext cx="431932" cy="432080"/>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9525">
            <a:gradFill>
              <a:gsLst>
                <a:gs pos="100000">
                  <a:schemeClr val="bg1">
                    <a:lumMod val="85000"/>
                  </a:schemeClr>
                </a:gs>
                <a:gs pos="0">
                  <a:schemeClr val="bg1"/>
                </a:gs>
              </a:gsLst>
              <a:lin ang="8100000" scaled="0"/>
            </a:gradFill>
          </a:ln>
          <a:effectLst>
            <a:outerShdw blurRad="4445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0">
              <a:solidFill>
                <a:prstClr val="white"/>
              </a:solidFill>
            </a:endParaRPr>
          </a:p>
        </p:txBody>
      </p:sp>
      <p:sp>
        <p:nvSpPr>
          <p:cNvPr id="45" name="MH_Other_4"/>
          <p:cNvSpPr/>
          <p:nvPr userDrawn="1">
            <p:custDataLst>
              <p:tags r:id="rId3"/>
            </p:custDataLst>
          </p:nvPr>
        </p:nvSpPr>
        <p:spPr>
          <a:xfrm>
            <a:off x="211575" y="15876"/>
            <a:ext cx="204876" cy="204946"/>
          </a:xfrm>
          <a:prstGeom prst="ellipse">
            <a:avLst/>
          </a:prstGeom>
          <a:solidFill>
            <a:schemeClr val="accent1"/>
          </a:solidFill>
          <a:ln w="15875">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5341" tIns="67668" rIns="135341" bIns="67668" anchor="ctr"/>
          <a:lstStyle/>
          <a:p>
            <a:pPr algn="ctr"/>
            <a:endParaRPr lang="en-US" sz="100">
              <a:solidFill>
                <a:prstClr val="white"/>
              </a:solidFill>
              <a:sym typeface="+mn-lt"/>
            </a:endParaRPr>
          </a:p>
        </p:txBody>
      </p:sp>
      <p:sp>
        <p:nvSpPr>
          <p:cNvPr id="64" name="矩形 3"/>
          <p:cNvSpPr>
            <a:spLocks noChangeArrowheads="1"/>
          </p:cNvSpPr>
          <p:nvPr userDrawn="1"/>
        </p:nvSpPr>
        <p:spPr bwMode="auto">
          <a:xfrm>
            <a:off x="1445517" y="515821"/>
            <a:ext cx="2171065" cy="377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bevel/>
              </a14:hiddenLine>
            </a:ext>
          </a:extLst>
        </p:spPr>
        <p:txBody>
          <a:bodyPr wrap="none" lIns="91428" tIns="45715" rIns="91428" bIns="45715">
            <a:spAutoFit/>
          </a:bodyPr>
          <a:lstStyle/>
          <a:p>
            <a:pPr marL="0" lvl="1" algn="ctr"/>
            <a:r>
              <a:rPr lang="en-US" altLang="zh-CN" sz="1865" dirty="0" smtClean="0">
                <a:solidFill>
                  <a:schemeClr val="tx1">
                    <a:lumMod val="50000"/>
                    <a:lumOff val="50000"/>
                  </a:schemeClr>
                </a:solidFill>
                <a:latin typeface="微软雅黑" panose="020B0503020204020204" pitchFamily="34" charset="-122"/>
                <a:ea typeface="微软雅黑" panose="020B0503020204020204" pitchFamily="34" charset="-122"/>
              </a:rPr>
              <a:t>Teaching Analysis</a:t>
            </a:r>
            <a:endPar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5" name="标题 1"/>
          <p:cNvSpPr txBox="1"/>
          <p:nvPr userDrawn="1"/>
        </p:nvSpPr>
        <p:spPr>
          <a:xfrm>
            <a:off x="1433167" y="90902"/>
            <a:ext cx="1537970" cy="5003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bevel/>
              </a14:hiddenLine>
            </a:ext>
          </a:extLst>
        </p:spPr>
        <p:txBody>
          <a:bodyPr vert="horz" wrap="none" lIns="91428" tIns="45715" rIns="91428" bIns="45715"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anose="020B0503020204020204" pitchFamily="34" charset="-122"/>
                <a:ea typeface="微软雅黑" panose="020B0503020204020204" pitchFamily="34" charset="-122"/>
                <a:cs typeface="+mn-cs"/>
              </a:defRPr>
            </a:lvl1pPr>
          </a:lstStyle>
          <a:p>
            <a:pPr>
              <a:lnSpc>
                <a:spcPct val="100000"/>
              </a:lnSpc>
              <a:spcBef>
                <a:spcPts val="0"/>
              </a:spcBef>
            </a:pPr>
            <a:r>
              <a:rPr lang="zh-CN" altLang="en-US" sz="2665" b="1" kern="0" dirty="0" smtClean="0">
                <a:solidFill>
                  <a:schemeClr val="accent1">
                    <a:lumMod val="75000"/>
                  </a:schemeClr>
                </a:solidFill>
              </a:rPr>
              <a:t>教学分析</a:t>
            </a:r>
            <a:endParaRPr lang="zh-CN" altLang="en-US" sz="2665" b="1" kern="0" dirty="0">
              <a:solidFill>
                <a:schemeClr val="accent1">
                  <a:lumMod val="75000"/>
                </a:schemeClr>
              </a:solidFill>
            </a:endParaRPr>
          </a:p>
        </p:txBody>
      </p:sp>
      <p:pic>
        <p:nvPicPr>
          <p:cNvPr id="11" name="图片 10"/>
          <p:cNvPicPr>
            <a:picLocks noChangeAspect="1"/>
          </p:cNvPicPr>
          <p:nvPr userDrawn="1"/>
        </p:nvPicPr>
        <p:blipFill rotWithShape="1">
          <a:blip r:embed="rId7" cstate="print">
            <a:extLst>
              <a:ext uri="{BEBA8EAE-BF5A-486C-A8C5-ECC9F3942E4B}">
                <a14:imgProps xmlns:a14="http://schemas.microsoft.com/office/drawing/2010/main" xmlns="">
                  <a14:imgLayer r:embed="rId8">
                    <a14:imgEffect>
                      <a14:sharpenSoften amount="25000"/>
                    </a14:imgEffect>
                  </a14:imgLayer>
                </a14:imgProps>
              </a:ext>
              <a:ext uri="{28A0092B-C50C-407E-A947-70E740481C1C}">
                <a14:useLocalDpi xmlns:a14="http://schemas.microsoft.com/office/drawing/2010/main" xmlns="" val="0"/>
              </a:ext>
            </a:extLst>
          </a:blip>
          <a:srcRect l="-2601" r="1"/>
          <a:stretch>
            <a:fillRect/>
          </a:stretch>
        </p:blipFill>
        <p:spPr>
          <a:xfrm flipH="1">
            <a:off x="10837157" y="5753657"/>
            <a:ext cx="2015758" cy="1898832"/>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069" y="6357528"/>
            <a:ext cx="2742771" cy="365193"/>
          </a:xfrm>
        </p:spPr>
        <p:txBody>
          <a:bodyPr/>
          <a:lstStyle/>
          <a:p>
            <a:fld id="{4E970364-8C18-4747-B562-0D9376530B6F}" type="datetimeFigureOut">
              <a:rPr lang="zh-CN" altLang="en-US" smtClean="0"/>
              <a:pPr/>
              <a:t>2022/6/9</a:t>
            </a:fld>
            <a:endParaRPr lang="zh-CN" altLang="en-US"/>
          </a:p>
        </p:txBody>
      </p:sp>
      <p:sp>
        <p:nvSpPr>
          <p:cNvPr id="3" name="Footer Placeholder 2"/>
          <p:cNvSpPr>
            <a:spLocks noGrp="1"/>
          </p:cNvSpPr>
          <p:nvPr>
            <p:ph type="ftr" sz="quarter" idx="11"/>
          </p:nvPr>
        </p:nvSpPr>
        <p:spPr>
          <a:xfrm>
            <a:off x="4037969" y="6357528"/>
            <a:ext cx="4114157" cy="365193"/>
          </a:xfrm>
        </p:spPr>
        <p:txBody>
          <a:bodyPr/>
          <a:lstStyle/>
          <a:p>
            <a:endParaRPr lang="zh-CN" altLang="en-US"/>
          </a:p>
        </p:txBody>
      </p:sp>
      <p:sp>
        <p:nvSpPr>
          <p:cNvPr id="4" name="Slide Number Placeholder 3"/>
          <p:cNvSpPr>
            <a:spLocks noGrp="1"/>
          </p:cNvSpPr>
          <p:nvPr>
            <p:ph type="sldNum" sz="quarter" idx="12"/>
          </p:nvPr>
        </p:nvSpPr>
        <p:spPr>
          <a:xfrm>
            <a:off x="8609255" y="6357528"/>
            <a:ext cx="2742771" cy="365193"/>
          </a:xfrm>
        </p:spPr>
        <p:txBody>
          <a:bodyPr/>
          <a:lstStyle/>
          <a:p>
            <a:fld id="{93B9249D-033E-4043-BE27-F92B2E216FDD}"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教学分析（静止）">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069" y="6357528"/>
            <a:ext cx="2742771" cy="365193"/>
          </a:xfrm>
        </p:spPr>
        <p:txBody>
          <a:bodyPr/>
          <a:lstStyle/>
          <a:p>
            <a:fld id="{4E970364-8C18-4747-B562-0D9376530B6F}" type="datetimeFigureOut">
              <a:rPr lang="zh-CN" altLang="en-US" smtClean="0"/>
              <a:pPr/>
              <a:t>2022/6/9</a:t>
            </a:fld>
            <a:endParaRPr lang="zh-CN" altLang="en-US"/>
          </a:p>
        </p:txBody>
      </p:sp>
      <p:sp>
        <p:nvSpPr>
          <p:cNvPr id="3" name="Footer Placeholder 2"/>
          <p:cNvSpPr>
            <a:spLocks noGrp="1"/>
          </p:cNvSpPr>
          <p:nvPr>
            <p:ph type="ftr" sz="quarter" idx="11"/>
          </p:nvPr>
        </p:nvSpPr>
        <p:spPr>
          <a:xfrm>
            <a:off x="4037969" y="6357528"/>
            <a:ext cx="4114157" cy="365193"/>
          </a:xfrm>
        </p:spPr>
        <p:txBody>
          <a:bodyPr/>
          <a:lstStyle/>
          <a:p>
            <a:endParaRPr lang="zh-CN" altLang="en-US"/>
          </a:p>
        </p:txBody>
      </p:sp>
      <p:sp>
        <p:nvSpPr>
          <p:cNvPr id="4" name="Slide Number Placeholder 3"/>
          <p:cNvSpPr>
            <a:spLocks noGrp="1"/>
          </p:cNvSpPr>
          <p:nvPr>
            <p:ph type="sldNum" sz="quarter" idx="12"/>
          </p:nvPr>
        </p:nvSpPr>
        <p:spPr>
          <a:xfrm>
            <a:off x="8609255" y="6357528"/>
            <a:ext cx="2742771" cy="365193"/>
          </a:xfrm>
        </p:spPr>
        <p:txBody>
          <a:bodyPr/>
          <a:lstStyle/>
          <a:p>
            <a:fld id="{93B9249D-033E-4043-BE27-F92B2E216FDD}" type="slidenum">
              <a:rPr lang="zh-CN" altLang="en-US" smtClean="0"/>
              <a:pPr/>
              <a:t>‹#›</a:t>
            </a:fld>
            <a:endParaRPr lang="zh-CN" altLang="en-US"/>
          </a:p>
        </p:txBody>
      </p:sp>
      <p:sp>
        <p:nvSpPr>
          <p:cNvPr id="5" name="矩形 3"/>
          <p:cNvSpPr>
            <a:spLocks noChangeArrowheads="1"/>
          </p:cNvSpPr>
          <p:nvPr userDrawn="1"/>
        </p:nvSpPr>
        <p:spPr bwMode="auto">
          <a:xfrm>
            <a:off x="1697630" y="599581"/>
            <a:ext cx="1628140" cy="2838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bevel/>
              </a14:hiddenLine>
            </a:ext>
          </a:extLst>
        </p:spPr>
        <p:txBody>
          <a:bodyPr wrap="none" lIns="68594" tIns="34298" rIns="68594" bIns="34298">
            <a:spAutoFit/>
          </a:bodyPr>
          <a:lstStyle/>
          <a:p>
            <a:pPr marL="0" lvl="1" algn="ctr"/>
            <a:r>
              <a:rPr lang="en-US" altLang="zh-CN" sz="1400" dirty="0" smtClean="0">
                <a:solidFill>
                  <a:schemeClr val="tx1">
                    <a:lumMod val="50000"/>
                    <a:lumOff val="50000"/>
                  </a:schemeClr>
                </a:solidFill>
                <a:latin typeface="微软雅黑" panose="020B0503020204020204" pitchFamily="34" charset="-122"/>
                <a:ea typeface="微软雅黑" panose="020B0503020204020204" pitchFamily="34" charset="-122"/>
              </a:rPr>
              <a:t>Teaching Analysis</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7" name="组合 6"/>
          <p:cNvGrpSpPr/>
          <p:nvPr userDrawn="1"/>
        </p:nvGrpSpPr>
        <p:grpSpPr>
          <a:xfrm>
            <a:off x="334526" y="254840"/>
            <a:ext cx="835604" cy="566644"/>
            <a:chOff x="304799" y="673099"/>
            <a:chExt cx="4000501" cy="4000500"/>
          </a:xfrm>
          <a:gradFill flip="none" rotWithShape="1">
            <a:gsLst>
              <a:gs pos="0">
                <a:srgbClr val="009288">
                  <a:shade val="30000"/>
                  <a:satMod val="115000"/>
                </a:srgbClr>
              </a:gs>
              <a:gs pos="50000">
                <a:srgbClr val="009288">
                  <a:shade val="67500"/>
                  <a:satMod val="115000"/>
                </a:srgbClr>
              </a:gs>
              <a:gs pos="100000">
                <a:srgbClr val="009288">
                  <a:shade val="100000"/>
                  <a:satMod val="115000"/>
                </a:srgbClr>
              </a:gs>
            </a:gsLst>
            <a:lin ang="5400000" scaled="1"/>
            <a:tileRect/>
          </a:gradFill>
          <a:effectLst>
            <a:outerShdw blurRad="444500" dist="254000" dir="8100000" algn="tr" rotWithShape="0">
              <a:prstClr val="black">
                <a:alpha val="50000"/>
              </a:prstClr>
            </a:outerShdw>
          </a:effectLst>
        </p:grpSpPr>
        <p:sp>
          <p:nvSpPr>
            <p:cNvPr id="8" name="六边形 7"/>
            <p:cNvSpPr/>
            <p:nvPr/>
          </p:nvSpPr>
          <p:spPr>
            <a:xfrm>
              <a:off x="304799" y="673099"/>
              <a:ext cx="4000501" cy="4000500"/>
            </a:xfrm>
            <a:prstGeom prst="hexagon">
              <a:avLst/>
            </a:prstGeom>
            <a:gradFill flip="none" rotWithShape="1">
              <a:gsLst>
                <a:gs pos="0">
                  <a:srgbClr val="E94744">
                    <a:shade val="30000"/>
                    <a:satMod val="115000"/>
                  </a:srgbClr>
                </a:gs>
                <a:gs pos="50000">
                  <a:srgbClr val="E94744">
                    <a:shade val="67500"/>
                    <a:satMod val="115000"/>
                  </a:srgbClr>
                </a:gs>
                <a:gs pos="100000">
                  <a:srgbClr val="E94744">
                    <a:shade val="100000"/>
                    <a:satMod val="115000"/>
                  </a:srgbClr>
                </a:gs>
              </a:gsLst>
              <a:lin ang="27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gency FB" panose="020B0503020202020204"/>
                <a:cs typeface="+mn-cs"/>
              </a:endParaRPr>
            </a:p>
          </p:txBody>
        </p:sp>
        <p:sp>
          <p:nvSpPr>
            <p:cNvPr id="9" name="六边形 8"/>
            <p:cNvSpPr/>
            <p:nvPr/>
          </p:nvSpPr>
          <p:spPr>
            <a:xfrm>
              <a:off x="538199" y="906497"/>
              <a:ext cx="3533713" cy="3533704"/>
            </a:xfrm>
            <a:prstGeom prst="hexagon">
              <a:avLst/>
            </a:prstGeom>
            <a:gradFill flip="none" rotWithShape="1">
              <a:gsLst>
                <a:gs pos="0">
                  <a:srgbClr val="E94744">
                    <a:shade val="30000"/>
                    <a:satMod val="115000"/>
                  </a:srgbClr>
                </a:gs>
                <a:gs pos="50000">
                  <a:srgbClr val="E94744">
                    <a:shade val="67500"/>
                    <a:satMod val="115000"/>
                  </a:srgbClr>
                </a:gs>
                <a:gs pos="100000">
                  <a:srgbClr val="E94744">
                    <a:shade val="100000"/>
                    <a:satMod val="115000"/>
                  </a:srgbClr>
                </a:gs>
              </a:gsLst>
              <a:lin ang="162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Agency FB" panose="020B0503020202020204"/>
                <a:cs typeface="+mn-cs"/>
              </a:endParaRPr>
            </a:p>
          </p:txBody>
        </p:sp>
      </p:grpSp>
      <p:grpSp>
        <p:nvGrpSpPr>
          <p:cNvPr id="10" name="6"/>
          <p:cNvGrpSpPr/>
          <p:nvPr userDrawn="1"/>
        </p:nvGrpSpPr>
        <p:grpSpPr>
          <a:xfrm>
            <a:off x="691153" y="386235"/>
            <a:ext cx="661137" cy="1200171"/>
            <a:chOff x="7314523" y="1440019"/>
            <a:chExt cx="2081664" cy="5685567"/>
          </a:xfrm>
        </p:grpSpPr>
        <p:grpSp>
          <p:nvGrpSpPr>
            <p:cNvPr id="11" name="组合 10"/>
            <p:cNvGrpSpPr/>
            <p:nvPr/>
          </p:nvGrpSpPr>
          <p:grpSpPr>
            <a:xfrm flipH="1">
              <a:off x="7314523" y="1440019"/>
              <a:ext cx="2081664" cy="2081664"/>
              <a:chOff x="2848130" y="1860030"/>
              <a:chExt cx="3807502" cy="3807503"/>
            </a:xfrm>
          </p:grpSpPr>
          <p:sp>
            <p:nvSpPr>
              <p:cNvPr id="13" name="六边形 12"/>
              <p:cNvSpPr/>
              <p:nvPr/>
            </p:nvSpPr>
            <p:spPr>
              <a:xfrm>
                <a:off x="2848130" y="1860030"/>
                <a:ext cx="3807502" cy="3807503"/>
              </a:xfrm>
              <a:prstGeom prst="hexagon">
                <a:avLst/>
              </a:prstGeom>
              <a:gradFill flip="none" rotWithShape="1">
                <a:gsLst>
                  <a:gs pos="0">
                    <a:sysClr val="window" lastClr="FFFFFF"/>
                  </a:gs>
                  <a:gs pos="100000">
                    <a:srgbClr val="E0E0E0"/>
                  </a:gs>
                </a:gsLst>
                <a:lin ang="5400000" scaled="1"/>
                <a:tileRect/>
              </a:gradFill>
              <a:ln w="12700" cap="flat" cmpd="sng" algn="ctr">
                <a:noFill/>
                <a:prstDash val="solid"/>
                <a:miter lim="800000"/>
              </a:ln>
              <a:effectLst>
                <a:outerShdw blurRad="279400" dist="2540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7200" b="0" i="0" u="none" strike="noStrike" kern="0" cap="none" spc="0" normalizeH="0" baseline="0" noProof="0">
                  <a:ln>
                    <a:noFill/>
                  </a:ln>
                  <a:solidFill>
                    <a:srgbClr val="E94744"/>
                  </a:solidFill>
                  <a:effectLst/>
                  <a:uLnTx/>
                  <a:uFillTx/>
                  <a:latin typeface="Agency FB" panose="020B0503020202020204"/>
                  <a:cs typeface="+mn-cs"/>
                </a:endParaRPr>
              </a:p>
            </p:txBody>
          </p:sp>
          <p:sp>
            <p:nvSpPr>
              <p:cNvPr id="14" name="六边形 13"/>
              <p:cNvSpPr/>
              <p:nvPr/>
            </p:nvSpPr>
            <p:spPr>
              <a:xfrm>
                <a:off x="2936812" y="1948725"/>
                <a:ext cx="3630123" cy="3630122"/>
              </a:xfrm>
              <a:prstGeom prst="hexagon">
                <a:avLst/>
              </a:prstGeom>
              <a:gradFill flip="none" rotWithShape="1">
                <a:gsLst>
                  <a:gs pos="0">
                    <a:sysClr val="window" lastClr="FFFFFF"/>
                  </a:gs>
                  <a:gs pos="100000">
                    <a:srgbClr val="DDDEDD"/>
                  </a:gs>
                </a:gsLst>
                <a:lin ang="189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7200" b="0" i="0" u="none" strike="noStrike" kern="0" cap="none" spc="0" normalizeH="0" baseline="0" noProof="0">
                  <a:ln>
                    <a:noFill/>
                  </a:ln>
                  <a:solidFill>
                    <a:srgbClr val="E94744"/>
                  </a:solidFill>
                  <a:effectLst/>
                  <a:uLnTx/>
                  <a:uFillTx/>
                  <a:latin typeface="Agency FB" panose="020B0503020202020204"/>
                  <a:cs typeface="+mn-cs"/>
                </a:endParaRPr>
              </a:p>
            </p:txBody>
          </p:sp>
        </p:grpSp>
        <p:sp>
          <p:nvSpPr>
            <p:cNvPr id="12" name="文本框 36"/>
            <p:cNvSpPr txBox="1"/>
            <p:nvPr/>
          </p:nvSpPr>
          <p:spPr>
            <a:xfrm>
              <a:off x="7910886" y="1446134"/>
              <a:ext cx="975692" cy="567945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7200" b="1" i="0" u="none" strike="noStrike" kern="0" cap="none" spc="0" normalizeH="0" baseline="0" noProof="0" dirty="0">
                <a:ln>
                  <a:noFill/>
                </a:ln>
                <a:solidFill>
                  <a:srgbClr val="E94744"/>
                </a:solidFill>
                <a:effectLst>
                  <a:innerShdw blurRad="63500" dist="50800" dir="13500000">
                    <a:prstClr val="black">
                      <a:alpha val="50000"/>
                    </a:prstClr>
                  </a:innerShdw>
                </a:effectLst>
                <a:uLnTx/>
                <a:uFillTx/>
              </a:endParaRPr>
            </a:p>
          </p:txBody>
        </p:sp>
      </p:grpSp>
      <p:sp>
        <p:nvSpPr>
          <p:cNvPr id="15" name="标题 1"/>
          <p:cNvSpPr txBox="1"/>
          <p:nvPr userDrawn="1"/>
        </p:nvSpPr>
        <p:spPr>
          <a:xfrm>
            <a:off x="1433167" y="249777"/>
            <a:ext cx="1356360" cy="4375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bevel/>
              </a14:hiddenLine>
            </a:ext>
          </a:extLst>
        </p:spPr>
        <p:txBody>
          <a:bodyPr vert="horz" wrap="none" lIns="68594" tIns="34298" rIns="68594" bIns="34298"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anose="020B0503020204020204" pitchFamily="34" charset="-122"/>
                <a:ea typeface="微软雅黑" panose="020B0503020204020204" pitchFamily="34" charset="-122"/>
                <a:cs typeface="+mn-cs"/>
              </a:defRPr>
            </a:lvl1pPr>
          </a:lstStyle>
          <a:p>
            <a:pPr>
              <a:lnSpc>
                <a:spcPct val="100000"/>
              </a:lnSpc>
              <a:spcBef>
                <a:spcPts val="0"/>
              </a:spcBef>
            </a:pPr>
            <a:r>
              <a:rPr lang="zh-CN" altLang="en-US" sz="2400" b="1" kern="0" dirty="0" smtClean="0">
                <a:solidFill>
                  <a:schemeClr val="tx2"/>
                </a:solidFill>
              </a:rPr>
              <a:t>教学分析</a:t>
            </a:r>
            <a:endParaRPr lang="zh-CN" altLang="en-US" sz="2400" b="1" kern="0" dirty="0">
              <a:solidFill>
                <a:schemeClr val="tx2"/>
              </a:solidFill>
            </a:endParaRPr>
          </a:p>
        </p:txBody>
      </p:sp>
      <p:cxnSp>
        <p:nvCxnSpPr>
          <p:cNvPr id="18" name="直接连接符 17"/>
          <p:cNvCxnSpPr/>
          <p:nvPr userDrawn="1"/>
        </p:nvCxnSpPr>
        <p:spPr>
          <a:xfrm>
            <a:off x="686902" y="898847"/>
            <a:ext cx="10816291"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教学反思（静态）">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069" y="6357528"/>
            <a:ext cx="2742771" cy="365193"/>
          </a:xfrm>
        </p:spPr>
        <p:txBody>
          <a:bodyPr/>
          <a:lstStyle/>
          <a:p>
            <a:fld id="{4E970364-8C18-4747-B562-0D9376530B6F}" type="datetimeFigureOut">
              <a:rPr lang="zh-CN" altLang="en-US" smtClean="0"/>
              <a:pPr/>
              <a:t>2022/6/9</a:t>
            </a:fld>
            <a:endParaRPr lang="zh-CN" altLang="en-US"/>
          </a:p>
        </p:txBody>
      </p:sp>
      <p:sp>
        <p:nvSpPr>
          <p:cNvPr id="3" name="Footer Placeholder 2"/>
          <p:cNvSpPr>
            <a:spLocks noGrp="1"/>
          </p:cNvSpPr>
          <p:nvPr>
            <p:ph type="ftr" sz="quarter" idx="11"/>
          </p:nvPr>
        </p:nvSpPr>
        <p:spPr>
          <a:xfrm>
            <a:off x="4037969" y="6357528"/>
            <a:ext cx="4114157" cy="365193"/>
          </a:xfrm>
        </p:spPr>
        <p:txBody>
          <a:bodyPr/>
          <a:lstStyle/>
          <a:p>
            <a:endParaRPr lang="zh-CN" altLang="en-US"/>
          </a:p>
        </p:txBody>
      </p:sp>
      <p:sp>
        <p:nvSpPr>
          <p:cNvPr id="4" name="Slide Number Placeholder 3"/>
          <p:cNvSpPr>
            <a:spLocks noGrp="1"/>
          </p:cNvSpPr>
          <p:nvPr>
            <p:ph type="sldNum" sz="quarter" idx="12"/>
          </p:nvPr>
        </p:nvSpPr>
        <p:spPr>
          <a:xfrm>
            <a:off x="8609255" y="6357528"/>
            <a:ext cx="2742771" cy="365193"/>
          </a:xfrm>
        </p:spPr>
        <p:txBody>
          <a:bodyPr/>
          <a:lstStyle/>
          <a:p>
            <a:fld id="{93B9249D-033E-4043-BE27-F92B2E216FDD}" type="slidenum">
              <a:rPr lang="zh-CN" altLang="en-US" smtClean="0"/>
              <a:pPr/>
              <a:t>‹#›</a:t>
            </a:fld>
            <a:endParaRPr lang="zh-CN" altLang="en-US"/>
          </a:p>
        </p:txBody>
      </p:sp>
      <p:sp>
        <p:nvSpPr>
          <p:cNvPr id="5" name="矩形 3"/>
          <p:cNvSpPr>
            <a:spLocks noChangeArrowheads="1"/>
          </p:cNvSpPr>
          <p:nvPr userDrawn="1"/>
        </p:nvSpPr>
        <p:spPr bwMode="auto">
          <a:xfrm>
            <a:off x="1662392" y="599581"/>
            <a:ext cx="1698625" cy="2838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bevel/>
              </a14:hiddenLine>
            </a:ext>
          </a:extLst>
        </p:spPr>
        <p:txBody>
          <a:bodyPr wrap="none" lIns="68594" tIns="34298" rIns="68594" bIns="34298">
            <a:spAutoFit/>
          </a:bodyPr>
          <a:lstStyle/>
          <a:p>
            <a:pPr marL="0" lvl="1" algn="ctr"/>
            <a:r>
              <a:rPr lang="en-US" altLang="zh-CN" sz="1400" dirty="0" smtClean="0">
                <a:solidFill>
                  <a:schemeClr val="tx1">
                    <a:lumMod val="50000"/>
                    <a:lumOff val="50000"/>
                  </a:schemeClr>
                </a:solidFill>
                <a:latin typeface="微软雅黑" panose="020B0503020204020204" pitchFamily="34" charset="-122"/>
                <a:ea typeface="微软雅黑" panose="020B0503020204020204" pitchFamily="34" charset="-122"/>
              </a:rPr>
              <a:t>Teaching Refletion</a:t>
            </a:r>
          </a:p>
        </p:txBody>
      </p:sp>
      <p:grpSp>
        <p:nvGrpSpPr>
          <p:cNvPr id="7" name="组合 6"/>
          <p:cNvGrpSpPr/>
          <p:nvPr userDrawn="1"/>
        </p:nvGrpSpPr>
        <p:grpSpPr>
          <a:xfrm>
            <a:off x="334526" y="254840"/>
            <a:ext cx="835604" cy="566644"/>
            <a:chOff x="304799" y="673099"/>
            <a:chExt cx="4000501" cy="4000500"/>
          </a:xfrm>
          <a:gradFill flip="none" rotWithShape="1">
            <a:gsLst>
              <a:gs pos="0">
                <a:srgbClr val="009288">
                  <a:shade val="30000"/>
                  <a:satMod val="115000"/>
                </a:srgbClr>
              </a:gs>
              <a:gs pos="50000">
                <a:srgbClr val="009288">
                  <a:shade val="67500"/>
                  <a:satMod val="115000"/>
                </a:srgbClr>
              </a:gs>
              <a:gs pos="100000">
                <a:srgbClr val="009288">
                  <a:shade val="100000"/>
                  <a:satMod val="115000"/>
                </a:srgbClr>
              </a:gs>
            </a:gsLst>
            <a:lin ang="5400000" scaled="1"/>
            <a:tileRect/>
          </a:gradFill>
          <a:effectLst>
            <a:outerShdw blurRad="444500" dist="254000" dir="8100000" algn="tr" rotWithShape="0">
              <a:prstClr val="black">
                <a:alpha val="50000"/>
              </a:prstClr>
            </a:outerShdw>
          </a:effectLst>
        </p:grpSpPr>
        <p:sp>
          <p:nvSpPr>
            <p:cNvPr id="8" name="六边形 7"/>
            <p:cNvSpPr/>
            <p:nvPr/>
          </p:nvSpPr>
          <p:spPr>
            <a:xfrm>
              <a:off x="304799" y="673099"/>
              <a:ext cx="4000501" cy="4000500"/>
            </a:xfrm>
            <a:prstGeom prst="hexagon">
              <a:avLst/>
            </a:prstGeom>
            <a:gradFill flip="none" rotWithShape="1">
              <a:gsLst>
                <a:gs pos="0">
                  <a:srgbClr val="E94744">
                    <a:shade val="30000"/>
                    <a:satMod val="115000"/>
                  </a:srgbClr>
                </a:gs>
                <a:gs pos="50000">
                  <a:srgbClr val="E94744">
                    <a:shade val="67500"/>
                    <a:satMod val="115000"/>
                  </a:srgbClr>
                </a:gs>
                <a:gs pos="100000">
                  <a:srgbClr val="E94744">
                    <a:shade val="100000"/>
                    <a:satMod val="115000"/>
                  </a:srgbClr>
                </a:gs>
              </a:gsLst>
              <a:lin ang="27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gency FB" panose="020B0503020202020204"/>
                <a:cs typeface="+mn-cs"/>
              </a:endParaRPr>
            </a:p>
          </p:txBody>
        </p:sp>
        <p:sp>
          <p:nvSpPr>
            <p:cNvPr id="9" name="六边形 8"/>
            <p:cNvSpPr/>
            <p:nvPr/>
          </p:nvSpPr>
          <p:spPr>
            <a:xfrm>
              <a:off x="538199" y="906497"/>
              <a:ext cx="3533713" cy="3533704"/>
            </a:xfrm>
            <a:prstGeom prst="hexagon">
              <a:avLst/>
            </a:prstGeom>
            <a:gradFill flip="none" rotWithShape="1">
              <a:gsLst>
                <a:gs pos="0">
                  <a:srgbClr val="E94744">
                    <a:shade val="30000"/>
                    <a:satMod val="115000"/>
                  </a:srgbClr>
                </a:gs>
                <a:gs pos="50000">
                  <a:srgbClr val="E94744">
                    <a:shade val="67500"/>
                    <a:satMod val="115000"/>
                  </a:srgbClr>
                </a:gs>
                <a:gs pos="100000">
                  <a:srgbClr val="E94744">
                    <a:shade val="100000"/>
                    <a:satMod val="115000"/>
                  </a:srgbClr>
                </a:gs>
              </a:gsLst>
              <a:lin ang="162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Agency FB" panose="020B0503020202020204"/>
                <a:cs typeface="+mn-cs"/>
              </a:endParaRPr>
            </a:p>
          </p:txBody>
        </p:sp>
      </p:grpSp>
      <p:grpSp>
        <p:nvGrpSpPr>
          <p:cNvPr id="10" name="6"/>
          <p:cNvGrpSpPr/>
          <p:nvPr userDrawn="1"/>
        </p:nvGrpSpPr>
        <p:grpSpPr>
          <a:xfrm>
            <a:off x="691153" y="386235"/>
            <a:ext cx="661137" cy="1200171"/>
            <a:chOff x="7314523" y="1440019"/>
            <a:chExt cx="2081664" cy="5685567"/>
          </a:xfrm>
        </p:grpSpPr>
        <p:grpSp>
          <p:nvGrpSpPr>
            <p:cNvPr id="11" name="组合 10"/>
            <p:cNvGrpSpPr/>
            <p:nvPr/>
          </p:nvGrpSpPr>
          <p:grpSpPr>
            <a:xfrm flipH="1">
              <a:off x="7314523" y="1440019"/>
              <a:ext cx="2081664" cy="2081664"/>
              <a:chOff x="2848130" y="1860030"/>
              <a:chExt cx="3807502" cy="3807503"/>
            </a:xfrm>
          </p:grpSpPr>
          <p:sp>
            <p:nvSpPr>
              <p:cNvPr id="13" name="六边形 12"/>
              <p:cNvSpPr/>
              <p:nvPr/>
            </p:nvSpPr>
            <p:spPr>
              <a:xfrm>
                <a:off x="2848130" y="1860030"/>
                <a:ext cx="3807502" cy="3807503"/>
              </a:xfrm>
              <a:prstGeom prst="hexagon">
                <a:avLst/>
              </a:prstGeom>
              <a:gradFill flip="none" rotWithShape="1">
                <a:gsLst>
                  <a:gs pos="0">
                    <a:sysClr val="window" lastClr="FFFFFF"/>
                  </a:gs>
                  <a:gs pos="100000">
                    <a:srgbClr val="E0E0E0"/>
                  </a:gs>
                </a:gsLst>
                <a:lin ang="5400000" scaled="1"/>
                <a:tileRect/>
              </a:gradFill>
              <a:ln w="12700" cap="flat" cmpd="sng" algn="ctr">
                <a:noFill/>
                <a:prstDash val="solid"/>
                <a:miter lim="800000"/>
              </a:ln>
              <a:effectLst>
                <a:outerShdw blurRad="279400" dist="2540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7200" b="0" i="0" u="none" strike="noStrike" kern="0" cap="none" spc="0" normalizeH="0" baseline="0" noProof="0">
                  <a:ln>
                    <a:noFill/>
                  </a:ln>
                  <a:solidFill>
                    <a:srgbClr val="E94744"/>
                  </a:solidFill>
                  <a:effectLst/>
                  <a:uLnTx/>
                  <a:uFillTx/>
                  <a:latin typeface="Agency FB" panose="020B0503020202020204"/>
                  <a:cs typeface="+mn-cs"/>
                </a:endParaRPr>
              </a:p>
            </p:txBody>
          </p:sp>
          <p:sp>
            <p:nvSpPr>
              <p:cNvPr id="14" name="六边形 13"/>
              <p:cNvSpPr/>
              <p:nvPr/>
            </p:nvSpPr>
            <p:spPr>
              <a:xfrm>
                <a:off x="2936812" y="1948725"/>
                <a:ext cx="3630123" cy="3630122"/>
              </a:xfrm>
              <a:prstGeom prst="hexagon">
                <a:avLst/>
              </a:prstGeom>
              <a:gradFill flip="none" rotWithShape="1">
                <a:gsLst>
                  <a:gs pos="0">
                    <a:sysClr val="window" lastClr="FFFFFF"/>
                  </a:gs>
                  <a:gs pos="100000">
                    <a:srgbClr val="DDDEDD"/>
                  </a:gs>
                </a:gsLst>
                <a:lin ang="189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7200" b="0" i="0" u="none" strike="noStrike" kern="0" cap="none" spc="0" normalizeH="0" baseline="0" noProof="0">
                  <a:ln>
                    <a:noFill/>
                  </a:ln>
                  <a:solidFill>
                    <a:srgbClr val="E94744"/>
                  </a:solidFill>
                  <a:effectLst/>
                  <a:uLnTx/>
                  <a:uFillTx/>
                  <a:latin typeface="Agency FB" panose="020B0503020202020204"/>
                  <a:cs typeface="+mn-cs"/>
                </a:endParaRPr>
              </a:p>
            </p:txBody>
          </p:sp>
        </p:grpSp>
        <p:sp>
          <p:nvSpPr>
            <p:cNvPr id="12" name="文本框 36"/>
            <p:cNvSpPr txBox="1"/>
            <p:nvPr/>
          </p:nvSpPr>
          <p:spPr>
            <a:xfrm>
              <a:off x="7910886" y="1446134"/>
              <a:ext cx="975692" cy="567945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7200" b="1" i="0" u="none" strike="noStrike" kern="0" cap="none" spc="0" normalizeH="0" baseline="0" noProof="0" dirty="0">
                <a:ln>
                  <a:noFill/>
                </a:ln>
                <a:solidFill>
                  <a:srgbClr val="E94744"/>
                </a:solidFill>
                <a:effectLst>
                  <a:innerShdw blurRad="63500" dist="50800" dir="13500000">
                    <a:prstClr val="black">
                      <a:alpha val="50000"/>
                    </a:prstClr>
                  </a:innerShdw>
                </a:effectLst>
                <a:uLnTx/>
                <a:uFillTx/>
              </a:endParaRPr>
            </a:p>
          </p:txBody>
        </p:sp>
      </p:grpSp>
      <p:sp>
        <p:nvSpPr>
          <p:cNvPr id="15" name="标题 1"/>
          <p:cNvSpPr txBox="1"/>
          <p:nvPr userDrawn="1"/>
        </p:nvSpPr>
        <p:spPr>
          <a:xfrm>
            <a:off x="1433167" y="249777"/>
            <a:ext cx="1356360" cy="4375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bevel/>
              </a14:hiddenLine>
            </a:ext>
          </a:extLst>
        </p:spPr>
        <p:txBody>
          <a:bodyPr vert="horz" wrap="none" lIns="68594" tIns="34298" rIns="68594" bIns="34298"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anose="020B0503020204020204" pitchFamily="34" charset="-122"/>
                <a:ea typeface="微软雅黑" panose="020B0503020204020204" pitchFamily="34" charset="-122"/>
                <a:cs typeface="+mn-cs"/>
              </a:defRPr>
            </a:lvl1pPr>
          </a:lstStyle>
          <a:p>
            <a:pPr>
              <a:lnSpc>
                <a:spcPct val="100000"/>
              </a:lnSpc>
              <a:spcBef>
                <a:spcPts val="0"/>
              </a:spcBef>
            </a:pPr>
            <a:r>
              <a:rPr lang="zh-CN" altLang="en-US" sz="2400" b="1" kern="0" dirty="0" smtClean="0">
                <a:solidFill>
                  <a:schemeClr val="tx2"/>
                </a:solidFill>
              </a:rPr>
              <a:t>教学反思</a:t>
            </a:r>
            <a:endParaRPr lang="zh-CN" altLang="en-US" sz="2400" b="1" kern="0" dirty="0">
              <a:solidFill>
                <a:schemeClr val="tx2"/>
              </a:solidFill>
            </a:endParaRPr>
          </a:p>
        </p:txBody>
      </p:sp>
      <p:cxnSp>
        <p:nvCxnSpPr>
          <p:cNvPr id="18" name="直接连接符 17"/>
          <p:cNvCxnSpPr/>
          <p:nvPr userDrawn="1"/>
        </p:nvCxnSpPr>
        <p:spPr>
          <a:xfrm>
            <a:off x="686902" y="898847"/>
            <a:ext cx="10816291"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过渡页1">
    <p:spTree>
      <p:nvGrpSpPr>
        <p:cNvPr id="1" name=""/>
        <p:cNvGrpSpPr/>
        <p:nvPr/>
      </p:nvGrpSpPr>
      <p:grpSpPr>
        <a:xfrm>
          <a:off x="0" y="0"/>
          <a:ext cx="0" cy="0"/>
          <a:chOff x="0" y="0"/>
          <a:chExt cx="0" cy="0"/>
        </a:xfrm>
      </p:grpSpPr>
      <p:sp>
        <p:nvSpPr>
          <p:cNvPr id="3" name="矩形 24"/>
          <p:cNvSpPr>
            <a:spLocks noChangeArrowheads="1"/>
          </p:cNvSpPr>
          <p:nvPr userDrawn="1"/>
        </p:nvSpPr>
        <p:spPr bwMode="auto">
          <a:xfrm>
            <a:off x="1056587" y="565915"/>
            <a:ext cx="1079670" cy="22860"/>
          </a:xfrm>
          <a:prstGeom prst="rect">
            <a:avLst/>
          </a:prstGeom>
          <a:noFill/>
          <a:ln w="9525">
            <a:noFill/>
            <a:miter lim="800000"/>
          </a:ln>
        </p:spPr>
        <p:txBody>
          <a:bodyPr wrap="square" lIns="0" tIns="0" rIns="0" bIns="0">
            <a:spAutoFit/>
          </a:bodyPr>
          <a:lstStyle/>
          <a:p>
            <a:pPr algn="ctr">
              <a:lnSpc>
                <a:spcPct val="150000"/>
              </a:lnSpc>
            </a:pPr>
            <a:r>
              <a:rPr lang="zh-CN" altLang="en-US" sz="100" b="1" dirty="0">
                <a:solidFill>
                  <a:prstClr val="white"/>
                </a:solidFill>
                <a:ea typeface="微软雅黑" panose="020B0503020204020204" pitchFamily="34" charset="-122"/>
                <a:cs typeface="Arial Unicode MS" panose="020B0604020202020204" pitchFamily="34" charset="-122"/>
              </a:rPr>
              <a:t>第二章</a:t>
            </a:r>
            <a:endParaRPr lang="en-US" altLang="zh-CN" sz="100" b="1" dirty="0">
              <a:solidFill>
                <a:prstClr val="white"/>
              </a:solidFill>
              <a:ea typeface="微软雅黑" panose="020B0503020204020204" pitchFamily="34" charset="-122"/>
              <a:cs typeface="Arial Unicode MS" panose="020B0604020202020204" pitchFamily="34" charset="-122"/>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教学设计（静态）">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069" y="6357528"/>
            <a:ext cx="2742771" cy="365193"/>
          </a:xfrm>
        </p:spPr>
        <p:txBody>
          <a:bodyPr/>
          <a:lstStyle/>
          <a:p>
            <a:fld id="{4E970364-8C18-4747-B562-0D9376530B6F}" type="datetimeFigureOut">
              <a:rPr lang="zh-CN" altLang="en-US" smtClean="0"/>
              <a:pPr/>
              <a:t>2022/6/9</a:t>
            </a:fld>
            <a:endParaRPr lang="zh-CN" altLang="en-US"/>
          </a:p>
        </p:txBody>
      </p:sp>
      <p:sp>
        <p:nvSpPr>
          <p:cNvPr id="3" name="Footer Placeholder 2"/>
          <p:cNvSpPr>
            <a:spLocks noGrp="1"/>
          </p:cNvSpPr>
          <p:nvPr>
            <p:ph type="ftr" sz="quarter" idx="11"/>
          </p:nvPr>
        </p:nvSpPr>
        <p:spPr>
          <a:xfrm>
            <a:off x="4037969" y="6357528"/>
            <a:ext cx="4114157" cy="365193"/>
          </a:xfrm>
        </p:spPr>
        <p:txBody>
          <a:bodyPr/>
          <a:lstStyle/>
          <a:p>
            <a:endParaRPr lang="zh-CN" altLang="en-US"/>
          </a:p>
        </p:txBody>
      </p:sp>
      <p:sp>
        <p:nvSpPr>
          <p:cNvPr id="4" name="Slide Number Placeholder 3"/>
          <p:cNvSpPr>
            <a:spLocks noGrp="1"/>
          </p:cNvSpPr>
          <p:nvPr>
            <p:ph type="sldNum" sz="quarter" idx="12"/>
          </p:nvPr>
        </p:nvSpPr>
        <p:spPr>
          <a:xfrm>
            <a:off x="8609255" y="6357528"/>
            <a:ext cx="2742771" cy="365193"/>
          </a:xfrm>
        </p:spPr>
        <p:txBody>
          <a:bodyPr/>
          <a:lstStyle/>
          <a:p>
            <a:fld id="{93B9249D-033E-4043-BE27-F92B2E216FDD}" type="slidenum">
              <a:rPr lang="zh-CN" altLang="en-US" smtClean="0"/>
              <a:pPr/>
              <a:t>‹#›</a:t>
            </a:fld>
            <a:endParaRPr lang="zh-CN" altLang="en-US"/>
          </a:p>
        </p:txBody>
      </p:sp>
      <p:sp>
        <p:nvSpPr>
          <p:cNvPr id="5" name="矩形 3"/>
          <p:cNvSpPr>
            <a:spLocks noChangeArrowheads="1"/>
          </p:cNvSpPr>
          <p:nvPr userDrawn="1"/>
        </p:nvSpPr>
        <p:spPr bwMode="auto">
          <a:xfrm>
            <a:off x="1693526" y="599581"/>
            <a:ext cx="1530350" cy="2838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bevel/>
              </a14:hiddenLine>
            </a:ext>
          </a:extLst>
        </p:spPr>
        <p:txBody>
          <a:bodyPr wrap="none" lIns="68594" tIns="34298" rIns="68594" bIns="34298">
            <a:spAutoFit/>
          </a:bodyPr>
          <a:lstStyle/>
          <a:p>
            <a:pPr marL="0" lvl="1" algn="ctr"/>
            <a:r>
              <a:rPr lang="en-US" altLang="zh-CN" sz="1400" dirty="0" smtClean="0">
                <a:solidFill>
                  <a:schemeClr val="tx1">
                    <a:lumMod val="50000"/>
                    <a:lumOff val="50000"/>
                  </a:schemeClr>
                </a:solidFill>
                <a:latin typeface="微软雅黑" panose="020B0503020204020204" pitchFamily="34" charset="-122"/>
                <a:ea typeface="微软雅黑" panose="020B0503020204020204" pitchFamily="34" charset="-122"/>
              </a:rPr>
              <a:t>Teaching Design</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7" name="组合 6"/>
          <p:cNvGrpSpPr/>
          <p:nvPr userDrawn="1"/>
        </p:nvGrpSpPr>
        <p:grpSpPr>
          <a:xfrm>
            <a:off x="334526" y="254840"/>
            <a:ext cx="835604" cy="566644"/>
            <a:chOff x="304799" y="673099"/>
            <a:chExt cx="4000501" cy="4000500"/>
          </a:xfrm>
          <a:gradFill flip="none" rotWithShape="1">
            <a:gsLst>
              <a:gs pos="0">
                <a:srgbClr val="009288">
                  <a:shade val="30000"/>
                  <a:satMod val="115000"/>
                </a:srgbClr>
              </a:gs>
              <a:gs pos="50000">
                <a:srgbClr val="009288">
                  <a:shade val="67500"/>
                  <a:satMod val="115000"/>
                </a:srgbClr>
              </a:gs>
              <a:gs pos="100000">
                <a:srgbClr val="009288">
                  <a:shade val="100000"/>
                  <a:satMod val="115000"/>
                </a:srgbClr>
              </a:gs>
            </a:gsLst>
            <a:lin ang="5400000" scaled="1"/>
            <a:tileRect/>
          </a:gradFill>
          <a:effectLst>
            <a:outerShdw blurRad="444500" dist="254000" dir="8100000" algn="tr" rotWithShape="0">
              <a:prstClr val="black">
                <a:alpha val="50000"/>
              </a:prstClr>
            </a:outerShdw>
          </a:effectLst>
        </p:grpSpPr>
        <p:sp>
          <p:nvSpPr>
            <p:cNvPr id="8" name="六边形 7"/>
            <p:cNvSpPr/>
            <p:nvPr/>
          </p:nvSpPr>
          <p:spPr>
            <a:xfrm>
              <a:off x="304799" y="673099"/>
              <a:ext cx="4000501" cy="4000500"/>
            </a:xfrm>
            <a:prstGeom prst="hexagon">
              <a:avLst/>
            </a:prstGeom>
            <a:gradFill flip="none" rotWithShape="1">
              <a:gsLst>
                <a:gs pos="0">
                  <a:srgbClr val="E94744">
                    <a:shade val="30000"/>
                    <a:satMod val="115000"/>
                  </a:srgbClr>
                </a:gs>
                <a:gs pos="50000">
                  <a:srgbClr val="E94744">
                    <a:shade val="67500"/>
                    <a:satMod val="115000"/>
                  </a:srgbClr>
                </a:gs>
                <a:gs pos="100000">
                  <a:srgbClr val="E94744">
                    <a:shade val="100000"/>
                    <a:satMod val="115000"/>
                  </a:srgbClr>
                </a:gs>
              </a:gsLst>
              <a:lin ang="27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gency FB" panose="020B0503020202020204"/>
                <a:cs typeface="+mn-cs"/>
              </a:endParaRPr>
            </a:p>
          </p:txBody>
        </p:sp>
        <p:sp>
          <p:nvSpPr>
            <p:cNvPr id="9" name="六边形 8"/>
            <p:cNvSpPr/>
            <p:nvPr/>
          </p:nvSpPr>
          <p:spPr>
            <a:xfrm>
              <a:off x="538199" y="906497"/>
              <a:ext cx="3533713" cy="3533704"/>
            </a:xfrm>
            <a:prstGeom prst="hexagon">
              <a:avLst/>
            </a:prstGeom>
            <a:gradFill flip="none" rotWithShape="1">
              <a:gsLst>
                <a:gs pos="0">
                  <a:srgbClr val="E94744">
                    <a:shade val="30000"/>
                    <a:satMod val="115000"/>
                  </a:srgbClr>
                </a:gs>
                <a:gs pos="50000">
                  <a:srgbClr val="E94744">
                    <a:shade val="67500"/>
                    <a:satMod val="115000"/>
                  </a:srgbClr>
                </a:gs>
                <a:gs pos="100000">
                  <a:srgbClr val="E94744">
                    <a:shade val="100000"/>
                    <a:satMod val="115000"/>
                  </a:srgbClr>
                </a:gs>
              </a:gsLst>
              <a:lin ang="162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Agency FB" panose="020B0503020202020204"/>
                <a:cs typeface="+mn-cs"/>
              </a:endParaRPr>
            </a:p>
          </p:txBody>
        </p:sp>
      </p:grpSp>
      <p:grpSp>
        <p:nvGrpSpPr>
          <p:cNvPr id="10" name="6"/>
          <p:cNvGrpSpPr/>
          <p:nvPr userDrawn="1"/>
        </p:nvGrpSpPr>
        <p:grpSpPr>
          <a:xfrm>
            <a:off x="691153" y="386235"/>
            <a:ext cx="661137" cy="1200171"/>
            <a:chOff x="7314523" y="1440019"/>
            <a:chExt cx="2081664" cy="5685567"/>
          </a:xfrm>
        </p:grpSpPr>
        <p:grpSp>
          <p:nvGrpSpPr>
            <p:cNvPr id="11" name="组合 10"/>
            <p:cNvGrpSpPr/>
            <p:nvPr/>
          </p:nvGrpSpPr>
          <p:grpSpPr>
            <a:xfrm flipH="1">
              <a:off x="7314523" y="1440019"/>
              <a:ext cx="2081664" cy="2081664"/>
              <a:chOff x="2848130" y="1860030"/>
              <a:chExt cx="3807502" cy="3807503"/>
            </a:xfrm>
          </p:grpSpPr>
          <p:sp>
            <p:nvSpPr>
              <p:cNvPr id="13" name="六边形 12"/>
              <p:cNvSpPr/>
              <p:nvPr/>
            </p:nvSpPr>
            <p:spPr>
              <a:xfrm>
                <a:off x="2848130" y="1860030"/>
                <a:ext cx="3807502" cy="3807503"/>
              </a:xfrm>
              <a:prstGeom prst="hexagon">
                <a:avLst/>
              </a:prstGeom>
              <a:gradFill flip="none" rotWithShape="1">
                <a:gsLst>
                  <a:gs pos="0">
                    <a:sysClr val="window" lastClr="FFFFFF"/>
                  </a:gs>
                  <a:gs pos="100000">
                    <a:srgbClr val="E0E0E0"/>
                  </a:gs>
                </a:gsLst>
                <a:lin ang="5400000" scaled="1"/>
                <a:tileRect/>
              </a:gradFill>
              <a:ln w="12700" cap="flat" cmpd="sng" algn="ctr">
                <a:noFill/>
                <a:prstDash val="solid"/>
                <a:miter lim="800000"/>
              </a:ln>
              <a:effectLst>
                <a:outerShdw blurRad="279400" dist="2540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7200" b="0" i="0" u="none" strike="noStrike" kern="0" cap="none" spc="0" normalizeH="0" baseline="0" noProof="0">
                  <a:ln>
                    <a:noFill/>
                  </a:ln>
                  <a:solidFill>
                    <a:srgbClr val="E94744"/>
                  </a:solidFill>
                  <a:effectLst/>
                  <a:uLnTx/>
                  <a:uFillTx/>
                  <a:latin typeface="Agency FB" panose="020B0503020202020204"/>
                  <a:cs typeface="+mn-cs"/>
                </a:endParaRPr>
              </a:p>
            </p:txBody>
          </p:sp>
          <p:sp>
            <p:nvSpPr>
              <p:cNvPr id="14" name="六边形 13"/>
              <p:cNvSpPr/>
              <p:nvPr/>
            </p:nvSpPr>
            <p:spPr>
              <a:xfrm>
                <a:off x="2936812" y="1948725"/>
                <a:ext cx="3630123" cy="3630122"/>
              </a:xfrm>
              <a:prstGeom prst="hexagon">
                <a:avLst/>
              </a:prstGeom>
              <a:gradFill flip="none" rotWithShape="1">
                <a:gsLst>
                  <a:gs pos="0">
                    <a:sysClr val="window" lastClr="FFFFFF"/>
                  </a:gs>
                  <a:gs pos="100000">
                    <a:srgbClr val="DDDEDD"/>
                  </a:gs>
                </a:gsLst>
                <a:lin ang="189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7200" b="0" i="0" u="none" strike="noStrike" kern="0" cap="none" spc="0" normalizeH="0" baseline="0" noProof="0">
                  <a:ln>
                    <a:noFill/>
                  </a:ln>
                  <a:solidFill>
                    <a:srgbClr val="E94744"/>
                  </a:solidFill>
                  <a:effectLst/>
                  <a:uLnTx/>
                  <a:uFillTx/>
                  <a:latin typeface="Agency FB" panose="020B0503020202020204"/>
                  <a:cs typeface="+mn-cs"/>
                </a:endParaRPr>
              </a:p>
            </p:txBody>
          </p:sp>
        </p:grpSp>
        <p:sp>
          <p:nvSpPr>
            <p:cNvPr id="12" name="文本框 36"/>
            <p:cNvSpPr txBox="1"/>
            <p:nvPr/>
          </p:nvSpPr>
          <p:spPr>
            <a:xfrm>
              <a:off x="7910886" y="1446134"/>
              <a:ext cx="975692" cy="567945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7200" b="1" i="0" u="none" strike="noStrike" kern="0" cap="none" spc="0" normalizeH="0" baseline="0" noProof="0" dirty="0">
                <a:ln>
                  <a:noFill/>
                </a:ln>
                <a:solidFill>
                  <a:srgbClr val="E94744"/>
                </a:solidFill>
                <a:effectLst>
                  <a:innerShdw blurRad="63500" dist="50800" dir="13500000">
                    <a:prstClr val="black">
                      <a:alpha val="50000"/>
                    </a:prstClr>
                  </a:innerShdw>
                </a:effectLst>
                <a:uLnTx/>
                <a:uFillTx/>
              </a:endParaRPr>
            </a:p>
          </p:txBody>
        </p:sp>
      </p:grpSp>
      <p:sp>
        <p:nvSpPr>
          <p:cNvPr id="15" name="标题 1"/>
          <p:cNvSpPr txBox="1"/>
          <p:nvPr userDrawn="1"/>
        </p:nvSpPr>
        <p:spPr>
          <a:xfrm>
            <a:off x="1433167" y="249777"/>
            <a:ext cx="1356360" cy="4375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bevel/>
              </a14:hiddenLine>
            </a:ext>
          </a:extLst>
        </p:spPr>
        <p:txBody>
          <a:bodyPr vert="horz" wrap="none" lIns="68594" tIns="34298" rIns="68594" bIns="34298"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anose="020B0503020204020204" pitchFamily="34" charset="-122"/>
                <a:ea typeface="微软雅黑" panose="020B0503020204020204" pitchFamily="34" charset="-122"/>
                <a:cs typeface="+mn-cs"/>
              </a:defRPr>
            </a:lvl1pPr>
          </a:lstStyle>
          <a:p>
            <a:pPr>
              <a:lnSpc>
                <a:spcPct val="100000"/>
              </a:lnSpc>
              <a:spcBef>
                <a:spcPts val="0"/>
              </a:spcBef>
            </a:pPr>
            <a:r>
              <a:rPr lang="zh-CN" altLang="en-US" sz="2400" b="1" kern="0" dirty="0" smtClean="0">
                <a:solidFill>
                  <a:schemeClr val="tx2"/>
                </a:solidFill>
              </a:rPr>
              <a:t>教学设计</a:t>
            </a:r>
            <a:endParaRPr lang="zh-CN" altLang="en-US" sz="2400" b="1" kern="0" dirty="0">
              <a:solidFill>
                <a:schemeClr val="tx2"/>
              </a:solidFill>
            </a:endParaRPr>
          </a:p>
        </p:txBody>
      </p:sp>
      <p:cxnSp>
        <p:nvCxnSpPr>
          <p:cNvPr id="18" name="直接连接符 17"/>
          <p:cNvCxnSpPr/>
          <p:nvPr userDrawn="1"/>
        </p:nvCxnSpPr>
        <p:spPr>
          <a:xfrm>
            <a:off x="686902" y="898847"/>
            <a:ext cx="10816291"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10" cstate="print">
            <a:extLst>
              <a:ext uri="{28A0092B-C50C-407E-A947-70E740481C1C}">
                <a14:useLocalDpi xmlns:a14="http://schemas.microsoft.com/office/drawing/2010/main" xmlns="" val="0"/>
              </a:ext>
            </a:extLst>
          </a:blip>
          <a:stretch>
            <a:fillRect/>
          </a:stretch>
        </p:blipFill>
        <p:spPr>
          <a:xfrm>
            <a:off x="5414" y="0"/>
            <a:ext cx="12179586" cy="685958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iming>
    <p:tnLst>
      <p:par>
        <p:cTn id="1" dur="indefinite" restart="never" nodeType="tmRoot"/>
      </p:par>
    </p:tnLst>
  </p:timing>
  <p:txStyles>
    <p:titleStyle>
      <a:lvl1pPr algn="ctr" rtl="0" fontAlgn="base">
        <a:spcBef>
          <a:spcPct val="0"/>
        </a:spcBef>
        <a:spcAft>
          <a:spcPct val="0"/>
        </a:spcAft>
        <a:defRPr sz="5900" kern="1200">
          <a:solidFill>
            <a:schemeClr val="tx1"/>
          </a:solidFill>
          <a:latin typeface="+mj-lt"/>
          <a:ea typeface="微软雅黑" panose="020B0503020204020204" pitchFamily="34" charset="-122"/>
          <a:cs typeface="+mj-cs"/>
        </a:defRPr>
      </a:lvl1pPr>
      <a:lvl2pPr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5pPr>
      <a:lvl6pPr marL="608965"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6pPr>
      <a:lvl7pPr marL="1217930"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7pPr>
      <a:lvl8pPr marL="1826895"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8pPr>
      <a:lvl9pPr marL="2435860"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9pPr>
    </p:titleStyle>
    <p:bodyStyle>
      <a:lvl1pPr marL="456565" indent="-456565" algn="l" rtl="0" fontAlgn="base">
        <a:spcBef>
          <a:spcPct val="20000"/>
        </a:spcBef>
        <a:spcAft>
          <a:spcPct val="0"/>
        </a:spcAft>
        <a:buFont typeface="Arial" panose="020B0604020202020204" pitchFamily="34" charset="0"/>
        <a:buChar char="•"/>
        <a:defRPr sz="4300" kern="1200">
          <a:solidFill>
            <a:schemeClr val="tx1"/>
          </a:solidFill>
          <a:latin typeface="+mn-lt"/>
          <a:ea typeface="微软雅黑" panose="020B0503020204020204" pitchFamily="34" charset="-122"/>
          <a:cs typeface="+mn-cs"/>
        </a:defRPr>
      </a:lvl1pPr>
      <a:lvl2pPr marL="989330" indent="-380365" algn="l" rtl="0" fontAlgn="base">
        <a:spcBef>
          <a:spcPct val="20000"/>
        </a:spcBef>
        <a:spcAft>
          <a:spcPct val="0"/>
        </a:spcAft>
        <a:buFont typeface="Arial" panose="020B0604020202020204" pitchFamily="34" charset="0"/>
        <a:buChar char="–"/>
        <a:defRPr sz="3700" kern="1200">
          <a:solidFill>
            <a:schemeClr val="tx1"/>
          </a:solidFill>
          <a:latin typeface="+mn-lt"/>
          <a:ea typeface="微软雅黑" panose="020B0503020204020204" pitchFamily="34" charset="-122"/>
          <a:cs typeface="+mn-cs"/>
        </a:defRPr>
      </a:lvl2pPr>
      <a:lvl3pPr marL="1522730" indent="-304800" algn="l" rtl="0" fontAlgn="base">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pitchFamily="34" charset="-122"/>
          <a:cs typeface="+mn-cs"/>
        </a:defRPr>
      </a:lvl3pPr>
      <a:lvl4pPr marL="2131695" indent="-304800" algn="l" rtl="0" fontAlgn="base">
        <a:spcBef>
          <a:spcPct val="20000"/>
        </a:spcBef>
        <a:spcAft>
          <a:spcPct val="0"/>
        </a:spcAft>
        <a:buFont typeface="Arial" panose="020B0604020202020204" pitchFamily="34" charset="0"/>
        <a:buChar char="–"/>
        <a:defRPr sz="2700" kern="1200">
          <a:solidFill>
            <a:schemeClr val="tx1"/>
          </a:solidFill>
          <a:latin typeface="+mn-lt"/>
          <a:ea typeface="微软雅黑" panose="020B0503020204020204" pitchFamily="34" charset="-122"/>
          <a:cs typeface="+mn-cs"/>
        </a:defRPr>
      </a:lvl4pPr>
      <a:lvl5pPr marL="2740660" indent="-304800" algn="l" rtl="0" fontAlgn="base">
        <a:spcBef>
          <a:spcPct val="20000"/>
        </a:spcBef>
        <a:spcAft>
          <a:spcPct val="0"/>
        </a:spcAft>
        <a:buFont typeface="Arial" panose="020B0604020202020204" pitchFamily="34" charset="0"/>
        <a:buChar char="»"/>
        <a:defRPr sz="2700" kern="1200">
          <a:solidFill>
            <a:schemeClr val="tx1"/>
          </a:solidFill>
          <a:latin typeface="+mn-lt"/>
          <a:ea typeface="微软雅黑" panose="020B0503020204020204" pitchFamily="34" charset="-122"/>
          <a:cs typeface="+mn-cs"/>
        </a:defRPr>
      </a:lvl5pPr>
      <a:lvl6pPr marL="3349625" indent="-304800" algn="l" defTabSz="121793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58590" indent="-304800" algn="l" defTabSz="121793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67555" indent="-304800" algn="l" defTabSz="121793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76520" indent="-304800" algn="l" defTabSz="121793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217930" rtl="0" eaLnBrk="1" latinLnBrk="0" hangingPunct="1">
        <a:defRPr sz="2400" kern="1200">
          <a:solidFill>
            <a:schemeClr val="tx1"/>
          </a:solidFill>
          <a:latin typeface="+mn-lt"/>
          <a:ea typeface="+mn-ea"/>
          <a:cs typeface="+mn-cs"/>
        </a:defRPr>
      </a:lvl1pPr>
      <a:lvl2pPr marL="608965" algn="l" defTabSz="1217930" rtl="0" eaLnBrk="1" latinLnBrk="0" hangingPunct="1">
        <a:defRPr sz="2400" kern="1200">
          <a:solidFill>
            <a:schemeClr val="tx1"/>
          </a:solidFill>
          <a:latin typeface="+mn-lt"/>
          <a:ea typeface="+mn-ea"/>
          <a:cs typeface="+mn-cs"/>
        </a:defRPr>
      </a:lvl2pPr>
      <a:lvl3pPr marL="1217930" algn="l" defTabSz="1217930" rtl="0" eaLnBrk="1" latinLnBrk="0" hangingPunct="1">
        <a:defRPr sz="2400" kern="1200">
          <a:solidFill>
            <a:schemeClr val="tx1"/>
          </a:solidFill>
          <a:latin typeface="+mn-lt"/>
          <a:ea typeface="+mn-ea"/>
          <a:cs typeface="+mn-cs"/>
        </a:defRPr>
      </a:lvl3pPr>
      <a:lvl4pPr marL="1826895" algn="l" defTabSz="1217930" rtl="0" eaLnBrk="1" latinLnBrk="0" hangingPunct="1">
        <a:defRPr sz="2400" kern="1200">
          <a:solidFill>
            <a:schemeClr val="tx1"/>
          </a:solidFill>
          <a:latin typeface="+mn-lt"/>
          <a:ea typeface="+mn-ea"/>
          <a:cs typeface="+mn-cs"/>
        </a:defRPr>
      </a:lvl4pPr>
      <a:lvl5pPr marL="2435860" algn="l" defTabSz="1217930" rtl="0" eaLnBrk="1" latinLnBrk="0" hangingPunct="1">
        <a:defRPr sz="2400" kern="1200">
          <a:solidFill>
            <a:schemeClr val="tx1"/>
          </a:solidFill>
          <a:latin typeface="+mn-lt"/>
          <a:ea typeface="+mn-ea"/>
          <a:cs typeface="+mn-cs"/>
        </a:defRPr>
      </a:lvl5pPr>
      <a:lvl6pPr marL="3044825" algn="l" defTabSz="1217930" rtl="0" eaLnBrk="1" latinLnBrk="0" hangingPunct="1">
        <a:defRPr sz="2400" kern="1200">
          <a:solidFill>
            <a:schemeClr val="tx1"/>
          </a:solidFill>
          <a:latin typeface="+mn-lt"/>
          <a:ea typeface="+mn-ea"/>
          <a:cs typeface="+mn-cs"/>
        </a:defRPr>
      </a:lvl6pPr>
      <a:lvl7pPr marL="3653790" algn="l" defTabSz="1217930" rtl="0" eaLnBrk="1" latinLnBrk="0" hangingPunct="1">
        <a:defRPr sz="2400" kern="1200">
          <a:solidFill>
            <a:schemeClr val="tx1"/>
          </a:solidFill>
          <a:latin typeface="+mn-lt"/>
          <a:ea typeface="+mn-ea"/>
          <a:cs typeface="+mn-cs"/>
        </a:defRPr>
      </a:lvl7pPr>
      <a:lvl8pPr marL="4262755" algn="l" defTabSz="1217930" rtl="0" eaLnBrk="1" latinLnBrk="0" hangingPunct="1">
        <a:defRPr sz="2400" kern="1200">
          <a:solidFill>
            <a:schemeClr val="tx1"/>
          </a:solidFill>
          <a:latin typeface="+mn-lt"/>
          <a:ea typeface="+mn-ea"/>
          <a:cs typeface="+mn-cs"/>
        </a:defRPr>
      </a:lvl8pPr>
      <a:lvl9pPr marL="4871720" algn="l" defTabSz="121793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1.xml"/><Relationship Id="rId7"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video" Target="NULL" TargetMode="External"/><Relationship Id="rId6" Type="http://schemas.openxmlformats.org/officeDocument/2006/relationships/image" Target="../media/image6.png"/><Relationship Id="rId5" Type="http://schemas.microsoft.com/office/2007/relationships/media" Target="../media/media1.wma"/><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1.png"/><Relationship Id="rId7"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2.png"/><Relationship Id="rId4" Type="http://schemas.microsoft.com/office/2007/relationships/hdphoto" Target="../media/image15.wdp"/></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0.png"/><Relationship Id="rId4" Type="http://schemas.microsoft.com/office/2007/relationships/hdphoto" Target="../media/image12.wdp"/></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2.png"/><Relationship Id="rId4" Type="http://schemas.microsoft.com/office/2007/relationships/hdphoto" Target="../media/image15.wdp"/></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0.png"/><Relationship Id="rId4" Type="http://schemas.microsoft.com/office/2007/relationships/hdphoto" Target="../media/image12.wdp"/></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2.png"/><Relationship Id="rId4" Type="http://schemas.microsoft.com/office/2007/relationships/hdphoto" Target="../media/image15.wdp"/></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0.png"/><Relationship Id="rId4" Type="http://schemas.microsoft.com/office/2007/relationships/hdphoto" Target="../media/image12.wdp"/></Relationships>
</file>

<file path=ppt/slides/_rels/slide1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6.jpeg"/><Relationship Id="rId7"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2.png"/><Relationship Id="rId5" Type="http://schemas.microsoft.com/office/2007/relationships/hdphoto" Target="../media/image15.wdp"/><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microsoft.com/office/2007/relationships/hdphoto" Target="../media/image22.wdp"/><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28.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1.png"/><Relationship Id="rId7"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12.png"/><Relationship Id="rId4" Type="http://schemas.microsoft.com/office/2007/relationships/hdphoto" Target="../media/image15.wdp"/><Relationship Id="rId9"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microsoft.com/office/2007/relationships/hdphoto" Target="../media/image15.wdp"/><Relationship Id="rId5" Type="http://schemas.openxmlformats.org/officeDocument/2006/relationships/image" Target="../media/image11.pn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8" Type="http://schemas.openxmlformats.org/officeDocument/2006/relationships/tags" Target="../tags/tag36.xml"/><Relationship Id="rId13" Type="http://schemas.microsoft.com/office/2007/relationships/hdphoto" Target="../media/image15.wdp"/><Relationship Id="rId3" Type="http://schemas.openxmlformats.org/officeDocument/2006/relationships/tags" Target="../tags/tag31.xml"/><Relationship Id="rId7" Type="http://schemas.openxmlformats.org/officeDocument/2006/relationships/tags" Target="../tags/tag35.xml"/><Relationship Id="rId12" Type="http://schemas.openxmlformats.org/officeDocument/2006/relationships/image" Target="../media/image11.png"/><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tags" Target="../tags/tag34.xml"/><Relationship Id="rId11" Type="http://schemas.openxmlformats.org/officeDocument/2006/relationships/notesSlide" Target="../notesSlides/notesSlide22.xml"/><Relationship Id="rId5" Type="http://schemas.openxmlformats.org/officeDocument/2006/relationships/tags" Target="../tags/tag33.xml"/><Relationship Id="rId15" Type="http://schemas.openxmlformats.org/officeDocument/2006/relationships/image" Target="../media/image12.png"/><Relationship Id="rId10" Type="http://schemas.openxmlformats.org/officeDocument/2006/relationships/slideLayout" Target="../slideLayouts/slideLayout8.xml"/><Relationship Id="rId4" Type="http://schemas.openxmlformats.org/officeDocument/2006/relationships/tags" Target="../tags/tag32.xml"/><Relationship Id="rId9" Type="http://schemas.openxmlformats.org/officeDocument/2006/relationships/tags" Target="../tags/tag37.xml"/><Relationship Id="rId1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38.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microsoft.com/office/2007/relationships/hdphoto" Target="../media/image15.wdp"/><Relationship Id="rId5" Type="http://schemas.openxmlformats.org/officeDocument/2006/relationships/image" Target="../media/image11.png"/><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microsoft.com/office/2007/relationships/hdphoto" Target="../media/image15.wdp"/><Relationship Id="rId5" Type="http://schemas.openxmlformats.org/officeDocument/2006/relationships/image" Target="../media/image11.png"/><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0.png"/><Relationship Id="rId4" Type="http://schemas.microsoft.com/office/2007/relationships/hdphoto" Target="../media/image12.wdp"/></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1.png"/><Relationship Id="rId7"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png"/><Relationship Id="rId4" Type="http://schemas.microsoft.com/office/2007/relationships/hdphoto" Target="../media/image15.wdp"/></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0.png"/><Relationship Id="rId4" Type="http://schemas.microsoft.com/office/2007/relationships/hdphoto" Target="../media/image12.wdp"/></Relationships>
</file>

<file path=ppt/slides/_rels/slide8.xml.rels><?xml version="1.0" encoding="UTF-8" standalone="yes"?>
<Relationships xmlns="http://schemas.openxmlformats.org/package/2006/relationships"><Relationship Id="rId8" Type="http://schemas.openxmlformats.org/officeDocument/2006/relationships/tags" Target="../tags/tag12.xml"/><Relationship Id="rId13" Type="http://schemas.openxmlformats.org/officeDocument/2006/relationships/tags" Target="../tags/tag17.xml"/><Relationship Id="rId18" Type="http://schemas.openxmlformats.org/officeDocument/2006/relationships/tags" Target="../tags/tag22.xml"/><Relationship Id="rId26" Type="http://schemas.openxmlformats.org/officeDocument/2006/relationships/image" Target="../media/image11.png"/><Relationship Id="rId3" Type="http://schemas.openxmlformats.org/officeDocument/2006/relationships/tags" Target="../tags/tag7.xml"/><Relationship Id="rId21" Type="http://schemas.openxmlformats.org/officeDocument/2006/relationships/tags" Target="../tags/tag25.xml"/><Relationship Id="rId7" Type="http://schemas.openxmlformats.org/officeDocument/2006/relationships/tags" Target="../tags/tag11.xml"/><Relationship Id="rId12" Type="http://schemas.openxmlformats.org/officeDocument/2006/relationships/tags" Target="../tags/tag16.xml"/><Relationship Id="rId17" Type="http://schemas.openxmlformats.org/officeDocument/2006/relationships/tags" Target="../tags/tag21.xml"/><Relationship Id="rId25" Type="http://schemas.openxmlformats.org/officeDocument/2006/relationships/notesSlide" Target="../notesSlides/notesSlide8.xml"/><Relationship Id="rId2" Type="http://schemas.openxmlformats.org/officeDocument/2006/relationships/tags" Target="../tags/tag6.xml"/><Relationship Id="rId16" Type="http://schemas.openxmlformats.org/officeDocument/2006/relationships/tags" Target="../tags/tag20.xml"/><Relationship Id="rId20" Type="http://schemas.openxmlformats.org/officeDocument/2006/relationships/tags" Target="../tags/tag24.xml"/><Relationship Id="rId29" Type="http://schemas.openxmlformats.org/officeDocument/2006/relationships/image" Target="../media/image8.png"/><Relationship Id="rId1" Type="http://schemas.openxmlformats.org/officeDocument/2006/relationships/tags" Target="../tags/tag5.xml"/><Relationship Id="rId6" Type="http://schemas.openxmlformats.org/officeDocument/2006/relationships/tags" Target="../tags/tag10.xml"/><Relationship Id="rId11" Type="http://schemas.openxmlformats.org/officeDocument/2006/relationships/tags" Target="../tags/tag15.xml"/><Relationship Id="rId24" Type="http://schemas.openxmlformats.org/officeDocument/2006/relationships/slideLayout" Target="../slideLayouts/slideLayout2.xml"/><Relationship Id="rId5" Type="http://schemas.openxmlformats.org/officeDocument/2006/relationships/tags" Target="../tags/tag9.xml"/><Relationship Id="rId15" Type="http://schemas.openxmlformats.org/officeDocument/2006/relationships/tags" Target="../tags/tag19.xml"/><Relationship Id="rId23" Type="http://schemas.openxmlformats.org/officeDocument/2006/relationships/tags" Target="../tags/tag27.xml"/><Relationship Id="rId28" Type="http://schemas.openxmlformats.org/officeDocument/2006/relationships/image" Target="../media/image14.png"/><Relationship Id="rId10" Type="http://schemas.openxmlformats.org/officeDocument/2006/relationships/tags" Target="../tags/tag14.xml"/><Relationship Id="rId19" Type="http://schemas.openxmlformats.org/officeDocument/2006/relationships/tags" Target="../tags/tag23.xml"/><Relationship Id="rId31" Type="http://schemas.openxmlformats.org/officeDocument/2006/relationships/image" Target="../media/image12.png"/><Relationship Id="rId4" Type="http://schemas.openxmlformats.org/officeDocument/2006/relationships/tags" Target="../tags/tag8.xml"/><Relationship Id="rId9" Type="http://schemas.openxmlformats.org/officeDocument/2006/relationships/tags" Target="../tags/tag13.xml"/><Relationship Id="rId14" Type="http://schemas.openxmlformats.org/officeDocument/2006/relationships/tags" Target="../tags/tag18.xml"/><Relationship Id="rId22" Type="http://schemas.openxmlformats.org/officeDocument/2006/relationships/tags" Target="../tags/tag26.xml"/><Relationship Id="rId27" Type="http://schemas.microsoft.com/office/2007/relationships/hdphoto" Target="../media/image15.wdp"/><Relationship Id="rId30"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2.png"/><Relationship Id="rId4" Type="http://schemas.microsoft.com/office/2007/relationships/hdphoto" Target="../media/image15.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椭圆 130"/>
          <p:cNvSpPr/>
          <p:nvPr/>
        </p:nvSpPr>
        <p:spPr>
          <a:xfrm>
            <a:off x="2421482" y="1168542"/>
            <a:ext cx="2093987" cy="2086805"/>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2477" tIns="51238" rIns="102477" bIns="51238" rtlCol="0" anchor="ctr"/>
          <a:lstStyle/>
          <a:p>
            <a:pPr algn="ctr"/>
            <a:endParaRPr lang="zh-CN" altLang="en-US"/>
          </a:p>
        </p:txBody>
      </p:sp>
      <p:sp>
        <p:nvSpPr>
          <p:cNvPr id="132" name="椭圆 131"/>
          <p:cNvSpPr/>
          <p:nvPr/>
        </p:nvSpPr>
        <p:spPr>
          <a:xfrm>
            <a:off x="4162268" y="1168542"/>
            <a:ext cx="2093987" cy="2086805"/>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2477" tIns="51238" rIns="102477" bIns="51238" rtlCol="0" anchor="ctr"/>
          <a:lstStyle/>
          <a:p>
            <a:pPr algn="ctr"/>
            <a:endParaRPr lang="zh-CN" altLang="en-US"/>
          </a:p>
        </p:txBody>
      </p:sp>
      <p:sp>
        <p:nvSpPr>
          <p:cNvPr id="133" name="椭圆 132"/>
          <p:cNvSpPr/>
          <p:nvPr/>
        </p:nvSpPr>
        <p:spPr>
          <a:xfrm>
            <a:off x="5916856" y="1168542"/>
            <a:ext cx="2093987" cy="2086805"/>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2477" tIns="51238" rIns="102477" bIns="51238" rtlCol="0" anchor="ctr"/>
          <a:lstStyle/>
          <a:p>
            <a:pPr algn="ctr"/>
            <a:endParaRPr lang="zh-CN" altLang="en-US"/>
          </a:p>
        </p:txBody>
      </p:sp>
      <p:sp>
        <p:nvSpPr>
          <p:cNvPr id="134" name="椭圆 133"/>
          <p:cNvSpPr/>
          <p:nvPr/>
        </p:nvSpPr>
        <p:spPr>
          <a:xfrm>
            <a:off x="7673627" y="1168542"/>
            <a:ext cx="2093987" cy="2086805"/>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2477" tIns="51238" rIns="102477" bIns="51238" rtlCol="0" anchor="ctr"/>
          <a:lstStyle/>
          <a:p>
            <a:pPr algn="ctr"/>
            <a:endParaRPr lang="zh-CN" altLang="en-US"/>
          </a:p>
        </p:txBody>
      </p:sp>
      <p:grpSp>
        <p:nvGrpSpPr>
          <p:cNvPr id="135" name="组合 134"/>
          <p:cNvGrpSpPr/>
          <p:nvPr/>
        </p:nvGrpSpPr>
        <p:grpSpPr>
          <a:xfrm>
            <a:off x="2583952" y="1311581"/>
            <a:ext cx="1806925" cy="1800729"/>
            <a:chOff x="3768359" y="1725446"/>
            <a:chExt cx="1930605" cy="1930605"/>
          </a:xfrm>
        </p:grpSpPr>
        <p:sp>
          <p:nvSpPr>
            <p:cNvPr id="136"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7" name="Oval 5"/>
            <p:cNvSpPr>
              <a:spLocks noChangeArrowheads="1"/>
            </p:cNvSpPr>
            <p:nvPr/>
          </p:nvSpPr>
          <p:spPr bwMode="auto">
            <a:xfrm>
              <a:off x="3823758" y="1780845"/>
              <a:ext cx="1819806" cy="1819806"/>
            </a:xfrm>
            <a:prstGeom prst="ellipse">
              <a:avLst/>
            </a:prstGeom>
            <a:solidFill>
              <a:srgbClr val="EA5E66"/>
            </a:solidFill>
            <a:ln>
              <a:noFill/>
            </a:ln>
            <a:effectLst>
              <a:innerShdw blurRad="88900" dist="50800" dir="16200000">
                <a:prstClr val="black">
                  <a:alpha val="38000"/>
                </a:prstClr>
              </a:innerShdw>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138" name="组合 137"/>
          <p:cNvGrpSpPr/>
          <p:nvPr/>
        </p:nvGrpSpPr>
        <p:grpSpPr>
          <a:xfrm>
            <a:off x="4310734" y="1311581"/>
            <a:ext cx="1806925" cy="1800729"/>
            <a:chOff x="3768359" y="1725446"/>
            <a:chExt cx="1930605" cy="1930605"/>
          </a:xfrm>
        </p:grpSpPr>
        <p:sp>
          <p:nvSpPr>
            <p:cNvPr id="139"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0" name="Oval 5"/>
            <p:cNvSpPr>
              <a:spLocks noChangeArrowheads="1"/>
            </p:cNvSpPr>
            <p:nvPr/>
          </p:nvSpPr>
          <p:spPr bwMode="auto">
            <a:xfrm>
              <a:off x="3823758" y="1780845"/>
              <a:ext cx="1819806" cy="1819806"/>
            </a:xfrm>
            <a:prstGeom prst="ellipse">
              <a:avLst/>
            </a:prstGeom>
            <a:solidFill>
              <a:srgbClr val="FFAB3F"/>
            </a:solidFill>
            <a:ln>
              <a:noFill/>
            </a:ln>
            <a:effectLst>
              <a:innerShdw blurRad="88900" dist="50800" dir="16200000">
                <a:prstClr val="black">
                  <a:alpha val="38000"/>
                </a:prstClr>
              </a:innerShdw>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141" name="组合 140"/>
          <p:cNvGrpSpPr/>
          <p:nvPr/>
        </p:nvGrpSpPr>
        <p:grpSpPr>
          <a:xfrm>
            <a:off x="6059267" y="1311581"/>
            <a:ext cx="1806925" cy="1800729"/>
            <a:chOff x="3768359" y="1725446"/>
            <a:chExt cx="1930605" cy="1930605"/>
          </a:xfrm>
        </p:grpSpPr>
        <p:sp>
          <p:nvSpPr>
            <p:cNvPr id="142"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3" name="Oval 5"/>
            <p:cNvSpPr>
              <a:spLocks noChangeArrowheads="1"/>
            </p:cNvSpPr>
            <p:nvPr/>
          </p:nvSpPr>
          <p:spPr bwMode="auto">
            <a:xfrm>
              <a:off x="3823758" y="1780845"/>
              <a:ext cx="1819806" cy="1819806"/>
            </a:xfrm>
            <a:prstGeom prst="ellipse">
              <a:avLst/>
            </a:prstGeom>
            <a:solidFill>
              <a:srgbClr val="00A2B3"/>
            </a:solidFill>
            <a:ln>
              <a:noFill/>
            </a:ln>
            <a:effectLst>
              <a:innerShdw blurRad="88900" dist="50800" dir="16200000">
                <a:prstClr val="black">
                  <a:alpha val="38000"/>
                </a:prstClr>
              </a:innerShdw>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144" name="组合 143"/>
          <p:cNvGrpSpPr/>
          <p:nvPr/>
        </p:nvGrpSpPr>
        <p:grpSpPr>
          <a:xfrm>
            <a:off x="7800281" y="1311581"/>
            <a:ext cx="1806925" cy="1800729"/>
            <a:chOff x="3768359" y="1725446"/>
            <a:chExt cx="1930605" cy="1930605"/>
          </a:xfrm>
        </p:grpSpPr>
        <p:sp>
          <p:nvSpPr>
            <p:cNvPr id="145"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6" name="Oval 5"/>
            <p:cNvSpPr>
              <a:spLocks noChangeArrowheads="1"/>
            </p:cNvSpPr>
            <p:nvPr/>
          </p:nvSpPr>
          <p:spPr bwMode="auto">
            <a:xfrm>
              <a:off x="3823758" y="1780845"/>
              <a:ext cx="1819806" cy="1819806"/>
            </a:xfrm>
            <a:prstGeom prst="ellipse">
              <a:avLst/>
            </a:prstGeom>
            <a:solidFill>
              <a:srgbClr val="EA6103"/>
            </a:solidFill>
            <a:ln>
              <a:noFill/>
            </a:ln>
            <a:effectLst>
              <a:innerShdw blurRad="88900" dist="50800" dir="16200000">
                <a:prstClr val="black">
                  <a:alpha val="38000"/>
                </a:prstClr>
              </a:innerShdw>
            </a:effectLst>
          </p:spPr>
          <p:txBody>
            <a:bodyPr vert="horz" wrap="square" lIns="91440" tIns="45720" rIns="91440" bIns="45720" numCol="1" anchor="t" anchorCtr="0" compatLnSpc="1"/>
            <a:lstStyle/>
            <a:p>
              <a:endParaRPr lang="zh-CN" altLang="en-US">
                <a:solidFill>
                  <a:prstClr val="black"/>
                </a:solidFill>
              </a:endParaRPr>
            </a:p>
          </p:txBody>
        </p:sp>
      </p:grpSp>
      <p:sp>
        <p:nvSpPr>
          <p:cNvPr id="147" name="矩形 146"/>
          <p:cNvSpPr/>
          <p:nvPr/>
        </p:nvSpPr>
        <p:spPr>
          <a:xfrm>
            <a:off x="2865533" y="1521468"/>
            <a:ext cx="1233170" cy="1348105"/>
          </a:xfrm>
          <a:prstGeom prst="rect">
            <a:avLst/>
          </a:prstGeom>
          <a:effectLst/>
        </p:spPr>
        <p:txBody>
          <a:bodyPr wrap="none" lIns="102477" tIns="51238" rIns="102477" bIns="51238">
            <a:spAutoFit/>
          </a:bodyPr>
          <a:lstStyle/>
          <a:p>
            <a:r>
              <a:rPr lang="zh-CN" altLang="en-US" sz="81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符</a:t>
            </a:r>
          </a:p>
        </p:txBody>
      </p:sp>
      <p:sp>
        <p:nvSpPr>
          <p:cNvPr id="148" name="矩形 147"/>
          <p:cNvSpPr/>
          <p:nvPr/>
        </p:nvSpPr>
        <p:spPr>
          <a:xfrm>
            <a:off x="4583038" y="1521468"/>
            <a:ext cx="1233170" cy="1348105"/>
          </a:xfrm>
          <a:prstGeom prst="rect">
            <a:avLst/>
          </a:prstGeom>
          <a:effectLst/>
        </p:spPr>
        <p:txBody>
          <a:bodyPr wrap="none" lIns="102477" tIns="51238" rIns="102477" bIns="51238">
            <a:spAutoFit/>
          </a:bodyPr>
          <a:lstStyle/>
          <a:p>
            <a:r>
              <a:rPr lang="zh-CN" altLang="en-US" sz="81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号</a:t>
            </a:r>
          </a:p>
        </p:txBody>
      </p:sp>
      <p:sp>
        <p:nvSpPr>
          <p:cNvPr id="149" name="矩形 148"/>
          <p:cNvSpPr/>
          <p:nvPr/>
        </p:nvSpPr>
        <p:spPr>
          <a:xfrm>
            <a:off x="6364052" y="1521468"/>
            <a:ext cx="1233170" cy="1348105"/>
          </a:xfrm>
          <a:prstGeom prst="rect">
            <a:avLst/>
          </a:prstGeom>
          <a:effectLst/>
        </p:spPr>
        <p:txBody>
          <a:bodyPr wrap="none" lIns="102477" tIns="51238" rIns="102477" bIns="51238">
            <a:spAutoFit/>
          </a:bodyPr>
          <a:lstStyle/>
          <a:p>
            <a:r>
              <a:rPr lang="zh-CN" altLang="en-US" sz="81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意</a:t>
            </a:r>
          </a:p>
        </p:txBody>
      </p:sp>
      <p:sp>
        <p:nvSpPr>
          <p:cNvPr id="150" name="矩形 149"/>
          <p:cNvSpPr/>
          <p:nvPr/>
        </p:nvSpPr>
        <p:spPr>
          <a:xfrm>
            <a:off x="8105589" y="1478862"/>
            <a:ext cx="1233170" cy="1348105"/>
          </a:xfrm>
          <a:prstGeom prst="rect">
            <a:avLst/>
          </a:prstGeom>
          <a:effectLst/>
        </p:spPr>
        <p:txBody>
          <a:bodyPr wrap="none" lIns="102477" tIns="51238" rIns="102477" bIns="51238">
            <a:spAutoFit/>
          </a:bodyPr>
          <a:lstStyle/>
          <a:p>
            <a:r>
              <a:rPr lang="zh-CN" altLang="en-US" sz="81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识</a:t>
            </a:r>
          </a:p>
        </p:txBody>
      </p:sp>
      <p:grpSp>
        <p:nvGrpSpPr>
          <p:cNvPr id="151" name="组合 150"/>
          <p:cNvGrpSpPr/>
          <p:nvPr/>
        </p:nvGrpSpPr>
        <p:grpSpPr>
          <a:xfrm>
            <a:off x="1989846" y="2144439"/>
            <a:ext cx="431636" cy="430156"/>
            <a:chOff x="3768359" y="1725446"/>
            <a:chExt cx="1930605" cy="1930605"/>
          </a:xfrm>
        </p:grpSpPr>
        <p:sp>
          <p:nvSpPr>
            <p:cNvPr id="152"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3" name="Oval 5"/>
            <p:cNvSpPr>
              <a:spLocks noChangeArrowheads="1"/>
            </p:cNvSpPr>
            <p:nvPr/>
          </p:nvSpPr>
          <p:spPr bwMode="auto">
            <a:xfrm>
              <a:off x="3823758" y="1780845"/>
              <a:ext cx="1819806" cy="1819806"/>
            </a:xfrm>
            <a:prstGeom prst="ellipse">
              <a:avLst/>
            </a:prstGeom>
            <a:solidFill>
              <a:srgbClr val="EA6103"/>
            </a:solidFill>
            <a:ln>
              <a:noFill/>
            </a:ln>
            <a:effectLst>
              <a:innerShdw blurRad="88900" dist="50800" dir="16200000">
                <a:prstClr val="black">
                  <a:alpha val="38000"/>
                </a:prstClr>
              </a:innerShdw>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154" name="组合 153"/>
          <p:cNvGrpSpPr/>
          <p:nvPr/>
        </p:nvGrpSpPr>
        <p:grpSpPr>
          <a:xfrm>
            <a:off x="1567640" y="1952220"/>
            <a:ext cx="302034" cy="300998"/>
            <a:chOff x="3768359" y="1725446"/>
            <a:chExt cx="1930605" cy="1930605"/>
          </a:xfrm>
          <a:solidFill>
            <a:srgbClr val="EA5E66"/>
          </a:solidFill>
        </p:grpSpPr>
        <p:sp>
          <p:nvSpPr>
            <p:cNvPr id="155" name="Oval 5"/>
            <p:cNvSpPr>
              <a:spLocks noChangeArrowheads="1"/>
            </p:cNvSpPr>
            <p:nvPr/>
          </p:nvSpPr>
          <p:spPr bwMode="auto">
            <a:xfrm>
              <a:off x="3768359" y="1725446"/>
              <a:ext cx="1930605" cy="1930605"/>
            </a:xfrm>
            <a:prstGeom prst="ellipse">
              <a:avLst/>
            </a:prstGeom>
            <a:grp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6" name="Oval 5"/>
            <p:cNvSpPr>
              <a:spLocks noChangeArrowheads="1"/>
            </p:cNvSpPr>
            <p:nvPr/>
          </p:nvSpPr>
          <p:spPr bwMode="auto">
            <a:xfrm>
              <a:off x="3823758" y="1780845"/>
              <a:ext cx="1819806" cy="1819806"/>
            </a:xfrm>
            <a:prstGeom prst="ellipse">
              <a:avLst/>
            </a:prstGeom>
            <a:grpFill/>
            <a:ln>
              <a:noFill/>
            </a:ln>
            <a:effectLst>
              <a:innerShdw blurRad="88900" dist="50800" dir="16200000">
                <a:prstClr val="black">
                  <a:alpha val="38000"/>
                </a:prstClr>
              </a:innerShdw>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157" name="组合 156"/>
          <p:cNvGrpSpPr/>
          <p:nvPr/>
        </p:nvGrpSpPr>
        <p:grpSpPr>
          <a:xfrm>
            <a:off x="4111234" y="1255401"/>
            <a:ext cx="216448" cy="215705"/>
            <a:chOff x="3768359" y="1725446"/>
            <a:chExt cx="1930605" cy="1930605"/>
          </a:xfrm>
        </p:grpSpPr>
        <p:sp>
          <p:nvSpPr>
            <p:cNvPr id="158"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9" name="Oval 5"/>
            <p:cNvSpPr>
              <a:spLocks noChangeArrowheads="1"/>
            </p:cNvSpPr>
            <p:nvPr/>
          </p:nvSpPr>
          <p:spPr bwMode="auto">
            <a:xfrm>
              <a:off x="3823758" y="1780845"/>
              <a:ext cx="1819806" cy="1819806"/>
            </a:xfrm>
            <a:prstGeom prst="ellipse">
              <a:avLst/>
            </a:prstGeom>
            <a:solidFill>
              <a:srgbClr val="EA6103"/>
            </a:solidFill>
            <a:ln>
              <a:noFill/>
            </a:ln>
            <a:effectLst>
              <a:innerShdw blurRad="88900" dist="50800" dir="16200000">
                <a:prstClr val="black">
                  <a:alpha val="38000"/>
                </a:prstClr>
              </a:innerShdw>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160" name="组合 159"/>
          <p:cNvGrpSpPr/>
          <p:nvPr/>
        </p:nvGrpSpPr>
        <p:grpSpPr>
          <a:xfrm>
            <a:off x="5930365" y="1197546"/>
            <a:ext cx="308857" cy="307798"/>
            <a:chOff x="3768359" y="1725446"/>
            <a:chExt cx="1930605" cy="1930605"/>
          </a:xfrm>
        </p:grpSpPr>
        <p:sp>
          <p:nvSpPr>
            <p:cNvPr id="161"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2" name="Oval 5"/>
            <p:cNvSpPr>
              <a:spLocks noChangeArrowheads="1"/>
            </p:cNvSpPr>
            <p:nvPr/>
          </p:nvSpPr>
          <p:spPr bwMode="auto">
            <a:xfrm>
              <a:off x="3823758" y="1780845"/>
              <a:ext cx="1819806" cy="1819806"/>
            </a:xfrm>
            <a:prstGeom prst="ellipse">
              <a:avLst/>
            </a:prstGeom>
            <a:solidFill>
              <a:srgbClr val="F7636B"/>
            </a:solidFill>
            <a:ln>
              <a:noFill/>
            </a:ln>
            <a:effectLst>
              <a:innerShdw blurRad="88900" dist="50800" dir="16200000">
                <a:prstClr val="black">
                  <a:alpha val="38000"/>
                </a:prstClr>
              </a:innerShdw>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163" name="组合 162"/>
          <p:cNvGrpSpPr/>
          <p:nvPr/>
        </p:nvGrpSpPr>
        <p:grpSpPr>
          <a:xfrm>
            <a:off x="5908250" y="2948141"/>
            <a:ext cx="266543" cy="265629"/>
            <a:chOff x="3768359" y="1725446"/>
            <a:chExt cx="1930605" cy="1930605"/>
          </a:xfrm>
        </p:grpSpPr>
        <p:sp>
          <p:nvSpPr>
            <p:cNvPr id="164"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5" name="Oval 5"/>
            <p:cNvSpPr>
              <a:spLocks noChangeArrowheads="1"/>
            </p:cNvSpPr>
            <p:nvPr/>
          </p:nvSpPr>
          <p:spPr bwMode="auto">
            <a:xfrm>
              <a:off x="3823758" y="1780845"/>
              <a:ext cx="1819806" cy="1819806"/>
            </a:xfrm>
            <a:prstGeom prst="ellipse">
              <a:avLst/>
            </a:prstGeom>
            <a:solidFill>
              <a:srgbClr val="00A2B3"/>
            </a:solidFill>
            <a:ln>
              <a:noFill/>
            </a:ln>
            <a:effectLst>
              <a:innerShdw blurRad="88900" dist="50800" dir="16200000">
                <a:prstClr val="black">
                  <a:alpha val="38000"/>
                </a:prstClr>
              </a:innerShdw>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166" name="组合 165"/>
          <p:cNvGrpSpPr/>
          <p:nvPr/>
        </p:nvGrpSpPr>
        <p:grpSpPr>
          <a:xfrm>
            <a:off x="4222998" y="2925738"/>
            <a:ext cx="274210" cy="273270"/>
            <a:chOff x="3768359" y="1725446"/>
            <a:chExt cx="1930605" cy="1930605"/>
          </a:xfrm>
        </p:grpSpPr>
        <p:sp>
          <p:nvSpPr>
            <p:cNvPr id="167"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8" name="Oval 5"/>
            <p:cNvSpPr>
              <a:spLocks noChangeArrowheads="1"/>
            </p:cNvSpPr>
            <p:nvPr/>
          </p:nvSpPr>
          <p:spPr bwMode="auto">
            <a:xfrm>
              <a:off x="3823758" y="1780845"/>
              <a:ext cx="1819806" cy="1819806"/>
            </a:xfrm>
            <a:prstGeom prst="ellipse">
              <a:avLst/>
            </a:prstGeom>
            <a:solidFill>
              <a:srgbClr val="F7636B"/>
            </a:solidFill>
            <a:ln>
              <a:noFill/>
            </a:ln>
            <a:effectLst>
              <a:innerShdw blurRad="88900" dist="50800" dir="16200000">
                <a:prstClr val="black">
                  <a:alpha val="38000"/>
                </a:prstClr>
              </a:innerShdw>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169" name="组合 168"/>
          <p:cNvGrpSpPr/>
          <p:nvPr/>
        </p:nvGrpSpPr>
        <p:grpSpPr>
          <a:xfrm>
            <a:off x="7717128" y="1094174"/>
            <a:ext cx="270006" cy="269080"/>
            <a:chOff x="3768359" y="1725446"/>
            <a:chExt cx="1930605" cy="1930605"/>
          </a:xfrm>
        </p:grpSpPr>
        <p:sp>
          <p:nvSpPr>
            <p:cNvPr id="170"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1" name="Oval 5"/>
            <p:cNvSpPr>
              <a:spLocks noChangeArrowheads="1"/>
            </p:cNvSpPr>
            <p:nvPr/>
          </p:nvSpPr>
          <p:spPr bwMode="auto">
            <a:xfrm>
              <a:off x="3823758" y="1780845"/>
              <a:ext cx="1819806" cy="1819806"/>
            </a:xfrm>
            <a:prstGeom prst="ellipse">
              <a:avLst/>
            </a:prstGeom>
            <a:solidFill>
              <a:srgbClr val="FFC000"/>
            </a:solidFill>
            <a:ln>
              <a:noFill/>
            </a:ln>
            <a:effectLst>
              <a:innerShdw blurRad="88900" dist="50800" dir="16200000">
                <a:prstClr val="black">
                  <a:alpha val="38000"/>
                </a:prstClr>
              </a:innerShdw>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172" name="组合 171"/>
          <p:cNvGrpSpPr/>
          <p:nvPr/>
        </p:nvGrpSpPr>
        <p:grpSpPr>
          <a:xfrm>
            <a:off x="7823398" y="3017601"/>
            <a:ext cx="238564" cy="237746"/>
            <a:chOff x="3768359" y="1725446"/>
            <a:chExt cx="1930605" cy="1930605"/>
          </a:xfrm>
        </p:grpSpPr>
        <p:sp>
          <p:nvSpPr>
            <p:cNvPr id="173"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4" name="Oval 5"/>
            <p:cNvSpPr>
              <a:spLocks noChangeArrowheads="1"/>
            </p:cNvSpPr>
            <p:nvPr/>
          </p:nvSpPr>
          <p:spPr bwMode="auto">
            <a:xfrm>
              <a:off x="3823758" y="1780845"/>
              <a:ext cx="1819806" cy="1819806"/>
            </a:xfrm>
            <a:prstGeom prst="ellipse">
              <a:avLst/>
            </a:prstGeom>
            <a:solidFill>
              <a:srgbClr val="00A2B3"/>
            </a:solidFill>
            <a:ln>
              <a:noFill/>
            </a:ln>
            <a:effectLst>
              <a:innerShdw blurRad="88900" dist="50800" dir="16200000">
                <a:prstClr val="black">
                  <a:alpha val="38000"/>
                </a:prstClr>
              </a:innerShdw>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175" name="组合 174"/>
          <p:cNvGrpSpPr/>
          <p:nvPr/>
        </p:nvGrpSpPr>
        <p:grpSpPr>
          <a:xfrm>
            <a:off x="9656300" y="2067768"/>
            <a:ext cx="431636" cy="430156"/>
            <a:chOff x="3768359" y="1725446"/>
            <a:chExt cx="1930605" cy="1930605"/>
          </a:xfrm>
        </p:grpSpPr>
        <p:sp>
          <p:nvSpPr>
            <p:cNvPr id="176"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7" name="Oval 5"/>
            <p:cNvSpPr>
              <a:spLocks noChangeArrowheads="1"/>
            </p:cNvSpPr>
            <p:nvPr/>
          </p:nvSpPr>
          <p:spPr bwMode="auto">
            <a:xfrm>
              <a:off x="3823758" y="1780845"/>
              <a:ext cx="1819806" cy="1819806"/>
            </a:xfrm>
            <a:prstGeom prst="ellipse">
              <a:avLst/>
            </a:prstGeom>
            <a:solidFill>
              <a:srgbClr val="F7636B"/>
            </a:solidFill>
            <a:ln>
              <a:noFill/>
            </a:ln>
            <a:effectLst>
              <a:innerShdw blurRad="88900" dist="50800" dir="16200000">
                <a:prstClr val="black">
                  <a:alpha val="38000"/>
                </a:prstClr>
              </a:innerShdw>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178" name="组合 177"/>
          <p:cNvGrpSpPr/>
          <p:nvPr/>
        </p:nvGrpSpPr>
        <p:grpSpPr>
          <a:xfrm>
            <a:off x="10185717" y="1886048"/>
            <a:ext cx="302034" cy="300998"/>
            <a:chOff x="3768359" y="1725446"/>
            <a:chExt cx="1930605" cy="1930605"/>
          </a:xfrm>
        </p:grpSpPr>
        <p:sp>
          <p:nvSpPr>
            <p:cNvPr id="179"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0" name="Oval 5"/>
            <p:cNvSpPr>
              <a:spLocks noChangeArrowheads="1"/>
            </p:cNvSpPr>
            <p:nvPr/>
          </p:nvSpPr>
          <p:spPr bwMode="auto">
            <a:xfrm>
              <a:off x="3823758" y="1780845"/>
              <a:ext cx="1819806" cy="1819806"/>
            </a:xfrm>
            <a:prstGeom prst="ellipse">
              <a:avLst/>
            </a:prstGeom>
            <a:solidFill>
              <a:srgbClr val="FDA93E"/>
            </a:solidFill>
            <a:ln>
              <a:noFill/>
            </a:ln>
            <a:effectLst>
              <a:innerShdw blurRad="88900" dist="50800" dir="16200000">
                <a:prstClr val="black">
                  <a:alpha val="38000"/>
                </a:prstClr>
              </a:innerShdw>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181" name="组合 180"/>
          <p:cNvGrpSpPr/>
          <p:nvPr/>
        </p:nvGrpSpPr>
        <p:grpSpPr>
          <a:xfrm>
            <a:off x="10631286" y="2145366"/>
            <a:ext cx="216448" cy="215705"/>
            <a:chOff x="3768359" y="1725446"/>
            <a:chExt cx="1930605" cy="1930605"/>
          </a:xfrm>
        </p:grpSpPr>
        <p:sp>
          <p:nvSpPr>
            <p:cNvPr id="182"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3" name="Oval 5"/>
            <p:cNvSpPr>
              <a:spLocks noChangeArrowheads="1"/>
            </p:cNvSpPr>
            <p:nvPr/>
          </p:nvSpPr>
          <p:spPr bwMode="auto">
            <a:xfrm>
              <a:off x="3823758" y="1780845"/>
              <a:ext cx="1819806" cy="1819806"/>
            </a:xfrm>
            <a:prstGeom prst="ellipse">
              <a:avLst/>
            </a:prstGeom>
            <a:solidFill>
              <a:srgbClr val="0094A3"/>
            </a:solidFill>
            <a:ln>
              <a:noFill/>
            </a:ln>
            <a:effectLst>
              <a:innerShdw blurRad="88900" dist="50800" dir="16200000">
                <a:prstClr val="black">
                  <a:alpha val="38000"/>
                </a:prstClr>
              </a:innerShdw>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184" name="组合 183"/>
          <p:cNvGrpSpPr/>
          <p:nvPr/>
        </p:nvGrpSpPr>
        <p:grpSpPr>
          <a:xfrm>
            <a:off x="1126654" y="2104863"/>
            <a:ext cx="216448" cy="215705"/>
            <a:chOff x="3768359" y="1725446"/>
            <a:chExt cx="1930605" cy="1930605"/>
          </a:xfrm>
        </p:grpSpPr>
        <p:sp>
          <p:nvSpPr>
            <p:cNvPr id="185"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6" name="Oval 5"/>
            <p:cNvSpPr>
              <a:spLocks noChangeArrowheads="1"/>
            </p:cNvSpPr>
            <p:nvPr/>
          </p:nvSpPr>
          <p:spPr bwMode="auto">
            <a:xfrm>
              <a:off x="3823758" y="1780845"/>
              <a:ext cx="1819806" cy="1819806"/>
            </a:xfrm>
            <a:prstGeom prst="ellipse">
              <a:avLst/>
            </a:prstGeom>
            <a:solidFill>
              <a:srgbClr val="0094A3"/>
            </a:solidFill>
            <a:ln>
              <a:noFill/>
            </a:ln>
            <a:effectLst>
              <a:innerShdw blurRad="88900" dist="50800" dir="16200000">
                <a:prstClr val="black">
                  <a:alpha val="38000"/>
                </a:prstClr>
              </a:innerShdw>
            </a:effectLst>
          </p:spPr>
          <p:txBody>
            <a:bodyPr vert="horz" wrap="square" lIns="91440" tIns="45720" rIns="91440" bIns="45720" numCol="1" anchor="t" anchorCtr="0" compatLnSpc="1"/>
            <a:lstStyle/>
            <a:p>
              <a:endParaRPr lang="zh-CN" altLang="en-US">
                <a:solidFill>
                  <a:prstClr val="black"/>
                </a:solidFill>
              </a:endParaRPr>
            </a:p>
          </p:txBody>
        </p:sp>
      </p:grpSp>
      <p:sp>
        <p:nvSpPr>
          <p:cNvPr id="187" name="圆角矩形 186"/>
          <p:cNvSpPr/>
          <p:nvPr/>
        </p:nvSpPr>
        <p:spPr>
          <a:xfrm>
            <a:off x="2646841" y="3764736"/>
            <a:ext cx="7252089" cy="672230"/>
          </a:xfrm>
          <a:prstGeom prst="roundRect">
            <a:avLst>
              <a:gd name="adj" fmla="val 42270"/>
            </a:avLst>
          </a:prstGeom>
          <a:solidFill>
            <a:schemeClr val="bg1">
              <a:lumMod val="85000"/>
            </a:schemeClr>
          </a:soli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188" name="TextBox 187"/>
          <p:cNvSpPr txBox="1"/>
          <p:nvPr/>
        </p:nvSpPr>
        <p:spPr>
          <a:xfrm>
            <a:off x="4037269" y="3736031"/>
            <a:ext cx="4471670" cy="689610"/>
          </a:xfrm>
          <a:prstGeom prst="rect">
            <a:avLst/>
          </a:prstGeom>
          <a:noFill/>
        </p:spPr>
        <p:txBody>
          <a:bodyPr wrap="none" lIns="121917" tIns="60958" rIns="121917" bIns="60958" rtlCol="0">
            <a:spAutoFit/>
          </a:bodyPr>
          <a:lstStyle/>
          <a:p>
            <a:pPr algn="ctr"/>
            <a:r>
              <a:rPr lang="zh-CN" altLang="en-US" sz="3700" b="1" dirty="0">
                <a:solidFill>
                  <a:schemeClr val="tx1">
                    <a:lumMod val="65000"/>
                    <a:lumOff val="35000"/>
                  </a:schemeClr>
                </a:solidFill>
                <a:latin typeface="微软雅黑" panose="020B0503020204020204" pitchFamily="34" charset="-122"/>
                <a:ea typeface="微软雅黑" panose="020B0503020204020204" pitchFamily="34" charset="-122"/>
              </a:rPr>
              <a:t>小学数学核心素养之</a:t>
            </a:r>
          </a:p>
        </p:txBody>
      </p:sp>
      <p:grpSp>
        <p:nvGrpSpPr>
          <p:cNvPr id="189" name="组合 188"/>
          <p:cNvGrpSpPr/>
          <p:nvPr/>
        </p:nvGrpSpPr>
        <p:grpSpPr>
          <a:xfrm>
            <a:off x="2445659" y="3717826"/>
            <a:ext cx="959980" cy="766336"/>
            <a:chOff x="899592" y="2377261"/>
            <a:chExt cx="720079" cy="574619"/>
          </a:xfrm>
          <a:effectLst>
            <a:outerShdw blurRad="50800" dist="38100" dir="2700000" algn="tl" rotWithShape="0">
              <a:prstClr val="black">
                <a:alpha val="40000"/>
              </a:prstClr>
            </a:outerShdw>
          </a:effectLst>
        </p:grpSpPr>
        <p:sp>
          <p:nvSpPr>
            <p:cNvPr id="190" name="圆角矩形 189"/>
            <p:cNvSpPr/>
            <p:nvPr/>
          </p:nvSpPr>
          <p:spPr>
            <a:xfrm>
              <a:off x="899592" y="2377261"/>
              <a:ext cx="720079" cy="574619"/>
            </a:xfrm>
            <a:prstGeom prst="roundRect">
              <a:avLst>
                <a:gd name="adj" fmla="val 42270"/>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a typeface="微软雅黑" panose="020B0503020204020204" pitchFamily="34" charset="-122"/>
              </a:endParaRPr>
            </a:p>
          </p:txBody>
        </p:sp>
        <p:sp>
          <p:nvSpPr>
            <p:cNvPr id="191" name="圆角矩形 190"/>
            <p:cNvSpPr/>
            <p:nvPr/>
          </p:nvSpPr>
          <p:spPr>
            <a:xfrm>
              <a:off x="920241" y="2397813"/>
              <a:ext cx="681258" cy="533516"/>
            </a:xfrm>
            <a:prstGeom prst="roundRect">
              <a:avLst>
                <a:gd name="adj" fmla="val 42270"/>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a typeface="微软雅黑" panose="020B0503020204020204" pitchFamily="34" charset="-122"/>
              </a:endParaRPr>
            </a:p>
          </p:txBody>
        </p:sp>
      </p:grpSp>
      <p:pic>
        <p:nvPicPr>
          <p:cNvPr id="192" name="Picture 2" descr="C:\Users\Administrator\Desktop\手.png"/>
          <p:cNvPicPr>
            <a:picLocks noChangeAspect="1" noChangeArrowheads="1"/>
          </p:cNvPicPr>
          <p:nvPr/>
        </p:nvPicPr>
        <p:blipFill>
          <a:blip r:embed="rId4" cstate="print"/>
          <a:srcRect/>
          <a:stretch>
            <a:fillRect/>
          </a:stretch>
        </p:blipFill>
        <p:spPr bwMode="auto">
          <a:xfrm flipH="1">
            <a:off x="2286811" y="3851879"/>
            <a:ext cx="3945966" cy="3835979"/>
          </a:xfrm>
          <a:prstGeom prst="rect">
            <a:avLst/>
          </a:prstGeom>
          <a:noFill/>
        </p:spPr>
      </p:pic>
      <p:sp>
        <p:nvSpPr>
          <p:cNvPr id="193" name="TextBox 7"/>
          <p:cNvSpPr>
            <a:spLocks noChangeArrowheads="1"/>
          </p:cNvSpPr>
          <p:nvPr/>
        </p:nvSpPr>
        <p:spPr bwMode="auto">
          <a:xfrm>
            <a:off x="5869940" y="4658995"/>
            <a:ext cx="5577205" cy="645160"/>
          </a:xfrm>
          <a:prstGeom prst="rect">
            <a:avLst/>
          </a:prstGeom>
          <a:noFill/>
          <a:ln>
            <a:noFill/>
          </a:ln>
          <a:effectLst/>
          <a:extLst>
            <a:ext uri="{909E8E84-426E-40DD-AFC4-6F175D3DCCD1}">
              <a14:hiddenFill xmlns:a14="http://schemas.microsoft.com/office/drawing/2010/main" xmlns="">
                <a:solidFill>
                  <a:schemeClr val="bg2">
                    <a:alpha val="70000"/>
                  </a:schemeClr>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tx1"/>
                  </a:outerShdw>
                </a:effectLst>
              </a14:hiddenEffects>
            </a:ext>
          </a:extLst>
        </p:spPr>
        <p:txBody>
          <a:bodyPr wrap="square">
            <a:spAutoFit/>
          </a:bodyPr>
          <a:lstStyle/>
          <a:p>
            <a:pPr eaLnBrk="0" hangingPunct="0"/>
            <a:r>
              <a:rPr lang="zh-CN" altLang="en-US" sz="3600" b="1" dirty="0">
                <a:solidFill>
                  <a:srgbClr val="006CB8"/>
                </a:solidFill>
                <a:latin typeface="宋体" panose="02010600030101010101" pitchFamily="2" charset="-122"/>
              </a:rPr>
              <a:t>泸县得胜镇宋观学校</a:t>
            </a:r>
          </a:p>
        </p:txBody>
      </p:sp>
      <p:sp>
        <p:nvSpPr>
          <p:cNvPr id="194" name="TextBox 7"/>
          <p:cNvSpPr>
            <a:spLocks noChangeArrowheads="1"/>
          </p:cNvSpPr>
          <p:nvPr/>
        </p:nvSpPr>
        <p:spPr bwMode="auto">
          <a:xfrm>
            <a:off x="5048039" y="5366040"/>
            <a:ext cx="6911868" cy="6769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fontAlgn="auto">
              <a:spcBef>
                <a:spcPts val="0"/>
              </a:spcBef>
              <a:spcAft>
                <a:spcPts val="0"/>
              </a:spcAft>
              <a:defRPr/>
            </a:pPr>
            <a:r>
              <a:rPr lang="zh-CN" altLang="en-US" sz="4400" dirty="0">
                <a:solidFill>
                  <a:schemeClr val="tx1">
                    <a:lumMod val="75000"/>
                    <a:lumOff val="25000"/>
                  </a:schemeClr>
                </a:solidFill>
                <a:latin typeface="华文行楷" panose="02010800040101010101" charset="-122"/>
                <a:ea typeface="华文行楷" panose="02010800040101010101" charset="-122"/>
                <a:sym typeface="微软雅黑" panose="020B0503020204020204" pitchFamily="34" charset="-122"/>
              </a:rPr>
              <a:t>赖以苹</a:t>
            </a:r>
          </a:p>
        </p:txBody>
      </p:sp>
      <p:sp>
        <p:nvSpPr>
          <p:cNvPr id="233" name="TextBox 232"/>
          <p:cNvSpPr txBox="1"/>
          <p:nvPr/>
        </p:nvSpPr>
        <p:spPr>
          <a:xfrm>
            <a:off x="2188629" y="7892388"/>
            <a:ext cx="856239" cy="358871"/>
          </a:xfrm>
          <a:prstGeom prst="rect">
            <a:avLst/>
          </a:prstGeom>
          <a:noFill/>
        </p:spPr>
        <p:txBody>
          <a:bodyPr wrap="none" lIns="81079" tIns="40540" rIns="81079" bIns="40540" rtlCol="0">
            <a:spAutoFit/>
          </a:bodyPr>
          <a:lstStyle/>
          <a:p>
            <a:r>
              <a:rPr lang="zh-CN" altLang="en-US" dirty="0" smtClean="0"/>
              <a:t>延迟符</a:t>
            </a:r>
            <a:endParaRPr lang="zh-CN" altLang="en-US" dirty="0"/>
          </a:p>
        </p:txBody>
      </p:sp>
      <p:pic>
        <p:nvPicPr>
          <p:cNvPr id="9" name="05_He'S A Pirate.mp3">
            <a:hlinkClick r:id="" action="ppaction://media"/>
          </p:cNvPr>
          <p:cNvPicPr>
            <a:picLocks noChangeAspect="1"/>
          </p:cNvPicPr>
          <p:nvPr>
            <a:videoFile r:link="rId1"/>
            <p:extLst>
              <p:ext uri="{DAA4B4D4-6D71-4841-9C94-3DE7FCFB9230}">
                <p14:media xmlns:p14="http://schemas.microsoft.com/office/powerpoint/2010/main" xmlns="" r:embed="rId5"/>
              </p:ext>
            </p:extLst>
          </p:nvPr>
        </p:nvPicPr>
        <p:blipFill>
          <a:blip r:embed="rId6" cstate="print"/>
          <a:stretch>
            <a:fillRect/>
          </a:stretch>
        </p:blipFill>
        <p:spPr>
          <a:xfrm>
            <a:off x="11350735" y="-890686"/>
            <a:ext cx="609600" cy="609600"/>
          </a:xfrm>
          <a:prstGeom prst="rect">
            <a:avLst/>
          </a:prstGeom>
        </p:spPr>
      </p:pic>
      <p:pic>
        <p:nvPicPr>
          <p:cNvPr id="2" name="图片 1" descr="1"/>
          <p:cNvPicPr>
            <a:picLocks noChangeAspect="1"/>
          </p:cNvPicPr>
          <p:nvPr/>
        </p:nvPicPr>
        <p:blipFill>
          <a:blip r:embed="rId7" cstate="print"/>
          <a:stretch>
            <a:fillRect/>
          </a:stretch>
        </p:blipFill>
        <p:spPr>
          <a:xfrm>
            <a:off x="76835" y="55245"/>
            <a:ext cx="5307330" cy="885190"/>
          </a:xfrm>
          <a:prstGeom prst="rect">
            <a:avLst/>
          </a:prstGeom>
        </p:spPr>
      </p:pic>
      <p:pic>
        <p:nvPicPr>
          <p:cNvPr id="3" name="图片 2" descr="3"/>
          <p:cNvPicPr>
            <a:picLocks noChangeAspect="1"/>
          </p:cNvPicPr>
          <p:nvPr/>
        </p:nvPicPr>
        <p:blipFill>
          <a:blip r:embed="rId8" cstate="print"/>
          <a:stretch>
            <a:fillRect/>
          </a:stretch>
        </p:blipFill>
        <p:spPr>
          <a:xfrm>
            <a:off x="8105775" y="6207760"/>
            <a:ext cx="3585845" cy="467995"/>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3000" advClick="0">
        <p14:shred/>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 calcmode="lin" valueType="num">
                                      <p:cBhvr>
                                        <p:cTn id="7" dur="500" fill="hold"/>
                                        <p:tgtEl>
                                          <p:spTgt spid="131"/>
                                        </p:tgtEl>
                                        <p:attrNameLst>
                                          <p:attrName>ppt_w</p:attrName>
                                        </p:attrNameLst>
                                      </p:cBhvr>
                                      <p:tavLst>
                                        <p:tav tm="0">
                                          <p:val>
                                            <p:fltVal val="0"/>
                                          </p:val>
                                        </p:tav>
                                        <p:tav tm="100000">
                                          <p:val>
                                            <p:strVal val="#ppt_w"/>
                                          </p:val>
                                        </p:tav>
                                      </p:tavLst>
                                    </p:anim>
                                    <p:anim calcmode="lin" valueType="num">
                                      <p:cBhvr>
                                        <p:cTn id="8" dur="500" fill="hold"/>
                                        <p:tgtEl>
                                          <p:spTgt spid="131"/>
                                        </p:tgtEl>
                                        <p:attrNameLst>
                                          <p:attrName>ppt_h</p:attrName>
                                        </p:attrNameLst>
                                      </p:cBhvr>
                                      <p:tavLst>
                                        <p:tav tm="0">
                                          <p:val>
                                            <p:fltVal val="0"/>
                                          </p:val>
                                        </p:tav>
                                        <p:tav tm="100000">
                                          <p:val>
                                            <p:strVal val="#ppt_h"/>
                                          </p:val>
                                        </p:tav>
                                      </p:tavLst>
                                    </p:anim>
                                    <p:animEffect transition="in" filter="fade">
                                      <p:cBhvr>
                                        <p:cTn id="9" dur="500"/>
                                        <p:tgtEl>
                                          <p:spTgt spid="131"/>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35"/>
                                        </p:tgtEl>
                                        <p:attrNameLst>
                                          <p:attrName>style.visibility</p:attrName>
                                        </p:attrNameLst>
                                      </p:cBhvr>
                                      <p:to>
                                        <p:strVal val="visible"/>
                                      </p:to>
                                    </p:set>
                                    <p:anim calcmode="lin" valueType="num">
                                      <p:cBhvr>
                                        <p:cTn id="13" dur="500" fill="hold"/>
                                        <p:tgtEl>
                                          <p:spTgt spid="135"/>
                                        </p:tgtEl>
                                        <p:attrNameLst>
                                          <p:attrName>ppt_w</p:attrName>
                                        </p:attrNameLst>
                                      </p:cBhvr>
                                      <p:tavLst>
                                        <p:tav tm="0">
                                          <p:val>
                                            <p:fltVal val="0"/>
                                          </p:val>
                                        </p:tav>
                                        <p:tav tm="100000">
                                          <p:val>
                                            <p:strVal val="#ppt_w"/>
                                          </p:val>
                                        </p:tav>
                                      </p:tavLst>
                                    </p:anim>
                                    <p:anim calcmode="lin" valueType="num">
                                      <p:cBhvr>
                                        <p:cTn id="14" dur="500" fill="hold"/>
                                        <p:tgtEl>
                                          <p:spTgt spid="135"/>
                                        </p:tgtEl>
                                        <p:attrNameLst>
                                          <p:attrName>ppt_h</p:attrName>
                                        </p:attrNameLst>
                                      </p:cBhvr>
                                      <p:tavLst>
                                        <p:tav tm="0">
                                          <p:val>
                                            <p:fltVal val="0"/>
                                          </p:val>
                                        </p:tav>
                                        <p:tav tm="100000">
                                          <p:val>
                                            <p:strVal val="#ppt_h"/>
                                          </p:val>
                                        </p:tav>
                                      </p:tavLst>
                                    </p:anim>
                                    <p:animEffect transition="in" filter="fade">
                                      <p:cBhvr>
                                        <p:cTn id="15" dur="500"/>
                                        <p:tgtEl>
                                          <p:spTgt spid="135"/>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47"/>
                                        </p:tgtEl>
                                        <p:attrNameLst>
                                          <p:attrName>style.visibility</p:attrName>
                                        </p:attrNameLst>
                                      </p:cBhvr>
                                      <p:to>
                                        <p:strVal val="visible"/>
                                      </p:to>
                                    </p:set>
                                    <p:anim calcmode="lin" valueType="num">
                                      <p:cBhvr>
                                        <p:cTn id="19" dur="250" fill="hold"/>
                                        <p:tgtEl>
                                          <p:spTgt spid="147"/>
                                        </p:tgtEl>
                                        <p:attrNameLst>
                                          <p:attrName>ppt_w</p:attrName>
                                        </p:attrNameLst>
                                      </p:cBhvr>
                                      <p:tavLst>
                                        <p:tav tm="0">
                                          <p:val>
                                            <p:fltVal val="0"/>
                                          </p:val>
                                        </p:tav>
                                        <p:tav tm="100000">
                                          <p:val>
                                            <p:strVal val="#ppt_w"/>
                                          </p:val>
                                        </p:tav>
                                      </p:tavLst>
                                    </p:anim>
                                    <p:anim calcmode="lin" valueType="num">
                                      <p:cBhvr>
                                        <p:cTn id="20" dur="250" fill="hold"/>
                                        <p:tgtEl>
                                          <p:spTgt spid="147"/>
                                        </p:tgtEl>
                                        <p:attrNameLst>
                                          <p:attrName>ppt_h</p:attrName>
                                        </p:attrNameLst>
                                      </p:cBhvr>
                                      <p:tavLst>
                                        <p:tav tm="0">
                                          <p:val>
                                            <p:fltVal val="0"/>
                                          </p:val>
                                        </p:tav>
                                        <p:tav tm="100000">
                                          <p:val>
                                            <p:strVal val="#ppt_h"/>
                                          </p:val>
                                        </p:tav>
                                      </p:tavLst>
                                    </p:anim>
                                    <p:animEffect transition="in" filter="fade">
                                      <p:cBhvr>
                                        <p:cTn id="21" dur="250"/>
                                        <p:tgtEl>
                                          <p:spTgt spid="147"/>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132"/>
                                        </p:tgtEl>
                                        <p:attrNameLst>
                                          <p:attrName>style.visibility</p:attrName>
                                        </p:attrNameLst>
                                      </p:cBhvr>
                                      <p:to>
                                        <p:strVal val="visible"/>
                                      </p:to>
                                    </p:set>
                                    <p:anim calcmode="lin" valueType="num">
                                      <p:cBhvr>
                                        <p:cTn id="25" dur="500" fill="hold"/>
                                        <p:tgtEl>
                                          <p:spTgt spid="132"/>
                                        </p:tgtEl>
                                        <p:attrNameLst>
                                          <p:attrName>ppt_w</p:attrName>
                                        </p:attrNameLst>
                                      </p:cBhvr>
                                      <p:tavLst>
                                        <p:tav tm="0">
                                          <p:val>
                                            <p:fltVal val="0"/>
                                          </p:val>
                                        </p:tav>
                                        <p:tav tm="100000">
                                          <p:val>
                                            <p:strVal val="#ppt_w"/>
                                          </p:val>
                                        </p:tav>
                                      </p:tavLst>
                                    </p:anim>
                                    <p:anim calcmode="lin" valueType="num">
                                      <p:cBhvr>
                                        <p:cTn id="26" dur="500" fill="hold"/>
                                        <p:tgtEl>
                                          <p:spTgt spid="132"/>
                                        </p:tgtEl>
                                        <p:attrNameLst>
                                          <p:attrName>ppt_h</p:attrName>
                                        </p:attrNameLst>
                                      </p:cBhvr>
                                      <p:tavLst>
                                        <p:tav tm="0">
                                          <p:val>
                                            <p:fltVal val="0"/>
                                          </p:val>
                                        </p:tav>
                                        <p:tav tm="100000">
                                          <p:val>
                                            <p:strVal val="#ppt_h"/>
                                          </p:val>
                                        </p:tav>
                                      </p:tavLst>
                                    </p:anim>
                                    <p:animEffect transition="in" filter="fade">
                                      <p:cBhvr>
                                        <p:cTn id="27" dur="500"/>
                                        <p:tgtEl>
                                          <p:spTgt spid="132"/>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138"/>
                                        </p:tgtEl>
                                        <p:attrNameLst>
                                          <p:attrName>style.visibility</p:attrName>
                                        </p:attrNameLst>
                                      </p:cBhvr>
                                      <p:to>
                                        <p:strVal val="visible"/>
                                      </p:to>
                                    </p:set>
                                    <p:anim calcmode="lin" valueType="num">
                                      <p:cBhvr>
                                        <p:cTn id="31" dur="500" fill="hold"/>
                                        <p:tgtEl>
                                          <p:spTgt spid="138"/>
                                        </p:tgtEl>
                                        <p:attrNameLst>
                                          <p:attrName>ppt_w</p:attrName>
                                        </p:attrNameLst>
                                      </p:cBhvr>
                                      <p:tavLst>
                                        <p:tav tm="0">
                                          <p:val>
                                            <p:fltVal val="0"/>
                                          </p:val>
                                        </p:tav>
                                        <p:tav tm="100000">
                                          <p:val>
                                            <p:strVal val="#ppt_w"/>
                                          </p:val>
                                        </p:tav>
                                      </p:tavLst>
                                    </p:anim>
                                    <p:anim calcmode="lin" valueType="num">
                                      <p:cBhvr>
                                        <p:cTn id="32" dur="500" fill="hold"/>
                                        <p:tgtEl>
                                          <p:spTgt spid="138"/>
                                        </p:tgtEl>
                                        <p:attrNameLst>
                                          <p:attrName>ppt_h</p:attrName>
                                        </p:attrNameLst>
                                      </p:cBhvr>
                                      <p:tavLst>
                                        <p:tav tm="0">
                                          <p:val>
                                            <p:fltVal val="0"/>
                                          </p:val>
                                        </p:tav>
                                        <p:tav tm="100000">
                                          <p:val>
                                            <p:strVal val="#ppt_h"/>
                                          </p:val>
                                        </p:tav>
                                      </p:tavLst>
                                    </p:anim>
                                    <p:animEffect transition="in" filter="fade">
                                      <p:cBhvr>
                                        <p:cTn id="33" dur="500"/>
                                        <p:tgtEl>
                                          <p:spTgt spid="13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48"/>
                                        </p:tgtEl>
                                        <p:attrNameLst>
                                          <p:attrName>style.visibility</p:attrName>
                                        </p:attrNameLst>
                                      </p:cBhvr>
                                      <p:to>
                                        <p:strVal val="visible"/>
                                      </p:to>
                                    </p:set>
                                    <p:anim calcmode="lin" valueType="num">
                                      <p:cBhvr>
                                        <p:cTn id="37" dur="250" fill="hold"/>
                                        <p:tgtEl>
                                          <p:spTgt spid="148"/>
                                        </p:tgtEl>
                                        <p:attrNameLst>
                                          <p:attrName>ppt_w</p:attrName>
                                        </p:attrNameLst>
                                      </p:cBhvr>
                                      <p:tavLst>
                                        <p:tav tm="0">
                                          <p:val>
                                            <p:fltVal val="0"/>
                                          </p:val>
                                        </p:tav>
                                        <p:tav tm="100000">
                                          <p:val>
                                            <p:strVal val="#ppt_w"/>
                                          </p:val>
                                        </p:tav>
                                      </p:tavLst>
                                    </p:anim>
                                    <p:anim calcmode="lin" valueType="num">
                                      <p:cBhvr>
                                        <p:cTn id="38" dur="250" fill="hold"/>
                                        <p:tgtEl>
                                          <p:spTgt spid="148"/>
                                        </p:tgtEl>
                                        <p:attrNameLst>
                                          <p:attrName>ppt_h</p:attrName>
                                        </p:attrNameLst>
                                      </p:cBhvr>
                                      <p:tavLst>
                                        <p:tav tm="0">
                                          <p:val>
                                            <p:fltVal val="0"/>
                                          </p:val>
                                        </p:tav>
                                        <p:tav tm="100000">
                                          <p:val>
                                            <p:strVal val="#ppt_h"/>
                                          </p:val>
                                        </p:tav>
                                      </p:tavLst>
                                    </p:anim>
                                    <p:animEffect transition="in" filter="fade">
                                      <p:cBhvr>
                                        <p:cTn id="39" dur="250"/>
                                        <p:tgtEl>
                                          <p:spTgt spid="148"/>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133"/>
                                        </p:tgtEl>
                                        <p:attrNameLst>
                                          <p:attrName>style.visibility</p:attrName>
                                        </p:attrNameLst>
                                      </p:cBhvr>
                                      <p:to>
                                        <p:strVal val="visible"/>
                                      </p:to>
                                    </p:set>
                                    <p:anim calcmode="lin" valueType="num">
                                      <p:cBhvr>
                                        <p:cTn id="43" dur="500" fill="hold"/>
                                        <p:tgtEl>
                                          <p:spTgt spid="133"/>
                                        </p:tgtEl>
                                        <p:attrNameLst>
                                          <p:attrName>ppt_w</p:attrName>
                                        </p:attrNameLst>
                                      </p:cBhvr>
                                      <p:tavLst>
                                        <p:tav tm="0">
                                          <p:val>
                                            <p:fltVal val="0"/>
                                          </p:val>
                                        </p:tav>
                                        <p:tav tm="100000">
                                          <p:val>
                                            <p:strVal val="#ppt_w"/>
                                          </p:val>
                                        </p:tav>
                                      </p:tavLst>
                                    </p:anim>
                                    <p:anim calcmode="lin" valueType="num">
                                      <p:cBhvr>
                                        <p:cTn id="44" dur="500" fill="hold"/>
                                        <p:tgtEl>
                                          <p:spTgt spid="133"/>
                                        </p:tgtEl>
                                        <p:attrNameLst>
                                          <p:attrName>ppt_h</p:attrName>
                                        </p:attrNameLst>
                                      </p:cBhvr>
                                      <p:tavLst>
                                        <p:tav tm="0">
                                          <p:val>
                                            <p:fltVal val="0"/>
                                          </p:val>
                                        </p:tav>
                                        <p:tav tm="100000">
                                          <p:val>
                                            <p:strVal val="#ppt_h"/>
                                          </p:val>
                                        </p:tav>
                                      </p:tavLst>
                                    </p:anim>
                                    <p:animEffect transition="in" filter="fade">
                                      <p:cBhvr>
                                        <p:cTn id="45" dur="500"/>
                                        <p:tgtEl>
                                          <p:spTgt spid="133"/>
                                        </p:tgtEl>
                                      </p:cBhvr>
                                    </p:animEffect>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141"/>
                                        </p:tgtEl>
                                        <p:attrNameLst>
                                          <p:attrName>style.visibility</p:attrName>
                                        </p:attrNameLst>
                                      </p:cBhvr>
                                      <p:to>
                                        <p:strVal val="visible"/>
                                      </p:to>
                                    </p:set>
                                    <p:anim calcmode="lin" valueType="num">
                                      <p:cBhvr>
                                        <p:cTn id="49" dur="500" fill="hold"/>
                                        <p:tgtEl>
                                          <p:spTgt spid="141"/>
                                        </p:tgtEl>
                                        <p:attrNameLst>
                                          <p:attrName>ppt_w</p:attrName>
                                        </p:attrNameLst>
                                      </p:cBhvr>
                                      <p:tavLst>
                                        <p:tav tm="0">
                                          <p:val>
                                            <p:fltVal val="0"/>
                                          </p:val>
                                        </p:tav>
                                        <p:tav tm="100000">
                                          <p:val>
                                            <p:strVal val="#ppt_w"/>
                                          </p:val>
                                        </p:tav>
                                      </p:tavLst>
                                    </p:anim>
                                    <p:anim calcmode="lin" valueType="num">
                                      <p:cBhvr>
                                        <p:cTn id="50" dur="500" fill="hold"/>
                                        <p:tgtEl>
                                          <p:spTgt spid="141"/>
                                        </p:tgtEl>
                                        <p:attrNameLst>
                                          <p:attrName>ppt_h</p:attrName>
                                        </p:attrNameLst>
                                      </p:cBhvr>
                                      <p:tavLst>
                                        <p:tav tm="0">
                                          <p:val>
                                            <p:fltVal val="0"/>
                                          </p:val>
                                        </p:tav>
                                        <p:tav tm="100000">
                                          <p:val>
                                            <p:strVal val="#ppt_h"/>
                                          </p:val>
                                        </p:tav>
                                      </p:tavLst>
                                    </p:anim>
                                    <p:animEffect transition="in" filter="fade">
                                      <p:cBhvr>
                                        <p:cTn id="51" dur="500"/>
                                        <p:tgtEl>
                                          <p:spTgt spid="141"/>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149"/>
                                        </p:tgtEl>
                                        <p:attrNameLst>
                                          <p:attrName>style.visibility</p:attrName>
                                        </p:attrNameLst>
                                      </p:cBhvr>
                                      <p:to>
                                        <p:strVal val="visible"/>
                                      </p:to>
                                    </p:set>
                                    <p:anim calcmode="lin" valueType="num">
                                      <p:cBhvr>
                                        <p:cTn id="55" dur="250" fill="hold"/>
                                        <p:tgtEl>
                                          <p:spTgt spid="149"/>
                                        </p:tgtEl>
                                        <p:attrNameLst>
                                          <p:attrName>ppt_w</p:attrName>
                                        </p:attrNameLst>
                                      </p:cBhvr>
                                      <p:tavLst>
                                        <p:tav tm="0">
                                          <p:val>
                                            <p:fltVal val="0"/>
                                          </p:val>
                                        </p:tav>
                                        <p:tav tm="100000">
                                          <p:val>
                                            <p:strVal val="#ppt_w"/>
                                          </p:val>
                                        </p:tav>
                                      </p:tavLst>
                                    </p:anim>
                                    <p:anim calcmode="lin" valueType="num">
                                      <p:cBhvr>
                                        <p:cTn id="56" dur="250" fill="hold"/>
                                        <p:tgtEl>
                                          <p:spTgt spid="149"/>
                                        </p:tgtEl>
                                        <p:attrNameLst>
                                          <p:attrName>ppt_h</p:attrName>
                                        </p:attrNameLst>
                                      </p:cBhvr>
                                      <p:tavLst>
                                        <p:tav tm="0">
                                          <p:val>
                                            <p:fltVal val="0"/>
                                          </p:val>
                                        </p:tav>
                                        <p:tav tm="100000">
                                          <p:val>
                                            <p:strVal val="#ppt_h"/>
                                          </p:val>
                                        </p:tav>
                                      </p:tavLst>
                                    </p:anim>
                                    <p:animEffect transition="in" filter="fade">
                                      <p:cBhvr>
                                        <p:cTn id="57" dur="250"/>
                                        <p:tgtEl>
                                          <p:spTgt spid="149"/>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134"/>
                                        </p:tgtEl>
                                        <p:attrNameLst>
                                          <p:attrName>style.visibility</p:attrName>
                                        </p:attrNameLst>
                                      </p:cBhvr>
                                      <p:to>
                                        <p:strVal val="visible"/>
                                      </p:to>
                                    </p:set>
                                    <p:anim calcmode="lin" valueType="num">
                                      <p:cBhvr>
                                        <p:cTn id="61" dur="500" fill="hold"/>
                                        <p:tgtEl>
                                          <p:spTgt spid="134"/>
                                        </p:tgtEl>
                                        <p:attrNameLst>
                                          <p:attrName>ppt_w</p:attrName>
                                        </p:attrNameLst>
                                      </p:cBhvr>
                                      <p:tavLst>
                                        <p:tav tm="0">
                                          <p:val>
                                            <p:fltVal val="0"/>
                                          </p:val>
                                        </p:tav>
                                        <p:tav tm="100000">
                                          <p:val>
                                            <p:strVal val="#ppt_w"/>
                                          </p:val>
                                        </p:tav>
                                      </p:tavLst>
                                    </p:anim>
                                    <p:anim calcmode="lin" valueType="num">
                                      <p:cBhvr>
                                        <p:cTn id="62" dur="500" fill="hold"/>
                                        <p:tgtEl>
                                          <p:spTgt spid="134"/>
                                        </p:tgtEl>
                                        <p:attrNameLst>
                                          <p:attrName>ppt_h</p:attrName>
                                        </p:attrNameLst>
                                      </p:cBhvr>
                                      <p:tavLst>
                                        <p:tav tm="0">
                                          <p:val>
                                            <p:fltVal val="0"/>
                                          </p:val>
                                        </p:tav>
                                        <p:tav tm="100000">
                                          <p:val>
                                            <p:strVal val="#ppt_h"/>
                                          </p:val>
                                        </p:tav>
                                      </p:tavLst>
                                    </p:anim>
                                    <p:animEffect transition="in" filter="fade">
                                      <p:cBhvr>
                                        <p:cTn id="63" dur="500"/>
                                        <p:tgtEl>
                                          <p:spTgt spid="134"/>
                                        </p:tgtEl>
                                      </p:cBhvr>
                                    </p:animEffect>
                                  </p:childTnLst>
                                </p:cTn>
                              </p:par>
                            </p:childTnLst>
                          </p:cTn>
                        </p:par>
                        <p:par>
                          <p:cTn id="64" fill="hold">
                            <p:stCondLst>
                              <p:cond delay="5000"/>
                            </p:stCondLst>
                            <p:childTnLst>
                              <p:par>
                                <p:cTn id="65" presetID="53" presetClass="entr" presetSubtype="16" fill="hold" nodeType="afterEffect">
                                  <p:stCondLst>
                                    <p:cond delay="0"/>
                                  </p:stCondLst>
                                  <p:childTnLst>
                                    <p:set>
                                      <p:cBhvr>
                                        <p:cTn id="66" dur="1" fill="hold">
                                          <p:stCondLst>
                                            <p:cond delay="0"/>
                                          </p:stCondLst>
                                        </p:cTn>
                                        <p:tgtEl>
                                          <p:spTgt spid="144"/>
                                        </p:tgtEl>
                                        <p:attrNameLst>
                                          <p:attrName>style.visibility</p:attrName>
                                        </p:attrNameLst>
                                      </p:cBhvr>
                                      <p:to>
                                        <p:strVal val="visible"/>
                                      </p:to>
                                    </p:set>
                                    <p:anim calcmode="lin" valueType="num">
                                      <p:cBhvr>
                                        <p:cTn id="67" dur="500" fill="hold"/>
                                        <p:tgtEl>
                                          <p:spTgt spid="144"/>
                                        </p:tgtEl>
                                        <p:attrNameLst>
                                          <p:attrName>ppt_w</p:attrName>
                                        </p:attrNameLst>
                                      </p:cBhvr>
                                      <p:tavLst>
                                        <p:tav tm="0">
                                          <p:val>
                                            <p:fltVal val="0"/>
                                          </p:val>
                                        </p:tav>
                                        <p:tav tm="100000">
                                          <p:val>
                                            <p:strVal val="#ppt_w"/>
                                          </p:val>
                                        </p:tav>
                                      </p:tavLst>
                                    </p:anim>
                                    <p:anim calcmode="lin" valueType="num">
                                      <p:cBhvr>
                                        <p:cTn id="68" dur="500" fill="hold"/>
                                        <p:tgtEl>
                                          <p:spTgt spid="144"/>
                                        </p:tgtEl>
                                        <p:attrNameLst>
                                          <p:attrName>ppt_h</p:attrName>
                                        </p:attrNameLst>
                                      </p:cBhvr>
                                      <p:tavLst>
                                        <p:tav tm="0">
                                          <p:val>
                                            <p:fltVal val="0"/>
                                          </p:val>
                                        </p:tav>
                                        <p:tav tm="100000">
                                          <p:val>
                                            <p:strVal val="#ppt_h"/>
                                          </p:val>
                                        </p:tav>
                                      </p:tavLst>
                                    </p:anim>
                                    <p:animEffect transition="in" filter="fade">
                                      <p:cBhvr>
                                        <p:cTn id="69" dur="500"/>
                                        <p:tgtEl>
                                          <p:spTgt spid="144"/>
                                        </p:tgtEl>
                                      </p:cBhvr>
                                    </p:animEffect>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150"/>
                                        </p:tgtEl>
                                        <p:attrNameLst>
                                          <p:attrName>style.visibility</p:attrName>
                                        </p:attrNameLst>
                                      </p:cBhvr>
                                      <p:to>
                                        <p:strVal val="visible"/>
                                      </p:to>
                                    </p:set>
                                    <p:anim calcmode="lin" valueType="num">
                                      <p:cBhvr>
                                        <p:cTn id="73" dur="250" fill="hold"/>
                                        <p:tgtEl>
                                          <p:spTgt spid="150"/>
                                        </p:tgtEl>
                                        <p:attrNameLst>
                                          <p:attrName>ppt_w</p:attrName>
                                        </p:attrNameLst>
                                      </p:cBhvr>
                                      <p:tavLst>
                                        <p:tav tm="0">
                                          <p:val>
                                            <p:fltVal val="0"/>
                                          </p:val>
                                        </p:tav>
                                        <p:tav tm="100000">
                                          <p:val>
                                            <p:strVal val="#ppt_w"/>
                                          </p:val>
                                        </p:tav>
                                      </p:tavLst>
                                    </p:anim>
                                    <p:anim calcmode="lin" valueType="num">
                                      <p:cBhvr>
                                        <p:cTn id="74" dur="250" fill="hold"/>
                                        <p:tgtEl>
                                          <p:spTgt spid="150"/>
                                        </p:tgtEl>
                                        <p:attrNameLst>
                                          <p:attrName>ppt_h</p:attrName>
                                        </p:attrNameLst>
                                      </p:cBhvr>
                                      <p:tavLst>
                                        <p:tav tm="0">
                                          <p:val>
                                            <p:fltVal val="0"/>
                                          </p:val>
                                        </p:tav>
                                        <p:tav tm="100000">
                                          <p:val>
                                            <p:strVal val="#ppt_h"/>
                                          </p:val>
                                        </p:tav>
                                      </p:tavLst>
                                    </p:anim>
                                    <p:animEffect transition="in" filter="fade">
                                      <p:cBhvr>
                                        <p:cTn id="75" dur="250"/>
                                        <p:tgtEl>
                                          <p:spTgt spid="150"/>
                                        </p:tgtEl>
                                      </p:cBhvr>
                                    </p:animEffect>
                                  </p:childTnLst>
                                </p:cTn>
                              </p:par>
                            </p:childTnLst>
                          </p:cTn>
                        </p:par>
                        <p:par>
                          <p:cTn id="76" fill="hold">
                            <p:stCondLst>
                              <p:cond delay="6000"/>
                            </p:stCondLst>
                            <p:childTnLst>
                              <p:par>
                                <p:cTn id="77" presetID="53" presetClass="entr" presetSubtype="16" fill="hold" nodeType="afterEffect">
                                  <p:stCondLst>
                                    <p:cond delay="0"/>
                                  </p:stCondLst>
                                  <p:childTnLst>
                                    <p:set>
                                      <p:cBhvr>
                                        <p:cTn id="78" dur="1" fill="hold">
                                          <p:stCondLst>
                                            <p:cond delay="0"/>
                                          </p:stCondLst>
                                        </p:cTn>
                                        <p:tgtEl>
                                          <p:spTgt spid="160"/>
                                        </p:tgtEl>
                                        <p:attrNameLst>
                                          <p:attrName>style.visibility</p:attrName>
                                        </p:attrNameLst>
                                      </p:cBhvr>
                                      <p:to>
                                        <p:strVal val="visible"/>
                                      </p:to>
                                    </p:set>
                                    <p:anim calcmode="lin" valueType="num">
                                      <p:cBhvr>
                                        <p:cTn id="79" dur="250" fill="hold"/>
                                        <p:tgtEl>
                                          <p:spTgt spid="160"/>
                                        </p:tgtEl>
                                        <p:attrNameLst>
                                          <p:attrName>ppt_w</p:attrName>
                                        </p:attrNameLst>
                                      </p:cBhvr>
                                      <p:tavLst>
                                        <p:tav tm="0">
                                          <p:val>
                                            <p:fltVal val="0"/>
                                          </p:val>
                                        </p:tav>
                                        <p:tav tm="100000">
                                          <p:val>
                                            <p:strVal val="#ppt_w"/>
                                          </p:val>
                                        </p:tav>
                                      </p:tavLst>
                                    </p:anim>
                                    <p:anim calcmode="lin" valueType="num">
                                      <p:cBhvr>
                                        <p:cTn id="80" dur="250" fill="hold"/>
                                        <p:tgtEl>
                                          <p:spTgt spid="160"/>
                                        </p:tgtEl>
                                        <p:attrNameLst>
                                          <p:attrName>ppt_h</p:attrName>
                                        </p:attrNameLst>
                                      </p:cBhvr>
                                      <p:tavLst>
                                        <p:tav tm="0">
                                          <p:val>
                                            <p:fltVal val="0"/>
                                          </p:val>
                                        </p:tav>
                                        <p:tav tm="100000">
                                          <p:val>
                                            <p:strVal val="#ppt_h"/>
                                          </p:val>
                                        </p:tav>
                                      </p:tavLst>
                                    </p:anim>
                                    <p:animEffect transition="in" filter="fade">
                                      <p:cBhvr>
                                        <p:cTn id="81" dur="250"/>
                                        <p:tgtEl>
                                          <p:spTgt spid="160"/>
                                        </p:tgtEl>
                                      </p:cBhvr>
                                    </p:animEffect>
                                  </p:childTnLst>
                                </p:cTn>
                              </p:par>
                            </p:childTnLst>
                          </p:cTn>
                        </p:par>
                        <p:par>
                          <p:cTn id="82" fill="hold">
                            <p:stCondLst>
                              <p:cond delay="6500"/>
                            </p:stCondLst>
                            <p:childTnLst>
                              <p:par>
                                <p:cTn id="83" presetID="53" presetClass="entr" presetSubtype="16" fill="hold" nodeType="afterEffect">
                                  <p:stCondLst>
                                    <p:cond delay="0"/>
                                  </p:stCondLst>
                                  <p:childTnLst>
                                    <p:set>
                                      <p:cBhvr>
                                        <p:cTn id="84" dur="1" fill="hold">
                                          <p:stCondLst>
                                            <p:cond delay="0"/>
                                          </p:stCondLst>
                                        </p:cTn>
                                        <p:tgtEl>
                                          <p:spTgt spid="163"/>
                                        </p:tgtEl>
                                        <p:attrNameLst>
                                          <p:attrName>style.visibility</p:attrName>
                                        </p:attrNameLst>
                                      </p:cBhvr>
                                      <p:to>
                                        <p:strVal val="visible"/>
                                      </p:to>
                                    </p:set>
                                    <p:anim calcmode="lin" valueType="num">
                                      <p:cBhvr>
                                        <p:cTn id="85" dur="250" fill="hold"/>
                                        <p:tgtEl>
                                          <p:spTgt spid="163"/>
                                        </p:tgtEl>
                                        <p:attrNameLst>
                                          <p:attrName>ppt_w</p:attrName>
                                        </p:attrNameLst>
                                      </p:cBhvr>
                                      <p:tavLst>
                                        <p:tav tm="0">
                                          <p:val>
                                            <p:fltVal val="0"/>
                                          </p:val>
                                        </p:tav>
                                        <p:tav tm="100000">
                                          <p:val>
                                            <p:strVal val="#ppt_w"/>
                                          </p:val>
                                        </p:tav>
                                      </p:tavLst>
                                    </p:anim>
                                    <p:anim calcmode="lin" valueType="num">
                                      <p:cBhvr>
                                        <p:cTn id="86" dur="250" fill="hold"/>
                                        <p:tgtEl>
                                          <p:spTgt spid="163"/>
                                        </p:tgtEl>
                                        <p:attrNameLst>
                                          <p:attrName>ppt_h</p:attrName>
                                        </p:attrNameLst>
                                      </p:cBhvr>
                                      <p:tavLst>
                                        <p:tav tm="0">
                                          <p:val>
                                            <p:fltVal val="0"/>
                                          </p:val>
                                        </p:tav>
                                        <p:tav tm="100000">
                                          <p:val>
                                            <p:strVal val="#ppt_h"/>
                                          </p:val>
                                        </p:tav>
                                      </p:tavLst>
                                    </p:anim>
                                    <p:animEffect transition="in" filter="fade">
                                      <p:cBhvr>
                                        <p:cTn id="87" dur="250"/>
                                        <p:tgtEl>
                                          <p:spTgt spid="163"/>
                                        </p:tgtEl>
                                      </p:cBhvr>
                                    </p:animEffect>
                                  </p:childTnLst>
                                </p:cTn>
                              </p:par>
                            </p:childTnLst>
                          </p:cTn>
                        </p:par>
                        <p:par>
                          <p:cTn id="88" fill="hold">
                            <p:stCondLst>
                              <p:cond delay="7000"/>
                            </p:stCondLst>
                            <p:childTnLst>
                              <p:par>
                                <p:cTn id="89" presetID="53" presetClass="entr" presetSubtype="16" fill="hold" nodeType="afterEffect">
                                  <p:stCondLst>
                                    <p:cond delay="0"/>
                                  </p:stCondLst>
                                  <p:childTnLst>
                                    <p:set>
                                      <p:cBhvr>
                                        <p:cTn id="90" dur="1" fill="hold">
                                          <p:stCondLst>
                                            <p:cond delay="0"/>
                                          </p:stCondLst>
                                        </p:cTn>
                                        <p:tgtEl>
                                          <p:spTgt spid="175"/>
                                        </p:tgtEl>
                                        <p:attrNameLst>
                                          <p:attrName>style.visibility</p:attrName>
                                        </p:attrNameLst>
                                      </p:cBhvr>
                                      <p:to>
                                        <p:strVal val="visible"/>
                                      </p:to>
                                    </p:set>
                                    <p:anim calcmode="lin" valueType="num">
                                      <p:cBhvr>
                                        <p:cTn id="91" dur="250" fill="hold"/>
                                        <p:tgtEl>
                                          <p:spTgt spid="175"/>
                                        </p:tgtEl>
                                        <p:attrNameLst>
                                          <p:attrName>ppt_w</p:attrName>
                                        </p:attrNameLst>
                                      </p:cBhvr>
                                      <p:tavLst>
                                        <p:tav tm="0">
                                          <p:val>
                                            <p:fltVal val="0"/>
                                          </p:val>
                                        </p:tav>
                                        <p:tav tm="100000">
                                          <p:val>
                                            <p:strVal val="#ppt_w"/>
                                          </p:val>
                                        </p:tav>
                                      </p:tavLst>
                                    </p:anim>
                                    <p:anim calcmode="lin" valueType="num">
                                      <p:cBhvr>
                                        <p:cTn id="92" dur="250" fill="hold"/>
                                        <p:tgtEl>
                                          <p:spTgt spid="175"/>
                                        </p:tgtEl>
                                        <p:attrNameLst>
                                          <p:attrName>ppt_h</p:attrName>
                                        </p:attrNameLst>
                                      </p:cBhvr>
                                      <p:tavLst>
                                        <p:tav tm="0">
                                          <p:val>
                                            <p:fltVal val="0"/>
                                          </p:val>
                                        </p:tav>
                                        <p:tav tm="100000">
                                          <p:val>
                                            <p:strVal val="#ppt_h"/>
                                          </p:val>
                                        </p:tav>
                                      </p:tavLst>
                                    </p:anim>
                                    <p:animEffect transition="in" filter="fade">
                                      <p:cBhvr>
                                        <p:cTn id="93" dur="250"/>
                                        <p:tgtEl>
                                          <p:spTgt spid="175"/>
                                        </p:tgtEl>
                                      </p:cBhvr>
                                    </p:animEffect>
                                  </p:childTnLst>
                                </p:cTn>
                              </p:par>
                            </p:childTnLst>
                          </p:cTn>
                        </p:par>
                        <p:par>
                          <p:cTn id="94" fill="hold">
                            <p:stCondLst>
                              <p:cond delay="7500"/>
                            </p:stCondLst>
                            <p:childTnLst>
                              <p:par>
                                <p:cTn id="95" presetID="53" presetClass="entr" presetSubtype="16" fill="hold" nodeType="afterEffect">
                                  <p:stCondLst>
                                    <p:cond delay="0"/>
                                  </p:stCondLst>
                                  <p:childTnLst>
                                    <p:set>
                                      <p:cBhvr>
                                        <p:cTn id="96" dur="1" fill="hold">
                                          <p:stCondLst>
                                            <p:cond delay="0"/>
                                          </p:stCondLst>
                                        </p:cTn>
                                        <p:tgtEl>
                                          <p:spTgt spid="169"/>
                                        </p:tgtEl>
                                        <p:attrNameLst>
                                          <p:attrName>style.visibility</p:attrName>
                                        </p:attrNameLst>
                                      </p:cBhvr>
                                      <p:to>
                                        <p:strVal val="visible"/>
                                      </p:to>
                                    </p:set>
                                    <p:anim calcmode="lin" valueType="num">
                                      <p:cBhvr>
                                        <p:cTn id="97" dur="250" fill="hold"/>
                                        <p:tgtEl>
                                          <p:spTgt spid="169"/>
                                        </p:tgtEl>
                                        <p:attrNameLst>
                                          <p:attrName>ppt_w</p:attrName>
                                        </p:attrNameLst>
                                      </p:cBhvr>
                                      <p:tavLst>
                                        <p:tav tm="0">
                                          <p:val>
                                            <p:fltVal val="0"/>
                                          </p:val>
                                        </p:tav>
                                        <p:tav tm="100000">
                                          <p:val>
                                            <p:strVal val="#ppt_w"/>
                                          </p:val>
                                        </p:tav>
                                      </p:tavLst>
                                    </p:anim>
                                    <p:anim calcmode="lin" valueType="num">
                                      <p:cBhvr>
                                        <p:cTn id="98" dur="250" fill="hold"/>
                                        <p:tgtEl>
                                          <p:spTgt spid="169"/>
                                        </p:tgtEl>
                                        <p:attrNameLst>
                                          <p:attrName>ppt_h</p:attrName>
                                        </p:attrNameLst>
                                      </p:cBhvr>
                                      <p:tavLst>
                                        <p:tav tm="0">
                                          <p:val>
                                            <p:fltVal val="0"/>
                                          </p:val>
                                        </p:tav>
                                        <p:tav tm="100000">
                                          <p:val>
                                            <p:strVal val="#ppt_h"/>
                                          </p:val>
                                        </p:tav>
                                      </p:tavLst>
                                    </p:anim>
                                    <p:animEffect transition="in" filter="fade">
                                      <p:cBhvr>
                                        <p:cTn id="99" dur="250"/>
                                        <p:tgtEl>
                                          <p:spTgt spid="169"/>
                                        </p:tgtEl>
                                      </p:cBhvr>
                                    </p:animEffect>
                                  </p:childTnLst>
                                </p:cTn>
                              </p:par>
                            </p:childTnLst>
                          </p:cTn>
                        </p:par>
                        <p:par>
                          <p:cTn id="100" fill="hold">
                            <p:stCondLst>
                              <p:cond delay="8000"/>
                            </p:stCondLst>
                            <p:childTnLst>
                              <p:par>
                                <p:cTn id="101" presetID="53" presetClass="entr" presetSubtype="16" fill="hold" nodeType="afterEffect">
                                  <p:stCondLst>
                                    <p:cond delay="0"/>
                                  </p:stCondLst>
                                  <p:childTnLst>
                                    <p:set>
                                      <p:cBhvr>
                                        <p:cTn id="102" dur="1" fill="hold">
                                          <p:stCondLst>
                                            <p:cond delay="0"/>
                                          </p:stCondLst>
                                        </p:cTn>
                                        <p:tgtEl>
                                          <p:spTgt spid="166"/>
                                        </p:tgtEl>
                                        <p:attrNameLst>
                                          <p:attrName>style.visibility</p:attrName>
                                        </p:attrNameLst>
                                      </p:cBhvr>
                                      <p:to>
                                        <p:strVal val="visible"/>
                                      </p:to>
                                    </p:set>
                                    <p:anim calcmode="lin" valueType="num">
                                      <p:cBhvr>
                                        <p:cTn id="103" dur="250" fill="hold"/>
                                        <p:tgtEl>
                                          <p:spTgt spid="166"/>
                                        </p:tgtEl>
                                        <p:attrNameLst>
                                          <p:attrName>ppt_w</p:attrName>
                                        </p:attrNameLst>
                                      </p:cBhvr>
                                      <p:tavLst>
                                        <p:tav tm="0">
                                          <p:val>
                                            <p:fltVal val="0"/>
                                          </p:val>
                                        </p:tav>
                                        <p:tav tm="100000">
                                          <p:val>
                                            <p:strVal val="#ppt_w"/>
                                          </p:val>
                                        </p:tav>
                                      </p:tavLst>
                                    </p:anim>
                                    <p:anim calcmode="lin" valueType="num">
                                      <p:cBhvr>
                                        <p:cTn id="104" dur="250" fill="hold"/>
                                        <p:tgtEl>
                                          <p:spTgt spid="166"/>
                                        </p:tgtEl>
                                        <p:attrNameLst>
                                          <p:attrName>ppt_h</p:attrName>
                                        </p:attrNameLst>
                                      </p:cBhvr>
                                      <p:tavLst>
                                        <p:tav tm="0">
                                          <p:val>
                                            <p:fltVal val="0"/>
                                          </p:val>
                                        </p:tav>
                                        <p:tav tm="100000">
                                          <p:val>
                                            <p:strVal val="#ppt_h"/>
                                          </p:val>
                                        </p:tav>
                                      </p:tavLst>
                                    </p:anim>
                                    <p:animEffect transition="in" filter="fade">
                                      <p:cBhvr>
                                        <p:cTn id="105" dur="250"/>
                                        <p:tgtEl>
                                          <p:spTgt spid="166"/>
                                        </p:tgtEl>
                                      </p:cBhvr>
                                    </p:animEffect>
                                  </p:childTnLst>
                                </p:cTn>
                              </p:par>
                            </p:childTnLst>
                          </p:cTn>
                        </p:par>
                        <p:par>
                          <p:cTn id="106" fill="hold">
                            <p:stCondLst>
                              <p:cond delay="8500"/>
                            </p:stCondLst>
                            <p:childTnLst>
                              <p:par>
                                <p:cTn id="107" presetID="53" presetClass="entr" presetSubtype="16" fill="hold" nodeType="afterEffect">
                                  <p:stCondLst>
                                    <p:cond delay="0"/>
                                  </p:stCondLst>
                                  <p:childTnLst>
                                    <p:set>
                                      <p:cBhvr>
                                        <p:cTn id="108" dur="1" fill="hold">
                                          <p:stCondLst>
                                            <p:cond delay="0"/>
                                          </p:stCondLst>
                                        </p:cTn>
                                        <p:tgtEl>
                                          <p:spTgt spid="151"/>
                                        </p:tgtEl>
                                        <p:attrNameLst>
                                          <p:attrName>style.visibility</p:attrName>
                                        </p:attrNameLst>
                                      </p:cBhvr>
                                      <p:to>
                                        <p:strVal val="visible"/>
                                      </p:to>
                                    </p:set>
                                    <p:anim calcmode="lin" valueType="num">
                                      <p:cBhvr>
                                        <p:cTn id="109" dur="250" fill="hold"/>
                                        <p:tgtEl>
                                          <p:spTgt spid="151"/>
                                        </p:tgtEl>
                                        <p:attrNameLst>
                                          <p:attrName>ppt_w</p:attrName>
                                        </p:attrNameLst>
                                      </p:cBhvr>
                                      <p:tavLst>
                                        <p:tav tm="0">
                                          <p:val>
                                            <p:fltVal val="0"/>
                                          </p:val>
                                        </p:tav>
                                        <p:tav tm="100000">
                                          <p:val>
                                            <p:strVal val="#ppt_w"/>
                                          </p:val>
                                        </p:tav>
                                      </p:tavLst>
                                    </p:anim>
                                    <p:anim calcmode="lin" valueType="num">
                                      <p:cBhvr>
                                        <p:cTn id="110" dur="250" fill="hold"/>
                                        <p:tgtEl>
                                          <p:spTgt spid="151"/>
                                        </p:tgtEl>
                                        <p:attrNameLst>
                                          <p:attrName>ppt_h</p:attrName>
                                        </p:attrNameLst>
                                      </p:cBhvr>
                                      <p:tavLst>
                                        <p:tav tm="0">
                                          <p:val>
                                            <p:fltVal val="0"/>
                                          </p:val>
                                        </p:tav>
                                        <p:tav tm="100000">
                                          <p:val>
                                            <p:strVal val="#ppt_h"/>
                                          </p:val>
                                        </p:tav>
                                      </p:tavLst>
                                    </p:anim>
                                    <p:animEffect transition="in" filter="fade">
                                      <p:cBhvr>
                                        <p:cTn id="111" dur="250"/>
                                        <p:tgtEl>
                                          <p:spTgt spid="151"/>
                                        </p:tgtEl>
                                      </p:cBhvr>
                                    </p:animEffect>
                                  </p:childTnLst>
                                </p:cTn>
                              </p:par>
                            </p:childTnLst>
                          </p:cTn>
                        </p:par>
                        <p:par>
                          <p:cTn id="112" fill="hold">
                            <p:stCondLst>
                              <p:cond delay="9000"/>
                            </p:stCondLst>
                            <p:childTnLst>
                              <p:par>
                                <p:cTn id="113" presetID="53" presetClass="entr" presetSubtype="16" fill="hold" nodeType="afterEffect">
                                  <p:stCondLst>
                                    <p:cond delay="0"/>
                                  </p:stCondLst>
                                  <p:childTnLst>
                                    <p:set>
                                      <p:cBhvr>
                                        <p:cTn id="114" dur="1" fill="hold">
                                          <p:stCondLst>
                                            <p:cond delay="0"/>
                                          </p:stCondLst>
                                        </p:cTn>
                                        <p:tgtEl>
                                          <p:spTgt spid="157"/>
                                        </p:tgtEl>
                                        <p:attrNameLst>
                                          <p:attrName>style.visibility</p:attrName>
                                        </p:attrNameLst>
                                      </p:cBhvr>
                                      <p:to>
                                        <p:strVal val="visible"/>
                                      </p:to>
                                    </p:set>
                                    <p:anim calcmode="lin" valueType="num">
                                      <p:cBhvr>
                                        <p:cTn id="115" dur="250" fill="hold"/>
                                        <p:tgtEl>
                                          <p:spTgt spid="157"/>
                                        </p:tgtEl>
                                        <p:attrNameLst>
                                          <p:attrName>ppt_w</p:attrName>
                                        </p:attrNameLst>
                                      </p:cBhvr>
                                      <p:tavLst>
                                        <p:tav tm="0">
                                          <p:val>
                                            <p:fltVal val="0"/>
                                          </p:val>
                                        </p:tav>
                                        <p:tav tm="100000">
                                          <p:val>
                                            <p:strVal val="#ppt_w"/>
                                          </p:val>
                                        </p:tav>
                                      </p:tavLst>
                                    </p:anim>
                                    <p:anim calcmode="lin" valueType="num">
                                      <p:cBhvr>
                                        <p:cTn id="116" dur="250" fill="hold"/>
                                        <p:tgtEl>
                                          <p:spTgt spid="157"/>
                                        </p:tgtEl>
                                        <p:attrNameLst>
                                          <p:attrName>ppt_h</p:attrName>
                                        </p:attrNameLst>
                                      </p:cBhvr>
                                      <p:tavLst>
                                        <p:tav tm="0">
                                          <p:val>
                                            <p:fltVal val="0"/>
                                          </p:val>
                                        </p:tav>
                                        <p:tav tm="100000">
                                          <p:val>
                                            <p:strVal val="#ppt_h"/>
                                          </p:val>
                                        </p:tav>
                                      </p:tavLst>
                                    </p:anim>
                                    <p:animEffect transition="in" filter="fade">
                                      <p:cBhvr>
                                        <p:cTn id="117" dur="250"/>
                                        <p:tgtEl>
                                          <p:spTgt spid="157"/>
                                        </p:tgtEl>
                                      </p:cBhvr>
                                    </p:animEffect>
                                  </p:childTnLst>
                                </p:cTn>
                              </p:par>
                            </p:childTnLst>
                          </p:cTn>
                        </p:par>
                        <p:par>
                          <p:cTn id="118" fill="hold">
                            <p:stCondLst>
                              <p:cond delay="9500"/>
                            </p:stCondLst>
                            <p:childTnLst>
                              <p:par>
                                <p:cTn id="119" presetID="53" presetClass="entr" presetSubtype="16" fill="hold" nodeType="afterEffect">
                                  <p:stCondLst>
                                    <p:cond delay="0"/>
                                  </p:stCondLst>
                                  <p:childTnLst>
                                    <p:set>
                                      <p:cBhvr>
                                        <p:cTn id="120" dur="1" fill="hold">
                                          <p:stCondLst>
                                            <p:cond delay="0"/>
                                          </p:stCondLst>
                                        </p:cTn>
                                        <p:tgtEl>
                                          <p:spTgt spid="178"/>
                                        </p:tgtEl>
                                        <p:attrNameLst>
                                          <p:attrName>style.visibility</p:attrName>
                                        </p:attrNameLst>
                                      </p:cBhvr>
                                      <p:to>
                                        <p:strVal val="visible"/>
                                      </p:to>
                                    </p:set>
                                    <p:anim calcmode="lin" valueType="num">
                                      <p:cBhvr>
                                        <p:cTn id="121" dur="250" fill="hold"/>
                                        <p:tgtEl>
                                          <p:spTgt spid="178"/>
                                        </p:tgtEl>
                                        <p:attrNameLst>
                                          <p:attrName>ppt_w</p:attrName>
                                        </p:attrNameLst>
                                      </p:cBhvr>
                                      <p:tavLst>
                                        <p:tav tm="0">
                                          <p:val>
                                            <p:fltVal val="0"/>
                                          </p:val>
                                        </p:tav>
                                        <p:tav tm="100000">
                                          <p:val>
                                            <p:strVal val="#ppt_w"/>
                                          </p:val>
                                        </p:tav>
                                      </p:tavLst>
                                    </p:anim>
                                    <p:anim calcmode="lin" valueType="num">
                                      <p:cBhvr>
                                        <p:cTn id="122" dur="250" fill="hold"/>
                                        <p:tgtEl>
                                          <p:spTgt spid="178"/>
                                        </p:tgtEl>
                                        <p:attrNameLst>
                                          <p:attrName>ppt_h</p:attrName>
                                        </p:attrNameLst>
                                      </p:cBhvr>
                                      <p:tavLst>
                                        <p:tav tm="0">
                                          <p:val>
                                            <p:fltVal val="0"/>
                                          </p:val>
                                        </p:tav>
                                        <p:tav tm="100000">
                                          <p:val>
                                            <p:strVal val="#ppt_h"/>
                                          </p:val>
                                        </p:tav>
                                      </p:tavLst>
                                    </p:anim>
                                    <p:animEffect transition="in" filter="fade">
                                      <p:cBhvr>
                                        <p:cTn id="123" dur="250"/>
                                        <p:tgtEl>
                                          <p:spTgt spid="178"/>
                                        </p:tgtEl>
                                      </p:cBhvr>
                                    </p:animEffect>
                                  </p:childTnLst>
                                </p:cTn>
                              </p:par>
                            </p:childTnLst>
                          </p:cTn>
                        </p:par>
                        <p:par>
                          <p:cTn id="124" fill="hold">
                            <p:stCondLst>
                              <p:cond delay="10000"/>
                            </p:stCondLst>
                            <p:childTnLst>
                              <p:par>
                                <p:cTn id="125" presetID="53" presetClass="entr" presetSubtype="16" fill="hold" nodeType="afterEffect">
                                  <p:stCondLst>
                                    <p:cond delay="0"/>
                                  </p:stCondLst>
                                  <p:childTnLst>
                                    <p:set>
                                      <p:cBhvr>
                                        <p:cTn id="126" dur="1" fill="hold">
                                          <p:stCondLst>
                                            <p:cond delay="0"/>
                                          </p:stCondLst>
                                        </p:cTn>
                                        <p:tgtEl>
                                          <p:spTgt spid="181"/>
                                        </p:tgtEl>
                                        <p:attrNameLst>
                                          <p:attrName>style.visibility</p:attrName>
                                        </p:attrNameLst>
                                      </p:cBhvr>
                                      <p:to>
                                        <p:strVal val="visible"/>
                                      </p:to>
                                    </p:set>
                                    <p:anim calcmode="lin" valueType="num">
                                      <p:cBhvr>
                                        <p:cTn id="127" dur="250" fill="hold"/>
                                        <p:tgtEl>
                                          <p:spTgt spid="181"/>
                                        </p:tgtEl>
                                        <p:attrNameLst>
                                          <p:attrName>ppt_w</p:attrName>
                                        </p:attrNameLst>
                                      </p:cBhvr>
                                      <p:tavLst>
                                        <p:tav tm="0">
                                          <p:val>
                                            <p:fltVal val="0"/>
                                          </p:val>
                                        </p:tav>
                                        <p:tav tm="100000">
                                          <p:val>
                                            <p:strVal val="#ppt_w"/>
                                          </p:val>
                                        </p:tav>
                                      </p:tavLst>
                                    </p:anim>
                                    <p:anim calcmode="lin" valueType="num">
                                      <p:cBhvr>
                                        <p:cTn id="128" dur="250" fill="hold"/>
                                        <p:tgtEl>
                                          <p:spTgt spid="181"/>
                                        </p:tgtEl>
                                        <p:attrNameLst>
                                          <p:attrName>ppt_h</p:attrName>
                                        </p:attrNameLst>
                                      </p:cBhvr>
                                      <p:tavLst>
                                        <p:tav tm="0">
                                          <p:val>
                                            <p:fltVal val="0"/>
                                          </p:val>
                                        </p:tav>
                                        <p:tav tm="100000">
                                          <p:val>
                                            <p:strVal val="#ppt_h"/>
                                          </p:val>
                                        </p:tav>
                                      </p:tavLst>
                                    </p:anim>
                                    <p:animEffect transition="in" filter="fade">
                                      <p:cBhvr>
                                        <p:cTn id="129" dur="250"/>
                                        <p:tgtEl>
                                          <p:spTgt spid="181"/>
                                        </p:tgtEl>
                                      </p:cBhvr>
                                    </p:animEffect>
                                  </p:childTnLst>
                                </p:cTn>
                              </p:par>
                            </p:childTnLst>
                          </p:cTn>
                        </p:par>
                        <p:par>
                          <p:cTn id="130" fill="hold">
                            <p:stCondLst>
                              <p:cond delay="10500"/>
                            </p:stCondLst>
                            <p:childTnLst>
                              <p:par>
                                <p:cTn id="131" presetID="53" presetClass="entr" presetSubtype="16" fill="hold" nodeType="afterEffect">
                                  <p:stCondLst>
                                    <p:cond delay="0"/>
                                  </p:stCondLst>
                                  <p:childTnLst>
                                    <p:set>
                                      <p:cBhvr>
                                        <p:cTn id="132" dur="1" fill="hold">
                                          <p:stCondLst>
                                            <p:cond delay="0"/>
                                          </p:stCondLst>
                                        </p:cTn>
                                        <p:tgtEl>
                                          <p:spTgt spid="154"/>
                                        </p:tgtEl>
                                        <p:attrNameLst>
                                          <p:attrName>style.visibility</p:attrName>
                                        </p:attrNameLst>
                                      </p:cBhvr>
                                      <p:to>
                                        <p:strVal val="visible"/>
                                      </p:to>
                                    </p:set>
                                    <p:anim calcmode="lin" valueType="num">
                                      <p:cBhvr>
                                        <p:cTn id="133" dur="250" fill="hold"/>
                                        <p:tgtEl>
                                          <p:spTgt spid="154"/>
                                        </p:tgtEl>
                                        <p:attrNameLst>
                                          <p:attrName>ppt_w</p:attrName>
                                        </p:attrNameLst>
                                      </p:cBhvr>
                                      <p:tavLst>
                                        <p:tav tm="0">
                                          <p:val>
                                            <p:fltVal val="0"/>
                                          </p:val>
                                        </p:tav>
                                        <p:tav tm="100000">
                                          <p:val>
                                            <p:strVal val="#ppt_w"/>
                                          </p:val>
                                        </p:tav>
                                      </p:tavLst>
                                    </p:anim>
                                    <p:anim calcmode="lin" valueType="num">
                                      <p:cBhvr>
                                        <p:cTn id="134" dur="250" fill="hold"/>
                                        <p:tgtEl>
                                          <p:spTgt spid="154"/>
                                        </p:tgtEl>
                                        <p:attrNameLst>
                                          <p:attrName>ppt_h</p:attrName>
                                        </p:attrNameLst>
                                      </p:cBhvr>
                                      <p:tavLst>
                                        <p:tav tm="0">
                                          <p:val>
                                            <p:fltVal val="0"/>
                                          </p:val>
                                        </p:tav>
                                        <p:tav tm="100000">
                                          <p:val>
                                            <p:strVal val="#ppt_h"/>
                                          </p:val>
                                        </p:tav>
                                      </p:tavLst>
                                    </p:anim>
                                    <p:animEffect transition="in" filter="fade">
                                      <p:cBhvr>
                                        <p:cTn id="135" dur="250"/>
                                        <p:tgtEl>
                                          <p:spTgt spid="154"/>
                                        </p:tgtEl>
                                      </p:cBhvr>
                                    </p:animEffect>
                                  </p:childTnLst>
                                </p:cTn>
                              </p:par>
                            </p:childTnLst>
                          </p:cTn>
                        </p:par>
                        <p:par>
                          <p:cTn id="136" fill="hold">
                            <p:stCondLst>
                              <p:cond delay="11000"/>
                            </p:stCondLst>
                            <p:childTnLst>
                              <p:par>
                                <p:cTn id="137" presetID="53" presetClass="entr" presetSubtype="16" fill="hold" nodeType="afterEffect">
                                  <p:stCondLst>
                                    <p:cond delay="0"/>
                                  </p:stCondLst>
                                  <p:childTnLst>
                                    <p:set>
                                      <p:cBhvr>
                                        <p:cTn id="138" dur="1" fill="hold">
                                          <p:stCondLst>
                                            <p:cond delay="0"/>
                                          </p:stCondLst>
                                        </p:cTn>
                                        <p:tgtEl>
                                          <p:spTgt spid="172"/>
                                        </p:tgtEl>
                                        <p:attrNameLst>
                                          <p:attrName>style.visibility</p:attrName>
                                        </p:attrNameLst>
                                      </p:cBhvr>
                                      <p:to>
                                        <p:strVal val="visible"/>
                                      </p:to>
                                    </p:set>
                                    <p:anim calcmode="lin" valueType="num">
                                      <p:cBhvr>
                                        <p:cTn id="139" dur="250" fill="hold"/>
                                        <p:tgtEl>
                                          <p:spTgt spid="172"/>
                                        </p:tgtEl>
                                        <p:attrNameLst>
                                          <p:attrName>ppt_w</p:attrName>
                                        </p:attrNameLst>
                                      </p:cBhvr>
                                      <p:tavLst>
                                        <p:tav tm="0">
                                          <p:val>
                                            <p:fltVal val="0"/>
                                          </p:val>
                                        </p:tav>
                                        <p:tav tm="100000">
                                          <p:val>
                                            <p:strVal val="#ppt_w"/>
                                          </p:val>
                                        </p:tav>
                                      </p:tavLst>
                                    </p:anim>
                                    <p:anim calcmode="lin" valueType="num">
                                      <p:cBhvr>
                                        <p:cTn id="140" dur="250" fill="hold"/>
                                        <p:tgtEl>
                                          <p:spTgt spid="172"/>
                                        </p:tgtEl>
                                        <p:attrNameLst>
                                          <p:attrName>ppt_h</p:attrName>
                                        </p:attrNameLst>
                                      </p:cBhvr>
                                      <p:tavLst>
                                        <p:tav tm="0">
                                          <p:val>
                                            <p:fltVal val="0"/>
                                          </p:val>
                                        </p:tav>
                                        <p:tav tm="100000">
                                          <p:val>
                                            <p:strVal val="#ppt_h"/>
                                          </p:val>
                                        </p:tav>
                                      </p:tavLst>
                                    </p:anim>
                                    <p:animEffect transition="in" filter="fade">
                                      <p:cBhvr>
                                        <p:cTn id="141" dur="250"/>
                                        <p:tgtEl>
                                          <p:spTgt spid="172"/>
                                        </p:tgtEl>
                                      </p:cBhvr>
                                    </p:animEffect>
                                  </p:childTnLst>
                                </p:cTn>
                              </p:par>
                            </p:childTnLst>
                          </p:cTn>
                        </p:par>
                        <p:par>
                          <p:cTn id="142" fill="hold">
                            <p:stCondLst>
                              <p:cond delay="11500"/>
                            </p:stCondLst>
                            <p:childTnLst>
                              <p:par>
                                <p:cTn id="143" presetID="53" presetClass="entr" presetSubtype="16" fill="hold" nodeType="afterEffect">
                                  <p:stCondLst>
                                    <p:cond delay="0"/>
                                  </p:stCondLst>
                                  <p:childTnLst>
                                    <p:set>
                                      <p:cBhvr>
                                        <p:cTn id="144" dur="1" fill="hold">
                                          <p:stCondLst>
                                            <p:cond delay="0"/>
                                          </p:stCondLst>
                                        </p:cTn>
                                        <p:tgtEl>
                                          <p:spTgt spid="184"/>
                                        </p:tgtEl>
                                        <p:attrNameLst>
                                          <p:attrName>style.visibility</p:attrName>
                                        </p:attrNameLst>
                                      </p:cBhvr>
                                      <p:to>
                                        <p:strVal val="visible"/>
                                      </p:to>
                                    </p:set>
                                    <p:anim calcmode="lin" valueType="num">
                                      <p:cBhvr>
                                        <p:cTn id="145" dur="250" fill="hold"/>
                                        <p:tgtEl>
                                          <p:spTgt spid="184"/>
                                        </p:tgtEl>
                                        <p:attrNameLst>
                                          <p:attrName>ppt_w</p:attrName>
                                        </p:attrNameLst>
                                      </p:cBhvr>
                                      <p:tavLst>
                                        <p:tav tm="0">
                                          <p:val>
                                            <p:fltVal val="0"/>
                                          </p:val>
                                        </p:tav>
                                        <p:tav tm="100000">
                                          <p:val>
                                            <p:strVal val="#ppt_w"/>
                                          </p:val>
                                        </p:tav>
                                      </p:tavLst>
                                    </p:anim>
                                    <p:anim calcmode="lin" valueType="num">
                                      <p:cBhvr>
                                        <p:cTn id="146" dur="250" fill="hold"/>
                                        <p:tgtEl>
                                          <p:spTgt spid="184"/>
                                        </p:tgtEl>
                                        <p:attrNameLst>
                                          <p:attrName>ppt_h</p:attrName>
                                        </p:attrNameLst>
                                      </p:cBhvr>
                                      <p:tavLst>
                                        <p:tav tm="0">
                                          <p:val>
                                            <p:fltVal val="0"/>
                                          </p:val>
                                        </p:tav>
                                        <p:tav tm="100000">
                                          <p:val>
                                            <p:strVal val="#ppt_h"/>
                                          </p:val>
                                        </p:tav>
                                      </p:tavLst>
                                    </p:anim>
                                    <p:animEffect transition="in" filter="fade">
                                      <p:cBhvr>
                                        <p:cTn id="147" dur="250"/>
                                        <p:tgtEl>
                                          <p:spTgt spid="184"/>
                                        </p:tgtEl>
                                      </p:cBhvr>
                                    </p:animEffect>
                                  </p:childTnLst>
                                </p:cTn>
                              </p:par>
                            </p:childTnLst>
                          </p:cTn>
                        </p:par>
                        <p:par>
                          <p:cTn id="148" fill="hold">
                            <p:stCondLst>
                              <p:cond delay="12000"/>
                            </p:stCondLst>
                            <p:childTnLst>
                              <p:par>
                                <p:cTn id="149" presetID="10" presetClass="entr" presetSubtype="0" fill="hold" grpId="0" nodeType="after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par>
                                <p:cTn id="152" presetID="10" presetClass="entr" presetSubtype="0" fill="hold" nodeType="withEffect">
                                  <p:stCondLst>
                                    <p:cond delay="0"/>
                                  </p:stCondLst>
                                  <p:childTnLst>
                                    <p:set>
                                      <p:cBhvr>
                                        <p:cTn id="153" dur="1" fill="hold">
                                          <p:stCondLst>
                                            <p:cond delay="0"/>
                                          </p:stCondLst>
                                        </p:cTn>
                                        <p:tgtEl>
                                          <p:spTgt spid="189"/>
                                        </p:tgtEl>
                                        <p:attrNameLst>
                                          <p:attrName>style.visibility</p:attrName>
                                        </p:attrNameLst>
                                      </p:cBhvr>
                                      <p:to>
                                        <p:strVal val="visible"/>
                                      </p:to>
                                    </p:set>
                                    <p:animEffect transition="in" filter="fade">
                                      <p:cBhvr>
                                        <p:cTn id="154" dur="500"/>
                                        <p:tgtEl>
                                          <p:spTgt spid="189"/>
                                        </p:tgtEl>
                                      </p:cBhvr>
                                    </p:animEffect>
                                  </p:childTnLst>
                                </p:cTn>
                              </p:par>
                            </p:childTnLst>
                          </p:cTn>
                        </p:par>
                        <p:par>
                          <p:cTn id="155" fill="hold">
                            <p:stCondLst>
                              <p:cond delay="12500"/>
                            </p:stCondLst>
                            <p:childTnLst>
                              <p:par>
                                <p:cTn id="156" presetID="1" presetClass="entr" presetSubtype="0" fill="hold" nodeType="afterEffect">
                                  <p:stCondLst>
                                    <p:cond delay="0"/>
                                  </p:stCondLst>
                                  <p:childTnLst>
                                    <p:set>
                                      <p:cBhvr>
                                        <p:cTn id="157" dur="1" fill="hold">
                                          <p:stCondLst>
                                            <p:cond delay="0"/>
                                          </p:stCondLst>
                                        </p:cTn>
                                        <p:tgtEl>
                                          <p:spTgt spid="189"/>
                                        </p:tgtEl>
                                        <p:attrNameLst>
                                          <p:attrName>style.visibility</p:attrName>
                                        </p:attrNameLst>
                                      </p:cBhvr>
                                      <p:to>
                                        <p:strVal val="visible"/>
                                      </p:to>
                                    </p:set>
                                  </p:childTnLst>
                                </p:cTn>
                              </p:par>
                              <p:par>
                                <p:cTn id="158" presetID="63" presetClass="path" presetSubtype="0" accel="50000" decel="50000" fill="hold" nodeType="withEffect">
                                  <p:stCondLst>
                                    <p:cond delay="0"/>
                                  </p:stCondLst>
                                  <p:childTnLst>
                                    <p:animMotion origin="layout" path="M 4.44444E-6 -4.78691E-6 L 0.575 -4.78691E-6 " pathEditMode="relative" rAng="0" ptsTypes="AA">
                                      <p:cBhvr>
                                        <p:cTn id="159" dur="2000" fill="hold"/>
                                        <p:tgtEl>
                                          <p:spTgt spid="189"/>
                                        </p:tgtEl>
                                        <p:attrNameLst>
                                          <p:attrName>ppt_x</p:attrName>
                                          <p:attrName>ppt_y</p:attrName>
                                        </p:attrNameLst>
                                      </p:cBhvr>
                                      <p:rCtr x="28750" y="0"/>
                                    </p:animMotion>
                                  </p:childTnLst>
                                </p:cTn>
                              </p:par>
                              <p:par>
                                <p:cTn id="160" presetID="22" presetClass="entr" presetSubtype="8" fill="hold" grpId="0" nodeType="withEffect">
                                  <p:stCondLst>
                                    <p:cond delay="250"/>
                                  </p:stCondLst>
                                  <p:childTnLst>
                                    <p:set>
                                      <p:cBhvr>
                                        <p:cTn id="161" dur="1" fill="hold">
                                          <p:stCondLst>
                                            <p:cond delay="0"/>
                                          </p:stCondLst>
                                        </p:cTn>
                                        <p:tgtEl>
                                          <p:spTgt spid="188"/>
                                        </p:tgtEl>
                                        <p:attrNameLst>
                                          <p:attrName>style.visibility</p:attrName>
                                        </p:attrNameLst>
                                      </p:cBhvr>
                                      <p:to>
                                        <p:strVal val="visible"/>
                                      </p:to>
                                    </p:set>
                                    <p:animEffect transition="in" filter="wipe(left)">
                                      <p:cBhvr>
                                        <p:cTn id="162" dur="1750"/>
                                        <p:tgtEl>
                                          <p:spTgt spid="188"/>
                                        </p:tgtEl>
                                      </p:cBhvr>
                                    </p:animEffect>
                                  </p:childTnLst>
                                </p:cTn>
                              </p:par>
                              <p:par>
                                <p:cTn id="163" presetID="1" presetClass="entr" presetSubtype="0" fill="hold" nodeType="withEffect">
                                  <p:stCondLst>
                                    <p:cond delay="0"/>
                                  </p:stCondLst>
                                  <p:childTnLst>
                                    <p:set>
                                      <p:cBhvr>
                                        <p:cTn id="164" dur="1" fill="hold">
                                          <p:stCondLst>
                                            <p:cond delay="0"/>
                                          </p:stCondLst>
                                        </p:cTn>
                                        <p:tgtEl>
                                          <p:spTgt spid="192"/>
                                        </p:tgtEl>
                                        <p:attrNameLst>
                                          <p:attrName>style.visibility</p:attrName>
                                        </p:attrNameLst>
                                      </p:cBhvr>
                                      <p:to>
                                        <p:strVal val="visible"/>
                                      </p:to>
                                    </p:set>
                                  </p:childTnLst>
                                </p:cTn>
                              </p:par>
                              <p:par>
                                <p:cTn id="165" presetID="63" presetClass="path" presetSubtype="0" accel="50000" decel="50000" fill="hold" nodeType="withEffect">
                                  <p:stCondLst>
                                    <p:cond delay="0"/>
                                  </p:stCondLst>
                                  <p:childTnLst>
                                    <p:animMotion origin="layout" path="M -4.16667E-6 4.93827E-6 L 0.58351 4.93827E-6 " pathEditMode="relative" rAng="0" ptsTypes="AA">
                                      <p:cBhvr>
                                        <p:cTn id="166" dur="2000" fill="hold"/>
                                        <p:tgtEl>
                                          <p:spTgt spid="192"/>
                                        </p:tgtEl>
                                        <p:attrNameLst>
                                          <p:attrName>ppt_x</p:attrName>
                                          <p:attrName>ppt_y</p:attrName>
                                        </p:attrNameLst>
                                      </p:cBhvr>
                                      <p:rCtr x="29167" y="0"/>
                                    </p:animMotion>
                                  </p:childTnLst>
                                </p:cTn>
                              </p:par>
                            </p:childTnLst>
                          </p:cTn>
                        </p:par>
                        <p:par>
                          <p:cTn id="167" fill="hold">
                            <p:stCondLst>
                              <p:cond delay="12500"/>
                            </p:stCondLst>
                            <p:childTnLst>
                              <p:par>
                                <p:cTn id="168" presetID="42" presetClass="exit" presetSubtype="0" fill="hold" nodeType="afterEffect">
                                  <p:stCondLst>
                                    <p:cond delay="0"/>
                                  </p:stCondLst>
                                  <p:childTnLst>
                                    <p:animEffect transition="out" filter="fade">
                                      <p:cBhvr>
                                        <p:cTn id="169" dur="1000"/>
                                        <p:tgtEl>
                                          <p:spTgt spid="192"/>
                                        </p:tgtEl>
                                      </p:cBhvr>
                                    </p:animEffect>
                                    <p:anim calcmode="lin" valueType="num">
                                      <p:cBhvr>
                                        <p:cTn id="170" dur="1000"/>
                                        <p:tgtEl>
                                          <p:spTgt spid="192"/>
                                        </p:tgtEl>
                                        <p:attrNameLst>
                                          <p:attrName>ppt_x</p:attrName>
                                        </p:attrNameLst>
                                      </p:cBhvr>
                                      <p:tavLst>
                                        <p:tav tm="0">
                                          <p:val>
                                            <p:strVal val="ppt_x"/>
                                          </p:val>
                                        </p:tav>
                                        <p:tav tm="100000">
                                          <p:val>
                                            <p:strVal val="ppt_x"/>
                                          </p:val>
                                        </p:tav>
                                      </p:tavLst>
                                    </p:anim>
                                    <p:anim calcmode="lin" valueType="num">
                                      <p:cBhvr>
                                        <p:cTn id="171" dur="1000"/>
                                        <p:tgtEl>
                                          <p:spTgt spid="192"/>
                                        </p:tgtEl>
                                        <p:attrNameLst>
                                          <p:attrName>ppt_y</p:attrName>
                                        </p:attrNameLst>
                                      </p:cBhvr>
                                      <p:tavLst>
                                        <p:tav tm="0">
                                          <p:val>
                                            <p:strVal val="ppt_y"/>
                                          </p:val>
                                        </p:tav>
                                        <p:tav tm="100000">
                                          <p:val>
                                            <p:strVal val="ppt_y+.1"/>
                                          </p:val>
                                        </p:tav>
                                      </p:tavLst>
                                    </p:anim>
                                    <p:set>
                                      <p:cBhvr>
                                        <p:cTn id="172" dur="1" fill="hold">
                                          <p:stCondLst>
                                            <p:cond delay="999"/>
                                          </p:stCondLst>
                                        </p:cTn>
                                        <p:tgtEl>
                                          <p:spTgt spid="192"/>
                                        </p:tgtEl>
                                        <p:attrNameLst>
                                          <p:attrName>style.visibility</p:attrName>
                                        </p:attrNameLst>
                                      </p:cBhvr>
                                      <p:to>
                                        <p:strVal val="hidden"/>
                                      </p:to>
                                    </p:set>
                                  </p:childTnLst>
                                </p:cTn>
                              </p:par>
                            </p:childTnLst>
                          </p:cTn>
                        </p:par>
                        <p:par>
                          <p:cTn id="173" fill="hold">
                            <p:stCondLst>
                              <p:cond delay="13500"/>
                            </p:stCondLst>
                            <p:childTnLst>
                              <p:par>
                                <p:cTn id="174" presetID="16" presetClass="entr" presetSubtype="21" fill="hold" grpId="0" nodeType="afterEffect">
                                  <p:stCondLst>
                                    <p:cond delay="0"/>
                                  </p:stCondLst>
                                  <p:childTnLst>
                                    <p:set>
                                      <p:cBhvr>
                                        <p:cTn id="175" dur="1" fill="hold">
                                          <p:stCondLst>
                                            <p:cond delay="0"/>
                                          </p:stCondLst>
                                        </p:cTn>
                                        <p:tgtEl>
                                          <p:spTgt spid="193"/>
                                        </p:tgtEl>
                                        <p:attrNameLst>
                                          <p:attrName>style.visibility</p:attrName>
                                        </p:attrNameLst>
                                      </p:cBhvr>
                                      <p:to>
                                        <p:strVal val="visible"/>
                                      </p:to>
                                    </p:set>
                                    <p:animEffect transition="in" filter="barn(inVertical)">
                                      <p:cBhvr>
                                        <p:cTn id="176" dur="500"/>
                                        <p:tgtEl>
                                          <p:spTgt spid="193"/>
                                        </p:tgtEl>
                                      </p:cBhvr>
                                    </p:animEffect>
                                  </p:childTnLst>
                                </p:cTn>
                              </p:par>
                            </p:childTnLst>
                          </p:cTn>
                        </p:par>
                        <p:par>
                          <p:cTn id="177" fill="hold">
                            <p:stCondLst>
                              <p:cond delay="14000"/>
                            </p:stCondLst>
                            <p:childTnLst>
                              <p:par>
                                <p:cTn id="178" presetID="52" presetClass="entr" presetSubtype="0" fill="hold" grpId="0" nodeType="afterEffect">
                                  <p:stCondLst>
                                    <p:cond delay="0"/>
                                  </p:stCondLst>
                                  <p:iterate type="lt">
                                    <p:tmPct val="10000"/>
                                  </p:iterate>
                                  <p:childTnLst>
                                    <p:set>
                                      <p:cBhvr>
                                        <p:cTn id="179" dur="1" fill="hold">
                                          <p:stCondLst>
                                            <p:cond delay="0"/>
                                          </p:stCondLst>
                                        </p:cTn>
                                        <p:tgtEl>
                                          <p:spTgt spid="194"/>
                                        </p:tgtEl>
                                        <p:attrNameLst>
                                          <p:attrName>style.visibility</p:attrName>
                                        </p:attrNameLst>
                                      </p:cBhvr>
                                      <p:to>
                                        <p:strVal val="visible"/>
                                      </p:to>
                                    </p:set>
                                    <p:animScale>
                                      <p:cBhvr>
                                        <p:cTn id="180" dur="500" decel="50000" fill="hold">
                                          <p:stCondLst>
                                            <p:cond delay="0"/>
                                          </p:stCondLst>
                                        </p:cTn>
                                        <p:tgtEl>
                                          <p:spTgt spid="19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1" dur="500" decel="50000" fill="hold">
                                          <p:stCondLst>
                                            <p:cond delay="0"/>
                                          </p:stCondLst>
                                        </p:cTn>
                                        <p:tgtEl>
                                          <p:spTgt spid="194"/>
                                        </p:tgtEl>
                                        <p:attrNameLst>
                                          <p:attrName>ppt_x</p:attrName>
                                          <p:attrName>ppt_y</p:attrName>
                                        </p:attrNameLst>
                                      </p:cBhvr>
                                    </p:animMotion>
                                    <p:animEffect transition="in" filter="fade">
                                      <p:cBhvr>
                                        <p:cTn id="182" dur="500"/>
                                        <p:tgtEl>
                                          <p:spTgt spid="194"/>
                                        </p:tgtEl>
                                      </p:cBhvr>
                                    </p:animEffect>
                                  </p:childTnLst>
                                </p:cTn>
                              </p:par>
                            </p:childTnLst>
                          </p:cTn>
                        </p:par>
                        <p:par>
                          <p:cTn id="183" fill="hold">
                            <p:stCondLst>
                              <p:cond delay="12600"/>
                            </p:stCondLst>
                            <p:childTnLst>
                              <p:par>
                                <p:cTn id="184" presetID="10" presetClass="entr" presetSubtype="0" fill="hold" grpId="0" nodeType="afterEffect">
                                  <p:stCondLst>
                                    <p:cond delay="0"/>
                                  </p:stCondLst>
                                  <p:childTnLst>
                                    <p:set>
                                      <p:cBhvr>
                                        <p:cTn id="185" dur="1" fill="hold">
                                          <p:stCondLst>
                                            <p:cond delay="0"/>
                                          </p:stCondLst>
                                        </p:cTn>
                                        <p:tgtEl>
                                          <p:spTgt spid="233"/>
                                        </p:tgtEl>
                                        <p:attrNameLst>
                                          <p:attrName>style.visibility</p:attrName>
                                        </p:attrNameLst>
                                      </p:cBhvr>
                                      <p:to>
                                        <p:strVal val="visible"/>
                                      </p:to>
                                    </p:set>
                                    <p:animEffect transition="in" filter="fade">
                                      <p:cBhvr>
                                        <p:cTn id="186" dur="500"/>
                                        <p:tgtEl>
                                          <p:spTgt spid="233"/>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100000" numSld="999">
                <p:cTn id="187" repeatCount="indefinite" fill="hold" display="0">
                  <p:stCondLst>
                    <p:cond delay="indefinite"/>
                  </p:stCondLst>
                  <p:endCondLst>
                    <p:cond evt="onStopAudio" delay="0">
                      <p:tgtEl>
                        <p:sldTgt/>
                      </p:tgtEl>
                    </p:cond>
                  </p:endCondLst>
                </p:cTn>
                <p:tgtEl>
                  <p:spTgt spid="9"/>
                </p:tgtEl>
              </p:cMediaNode>
            </p:video>
          </p:childTnLst>
        </p:cTn>
      </p:par>
    </p:tnLst>
    <p:bldLst>
      <p:bldP spid="131" grpId="0" animBg="1"/>
      <p:bldP spid="132" grpId="0" animBg="1"/>
      <p:bldP spid="133" grpId="0" animBg="1"/>
      <p:bldP spid="134" grpId="0" animBg="1"/>
      <p:bldP spid="147" grpId="0" bldLvl="0" animBg="1"/>
      <p:bldP spid="148" grpId="0" bldLvl="0" animBg="1"/>
      <p:bldP spid="149" grpId="0" bldLvl="0" animBg="1"/>
      <p:bldP spid="150" grpId="0" bldLvl="0" animBg="1"/>
      <p:bldP spid="187" grpId="0" bldLvl="0" animBg="1"/>
      <p:bldP spid="188" grpId="0"/>
      <p:bldP spid="193" grpId="0" bldLvl="0" animBg="1"/>
      <p:bldP spid="194" grpId="0"/>
      <p:bldP spid="23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TextBox 240"/>
          <p:cNvSpPr txBox="1"/>
          <p:nvPr/>
        </p:nvSpPr>
        <p:spPr>
          <a:xfrm>
            <a:off x="1821311" y="1157423"/>
            <a:ext cx="1529852" cy="415290"/>
          </a:xfrm>
          <a:prstGeom prst="rect">
            <a:avLst/>
          </a:prstGeom>
          <a:noFill/>
        </p:spPr>
        <p:txBody>
          <a:bodyPr wrap="square" lIns="0" tIns="0" rIns="0" bIns="0" rtlCol="0">
            <a:spAutoFit/>
          </a:bodyPr>
          <a:lstStyle/>
          <a:p>
            <a:r>
              <a:rPr lang="zh-CN" altLang="en-US" sz="2700" b="1" dirty="0">
                <a:solidFill>
                  <a:schemeClr val="tx1">
                    <a:lumMod val="65000"/>
                    <a:lumOff val="35000"/>
                  </a:schemeClr>
                </a:solidFill>
                <a:latin typeface="微软雅黑" panose="020B0503020204020204" pitchFamily="34" charset="-122"/>
                <a:ea typeface="微软雅黑" panose="020B0503020204020204" pitchFamily="34" charset="-122"/>
              </a:rPr>
              <a:t>种类</a:t>
            </a:r>
          </a:p>
        </p:txBody>
      </p:sp>
      <p:pic>
        <p:nvPicPr>
          <p:cNvPr id="242" name="Picture 3" descr="C:\Users\Administrator\Desktop\微立体创业计划\005.png"/>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xmlns="">
                  <a14:imgLayer r:embed="rId4">
                    <a14:imgEffect>
                      <a14:brightnessContrast bright="-24000"/>
                    </a14:imgEffect>
                    <a14:imgEffect>
                      <a14:colorTemperature colorTemp="11200"/>
                    </a14:imgEffect>
                    <a14:imgEffect>
                      <a14:sharpenSoften amount="50000"/>
                    </a14:imgEffect>
                  </a14:imgLayer>
                </a14:imgProps>
              </a:ext>
              <a:ext uri="{28A0092B-C50C-407E-A947-70E740481C1C}">
                <a14:useLocalDpi xmlns:a14="http://schemas.microsoft.com/office/drawing/2010/main" xmlns="" val="0"/>
              </a:ext>
            </a:extLst>
          </a:blip>
          <a:srcRect/>
          <a:stretch>
            <a:fillRect/>
          </a:stretch>
        </p:blipFill>
        <p:spPr bwMode="auto">
          <a:xfrm>
            <a:off x="730658" y="1051000"/>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xmlns="">
                <a:solidFill>
                  <a:srgbClr val="FFFFFF"/>
                </a:solidFill>
              </a14:hiddenFill>
            </a:ext>
          </a:extLst>
        </p:spPr>
      </p:pic>
      <p:pic>
        <p:nvPicPr>
          <p:cNvPr id="243" name="Picture 4" descr="C:\Users\Administrator\Desktop\微立体创业计划\004.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83057" y="1060372"/>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xmlns="">
                <a:solidFill>
                  <a:srgbClr val="FFFFFF"/>
                </a:solidFill>
              </a14:hiddenFill>
            </a:ext>
          </a:extLst>
        </p:spPr>
      </p:pic>
      <p:sp>
        <p:nvSpPr>
          <p:cNvPr id="250" name="TextBox 249"/>
          <p:cNvSpPr txBox="1"/>
          <p:nvPr/>
        </p:nvSpPr>
        <p:spPr>
          <a:xfrm>
            <a:off x="2188629" y="7892388"/>
            <a:ext cx="856239" cy="358871"/>
          </a:xfrm>
          <a:prstGeom prst="rect">
            <a:avLst/>
          </a:prstGeom>
          <a:noFill/>
        </p:spPr>
        <p:txBody>
          <a:bodyPr wrap="none" lIns="81079" tIns="40540" rIns="81079" bIns="40540" rtlCol="0">
            <a:spAutoFit/>
          </a:bodyPr>
          <a:lstStyle/>
          <a:p>
            <a:r>
              <a:rPr lang="zh-CN" altLang="en-US" dirty="0" smtClean="0"/>
              <a:t>延迟符</a:t>
            </a:r>
            <a:endParaRPr lang="zh-CN" altLang="en-US" dirty="0"/>
          </a:p>
        </p:txBody>
      </p:sp>
      <p:sp>
        <p:nvSpPr>
          <p:cNvPr id="251" name="矩形 250"/>
          <p:cNvSpPr/>
          <p:nvPr/>
        </p:nvSpPr>
        <p:spPr>
          <a:xfrm>
            <a:off x="9594489" y="2891096"/>
            <a:ext cx="262626" cy="1022350"/>
          </a:xfrm>
          <a:prstGeom prst="rect">
            <a:avLst/>
          </a:prstGeom>
          <a:solidFill>
            <a:srgbClr val="FFAB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2" name="矩形 251"/>
          <p:cNvSpPr/>
          <p:nvPr/>
        </p:nvSpPr>
        <p:spPr>
          <a:xfrm>
            <a:off x="9594489" y="3913446"/>
            <a:ext cx="262626" cy="1022350"/>
          </a:xfrm>
          <a:prstGeom prst="rect">
            <a:avLst/>
          </a:prstGeom>
          <a:solidFill>
            <a:srgbClr val="009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3" name="单圆角矩形 252"/>
          <p:cNvSpPr/>
          <p:nvPr/>
        </p:nvSpPr>
        <p:spPr>
          <a:xfrm flipV="1">
            <a:off x="9594488" y="4935791"/>
            <a:ext cx="262626" cy="1022211"/>
          </a:xfrm>
          <a:prstGeom prst="round1Rect">
            <a:avLst>
              <a:gd name="adj" fmla="val 50000"/>
            </a:avLst>
          </a:prstGeom>
          <a:solidFill>
            <a:srgbClr val="EA5E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4" name="单圆角矩形 253"/>
          <p:cNvSpPr/>
          <p:nvPr/>
        </p:nvSpPr>
        <p:spPr>
          <a:xfrm>
            <a:off x="9595256" y="1901154"/>
            <a:ext cx="262626" cy="989942"/>
          </a:xfrm>
          <a:prstGeom prst="round1Rect">
            <a:avLst>
              <a:gd name="adj" fmla="val 40328"/>
            </a:avLst>
          </a:prstGeom>
          <a:solidFill>
            <a:srgbClr val="EA61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255" name="图片 254"/>
          <p:cNvPicPr>
            <a:picLocks noChangeAspect="1"/>
          </p:cNvPicPr>
          <p:nvPr/>
        </p:nvPicPr>
        <p:blipFill rotWithShape="1">
          <a:blip r:embed="rId6" cstate="print"/>
          <a:srcRect t="55896"/>
          <a:stretch>
            <a:fillRect/>
          </a:stretch>
        </p:blipFill>
        <p:spPr>
          <a:xfrm>
            <a:off x="4477074" y="2891096"/>
            <a:ext cx="5248727" cy="232220"/>
          </a:xfrm>
          <a:prstGeom prst="rect">
            <a:avLst/>
          </a:prstGeom>
        </p:spPr>
      </p:pic>
      <p:pic>
        <p:nvPicPr>
          <p:cNvPr id="256" name="图片 255"/>
          <p:cNvPicPr>
            <a:picLocks noChangeAspect="1"/>
          </p:cNvPicPr>
          <p:nvPr/>
        </p:nvPicPr>
        <p:blipFill rotWithShape="1">
          <a:blip r:embed="rId6" cstate="print"/>
          <a:srcRect t="55896"/>
          <a:stretch>
            <a:fillRect/>
          </a:stretch>
        </p:blipFill>
        <p:spPr>
          <a:xfrm>
            <a:off x="4477074" y="3913446"/>
            <a:ext cx="5248727" cy="232220"/>
          </a:xfrm>
          <a:prstGeom prst="rect">
            <a:avLst/>
          </a:prstGeom>
        </p:spPr>
      </p:pic>
      <p:pic>
        <p:nvPicPr>
          <p:cNvPr id="257" name="图片 256"/>
          <p:cNvPicPr>
            <a:picLocks noChangeAspect="1"/>
          </p:cNvPicPr>
          <p:nvPr/>
        </p:nvPicPr>
        <p:blipFill rotWithShape="1">
          <a:blip r:embed="rId6" cstate="print"/>
          <a:srcRect t="55896"/>
          <a:stretch>
            <a:fillRect/>
          </a:stretch>
        </p:blipFill>
        <p:spPr>
          <a:xfrm>
            <a:off x="4477074" y="4935796"/>
            <a:ext cx="5248727" cy="232220"/>
          </a:xfrm>
          <a:prstGeom prst="rect">
            <a:avLst/>
          </a:prstGeom>
        </p:spPr>
      </p:pic>
      <p:cxnSp>
        <p:nvCxnSpPr>
          <p:cNvPr id="258" name="直接连接符 257"/>
          <p:cNvCxnSpPr/>
          <p:nvPr/>
        </p:nvCxnSpPr>
        <p:spPr>
          <a:xfrm>
            <a:off x="4629474" y="1936635"/>
            <a:ext cx="0" cy="4001360"/>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59" name="椭圆 258"/>
          <p:cNvSpPr/>
          <p:nvPr/>
        </p:nvSpPr>
        <p:spPr>
          <a:xfrm>
            <a:off x="4897591" y="1837929"/>
            <a:ext cx="398843" cy="398843"/>
          </a:xfrm>
          <a:prstGeom prst="ellipse">
            <a:avLst/>
          </a:prstGeom>
          <a:solidFill>
            <a:srgbClr val="EA61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0" name="椭圆 259"/>
          <p:cNvSpPr/>
          <p:nvPr/>
        </p:nvSpPr>
        <p:spPr>
          <a:xfrm>
            <a:off x="4897591" y="2914241"/>
            <a:ext cx="398843" cy="398843"/>
          </a:xfrm>
          <a:prstGeom prst="ellipse">
            <a:avLst/>
          </a:prstGeom>
          <a:solidFill>
            <a:srgbClr val="FFAB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1" name="椭圆 260"/>
          <p:cNvSpPr/>
          <p:nvPr/>
        </p:nvSpPr>
        <p:spPr>
          <a:xfrm>
            <a:off x="4897591" y="4217709"/>
            <a:ext cx="398843" cy="398843"/>
          </a:xfrm>
          <a:prstGeom prst="ellipse">
            <a:avLst/>
          </a:prstGeom>
          <a:solidFill>
            <a:srgbClr val="009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2" name="椭圆 261"/>
          <p:cNvSpPr/>
          <p:nvPr/>
        </p:nvSpPr>
        <p:spPr>
          <a:xfrm>
            <a:off x="4897591" y="5241727"/>
            <a:ext cx="398843" cy="398843"/>
          </a:xfrm>
          <a:prstGeom prst="ellipse">
            <a:avLst/>
          </a:prstGeom>
          <a:solidFill>
            <a:srgbClr val="EA5E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263" name="Group 4"/>
          <p:cNvGrpSpPr>
            <a:grpSpLocks noChangeAspect="1"/>
          </p:cNvGrpSpPr>
          <p:nvPr/>
        </p:nvGrpSpPr>
        <p:grpSpPr bwMode="auto">
          <a:xfrm>
            <a:off x="4986838" y="1912903"/>
            <a:ext cx="214915" cy="251856"/>
            <a:chOff x="1776" y="1776"/>
            <a:chExt cx="64" cy="75"/>
          </a:xfrm>
          <a:solidFill>
            <a:schemeClr val="bg1"/>
          </a:solidFill>
          <a:effectLst/>
        </p:grpSpPr>
        <p:sp>
          <p:nvSpPr>
            <p:cNvPr id="264" name="Freeform 5"/>
            <p:cNvSpPr/>
            <p:nvPr/>
          </p:nvSpPr>
          <p:spPr bwMode="auto">
            <a:xfrm>
              <a:off x="1795" y="1779"/>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65" name="Freeform 6"/>
            <p:cNvSpPr/>
            <p:nvPr/>
          </p:nvSpPr>
          <p:spPr bwMode="auto">
            <a:xfrm>
              <a:off x="1776" y="1810"/>
              <a:ext cx="64" cy="41"/>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66" name="Freeform 7"/>
            <p:cNvSpPr/>
            <p:nvPr/>
          </p:nvSpPr>
          <p:spPr bwMode="auto">
            <a:xfrm>
              <a:off x="1795" y="1776"/>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67" name="Freeform 8"/>
            <p:cNvSpPr/>
            <p:nvPr/>
          </p:nvSpPr>
          <p:spPr bwMode="auto">
            <a:xfrm>
              <a:off x="1776" y="1807"/>
              <a:ext cx="64" cy="42"/>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68" name="Group 18"/>
          <p:cNvGrpSpPr>
            <a:grpSpLocks noChangeAspect="1"/>
          </p:cNvGrpSpPr>
          <p:nvPr/>
        </p:nvGrpSpPr>
        <p:grpSpPr bwMode="auto">
          <a:xfrm>
            <a:off x="4985163" y="3000341"/>
            <a:ext cx="218265" cy="203383"/>
            <a:chOff x="3802" y="2858"/>
            <a:chExt cx="616" cy="574"/>
          </a:xfrm>
          <a:solidFill>
            <a:schemeClr val="bg1"/>
          </a:solidFill>
          <a:effectLst/>
        </p:grpSpPr>
        <p:sp>
          <p:nvSpPr>
            <p:cNvPr id="269"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70"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71"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72"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73"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74" name="Group 13"/>
          <p:cNvGrpSpPr>
            <a:grpSpLocks noChangeAspect="1"/>
          </p:cNvGrpSpPr>
          <p:nvPr/>
        </p:nvGrpSpPr>
        <p:grpSpPr bwMode="auto">
          <a:xfrm>
            <a:off x="4975168" y="4290444"/>
            <a:ext cx="238255" cy="241070"/>
            <a:chOff x="2426" y="2781"/>
            <a:chExt cx="593" cy="600"/>
          </a:xfrm>
          <a:solidFill>
            <a:schemeClr val="bg1"/>
          </a:solidFill>
          <a:effectLst/>
        </p:grpSpPr>
        <p:sp>
          <p:nvSpPr>
            <p:cNvPr id="275" name="Freeform 14"/>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76"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77" name="Freeform 108"/>
          <p:cNvSpPr>
            <a:spLocks noEditPoints="1"/>
          </p:cNvSpPr>
          <p:nvPr/>
        </p:nvSpPr>
        <p:spPr bwMode="auto">
          <a:xfrm>
            <a:off x="4958010" y="5296132"/>
            <a:ext cx="272571" cy="273549"/>
          </a:xfrm>
          <a:custGeom>
            <a:avLst/>
            <a:gdLst>
              <a:gd name="T0" fmla="*/ 97 w 115"/>
              <a:gd name="T1" fmla="*/ 48 h 115"/>
              <a:gd name="T2" fmla="*/ 91 w 115"/>
              <a:gd name="T3" fmla="*/ 41 h 115"/>
              <a:gd name="T4" fmla="*/ 102 w 115"/>
              <a:gd name="T5" fmla="*/ 26 h 115"/>
              <a:gd name="T6" fmla="*/ 94 w 115"/>
              <a:gd name="T7" fmla="*/ 13 h 115"/>
              <a:gd name="T8" fmla="*/ 79 w 115"/>
              <a:gd name="T9" fmla="*/ 23 h 115"/>
              <a:gd name="T10" fmla="*/ 70 w 115"/>
              <a:gd name="T11" fmla="*/ 22 h 115"/>
              <a:gd name="T12" fmla="*/ 67 w 115"/>
              <a:gd name="T13" fmla="*/ 3 h 115"/>
              <a:gd name="T14" fmla="*/ 52 w 115"/>
              <a:gd name="T15" fmla="*/ 0 h 115"/>
              <a:gd name="T16" fmla="*/ 48 w 115"/>
              <a:gd name="T17" fmla="*/ 18 h 115"/>
              <a:gd name="T18" fmla="*/ 41 w 115"/>
              <a:gd name="T19" fmla="*/ 24 h 115"/>
              <a:gd name="T20" fmla="*/ 26 w 115"/>
              <a:gd name="T21" fmla="*/ 13 h 115"/>
              <a:gd name="T22" fmla="*/ 13 w 115"/>
              <a:gd name="T23" fmla="*/ 21 h 115"/>
              <a:gd name="T24" fmla="*/ 23 w 115"/>
              <a:gd name="T25" fmla="*/ 36 h 115"/>
              <a:gd name="T26" fmla="*/ 22 w 115"/>
              <a:gd name="T27" fmla="*/ 45 h 115"/>
              <a:gd name="T28" fmla="*/ 4 w 115"/>
              <a:gd name="T29" fmla="*/ 48 h 115"/>
              <a:gd name="T30" fmla="*/ 0 w 115"/>
              <a:gd name="T31" fmla="*/ 63 h 115"/>
              <a:gd name="T32" fmla="*/ 18 w 115"/>
              <a:gd name="T33" fmla="*/ 66 h 115"/>
              <a:gd name="T34" fmla="*/ 24 w 115"/>
              <a:gd name="T35" fmla="*/ 73 h 115"/>
              <a:gd name="T36" fmla="*/ 13 w 115"/>
              <a:gd name="T37" fmla="*/ 89 h 115"/>
              <a:gd name="T38" fmla="*/ 21 w 115"/>
              <a:gd name="T39" fmla="*/ 102 h 115"/>
              <a:gd name="T40" fmla="*/ 36 w 115"/>
              <a:gd name="T41" fmla="*/ 92 h 115"/>
              <a:gd name="T42" fmla="*/ 45 w 115"/>
              <a:gd name="T43" fmla="*/ 92 h 115"/>
              <a:gd name="T44" fmla="*/ 48 w 115"/>
              <a:gd name="T45" fmla="*/ 111 h 115"/>
              <a:gd name="T46" fmla="*/ 63 w 115"/>
              <a:gd name="T47" fmla="*/ 115 h 115"/>
              <a:gd name="T48" fmla="*/ 67 w 115"/>
              <a:gd name="T49" fmla="*/ 97 h 115"/>
              <a:gd name="T50" fmla="*/ 74 w 115"/>
              <a:gd name="T51" fmla="*/ 91 h 115"/>
              <a:gd name="T52" fmla="*/ 89 w 115"/>
              <a:gd name="T53" fmla="*/ 102 h 115"/>
              <a:gd name="T54" fmla="*/ 102 w 115"/>
              <a:gd name="T55" fmla="*/ 94 h 115"/>
              <a:gd name="T56" fmla="*/ 92 w 115"/>
              <a:gd name="T57" fmla="*/ 79 h 115"/>
              <a:gd name="T58" fmla="*/ 93 w 115"/>
              <a:gd name="T59" fmla="*/ 70 h 115"/>
              <a:gd name="T60" fmla="*/ 112 w 115"/>
              <a:gd name="T61" fmla="*/ 66 h 115"/>
              <a:gd name="T62" fmla="*/ 115 w 115"/>
              <a:gd name="T63" fmla="*/ 52 h 115"/>
              <a:gd name="T64" fmla="*/ 58 w 115"/>
              <a:gd name="T65" fmla="*/ 79 h 115"/>
              <a:gd name="T66" fmla="*/ 58 w 115"/>
              <a:gd name="T67" fmla="*/ 36 h 115"/>
              <a:gd name="T68" fmla="*/ 58 w 115"/>
              <a:gd name="T69" fmla="*/ 79 h 115"/>
              <a:gd name="T70" fmla="*/ 49 w 115"/>
              <a:gd name="T71" fmla="*/ 57 h 115"/>
              <a:gd name="T72" fmla="*/ 67 w 115"/>
              <a:gd name="T73" fmla="*/ 5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5" h="115">
                <a:moveTo>
                  <a:pt x="112" y="48"/>
                </a:moveTo>
                <a:cubicBezTo>
                  <a:pt x="97" y="48"/>
                  <a:pt x="97" y="48"/>
                  <a:pt x="97" y="48"/>
                </a:cubicBezTo>
                <a:cubicBezTo>
                  <a:pt x="95" y="48"/>
                  <a:pt x="93" y="47"/>
                  <a:pt x="93" y="45"/>
                </a:cubicBezTo>
                <a:cubicBezTo>
                  <a:pt x="91" y="41"/>
                  <a:pt x="91" y="41"/>
                  <a:pt x="91" y="41"/>
                </a:cubicBezTo>
                <a:cubicBezTo>
                  <a:pt x="90" y="40"/>
                  <a:pt x="91" y="37"/>
                  <a:pt x="92" y="36"/>
                </a:cubicBezTo>
                <a:cubicBezTo>
                  <a:pt x="102" y="26"/>
                  <a:pt x="102" y="26"/>
                  <a:pt x="102" y="26"/>
                </a:cubicBezTo>
                <a:cubicBezTo>
                  <a:pt x="104" y="24"/>
                  <a:pt x="104" y="22"/>
                  <a:pt x="102" y="21"/>
                </a:cubicBezTo>
                <a:cubicBezTo>
                  <a:pt x="94" y="13"/>
                  <a:pt x="94" y="13"/>
                  <a:pt x="94" y="13"/>
                </a:cubicBezTo>
                <a:cubicBezTo>
                  <a:pt x="93" y="11"/>
                  <a:pt x="91" y="11"/>
                  <a:pt x="89" y="13"/>
                </a:cubicBezTo>
                <a:cubicBezTo>
                  <a:pt x="79" y="23"/>
                  <a:pt x="79" y="23"/>
                  <a:pt x="79" y="23"/>
                </a:cubicBezTo>
                <a:cubicBezTo>
                  <a:pt x="78" y="24"/>
                  <a:pt x="75" y="25"/>
                  <a:pt x="74" y="24"/>
                </a:cubicBezTo>
                <a:cubicBezTo>
                  <a:pt x="70" y="22"/>
                  <a:pt x="70" y="22"/>
                  <a:pt x="70" y="22"/>
                </a:cubicBezTo>
                <a:cubicBezTo>
                  <a:pt x="68" y="22"/>
                  <a:pt x="67" y="20"/>
                  <a:pt x="67" y="18"/>
                </a:cubicBezTo>
                <a:cubicBezTo>
                  <a:pt x="67" y="3"/>
                  <a:pt x="67" y="3"/>
                  <a:pt x="67" y="3"/>
                </a:cubicBezTo>
                <a:cubicBezTo>
                  <a:pt x="67" y="1"/>
                  <a:pt x="65" y="0"/>
                  <a:pt x="63" y="0"/>
                </a:cubicBezTo>
                <a:cubicBezTo>
                  <a:pt x="52" y="0"/>
                  <a:pt x="52" y="0"/>
                  <a:pt x="52" y="0"/>
                </a:cubicBezTo>
                <a:cubicBezTo>
                  <a:pt x="50" y="0"/>
                  <a:pt x="48" y="1"/>
                  <a:pt x="48" y="3"/>
                </a:cubicBezTo>
                <a:cubicBezTo>
                  <a:pt x="48" y="18"/>
                  <a:pt x="48" y="18"/>
                  <a:pt x="48" y="18"/>
                </a:cubicBezTo>
                <a:cubicBezTo>
                  <a:pt x="48" y="20"/>
                  <a:pt x="47" y="22"/>
                  <a:pt x="45" y="22"/>
                </a:cubicBezTo>
                <a:cubicBezTo>
                  <a:pt x="41" y="24"/>
                  <a:pt x="41" y="24"/>
                  <a:pt x="41" y="24"/>
                </a:cubicBezTo>
                <a:cubicBezTo>
                  <a:pt x="40" y="25"/>
                  <a:pt x="37" y="24"/>
                  <a:pt x="36" y="23"/>
                </a:cubicBezTo>
                <a:cubicBezTo>
                  <a:pt x="26" y="13"/>
                  <a:pt x="26" y="13"/>
                  <a:pt x="26" y="13"/>
                </a:cubicBezTo>
                <a:cubicBezTo>
                  <a:pt x="25" y="11"/>
                  <a:pt x="22" y="11"/>
                  <a:pt x="21" y="13"/>
                </a:cubicBezTo>
                <a:cubicBezTo>
                  <a:pt x="13" y="21"/>
                  <a:pt x="13" y="21"/>
                  <a:pt x="13" y="21"/>
                </a:cubicBezTo>
                <a:cubicBezTo>
                  <a:pt x="12" y="22"/>
                  <a:pt x="12" y="24"/>
                  <a:pt x="13" y="26"/>
                </a:cubicBezTo>
                <a:cubicBezTo>
                  <a:pt x="23" y="36"/>
                  <a:pt x="23" y="36"/>
                  <a:pt x="23" y="36"/>
                </a:cubicBezTo>
                <a:cubicBezTo>
                  <a:pt x="24" y="37"/>
                  <a:pt x="25" y="40"/>
                  <a:pt x="24" y="41"/>
                </a:cubicBezTo>
                <a:cubicBezTo>
                  <a:pt x="22" y="45"/>
                  <a:pt x="22" y="45"/>
                  <a:pt x="22" y="45"/>
                </a:cubicBezTo>
                <a:cubicBezTo>
                  <a:pt x="22" y="47"/>
                  <a:pt x="20" y="48"/>
                  <a:pt x="18" y="48"/>
                </a:cubicBezTo>
                <a:cubicBezTo>
                  <a:pt x="4" y="48"/>
                  <a:pt x="4" y="48"/>
                  <a:pt x="4" y="48"/>
                </a:cubicBezTo>
                <a:cubicBezTo>
                  <a:pt x="2" y="48"/>
                  <a:pt x="0" y="50"/>
                  <a:pt x="0" y="52"/>
                </a:cubicBezTo>
                <a:cubicBezTo>
                  <a:pt x="0" y="63"/>
                  <a:pt x="0" y="63"/>
                  <a:pt x="0" y="63"/>
                </a:cubicBezTo>
                <a:cubicBezTo>
                  <a:pt x="0" y="65"/>
                  <a:pt x="2" y="66"/>
                  <a:pt x="4" y="66"/>
                </a:cubicBezTo>
                <a:cubicBezTo>
                  <a:pt x="18" y="66"/>
                  <a:pt x="18" y="66"/>
                  <a:pt x="18" y="66"/>
                </a:cubicBezTo>
                <a:cubicBezTo>
                  <a:pt x="20" y="66"/>
                  <a:pt x="22" y="68"/>
                  <a:pt x="22" y="70"/>
                </a:cubicBezTo>
                <a:cubicBezTo>
                  <a:pt x="24" y="73"/>
                  <a:pt x="24" y="73"/>
                  <a:pt x="24" y="73"/>
                </a:cubicBezTo>
                <a:cubicBezTo>
                  <a:pt x="25" y="75"/>
                  <a:pt x="24" y="78"/>
                  <a:pt x="23" y="79"/>
                </a:cubicBezTo>
                <a:cubicBezTo>
                  <a:pt x="13" y="89"/>
                  <a:pt x="13" y="89"/>
                  <a:pt x="13" y="89"/>
                </a:cubicBezTo>
                <a:cubicBezTo>
                  <a:pt x="12" y="90"/>
                  <a:pt x="12" y="93"/>
                  <a:pt x="13" y="94"/>
                </a:cubicBezTo>
                <a:cubicBezTo>
                  <a:pt x="21" y="102"/>
                  <a:pt x="21" y="102"/>
                  <a:pt x="21" y="102"/>
                </a:cubicBezTo>
                <a:cubicBezTo>
                  <a:pt x="22" y="103"/>
                  <a:pt x="25" y="103"/>
                  <a:pt x="26" y="102"/>
                </a:cubicBezTo>
                <a:cubicBezTo>
                  <a:pt x="36" y="92"/>
                  <a:pt x="36" y="92"/>
                  <a:pt x="36" y="92"/>
                </a:cubicBezTo>
                <a:cubicBezTo>
                  <a:pt x="37" y="90"/>
                  <a:pt x="40" y="90"/>
                  <a:pt x="41" y="91"/>
                </a:cubicBezTo>
                <a:cubicBezTo>
                  <a:pt x="45" y="92"/>
                  <a:pt x="45" y="92"/>
                  <a:pt x="45" y="92"/>
                </a:cubicBezTo>
                <a:cubicBezTo>
                  <a:pt x="47" y="93"/>
                  <a:pt x="48" y="95"/>
                  <a:pt x="48" y="97"/>
                </a:cubicBezTo>
                <a:cubicBezTo>
                  <a:pt x="48" y="111"/>
                  <a:pt x="48" y="111"/>
                  <a:pt x="48" y="111"/>
                </a:cubicBezTo>
                <a:cubicBezTo>
                  <a:pt x="48" y="113"/>
                  <a:pt x="50" y="115"/>
                  <a:pt x="52" y="115"/>
                </a:cubicBezTo>
                <a:cubicBezTo>
                  <a:pt x="63" y="115"/>
                  <a:pt x="63" y="115"/>
                  <a:pt x="63" y="115"/>
                </a:cubicBezTo>
                <a:cubicBezTo>
                  <a:pt x="65" y="115"/>
                  <a:pt x="67" y="113"/>
                  <a:pt x="67" y="111"/>
                </a:cubicBezTo>
                <a:cubicBezTo>
                  <a:pt x="67" y="97"/>
                  <a:pt x="67" y="97"/>
                  <a:pt x="67" y="97"/>
                </a:cubicBezTo>
                <a:cubicBezTo>
                  <a:pt x="67" y="95"/>
                  <a:pt x="68" y="93"/>
                  <a:pt x="70" y="92"/>
                </a:cubicBezTo>
                <a:cubicBezTo>
                  <a:pt x="74" y="91"/>
                  <a:pt x="74" y="91"/>
                  <a:pt x="74" y="91"/>
                </a:cubicBezTo>
                <a:cubicBezTo>
                  <a:pt x="75" y="90"/>
                  <a:pt x="78" y="90"/>
                  <a:pt x="79" y="92"/>
                </a:cubicBezTo>
                <a:cubicBezTo>
                  <a:pt x="89" y="102"/>
                  <a:pt x="89" y="102"/>
                  <a:pt x="89" y="102"/>
                </a:cubicBezTo>
                <a:cubicBezTo>
                  <a:pt x="91" y="103"/>
                  <a:pt x="93" y="103"/>
                  <a:pt x="94" y="102"/>
                </a:cubicBezTo>
                <a:cubicBezTo>
                  <a:pt x="102" y="94"/>
                  <a:pt x="102" y="94"/>
                  <a:pt x="102" y="94"/>
                </a:cubicBezTo>
                <a:cubicBezTo>
                  <a:pt x="104" y="93"/>
                  <a:pt x="104" y="90"/>
                  <a:pt x="102" y="89"/>
                </a:cubicBezTo>
                <a:cubicBezTo>
                  <a:pt x="92" y="79"/>
                  <a:pt x="92" y="79"/>
                  <a:pt x="92" y="79"/>
                </a:cubicBezTo>
                <a:cubicBezTo>
                  <a:pt x="91" y="78"/>
                  <a:pt x="90" y="75"/>
                  <a:pt x="91" y="73"/>
                </a:cubicBezTo>
                <a:cubicBezTo>
                  <a:pt x="93" y="70"/>
                  <a:pt x="93" y="70"/>
                  <a:pt x="93" y="70"/>
                </a:cubicBezTo>
                <a:cubicBezTo>
                  <a:pt x="93" y="68"/>
                  <a:pt x="95" y="66"/>
                  <a:pt x="97" y="66"/>
                </a:cubicBezTo>
                <a:cubicBezTo>
                  <a:pt x="112" y="66"/>
                  <a:pt x="112" y="66"/>
                  <a:pt x="112" y="66"/>
                </a:cubicBezTo>
                <a:cubicBezTo>
                  <a:pt x="113" y="66"/>
                  <a:pt x="115" y="65"/>
                  <a:pt x="115" y="63"/>
                </a:cubicBezTo>
                <a:cubicBezTo>
                  <a:pt x="115" y="52"/>
                  <a:pt x="115" y="52"/>
                  <a:pt x="115" y="52"/>
                </a:cubicBezTo>
                <a:cubicBezTo>
                  <a:pt x="115" y="50"/>
                  <a:pt x="113" y="48"/>
                  <a:pt x="112" y="48"/>
                </a:cubicBezTo>
                <a:close/>
                <a:moveTo>
                  <a:pt x="58" y="79"/>
                </a:moveTo>
                <a:cubicBezTo>
                  <a:pt x="46" y="79"/>
                  <a:pt x="36" y="69"/>
                  <a:pt x="36" y="57"/>
                </a:cubicBezTo>
                <a:cubicBezTo>
                  <a:pt x="36" y="46"/>
                  <a:pt x="46" y="36"/>
                  <a:pt x="58" y="36"/>
                </a:cubicBezTo>
                <a:cubicBezTo>
                  <a:pt x="69" y="36"/>
                  <a:pt x="79" y="46"/>
                  <a:pt x="79" y="57"/>
                </a:cubicBezTo>
                <a:cubicBezTo>
                  <a:pt x="79" y="69"/>
                  <a:pt x="69" y="79"/>
                  <a:pt x="58" y="79"/>
                </a:cubicBezTo>
                <a:close/>
                <a:moveTo>
                  <a:pt x="58" y="48"/>
                </a:moveTo>
                <a:cubicBezTo>
                  <a:pt x="53" y="48"/>
                  <a:pt x="49" y="52"/>
                  <a:pt x="49" y="57"/>
                </a:cubicBezTo>
                <a:cubicBezTo>
                  <a:pt x="49" y="62"/>
                  <a:pt x="53" y="66"/>
                  <a:pt x="58" y="66"/>
                </a:cubicBezTo>
                <a:cubicBezTo>
                  <a:pt x="63" y="66"/>
                  <a:pt x="67" y="62"/>
                  <a:pt x="67" y="57"/>
                </a:cubicBezTo>
                <a:cubicBezTo>
                  <a:pt x="67" y="52"/>
                  <a:pt x="63" y="48"/>
                  <a:pt x="58" y="48"/>
                </a:cubicBezTo>
                <a:close/>
              </a:path>
            </a:pathLst>
          </a:custGeom>
          <a:solidFill>
            <a:schemeClr val="bg1"/>
          </a:solidFill>
          <a:ln>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78" name="组合 277"/>
          <p:cNvGrpSpPr/>
          <p:nvPr/>
        </p:nvGrpSpPr>
        <p:grpSpPr>
          <a:xfrm>
            <a:off x="5419135" y="1703840"/>
            <a:ext cx="3882711" cy="1245070"/>
            <a:chOff x="5831393" y="1493091"/>
            <a:chExt cx="2128243" cy="1245070"/>
          </a:xfrm>
        </p:grpSpPr>
        <p:sp>
          <p:nvSpPr>
            <p:cNvPr id="279" name="文本框 162"/>
            <p:cNvSpPr txBox="1"/>
            <p:nvPr/>
          </p:nvSpPr>
          <p:spPr>
            <a:xfrm>
              <a:off x="5833940" y="1493091"/>
              <a:ext cx="1780467" cy="583565"/>
            </a:xfrm>
            <a:prstGeom prst="rect">
              <a:avLst/>
            </a:prstGeom>
            <a:noFill/>
          </p:spPr>
          <p:txBody>
            <a:bodyPr wrap="square" rtlCol="0">
              <a:spAutoFit/>
            </a:bodyPr>
            <a:lstStyle/>
            <a:p>
              <a:r>
                <a:rPr lang="zh-CN" altLang="en-US" sz="3200" dirty="0">
                  <a:solidFill>
                    <a:schemeClr val="accent6"/>
                  </a:solidFill>
                  <a:latin typeface="方正兰亭准黑_GBK" panose="02000000000000000000" pitchFamily="2" charset="-122"/>
                  <a:ea typeface="方正兰亭准黑_GBK" panose="02000000000000000000" pitchFamily="2" charset="-122"/>
                </a:rPr>
                <a:t>结合符号</a:t>
              </a:r>
            </a:p>
          </p:txBody>
        </p:sp>
        <p:sp>
          <p:nvSpPr>
            <p:cNvPr id="280" name="文本框 163"/>
            <p:cNvSpPr txBox="1"/>
            <p:nvPr/>
          </p:nvSpPr>
          <p:spPr>
            <a:xfrm>
              <a:off x="5831393" y="1908216"/>
              <a:ext cx="2128243" cy="829945"/>
            </a:xfrm>
            <a:prstGeom prst="rect">
              <a:avLst/>
            </a:prstGeom>
            <a:noFill/>
          </p:spPr>
          <p:txBody>
            <a:bodyPr wrap="square" rtlCol="0">
              <a:spAutoFit/>
            </a:bodyPr>
            <a:lstStyle/>
            <a:p>
              <a:pPr algn="just"/>
              <a:r>
                <a:rPr lang="en-US" altLang="zh-CN" sz="2400" dirty="0">
                  <a:solidFill>
                    <a:schemeClr val="tx1"/>
                  </a:solidFill>
                  <a:latin typeface="方正兰亭准黑_GBK" panose="02000000000000000000" pitchFamily="2" charset="-122"/>
                  <a:ea typeface="方正兰亭准黑_GBK" panose="02000000000000000000" pitchFamily="2" charset="-122"/>
                </a:rPr>
                <a:t>它改变算术运算次序, 如( ) 、[  ]、{ }等</a:t>
              </a:r>
            </a:p>
          </p:txBody>
        </p:sp>
      </p:grpSp>
      <p:grpSp>
        <p:nvGrpSpPr>
          <p:cNvPr id="281" name="组合 280"/>
          <p:cNvGrpSpPr/>
          <p:nvPr/>
        </p:nvGrpSpPr>
        <p:grpSpPr>
          <a:xfrm>
            <a:off x="5419135" y="2899595"/>
            <a:ext cx="3882711" cy="1245070"/>
            <a:chOff x="5831393" y="1493091"/>
            <a:chExt cx="2128243" cy="1245070"/>
          </a:xfrm>
        </p:grpSpPr>
        <p:sp>
          <p:nvSpPr>
            <p:cNvPr id="282" name="文本框 165"/>
            <p:cNvSpPr txBox="1"/>
            <p:nvPr/>
          </p:nvSpPr>
          <p:spPr>
            <a:xfrm>
              <a:off x="5833940" y="1493091"/>
              <a:ext cx="1780467" cy="583565"/>
            </a:xfrm>
            <a:prstGeom prst="rect">
              <a:avLst/>
            </a:prstGeom>
            <a:noFill/>
          </p:spPr>
          <p:txBody>
            <a:bodyPr wrap="square" rtlCol="0">
              <a:spAutoFit/>
            </a:bodyPr>
            <a:lstStyle/>
            <a:p>
              <a:r>
                <a:rPr lang="zh-CN" altLang="en-US" sz="3200" dirty="0">
                  <a:solidFill>
                    <a:schemeClr val="accent6">
                      <a:lumMod val="60000"/>
                      <a:lumOff val="40000"/>
                    </a:schemeClr>
                  </a:solidFill>
                  <a:latin typeface="方正兰亭准黑_GBK" panose="02000000000000000000" pitchFamily="2" charset="-122"/>
                  <a:ea typeface="方正兰亭准黑_GBK" panose="02000000000000000000" pitchFamily="2" charset="-122"/>
                </a:rPr>
                <a:t>标点符号</a:t>
              </a:r>
            </a:p>
          </p:txBody>
        </p:sp>
        <p:sp>
          <p:nvSpPr>
            <p:cNvPr id="283" name="文本框 166"/>
            <p:cNvSpPr txBox="1"/>
            <p:nvPr/>
          </p:nvSpPr>
          <p:spPr>
            <a:xfrm>
              <a:off x="5831393" y="1908216"/>
              <a:ext cx="2128243" cy="829945"/>
            </a:xfrm>
            <a:prstGeom prst="rect">
              <a:avLst/>
            </a:prstGeom>
            <a:noFill/>
          </p:spPr>
          <p:txBody>
            <a:bodyPr wrap="square" rtlCol="0">
              <a:spAutoFit/>
            </a:bodyPr>
            <a:lstStyle/>
            <a:p>
              <a:pPr algn="just"/>
              <a:r>
                <a:rPr lang="en-US" altLang="zh-CN" sz="2400" dirty="0">
                  <a:solidFill>
                    <a:schemeClr val="tx1"/>
                  </a:solidFill>
                  <a:latin typeface="方正兰亭准黑_GBK" panose="02000000000000000000" pitchFamily="2" charset="-122"/>
                  <a:ea typeface="方正兰亭准黑_GBK" panose="02000000000000000000" pitchFamily="2" charset="-122"/>
                </a:rPr>
                <a:t>如逗号( 分节号) 、省略号( 无限小数) 等</a:t>
              </a:r>
            </a:p>
          </p:txBody>
        </p:sp>
      </p:grpSp>
      <p:grpSp>
        <p:nvGrpSpPr>
          <p:cNvPr id="284" name="组合 283"/>
          <p:cNvGrpSpPr/>
          <p:nvPr/>
        </p:nvGrpSpPr>
        <p:grpSpPr>
          <a:xfrm>
            <a:off x="5423782" y="4082323"/>
            <a:ext cx="3914893" cy="921855"/>
            <a:chOff x="5833940" y="1493091"/>
            <a:chExt cx="2145883" cy="921855"/>
          </a:xfrm>
        </p:grpSpPr>
        <p:sp>
          <p:nvSpPr>
            <p:cNvPr id="285" name="文本框 168"/>
            <p:cNvSpPr txBox="1"/>
            <p:nvPr/>
          </p:nvSpPr>
          <p:spPr>
            <a:xfrm>
              <a:off x="5833940" y="1493091"/>
              <a:ext cx="1780467" cy="583565"/>
            </a:xfrm>
            <a:prstGeom prst="rect">
              <a:avLst/>
            </a:prstGeom>
            <a:noFill/>
          </p:spPr>
          <p:txBody>
            <a:bodyPr wrap="square" rtlCol="0">
              <a:spAutoFit/>
            </a:bodyPr>
            <a:lstStyle/>
            <a:p>
              <a:r>
                <a:rPr lang="zh-CN" altLang="en-US" sz="3200" dirty="0">
                  <a:solidFill>
                    <a:schemeClr val="accent2">
                      <a:lumMod val="75000"/>
                    </a:schemeClr>
                  </a:solidFill>
                  <a:latin typeface="方正兰亭准黑_GBK" panose="02000000000000000000" pitchFamily="2" charset="-122"/>
                  <a:ea typeface="方正兰亭准黑_GBK" panose="02000000000000000000" pitchFamily="2" charset="-122"/>
                </a:rPr>
                <a:t>结论符号</a:t>
              </a:r>
            </a:p>
          </p:txBody>
        </p:sp>
        <p:sp>
          <p:nvSpPr>
            <p:cNvPr id="286" name="文本框 169"/>
            <p:cNvSpPr txBox="1"/>
            <p:nvPr/>
          </p:nvSpPr>
          <p:spPr>
            <a:xfrm>
              <a:off x="5851580" y="1954571"/>
              <a:ext cx="2128243" cy="460375"/>
            </a:xfrm>
            <a:prstGeom prst="rect">
              <a:avLst/>
            </a:prstGeom>
            <a:noFill/>
          </p:spPr>
          <p:txBody>
            <a:bodyPr wrap="square" rtlCol="0">
              <a:spAutoFit/>
            </a:bodyPr>
            <a:lstStyle/>
            <a:p>
              <a:pPr algn="just"/>
              <a:r>
                <a:rPr lang="en-US" altLang="zh-CN" sz="2400" dirty="0">
                  <a:solidFill>
                    <a:schemeClr val="tx1"/>
                  </a:solidFill>
                  <a:latin typeface="方正兰亭准黑_GBK" panose="02000000000000000000" pitchFamily="2" charset="-122"/>
                  <a:ea typeface="方正兰亭准黑_GBK" panose="02000000000000000000" pitchFamily="2" charset="-122"/>
                </a:rPr>
                <a:t>如公式、定律、数量关系等</a:t>
              </a:r>
            </a:p>
          </p:txBody>
        </p:sp>
      </p:grpSp>
      <p:grpSp>
        <p:nvGrpSpPr>
          <p:cNvPr id="287" name="组合 286"/>
          <p:cNvGrpSpPr/>
          <p:nvPr/>
        </p:nvGrpSpPr>
        <p:grpSpPr>
          <a:xfrm>
            <a:off x="5423782" y="5089897"/>
            <a:ext cx="3949819" cy="947255"/>
            <a:chOff x="5833940" y="1493091"/>
            <a:chExt cx="2165027" cy="947255"/>
          </a:xfrm>
        </p:grpSpPr>
        <p:sp>
          <p:nvSpPr>
            <p:cNvPr id="288" name="文本框 171"/>
            <p:cNvSpPr txBox="1"/>
            <p:nvPr/>
          </p:nvSpPr>
          <p:spPr>
            <a:xfrm>
              <a:off x="5833940" y="1493091"/>
              <a:ext cx="1780467" cy="583565"/>
            </a:xfrm>
            <a:prstGeom prst="rect">
              <a:avLst/>
            </a:prstGeom>
            <a:noFill/>
          </p:spPr>
          <p:txBody>
            <a:bodyPr wrap="square" rtlCol="0">
              <a:spAutoFit/>
            </a:bodyPr>
            <a:lstStyle/>
            <a:p>
              <a:r>
                <a:rPr lang="zh-CN" altLang="en-US" sz="3200" dirty="0">
                  <a:gradFill>
                    <a:gsLst>
                      <a:gs pos="0">
                        <a:srgbClr val="E30000"/>
                      </a:gs>
                      <a:gs pos="100000">
                        <a:srgbClr val="760303"/>
                      </a:gs>
                    </a:gsLst>
                    <a:lin scaled="0"/>
                  </a:gradFill>
                  <a:latin typeface="方正兰亭准黑_GBK" panose="02000000000000000000" pitchFamily="2" charset="-122"/>
                  <a:ea typeface="方正兰亭准黑_GBK" panose="02000000000000000000" pitchFamily="2" charset="-122"/>
                </a:rPr>
                <a:t>性质符号</a:t>
              </a:r>
            </a:p>
          </p:txBody>
        </p:sp>
        <p:sp>
          <p:nvSpPr>
            <p:cNvPr id="289" name="文本框 172"/>
            <p:cNvSpPr txBox="1"/>
            <p:nvPr/>
          </p:nvSpPr>
          <p:spPr>
            <a:xfrm>
              <a:off x="5870724" y="1979971"/>
              <a:ext cx="2128243" cy="460375"/>
            </a:xfrm>
            <a:prstGeom prst="rect">
              <a:avLst/>
            </a:prstGeom>
            <a:noFill/>
          </p:spPr>
          <p:txBody>
            <a:bodyPr wrap="square" rtlCol="0">
              <a:spAutoFit/>
            </a:bodyPr>
            <a:lstStyle/>
            <a:p>
              <a:pPr algn="just"/>
              <a:r>
                <a:rPr lang="en-US" altLang="zh-CN" sz="2400" dirty="0">
                  <a:solidFill>
                    <a:schemeClr val="tx1"/>
                  </a:solidFill>
                  <a:latin typeface="方正兰亭准黑_GBK" panose="02000000000000000000" pitchFamily="2" charset="-122"/>
                  <a:ea typeface="方正兰亭准黑_GBK" panose="02000000000000000000" pitchFamily="2" charset="-122"/>
                </a:rPr>
                <a:t>如正号、负号等</a:t>
              </a:r>
            </a:p>
          </p:txBody>
        </p:sp>
      </p:grpSp>
      <p:sp>
        <p:nvSpPr>
          <p:cNvPr id="290" name="文本框 342"/>
          <p:cNvSpPr txBox="1"/>
          <p:nvPr/>
        </p:nvSpPr>
        <p:spPr>
          <a:xfrm>
            <a:off x="2188210" y="5053330"/>
            <a:ext cx="2433320" cy="706755"/>
          </a:xfrm>
          <a:prstGeom prst="rect">
            <a:avLst/>
          </a:prstGeom>
          <a:noFill/>
        </p:spPr>
        <p:txBody>
          <a:bodyPr wrap="square" rtlCol="0">
            <a:spAutoFit/>
          </a:bodyPr>
          <a:lstStyle/>
          <a:p>
            <a:pPr algn="ctr"/>
            <a:r>
              <a:rPr lang="zh-CN" altLang="en-US" sz="4000" b="1" dirty="0">
                <a:solidFill>
                  <a:srgbClr val="0099A9"/>
                </a:solidFill>
                <a:latin typeface="方正兰亭准黑_GBK" panose="02000000000000000000" pitchFamily="2" charset="-122"/>
                <a:ea typeface="方正兰亭准黑_GBK" panose="02000000000000000000" pitchFamily="2" charset="-122"/>
              </a:rPr>
              <a:t>数学符号</a:t>
            </a:r>
          </a:p>
        </p:txBody>
      </p:sp>
      <p:sp>
        <p:nvSpPr>
          <p:cNvPr id="291" name="Freeform 738"/>
          <p:cNvSpPr>
            <a:spLocks noEditPoints="1"/>
          </p:cNvSpPr>
          <p:nvPr/>
        </p:nvSpPr>
        <p:spPr bwMode="auto">
          <a:xfrm>
            <a:off x="3137331" y="2336786"/>
            <a:ext cx="156384" cy="224480"/>
          </a:xfrm>
          <a:custGeom>
            <a:avLst/>
            <a:gdLst>
              <a:gd name="T0" fmla="*/ 50 w 141"/>
              <a:gd name="T1" fmla="*/ 181 h 202"/>
              <a:gd name="T2" fmla="*/ 61 w 141"/>
              <a:gd name="T3" fmla="*/ 177 h 202"/>
              <a:gd name="T4" fmla="*/ 58 w 141"/>
              <a:gd name="T5" fmla="*/ 195 h 202"/>
              <a:gd name="T6" fmla="*/ 131 w 141"/>
              <a:gd name="T7" fmla="*/ 171 h 202"/>
              <a:gd name="T8" fmla="*/ 100 w 141"/>
              <a:gd name="T9" fmla="*/ 173 h 202"/>
              <a:gd name="T10" fmla="*/ 83 w 141"/>
              <a:gd name="T11" fmla="*/ 168 h 202"/>
              <a:gd name="T12" fmla="*/ 88 w 141"/>
              <a:gd name="T13" fmla="*/ 167 h 202"/>
              <a:gd name="T14" fmla="*/ 82 w 141"/>
              <a:gd name="T15" fmla="*/ 185 h 202"/>
              <a:gd name="T16" fmla="*/ 121 w 141"/>
              <a:gd name="T17" fmla="*/ 150 h 202"/>
              <a:gd name="T18" fmla="*/ 131 w 141"/>
              <a:gd name="T19" fmla="*/ 148 h 202"/>
              <a:gd name="T20" fmla="*/ 131 w 141"/>
              <a:gd name="T21" fmla="*/ 148 h 202"/>
              <a:gd name="T22" fmla="*/ 95 w 141"/>
              <a:gd name="T23" fmla="*/ 122 h 202"/>
              <a:gd name="T24" fmla="*/ 38 w 141"/>
              <a:gd name="T25" fmla="*/ 115 h 202"/>
              <a:gd name="T26" fmla="*/ 31 w 141"/>
              <a:gd name="T27" fmla="*/ 113 h 202"/>
              <a:gd name="T28" fmla="*/ 92 w 141"/>
              <a:gd name="T29" fmla="*/ 114 h 202"/>
              <a:gd name="T30" fmla="*/ 92 w 141"/>
              <a:gd name="T31" fmla="*/ 114 h 202"/>
              <a:gd name="T32" fmla="*/ 85 w 141"/>
              <a:gd name="T33" fmla="*/ 109 h 202"/>
              <a:gd name="T34" fmla="*/ 63 w 141"/>
              <a:gd name="T35" fmla="*/ 101 h 202"/>
              <a:gd name="T36" fmla="*/ 72 w 141"/>
              <a:gd name="T37" fmla="*/ 107 h 202"/>
              <a:gd name="T38" fmla="*/ 72 w 141"/>
              <a:gd name="T39" fmla="*/ 107 h 202"/>
              <a:gd name="T40" fmla="*/ 33 w 141"/>
              <a:gd name="T41" fmla="*/ 62 h 202"/>
              <a:gd name="T42" fmla="*/ 51 w 141"/>
              <a:gd name="T43" fmla="*/ 45 h 202"/>
              <a:gd name="T44" fmla="*/ 37 w 141"/>
              <a:gd name="T45" fmla="*/ 75 h 202"/>
              <a:gd name="T46" fmla="*/ 57 w 141"/>
              <a:gd name="T47" fmla="*/ 55 h 202"/>
              <a:gd name="T48" fmla="*/ 62 w 141"/>
              <a:gd name="T49" fmla="*/ 53 h 202"/>
              <a:gd name="T50" fmla="*/ 84 w 141"/>
              <a:gd name="T51" fmla="*/ 41 h 202"/>
              <a:gd name="T52" fmla="*/ 35 w 141"/>
              <a:gd name="T53" fmla="*/ 102 h 202"/>
              <a:gd name="T54" fmla="*/ 17 w 141"/>
              <a:gd name="T55" fmla="*/ 37 h 202"/>
              <a:gd name="T56" fmla="*/ 16 w 141"/>
              <a:gd name="T57" fmla="*/ 36 h 202"/>
              <a:gd name="T58" fmla="*/ 36 w 141"/>
              <a:gd name="T59" fmla="*/ 28 h 202"/>
              <a:gd name="T60" fmla="*/ 40 w 141"/>
              <a:gd name="T61" fmla="*/ 46 h 202"/>
              <a:gd name="T62" fmla="*/ 29 w 141"/>
              <a:gd name="T63" fmla="*/ 79 h 202"/>
              <a:gd name="T64" fmla="*/ 87 w 141"/>
              <a:gd name="T65" fmla="*/ 71 h 202"/>
              <a:gd name="T66" fmla="*/ 114 w 141"/>
              <a:gd name="T67" fmla="*/ 142 h 202"/>
              <a:gd name="T68" fmla="*/ 113 w 141"/>
              <a:gd name="T69" fmla="*/ 144 h 202"/>
              <a:gd name="T70" fmla="*/ 128 w 141"/>
              <a:gd name="T71" fmla="*/ 167 h 202"/>
              <a:gd name="T72" fmla="*/ 94 w 141"/>
              <a:gd name="T73" fmla="*/ 157 h 202"/>
              <a:gd name="T74" fmla="*/ 50 w 141"/>
              <a:gd name="T75" fmla="*/ 151 h 202"/>
              <a:gd name="T76" fmla="*/ 98 w 141"/>
              <a:gd name="T77" fmla="*/ 125 h 202"/>
              <a:gd name="T78" fmla="*/ 84 w 141"/>
              <a:gd name="T79" fmla="*/ 95 h 202"/>
              <a:gd name="T80" fmla="*/ 36 w 141"/>
              <a:gd name="T81" fmla="*/ 102 h 202"/>
              <a:gd name="T82" fmla="*/ 2 w 141"/>
              <a:gd name="T83" fmla="*/ 16 h 202"/>
              <a:gd name="T84" fmla="*/ 1 w 141"/>
              <a:gd name="T85" fmla="*/ 17 h 202"/>
              <a:gd name="T86" fmla="*/ 2 w 141"/>
              <a:gd name="T87" fmla="*/ 19 h 202"/>
              <a:gd name="T88" fmla="*/ 8 w 141"/>
              <a:gd name="T89" fmla="*/ 92 h 202"/>
              <a:gd name="T90" fmla="*/ 24 w 141"/>
              <a:gd name="T91" fmla="*/ 114 h 202"/>
              <a:gd name="T92" fmla="*/ 38 w 141"/>
              <a:gd name="T93" fmla="*/ 119 h 202"/>
              <a:gd name="T94" fmla="*/ 77 w 141"/>
              <a:gd name="T95" fmla="*/ 112 h 202"/>
              <a:gd name="T96" fmla="*/ 87 w 141"/>
              <a:gd name="T97" fmla="*/ 115 h 202"/>
              <a:gd name="T98" fmla="*/ 87 w 141"/>
              <a:gd name="T99" fmla="*/ 130 h 202"/>
              <a:gd name="T100" fmla="*/ 55 w 141"/>
              <a:gd name="T101" fmla="*/ 198 h 202"/>
              <a:gd name="T102" fmla="*/ 57 w 141"/>
              <a:gd name="T103" fmla="*/ 199 h 202"/>
              <a:gd name="T104" fmla="*/ 60 w 141"/>
              <a:gd name="T105" fmla="*/ 198 h 202"/>
              <a:gd name="T106" fmla="*/ 116 w 141"/>
              <a:gd name="T107" fmla="*/ 200 h 202"/>
              <a:gd name="T108" fmla="*/ 140 w 141"/>
              <a:gd name="T109" fmla="*/ 182 h 202"/>
              <a:gd name="T110" fmla="*/ 141 w 141"/>
              <a:gd name="T111" fmla="*/ 131 h 202"/>
              <a:gd name="T112" fmla="*/ 128 w 141"/>
              <a:gd name="T113" fmla="*/ 97 h 202"/>
              <a:gd name="T114" fmla="*/ 47 w 141"/>
              <a:gd name="T115" fmla="*/ 77 h 202"/>
              <a:gd name="T116" fmla="*/ 41 w 141"/>
              <a:gd name="T117" fmla="*/ 68 h 202"/>
              <a:gd name="T118" fmla="*/ 86 w 141"/>
              <a:gd name="T119" fmla="*/ 51 h 202"/>
              <a:gd name="T120" fmla="*/ 78 w 141"/>
              <a:gd name="T121" fmla="*/ 8 h 202"/>
              <a:gd name="T122" fmla="*/ 24 w 141"/>
              <a:gd name="T123" fmla="*/ 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1" h="202">
                <a:moveTo>
                  <a:pt x="116" y="191"/>
                </a:moveTo>
                <a:cubicBezTo>
                  <a:pt x="115" y="189"/>
                  <a:pt x="114" y="187"/>
                  <a:pt x="113" y="186"/>
                </a:cubicBezTo>
                <a:cubicBezTo>
                  <a:pt x="115" y="184"/>
                  <a:pt x="118" y="182"/>
                  <a:pt x="120" y="180"/>
                </a:cubicBezTo>
                <a:cubicBezTo>
                  <a:pt x="119" y="183"/>
                  <a:pt x="117" y="187"/>
                  <a:pt x="116" y="191"/>
                </a:cubicBezTo>
                <a:moveTo>
                  <a:pt x="53" y="187"/>
                </a:moveTo>
                <a:cubicBezTo>
                  <a:pt x="52" y="185"/>
                  <a:pt x="51" y="183"/>
                  <a:pt x="50" y="181"/>
                </a:cubicBezTo>
                <a:cubicBezTo>
                  <a:pt x="52" y="181"/>
                  <a:pt x="53" y="180"/>
                  <a:pt x="55" y="179"/>
                </a:cubicBezTo>
                <a:cubicBezTo>
                  <a:pt x="55" y="182"/>
                  <a:pt x="54" y="184"/>
                  <a:pt x="53" y="187"/>
                </a:cubicBezTo>
                <a:moveTo>
                  <a:pt x="58" y="195"/>
                </a:moveTo>
                <a:cubicBezTo>
                  <a:pt x="57" y="194"/>
                  <a:pt x="57" y="192"/>
                  <a:pt x="56" y="191"/>
                </a:cubicBezTo>
                <a:cubicBezTo>
                  <a:pt x="56" y="191"/>
                  <a:pt x="56" y="191"/>
                  <a:pt x="56" y="191"/>
                </a:cubicBezTo>
                <a:cubicBezTo>
                  <a:pt x="58" y="186"/>
                  <a:pt x="59" y="182"/>
                  <a:pt x="61" y="177"/>
                </a:cubicBezTo>
                <a:cubicBezTo>
                  <a:pt x="61" y="177"/>
                  <a:pt x="61" y="177"/>
                  <a:pt x="61" y="177"/>
                </a:cubicBezTo>
                <a:cubicBezTo>
                  <a:pt x="63" y="176"/>
                  <a:pt x="66" y="175"/>
                  <a:pt x="69" y="174"/>
                </a:cubicBezTo>
                <a:cubicBezTo>
                  <a:pt x="67" y="180"/>
                  <a:pt x="65" y="186"/>
                  <a:pt x="63" y="192"/>
                </a:cubicBezTo>
                <a:cubicBezTo>
                  <a:pt x="63" y="193"/>
                  <a:pt x="63" y="193"/>
                  <a:pt x="63" y="193"/>
                </a:cubicBezTo>
                <a:cubicBezTo>
                  <a:pt x="63" y="193"/>
                  <a:pt x="62" y="193"/>
                  <a:pt x="62" y="193"/>
                </a:cubicBezTo>
                <a:cubicBezTo>
                  <a:pt x="60" y="194"/>
                  <a:pt x="59" y="194"/>
                  <a:pt x="58" y="195"/>
                </a:cubicBezTo>
                <a:moveTo>
                  <a:pt x="119" y="197"/>
                </a:moveTo>
                <a:cubicBezTo>
                  <a:pt x="119" y="196"/>
                  <a:pt x="119" y="196"/>
                  <a:pt x="119" y="196"/>
                </a:cubicBezTo>
                <a:cubicBezTo>
                  <a:pt x="119" y="196"/>
                  <a:pt x="119" y="196"/>
                  <a:pt x="119" y="196"/>
                </a:cubicBezTo>
                <a:cubicBezTo>
                  <a:pt x="121" y="189"/>
                  <a:pt x="124" y="182"/>
                  <a:pt x="127" y="174"/>
                </a:cubicBezTo>
                <a:cubicBezTo>
                  <a:pt x="127" y="174"/>
                  <a:pt x="127" y="174"/>
                  <a:pt x="127" y="174"/>
                </a:cubicBezTo>
                <a:cubicBezTo>
                  <a:pt x="128" y="173"/>
                  <a:pt x="129" y="172"/>
                  <a:pt x="131" y="171"/>
                </a:cubicBezTo>
                <a:cubicBezTo>
                  <a:pt x="133" y="175"/>
                  <a:pt x="134" y="178"/>
                  <a:pt x="136" y="182"/>
                </a:cubicBezTo>
                <a:cubicBezTo>
                  <a:pt x="136" y="183"/>
                  <a:pt x="136" y="183"/>
                  <a:pt x="136" y="183"/>
                </a:cubicBezTo>
                <a:cubicBezTo>
                  <a:pt x="130" y="187"/>
                  <a:pt x="126" y="191"/>
                  <a:pt x="119" y="197"/>
                </a:cubicBezTo>
                <a:moveTo>
                  <a:pt x="95" y="179"/>
                </a:moveTo>
                <a:cubicBezTo>
                  <a:pt x="96" y="176"/>
                  <a:pt x="97" y="173"/>
                  <a:pt x="98" y="170"/>
                </a:cubicBezTo>
                <a:cubicBezTo>
                  <a:pt x="99" y="171"/>
                  <a:pt x="99" y="172"/>
                  <a:pt x="100" y="173"/>
                </a:cubicBezTo>
                <a:cubicBezTo>
                  <a:pt x="100" y="174"/>
                  <a:pt x="101" y="175"/>
                  <a:pt x="101" y="176"/>
                </a:cubicBezTo>
                <a:cubicBezTo>
                  <a:pt x="99" y="177"/>
                  <a:pt x="97" y="178"/>
                  <a:pt x="95" y="179"/>
                </a:cubicBezTo>
                <a:moveTo>
                  <a:pt x="68" y="191"/>
                </a:moveTo>
                <a:cubicBezTo>
                  <a:pt x="70" y="185"/>
                  <a:pt x="72" y="178"/>
                  <a:pt x="74" y="172"/>
                </a:cubicBezTo>
                <a:cubicBezTo>
                  <a:pt x="74" y="172"/>
                  <a:pt x="74" y="172"/>
                  <a:pt x="74" y="172"/>
                </a:cubicBezTo>
                <a:cubicBezTo>
                  <a:pt x="77" y="170"/>
                  <a:pt x="80" y="169"/>
                  <a:pt x="83" y="168"/>
                </a:cubicBezTo>
                <a:cubicBezTo>
                  <a:pt x="81" y="174"/>
                  <a:pt x="79" y="181"/>
                  <a:pt x="77" y="187"/>
                </a:cubicBezTo>
                <a:cubicBezTo>
                  <a:pt x="77" y="188"/>
                  <a:pt x="77" y="188"/>
                  <a:pt x="77" y="188"/>
                </a:cubicBezTo>
                <a:cubicBezTo>
                  <a:pt x="76" y="188"/>
                  <a:pt x="75" y="188"/>
                  <a:pt x="74" y="189"/>
                </a:cubicBezTo>
                <a:cubicBezTo>
                  <a:pt x="72" y="189"/>
                  <a:pt x="70" y="190"/>
                  <a:pt x="68" y="191"/>
                </a:cubicBezTo>
                <a:moveTo>
                  <a:pt x="82" y="185"/>
                </a:moveTo>
                <a:cubicBezTo>
                  <a:pt x="84" y="179"/>
                  <a:pt x="86" y="173"/>
                  <a:pt x="88" y="167"/>
                </a:cubicBezTo>
                <a:cubicBezTo>
                  <a:pt x="88" y="166"/>
                  <a:pt x="88" y="166"/>
                  <a:pt x="88" y="165"/>
                </a:cubicBezTo>
                <a:cubicBezTo>
                  <a:pt x="90" y="164"/>
                  <a:pt x="92" y="163"/>
                  <a:pt x="94" y="162"/>
                </a:cubicBezTo>
                <a:cubicBezTo>
                  <a:pt x="94" y="163"/>
                  <a:pt x="95" y="164"/>
                  <a:pt x="95" y="165"/>
                </a:cubicBezTo>
                <a:cubicBezTo>
                  <a:pt x="93" y="170"/>
                  <a:pt x="92" y="175"/>
                  <a:pt x="90" y="181"/>
                </a:cubicBezTo>
                <a:cubicBezTo>
                  <a:pt x="90" y="181"/>
                  <a:pt x="90" y="181"/>
                  <a:pt x="90" y="182"/>
                </a:cubicBezTo>
                <a:cubicBezTo>
                  <a:pt x="87" y="183"/>
                  <a:pt x="85" y="184"/>
                  <a:pt x="82" y="185"/>
                </a:cubicBezTo>
                <a:moveTo>
                  <a:pt x="118" y="146"/>
                </a:moveTo>
                <a:cubicBezTo>
                  <a:pt x="118" y="145"/>
                  <a:pt x="118" y="145"/>
                  <a:pt x="118" y="144"/>
                </a:cubicBezTo>
                <a:cubicBezTo>
                  <a:pt x="118" y="144"/>
                  <a:pt x="119" y="143"/>
                  <a:pt x="119" y="143"/>
                </a:cubicBezTo>
                <a:cubicBezTo>
                  <a:pt x="119" y="144"/>
                  <a:pt x="119" y="145"/>
                  <a:pt x="118" y="146"/>
                </a:cubicBezTo>
                <a:moveTo>
                  <a:pt x="124" y="155"/>
                </a:moveTo>
                <a:cubicBezTo>
                  <a:pt x="123" y="154"/>
                  <a:pt x="122" y="152"/>
                  <a:pt x="121" y="150"/>
                </a:cubicBezTo>
                <a:cubicBezTo>
                  <a:pt x="123" y="145"/>
                  <a:pt x="125" y="140"/>
                  <a:pt x="127" y="135"/>
                </a:cubicBezTo>
                <a:cubicBezTo>
                  <a:pt x="127" y="135"/>
                  <a:pt x="127" y="135"/>
                  <a:pt x="127" y="135"/>
                </a:cubicBezTo>
                <a:cubicBezTo>
                  <a:pt x="128" y="133"/>
                  <a:pt x="130" y="131"/>
                  <a:pt x="131" y="128"/>
                </a:cubicBezTo>
                <a:cubicBezTo>
                  <a:pt x="129" y="133"/>
                  <a:pt x="128" y="139"/>
                  <a:pt x="127" y="143"/>
                </a:cubicBezTo>
                <a:cubicBezTo>
                  <a:pt x="126" y="148"/>
                  <a:pt x="125" y="153"/>
                  <a:pt x="124" y="155"/>
                </a:cubicBezTo>
                <a:moveTo>
                  <a:pt x="131" y="148"/>
                </a:moveTo>
                <a:cubicBezTo>
                  <a:pt x="132" y="143"/>
                  <a:pt x="133" y="138"/>
                  <a:pt x="134" y="133"/>
                </a:cubicBezTo>
                <a:cubicBezTo>
                  <a:pt x="135" y="130"/>
                  <a:pt x="135" y="127"/>
                  <a:pt x="136" y="125"/>
                </a:cubicBezTo>
                <a:cubicBezTo>
                  <a:pt x="136" y="127"/>
                  <a:pt x="137" y="128"/>
                  <a:pt x="137" y="128"/>
                </a:cubicBezTo>
                <a:cubicBezTo>
                  <a:pt x="137" y="129"/>
                  <a:pt x="137" y="130"/>
                  <a:pt x="137" y="130"/>
                </a:cubicBezTo>
                <a:cubicBezTo>
                  <a:pt x="137" y="130"/>
                  <a:pt x="137" y="130"/>
                  <a:pt x="137" y="130"/>
                </a:cubicBezTo>
                <a:cubicBezTo>
                  <a:pt x="137" y="136"/>
                  <a:pt x="134" y="143"/>
                  <a:pt x="131" y="148"/>
                </a:cubicBezTo>
                <a:moveTo>
                  <a:pt x="133" y="119"/>
                </a:moveTo>
                <a:cubicBezTo>
                  <a:pt x="133" y="119"/>
                  <a:pt x="133" y="118"/>
                  <a:pt x="133" y="118"/>
                </a:cubicBezTo>
                <a:cubicBezTo>
                  <a:pt x="133" y="118"/>
                  <a:pt x="133" y="118"/>
                  <a:pt x="133" y="118"/>
                </a:cubicBezTo>
                <a:cubicBezTo>
                  <a:pt x="133" y="119"/>
                  <a:pt x="133" y="119"/>
                  <a:pt x="133" y="119"/>
                </a:cubicBezTo>
                <a:cubicBezTo>
                  <a:pt x="133" y="119"/>
                  <a:pt x="133" y="119"/>
                  <a:pt x="133" y="119"/>
                </a:cubicBezTo>
                <a:moveTo>
                  <a:pt x="95" y="122"/>
                </a:moveTo>
                <a:cubicBezTo>
                  <a:pt x="95" y="121"/>
                  <a:pt x="95" y="121"/>
                  <a:pt x="95" y="120"/>
                </a:cubicBezTo>
                <a:cubicBezTo>
                  <a:pt x="95" y="118"/>
                  <a:pt x="96" y="116"/>
                  <a:pt x="97" y="113"/>
                </a:cubicBezTo>
                <a:cubicBezTo>
                  <a:pt x="97" y="113"/>
                  <a:pt x="97" y="113"/>
                  <a:pt x="97" y="113"/>
                </a:cubicBezTo>
                <a:cubicBezTo>
                  <a:pt x="97" y="116"/>
                  <a:pt x="96" y="119"/>
                  <a:pt x="95" y="122"/>
                </a:cubicBezTo>
                <a:moveTo>
                  <a:pt x="39" y="115"/>
                </a:moveTo>
                <a:cubicBezTo>
                  <a:pt x="39" y="115"/>
                  <a:pt x="38" y="115"/>
                  <a:pt x="38" y="115"/>
                </a:cubicBezTo>
                <a:cubicBezTo>
                  <a:pt x="37" y="115"/>
                  <a:pt x="36" y="115"/>
                  <a:pt x="35" y="115"/>
                </a:cubicBezTo>
                <a:cubicBezTo>
                  <a:pt x="36" y="112"/>
                  <a:pt x="36" y="109"/>
                  <a:pt x="37" y="106"/>
                </a:cubicBezTo>
                <a:cubicBezTo>
                  <a:pt x="40" y="106"/>
                  <a:pt x="43" y="106"/>
                  <a:pt x="45" y="105"/>
                </a:cubicBezTo>
                <a:cubicBezTo>
                  <a:pt x="44" y="108"/>
                  <a:pt x="43" y="112"/>
                  <a:pt x="42" y="115"/>
                </a:cubicBezTo>
                <a:cubicBezTo>
                  <a:pt x="41" y="115"/>
                  <a:pt x="40" y="115"/>
                  <a:pt x="39" y="115"/>
                </a:cubicBezTo>
                <a:moveTo>
                  <a:pt x="31" y="113"/>
                </a:moveTo>
                <a:cubicBezTo>
                  <a:pt x="29" y="113"/>
                  <a:pt x="28" y="112"/>
                  <a:pt x="26" y="110"/>
                </a:cubicBezTo>
                <a:cubicBezTo>
                  <a:pt x="24" y="108"/>
                  <a:pt x="23" y="105"/>
                  <a:pt x="21" y="103"/>
                </a:cubicBezTo>
                <a:cubicBezTo>
                  <a:pt x="23" y="104"/>
                  <a:pt x="25" y="105"/>
                  <a:pt x="28" y="105"/>
                </a:cubicBezTo>
                <a:cubicBezTo>
                  <a:pt x="29" y="106"/>
                  <a:pt x="31" y="106"/>
                  <a:pt x="33" y="106"/>
                </a:cubicBezTo>
                <a:cubicBezTo>
                  <a:pt x="32" y="108"/>
                  <a:pt x="31" y="111"/>
                  <a:pt x="31" y="113"/>
                </a:cubicBezTo>
                <a:moveTo>
                  <a:pt x="92" y="114"/>
                </a:moveTo>
                <a:cubicBezTo>
                  <a:pt x="92" y="114"/>
                  <a:pt x="91" y="113"/>
                  <a:pt x="91" y="112"/>
                </a:cubicBezTo>
                <a:cubicBezTo>
                  <a:pt x="90" y="112"/>
                  <a:pt x="89" y="111"/>
                  <a:pt x="89" y="111"/>
                </a:cubicBezTo>
                <a:cubicBezTo>
                  <a:pt x="90" y="108"/>
                  <a:pt x="91" y="106"/>
                  <a:pt x="92" y="103"/>
                </a:cubicBezTo>
                <a:cubicBezTo>
                  <a:pt x="93" y="104"/>
                  <a:pt x="94" y="105"/>
                  <a:pt x="95" y="106"/>
                </a:cubicBezTo>
                <a:cubicBezTo>
                  <a:pt x="95" y="106"/>
                  <a:pt x="95" y="106"/>
                  <a:pt x="95" y="106"/>
                </a:cubicBezTo>
                <a:cubicBezTo>
                  <a:pt x="94" y="109"/>
                  <a:pt x="93" y="112"/>
                  <a:pt x="92" y="114"/>
                </a:cubicBezTo>
                <a:moveTo>
                  <a:pt x="47" y="114"/>
                </a:moveTo>
                <a:cubicBezTo>
                  <a:pt x="48" y="111"/>
                  <a:pt x="49" y="107"/>
                  <a:pt x="50" y="104"/>
                </a:cubicBezTo>
                <a:cubicBezTo>
                  <a:pt x="53" y="103"/>
                  <a:pt x="55" y="103"/>
                  <a:pt x="58" y="102"/>
                </a:cubicBezTo>
                <a:cubicBezTo>
                  <a:pt x="57" y="105"/>
                  <a:pt x="56" y="108"/>
                  <a:pt x="54" y="112"/>
                </a:cubicBezTo>
                <a:cubicBezTo>
                  <a:pt x="52" y="112"/>
                  <a:pt x="49" y="113"/>
                  <a:pt x="47" y="114"/>
                </a:cubicBezTo>
                <a:moveTo>
                  <a:pt x="85" y="109"/>
                </a:moveTo>
                <a:cubicBezTo>
                  <a:pt x="84" y="108"/>
                  <a:pt x="82" y="108"/>
                  <a:pt x="80" y="107"/>
                </a:cubicBezTo>
                <a:cubicBezTo>
                  <a:pt x="81" y="105"/>
                  <a:pt x="82" y="102"/>
                  <a:pt x="83" y="99"/>
                </a:cubicBezTo>
                <a:cubicBezTo>
                  <a:pt x="85" y="99"/>
                  <a:pt x="87" y="100"/>
                  <a:pt x="88" y="100"/>
                </a:cubicBezTo>
                <a:cubicBezTo>
                  <a:pt x="87" y="103"/>
                  <a:pt x="86" y="106"/>
                  <a:pt x="85" y="109"/>
                </a:cubicBezTo>
                <a:moveTo>
                  <a:pt x="60" y="110"/>
                </a:moveTo>
                <a:cubicBezTo>
                  <a:pt x="61" y="107"/>
                  <a:pt x="62" y="104"/>
                  <a:pt x="63" y="101"/>
                </a:cubicBezTo>
                <a:cubicBezTo>
                  <a:pt x="63" y="100"/>
                  <a:pt x="63" y="100"/>
                  <a:pt x="63" y="100"/>
                </a:cubicBezTo>
                <a:cubicBezTo>
                  <a:pt x="64" y="100"/>
                  <a:pt x="64" y="100"/>
                  <a:pt x="65" y="100"/>
                </a:cubicBezTo>
                <a:cubicBezTo>
                  <a:pt x="67" y="99"/>
                  <a:pt x="69" y="99"/>
                  <a:pt x="71" y="98"/>
                </a:cubicBezTo>
                <a:cubicBezTo>
                  <a:pt x="70" y="101"/>
                  <a:pt x="69" y="105"/>
                  <a:pt x="67" y="108"/>
                </a:cubicBezTo>
                <a:cubicBezTo>
                  <a:pt x="65" y="108"/>
                  <a:pt x="62" y="109"/>
                  <a:pt x="60" y="110"/>
                </a:cubicBezTo>
                <a:moveTo>
                  <a:pt x="72" y="107"/>
                </a:moveTo>
                <a:cubicBezTo>
                  <a:pt x="73" y="104"/>
                  <a:pt x="74" y="101"/>
                  <a:pt x="76" y="98"/>
                </a:cubicBezTo>
                <a:cubicBezTo>
                  <a:pt x="76" y="98"/>
                  <a:pt x="76" y="98"/>
                  <a:pt x="76" y="98"/>
                </a:cubicBezTo>
                <a:cubicBezTo>
                  <a:pt x="77" y="98"/>
                  <a:pt x="78" y="98"/>
                  <a:pt x="79" y="98"/>
                </a:cubicBezTo>
                <a:cubicBezTo>
                  <a:pt x="78" y="101"/>
                  <a:pt x="77" y="104"/>
                  <a:pt x="76" y="107"/>
                </a:cubicBezTo>
                <a:cubicBezTo>
                  <a:pt x="75" y="107"/>
                  <a:pt x="75" y="107"/>
                  <a:pt x="75" y="107"/>
                </a:cubicBezTo>
                <a:cubicBezTo>
                  <a:pt x="74" y="107"/>
                  <a:pt x="73" y="107"/>
                  <a:pt x="72" y="107"/>
                </a:cubicBezTo>
                <a:moveTo>
                  <a:pt x="30" y="74"/>
                </a:moveTo>
                <a:cubicBezTo>
                  <a:pt x="28" y="72"/>
                  <a:pt x="27" y="70"/>
                  <a:pt x="26" y="67"/>
                </a:cubicBezTo>
                <a:cubicBezTo>
                  <a:pt x="26" y="67"/>
                  <a:pt x="26" y="67"/>
                  <a:pt x="26" y="67"/>
                </a:cubicBezTo>
                <a:cubicBezTo>
                  <a:pt x="26" y="64"/>
                  <a:pt x="28" y="61"/>
                  <a:pt x="31" y="57"/>
                </a:cubicBezTo>
                <a:cubicBezTo>
                  <a:pt x="33" y="56"/>
                  <a:pt x="34" y="54"/>
                  <a:pt x="36" y="53"/>
                </a:cubicBezTo>
                <a:cubicBezTo>
                  <a:pt x="35" y="56"/>
                  <a:pt x="34" y="59"/>
                  <a:pt x="33" y="62"/>
                </a:cubicBezTo>
                <a:cubicBezTo>
                  <a:pt x="32" y="67"/>
                  <a:pt x="31" y="71"/>
                  <a:pt x="30" y="74"/>
                </a:cubicBezTo>
                <a:moveTo>
                  <a:pt x="38" y="77"/>
                </a:moveTo>
                <a:cubicBezTo>
                  <a:pt x="36" y="77"/>
                  <a:pt x="35" y="77"/>
                  <a:pt x="34" y="76"/>
                </a:cubicBezTo>
                <a:cubicBezTo>
                  <a:pt x="34" y="73"/>
                  <a:pt x="36" y="68"/>
                  <a:pt x="38" y="63"/>
                </a:cubicBezTo>
                <a:cubicBezTo>
                  <a:pt x="39" y="58"/>
                  <a:pt x="41" y="52"/>
                  <a:pt x="42" y="49"/>
                </a:cubicBezTo>
                <a:cubicBezTo>
                  <a:pt x="45" y="48"/>
                  <a:pt x="48" y="46"/>
                  <a:pt x="51" y="45"/>
                </a:cubicBezTo>
                <a:cubicBezTo>
                  <a:pt x="49" y="49"/>
                  <a:pt x="46" y="54"/>
                  <a:pt x="45" y="58"/>
                </a:cubicBezTo>
                <a:cubicBezTo>
                  <a:pt x="44" y="59"/>
                  <a:pt x="44" y="60"/>
                  <a:pt x="45" y="60"/>
                </a:cubicBezTo>
                <a:cubicBezTo>
                  <a:pt x="44" y="61"/>
                  <a:pt x="44" y="61"/>
                  <a:pt x="43" y="61"/>
                </a:cubicBezTo>
                <a:cubicBezTo>
                  <a:pt x="41" y="63"/>
                  <a:pt x="39" y="64"/>
                  <a:pt x="38" y="66"/>
                </a:cubicBezTo>
                <a:cubicBezTo>
                  <a:pt x="37" y="67"/>
                  <a:pt x="36" y="69"/>
                  <a:pt x="36" y="72"/>
                </a:cubicBezTo>
                <a:cubicBezTo>
                  <a:pt x="36" y="73"/>
                  <a:pt x="36" y="74"/>
                  <a:pt x="37" y="75"/>
                </a:cubicBezTo>
                <a:cubicBezTo>
                  <a:pt x="37" y="76"/>
                  <a:pt x="37" y="77"/>
                  <a:pt x="38" y="77"/>
                </a:cubicBezTo>
                <a:moveTo>
                  <a:pt x="49" y="58"/>
                </a:moveTo>
                <a:cubicBezTo>
                  <a:pt x="51" y="53"/>
                  <a:pt x="54" y="48"/>
                  <a:pt x="56" y="43"/>
                </a:cubicBezTo>
                <a:cubicBezTo>
                  <a:pt x="57" y="43"/>
                  <a:pt x="57" y="43"/>
                  <a:pt x="57" y="43"/>
                </a:cubicBezTo>
                <a:cubicBezTo>
                  <a:pt x="59" y="42"/>
                  <a:pt x="61" y="41"/>
                  <a:pt x="63" y="41"/>
                </a:cubicBezTo>
                <a:cubicBezTo>
                  <a:pt x="61" y="45"/>
                  <a:pt x="59" y="50"/>
                  <a:pt x="57" y="55"/>
                </a:cubicBezTo>
                <a:cubicBezTo>
                  <a:pt x="54" y="56"/>
                  <a:pt x="52" y="57"/>
                  <a:pt x="49" y="58"/>
                </a:cubicBezTo>
                <a:moveTo>
                  <a:pt x="73" y="50"/>
                </a:moveTo>
                <a:cubicBezTo>
                  <a:pt x="75" y="46"/>
                  <a:pt x="77" y="43"/>
                  <a:pt x="78" y="39"/>
                </a:cubicBezTo>
                <a:cubicBezTo>
                  <a:pt x="79" y="42"/>
                  <a:pt x="81" y="45"/>
                  <a:pt x="82" y="47"/>
                </a:cubicBezTo>
                <a:cubicBezTo>
                  <a:pt x="80" y="48"/>
                  <a:pt x="77" y="49"/>
                  <a:pt x="73" y="50"/>
                </a:cubicBezTo>
                <a:moveTo>
                  <a:pt x="62" y="53"/>
                </a:moveTo>
                <a:cubicBezTo>
                  <a:pt x="64" y="48"/>
                  <a:pt x="66" y="44"/>
                  <a:pt x="69" y="39"/>
                </a:cubicBezTo>
                <a:cubicBezTo>
                  <a:pt x="70" y="39"/>
                  <a:pt x="72" y="39"/>
                  <a:pt x="74" y="39"/>
                </a:cubicBezTo>
                <a:cubicBezTo>
                  <a:pt x="72" y="42"/>
                  <a:pt x="70" y="46"/>
                  <a:pt x="68" y="50"/>
                </a:cubicBezTo>
                <a:cubicBezTo>
                  <a:pt x="68" y="51"/>
                  <a:pt x="68" y="51"/>
                  <a:pt x="68" y="51"/>
                </a:cubicBezTo>
                <a:cubicBezTo>
                  <a:pt x="66" y="52"/>
                  <a:pt x="64" y="52"/>
                  <a:pt x="62" y="53"/>
                </a:cubicBezTo>
                <a:moveTo>
                  <a:pt x="84" y="41"/>
                </a:moveTo>
                <a:cubicBezTo>
                  <a:pt x="83" y="39"/>
                  <a:pt x="82" y="37"/>
                  <a:pt x="81" y="35"/>
                </a:cubicBezTo>
                <a:cubicBezTo>
                  <a:pt x="81" y="29"/>
                  <a:pt x="80" y="23"/>
                  <a:pt x="80" y="17"/>
                </a:cubicBezTo>
                <a:cubicBezTo>
                  <a:pt x="81" y="20"/>
                  <a:pt x="83" y="23"/>
                  <a:pt x="84" y="25"/>
                </a:cubicBezTo>
                <a:cubicBezTo>
                  <a:pt x="85" y="26"/>
                  <a:pt x="85" y="26"/>
                  <a:pt x="85" y="26"/>
                </a:cubicBezTo>
                <a:cubicBezTo>
                  <a:pt x="84" y="31"/>
                  <a:pt x="84" y="36"/>
                  <a:pt x="84" y="41"/>
                </a:cubicBezTo>
                <a:moveTo>
                  <a:pt x="35" y="102"/>
                </a:moveTo>
                <a:cubicBezTo>
                  <a:pt x="33" y="102"/>
                  <a:pt x="31" y="102"/>
                  <a:pt x="29" y="101"/>
                </a:cubicBezTo>
                <a:cubicBezTo>
                  <a:pt x="20" y="99"/>
                  <a:pt x="15" y="94"/>
                  <a:pt x="11" y="89"/>
                </a:cubicBezTo>
                <a:cubicBezTo>
                  <a:pt x="8" y="84"/>
                  <a:pt x="6" y="79"/>
                  <a:pt x="5" y="77"/>
                </a:cubicBezTo>
                <a:cubicBezTo>
                  <a:pt x="5" y="75"/>
                  <a:pt x="4" y="72"/>
                  <a:pt x="4" y="70"/>
                </a:cubicBezTo>
                <a:cubicBezTo>
                  <a:pt x="4" y="59"/>
                  <a:pt x="10" y="46"/>
                  <a:pt x="16" y="39"/>
                </a:cubicBezTo>
                <a:cubicBezTo>
                  <a:pt x="16" y="39"/>
                  <a:pt x="17" y="38"/>
                  <a:pt x="17" y="37"/>
                </a:cubicBezTo>
                <a:cubicBezTo>
                  <a:pt x="17" y="37"/>
                  <a:pt x="17" y="37"/>
                  <a:pt x="17" y="37"/>
                </a:cubicBezTo>
                <a:cubicBezTo>
                  <a:pt x="17" y="37"/>
                  <a:pt x="17" y="37"/>
                  <a:pt x="17" y="37"/>
                </a:cubicBezTo>
                <a:cubicBezTo>
                  <a:pt x="17" y="37"/>
                  <a:pt x="17" y="37"/>
                  <a:pt x="17" y="37"/>
                </a:cubicBezTo>
                <a:cubicBezTo>
                  <a:pt x="17" y="37"/>
                  <a:pt x="17" y="37"/>
                  <a:pt x="17" y="37"/>
                </a:cubicBezTo>
                <a:cubicBezTo>
                  <a:pt x="17" y="37"/>
                  <a:pt x="17" y="37"/>
                  <a:pt x="17" y="37"/>
                </a:cubicBezTo>
                <a:cubicBezTo>
                  <a:pt x="16" y="36"/>
                  <a:pt x="16" y="36"/>
                  <a:pt x="16" y="36"/>
                </a:cubicBezTo>
                <a:cubicBezTo>
                  <a:pt x="16" y="35"/>
                  <a:pt x="14" y="32"/>
                  <a:pt x="12" y="27"/>
                </a:cubicBezTo>
                <a:cubicBezTo>
                  <a:pt x="11" y="24"/>
                  <a:pt x="9" y="21"/>
                  <a:pt x="6" y="18"/>
                </a:cubicBezTo>
                <a:cubicBezTo>
                  <a:pt x="12" y="14"/>
                  <a:pt x="16" y="10"/>
                  <a:pt x="21" y="6"/>
                </a:cubicBezTo>
                <a:cubicBezTo>
                  <a:pt x="25" y="12"/>
                  <a:pt x="29" y="19"/>
                  <a:pt x="33" y="27"/>
                </a:cubicBezTo>
                <a:cubicBezTo>
                  <a:pt x="33" y="27"/>
                  <a:pt x="34" y="28"/>
                  <a:pt x="35" y="28"/>
                </a:cubicBezTo>
                <a:cubicBezTo>
                  <a:pt x="35" y="28"/>
                  <a:pt x="35" y="28"/>
                  <a:pt x="36" y="28"/>
                </a:cubicBezTo>
                <a:cubicBezTo>
                  <a:pt x="36" y="27"/>
                  <a:pt x="37" y="27"/>
                  <a:pt x="37" y="26"/>
                </a:cubicBezTo>
                <a:cubicBezTo>
                  <a:pt x="45" y="22"/>
                  <a:pt x="64" y="15"/>
                  <a:pt x="75" y="13"/>
                </a:cubicBezTo>
                <a:cubicBezTo>
                  <a:pt x="76" y="20"/>
                  <a:pt x="76" y="27"/>
                  <a:pt x="77" y="34"/>
                </a:cubicBezTo>
                <a:cubicBezTo>
                  <a:pt x="76" y="34"/>
                  <a:pt x="76" y="34"/>
                  <a:pt x="76" y="34"/>
                </a:cubicBezTo>
                <a:cubicBezTo>
                  <a:pt x="67" y="34"/>
                  <a:pt x="54" y="38"/>
                  <a:pt x="43" y="44"/>
                </a:cubicBezTo>
                <a:cubicBezTo>
                  <a:pt x="42" y="45"/>
                  <a:pt x="41" y="45"/>
                  <a:pt x="40" y="46"/>
                </a:cubicBezTo>
                <a:cubicBezTo>
                  <a:pt x="39" y="46"/>
                  <a:pt x="39" y="46"/>
                  <a:pt x="39" y="46"/>
                </a:cubicBezTo>
                <a:cubicBezTo>
                  <a:pt x="35" y="49"/>
                  <a:pt x="31" y="51"/>
                  <a:pt x="28" y="54"/>
                </a:cubicBezTo>
                <a:cubicBezTo>
                  <a:pt x="25" y="58"/>
                  <a:pt x="22" y="62"/>
                  <a:pt x="22" y="67"/>
                </a:cubicBezTo>
                <a:cubicBezTo>
                  <a:pt x="22" y="68"/>
                  <a:pt x="22" y="68"/>
                  <a:pt x="22" y="68"/>
                </a:cubicBezTo>
                <a:cubicBezTo>
                  <a:pt x="23" y="73"/>
                  <a:pt x="25" y="76"/>
                  <a:pt x="29" y="79"/>
                </a:cubicBezTo>
                <a:cubicBezTo>
                  <a:pt x="29" y="79"/>
                  <a:pt x="29" y="79"/>
                  <a:pt x="29" y="79"/>
                </a:cubicBezTo>
                <a:cubicBezTo>
                  <a:pt x="29" y="79"/>
                  <a:pt x="30" y="80"/>
                  <a:pt x="30" y="80"/>
                </a:cubicBezTo>
                <a:cubicBezTo>
                  <a:pt x="31" y="80"/>
                  <a:pt x="31" y="80"/>
                  <a:pt x="31" y="80"/>
                </a:cubicBezTo>
                <a:cubicBezTo>
                  <a:pt x="34" y="81"/>
                  <a:pt x="38" y="82"/>
                  <a:pt x="41" y="82"/>
                </a:cubicBezTo>
                <a:cubicBezTo>
                  <a:pt x="43" y="82"/>
                  <a:pt x="46" y="82"/>
                  <a:pt x="48" y="81"/>
                </a:cubicBezTo>
                <a:cubicBezTo>
                  <a:pt x="58" y="79"/>
                  <a:pt x="68" y="73"/>
                  <a:pt x="77" y="72"/>
                </a:cubicBezTo>
                <a:cubicBezTo>
                  <a:pt x="81" y="72"/>
                  <a:pt x="84" y="71"/>
                  <a:pt x="87" y="71"/>
                </a:cubicBezTo>
                <a:cubicBezTo>
                  <a:pt x="92" y="71"/>
                  <a:pt x="97" y="72"/>
                  <a:pt x="101" y="74"/>
                </a:cubicBezTo>
                <a:cubicBezTo>
                  <a:pt x="106" y="77"/>
                  <a:pt x="110" y="80"/>
                  <a:pt x="115" y="85"/>
                </a:cubicBezTo>
                <a:cubicBezTo>
                  <a:pt x="123" y="94"/>
                  <a:pt x="129" y="105"/>
                  <a:pt x="129" y="116"/>
                </a:cubicBezTo>
                <a:cubicBezTo>
                  <a:pt x="129" y="120"/>
                  <a:pt x="128" y="123"/>
                  <a:pt x="127" y="127"/>
                </a:cubicBezTo>
                <a:cubicBezTo>
                  <a:pt x="126" y="129"/>
                  <a:pt x="123" y="132"/>
                  <a:pt x="121" y="135"/>
                </a:cubicBezTo>
                <a:cubicBezTo>
                  <a:pt x="118" y="138"/>
                  <a:pt x="116" y="140"/>
                  <a:pt x="114" y="142"/>
                </a:cubicBezTo>
                <a:cubicBezTo>
                  <a:pt x="113" y="143"/>
                  <a:pt x="113" y="143"/>
                  <a:pt x="113" y="143"/>
                </a:cubicBezTo>
                <a:cubicBezTo>
                  <a:pt x="113" y="143"/>
                  <a:pt x="113" y="143"/>
                  <a:pt x="113" y="143"/>
                </a:cubicBezTo>
                <a:cubicBezTo>
                  <a:pt x="113" y="143"/>
                  <a:pt x="113" y="143"/>
                  <a:pt x="113" y="143"/>
                </a:cubicBezTo>
                <a:cubicBezTo>
                  <a:pt x="113" y="144"/>
                  <a:pt x="113" y="144"/>
                  <a:pt x="113" y="144"/>
                </a:cubicBezTo>
                <a:cubicBezTo>
                  <a:pt x="113" y="144"/>
                  <a:pt x="113" y="144"/>
                  <a:pt x="113" y="144"/>
                </a:cubicBezTo>
                <a:cubicBezTo>
                  <a:pt x="113" y="144"/>
                  <a:pt x="113" y="144"/>
                  <a:pt x="113" y="144"/>
                </a:cubicBezTo>
                <a:cubicBezTo>
                  <a:pt x="113" y="145"/>
                  <a:pt x="113" y="145"/>
                  <a:pt x="113" y="145"/>
                </a:cubicBezTo>
                <a:cubicBezTo>
                  <a:pt x="113" y="145"/>
                  <a:pt x="113" y="145"/>
                  <a:pt x="113" y="145"/>
                </a:cubicBezTo>
                <a:cubicBezTo>
                  <a:pt x="114" y="147"/>
                  <a:pt x="116" y="149"/>
                  <a:pt x="117" y="151"/>
                </a:cubicBezTo>
                <a:cubicBezTo>
                  <a:pt x="116" y="152"/>
                  <a:pt x="117" y="153"/>
                  <a:pt x="118" y="153"/>
                </a:cubicBezTo>
                <a:cubicBezTo>
                  <a:pt x="118" y="154"/>
                  <a:pt x="118" y="154"/>
                  <a:pt x="118" y="154"/>
                </a:cubicBezTo>
                <a:cubicBezTo>
                  <a:pt x="121" y="158"/>
                  <a:pt x="124" y="162"/>
                  <a:pt x="128" y="167"/>
                </a:cubicBezTo>
                <a:cubicBezTo>
                  <a:pt x="123" y="172"/>
                  <a:pt x="116" y="178"/>
                  <a:pt x="110" y="182"/>
                </a:cubicBezTo>
                <a:cubicBezTo>
                  <a:pt x="110" y="182"/>
                  <a:pt x="110" y="182"/>
                  <a:pt x="110" y="182"/>
                </a:cubicBezTo>
                <a:cubicBezTo>
                  <a:pt x="109" y="182"/>
                  <a:pt x="109" y="182"/>
                  <a:pt x="109" y="182"/>
                </a:cubicBezTo>
                <a:cubicBezTo>
                  <a:pt x="107" y="177"/>
                  <a:pt x="105" y="174"/>
                  <a:pt x="104" y="171"/>
                </a:cubicBezTo>
                <a:cubicBezTo>
                  <a:pt x="102" y="168"/>
                  <a:pt x="100" y="164"/>
                  <a:pt x="96" y="158"/>
                </a:cubicBezTo>
                <a:cubicBezTo>
                  <a:pt x="96" y="157"/>
                  <a:pt x="95" y="157"/>
                  <a:pt x="94" y="157"/>
                </a:cubicBezTo>
                <a:cubicBezTo>
                  <a:pt x="94" y="157"/>
                  <a:pt x="94" y="157"/>
                  <a:pt x="93" y="157"/>
                </a:cubicBezTo>
                <a:cubicBezTo>
                  <a:pt x="93" y="157"/>
                  <a:pt x="93" y="158"/>
                  <a:pt x="92" y="158"/>
                </a:cubicBezTo>
                <a:cubicBezTo>
                  <a:pt x="88" y="161"/>
                  <a:pt x="79" y="165"/>
                  <a:pt x="70" y="169"/>
                </a:cubicBezTo>
                <a:cubicBezTo>
                  <a:pt x="62" y="172"/>
                  <a:pt x="55" y="175"/>
                  <a:pt x="50" y="177"/>
                </a:cubicBezTo>
                <a:cubicBezTo>
                  <a:pt x="50" y="173"/>
                  <a:pt x="51" y="168"/>
                  <a:pt x="51" y="164"/>
                </a:cubicBezTo>
                <a:cubicBezTo>
                  <a:pt x="51" y="160"/>
                  <a:pt x="50" y="155"/>
                  <a:pt x="50" y="151"/>
                </a:cubicBezTo>
                <a:cubicBezTo>
                  <a:pt x="56" y="149"/>
                  <a:pt x="66" y="146"/>
                  <a:pt x="75" y="142"/>
                </a:cubicBezTo>
                <a:cubicBezTo>
                  <a:pt x="80" y="139"/>
                  <a:pt x="84" y="137"/>
                  <a:pt x="88" y="135"/>
                </a:cubicBezTo>
                <a:cubicBezTo>
                  <a:pt x="89" y="134"/>
                  <a:pt x="89" y="134"/>
                  <a:pt x="89" y="134"/>
                </a:cubicBezTo>
                <a:cubicBezTo>
                  <a:pt x="89" y="134"/>
                  <a:pt x="89" y="134"/>
                  <a:pt x="89" y="134"/>
                </a:cubicBezTo>
                <a:cubicBezTo>
                  <a:pt x="89" y="134"/>
                  <a:pt x="89" y="134"/>
                  <a:pt x="89" y="134"/>
                </a:cubicBezTo>
                <a:cubicBezTo>
                  <a:pt x="93" y="131"/>
                  <a:pt x="97" y="128"/>
                  <a:pt x="98" y="125"/>
                </a:cubicBezTo>
                <a:cubicBezTo>
                  <a:pt x="100" y="121"/>
                  <a:pt x="101" y="117"/>
                  <a:pt x="101" y="113"/>
                </a:cubicBezTo>
                <a:cubicBezTo>
                  <a:pt x="101" y="107"/>
                  <a:pt x="98" y="102"/>
                  <a:pt x="94" y="99"/>
                </a:cubicBezTo>
                <a:cubicBezTo>
                  <a:pt x="93" y="98"/>
                  <a:pt x="93" y="98"/>
                  <a:pt x="93" y="98"/>
                </a:cubicBezTo>
                <a:cubicBezTo>
                  <a:pt x="93" y="98"/>
                  <a:pt x="92" y="97"/>
                  <a:pt x="92" y="97"/>
                </a:cubicBezTo>
                <a:cubicBezTo>
                  <a:pt x="91" y="97"/>
                  <a:pt x="91" y="97"/>
                  <a:pt x="91" y="97"/>
                </a:cubicBezTo>
                <a:cubicBezTo>
                  <a:pt x="89" y="96"/>
                  <a:pt x="86" y="95"/>
                  <a:pt x="84" y="95"/>
                </a:cubicBezTo>
                <a:cubicBezTo>
                  <a:pt x="83" y="94"/>
                  <a:pt x="83" y="94"/>
                  <a:pt x="83" y="94"/>
                </a:cubicBezTo>
                <a:cubicBezTo>
                  <a:pt x="83" y="94"/>
                  <a:pt x="83" y="94"/>
                  <a:pt x="82" y="94"/>
                </a:cubicBezTo>
                <a:cubicBezTo>
                  <a:pt x="82" y="94"/>
                  <a:pt x="82" y="94"/>
                  <a:pt x="82" y="94"/>
                </a:cubicBezTo>
                <a:cubicBezTo>
                  <a:pt x="80" y="94"/>
                  <a:pt x="78" y="94"/>
                  <a:pt x="76" y="94"/>
                </a:cubicBezTo>
                <a:cubicBezTo>
                  <a:pt x="72" y="94"/>
                  <a:pt x="68" y="94"/>
                  <a:pt x="64" y="95"/>
                </a:cubicBezTo>
                <a:cubicBezTo>
                  <a:pt x="55" y="98"/>
                  <a:pt x="45" y="102"/>
                  <a:pt x="36" y="102"/>
                </a:cubicBezTo>
                <a:cubicBezTo>
                  <a:pt x="36" y="102"/>
                  <a:pt x="36" y="102"/>
                  <a:pt x="36" y="102"/>
                </a:cubicBezTo>
                <a:cubicBezTo>
                  <a:pt x="36" y="102"/>
                  <a:pt x="36" y="102"/>
                  <a:pt x="36" y="102"/>
                </a:cubicBezTo>
                <a:cubicBezTo>
                  <a:pt x="35" y="102"/>
                  <a:pt x="35" y="102"/>
                  <a:pt x="35" y="102"/>
                </a:cubicBezTo>
                <a:moveTo>
                  <a:pt x="21" y="0"/>
                </a:moveTo>
                <a:cubicBezTo>
                  <a:pt x="21" y="0"/>
                  <a:pt x="20" y="1"/>
                  <a:pt x="20" y="1"/>
                </a:cubicBezTo>
                <a:cubicBezTo>
                  <a:pt x="13" y="6"/>
                  <a:pt x="9" y="11"/>
                  <a:pt x="2" y="16"/>
                </a:cubicBezTo>
                <a:cubicBezTo>
                  <a:pt x="2" y="16"/>
                  <a:pt x="2" y="16"/>
                  <a:pt x="2" y="16"/>
                </a:cubicBezTo>
                <a:cubicBezTo>
                  <a:pt x="2" y="16"/>
                  <a:pt x="2" y="16"/>
                  <a:pt x="2" y="16"/>
                </a:cubicBezTo>
                <a:cubicBezTo>
                  <a:pt x="1" y="16"/>
                  <a:pt x="1" y="16"/>
                  <a:pt x="1" y="16"/>
                </a:cubicBezTo>
                <a:cubicBezTo>
                  <a:pt x="1" y="16"/>
                  <a:pt x="1" y="16"/>
                  <a:pt x="1" y="16"/>
                </a:cubicBezTo>
                <a:cubicBezTo>
                  <a:pt x="1" y="17"/>
                  <a:pt x="1" y="17"/>
                  <a:pt x="1" y="17"/>
                </a:cubicBezTo>
                <a:cubicBezTo>
                  <a:pt x="1" y="17"/>
                  <a:pt x="1" y="17"/>
                  <a:pt x="1" y="17"/>
                </a:cubicBezTo>
                <a:cubicBezTo>
                  <a:pt x="1" y="18"/>
                  <a:pt x="1" y="18"/>
                  <a:pt x="1" y="18"/>
                </a:cubicBezTo>
                <a:cubicBezTo>
                  <a:pt x="1" y="18"/>
                  <a:pt x="1" y="18"/>
                  <a:pt x="1" y="18"/>
                </a:cubicBezTo>
                <a:cubicBezTo>
                  <a:pt x="1" y="18"/>
                  <a:pt x="1" y="18"/>
                  <a:pt x="1" y="18"/>
                </a:cubicBezTo>
                <a:cubicBezTo>
                  <a:pt x="1" y="19"/>
                  <a:pt x="1" y="19"/>
                  <a:pt x="1" y="19"/>
                </a:cubicBezTo>
                <a:cubicBezTo>
                  <a:pt x="1" y="19"/>
                  <a:pt x="1" y="19"/>
                  <a:pt x="1" y="19"/>
                </a:cubicBezTo>
                <a:cubicBezTo>
                  <a:pt x="2" y="19"/>
                  <a:pt x="2" y="19"/>
                  <a:pt x="2" y="19"/>
                </a:cubicBezTo>
                <a:cubicBezTo>
                  <a:pt x="4" y="21"/>
                  <a:pt x="7" y="26"/>
                  <a:pt x="9" y="30"/>
                </a:cubicBezTo>
                <a:cubicBezTo>
                  <a:pt x="10" y="32"/>
                  <a:pt x="11" y="34"/>
                  <a:pt x="12" y="36"/>
                </a:cubicBezTo>
                <a:cubicBezTo>
                  <a:pt x="12" y="36"/>
                  <a:pt x="12" y="37"/>
                  <a:pt x="12" y="37"/>
                </a:cubicBezTo>
                <a:cubicBezTo>
                  <a:pt x="6" y="45"/>
                  <a:pt x="0" y="58"/>
                  <a:pt x="0" y="70"/>
                </a:cubicBezTo>
                <a:cubicBezTo>
                  <a:pt x="0" y="73"/>
                  <a:pt x="0" y="75"/>
                  <a:pt x="1" y="78"/>
                </a:cubicBezTo>
                <a:cubicBezTo>
                  <a:pt x="2" y="80"/>
                  <a:pt x="4" y="86"/>
                  <a:pt x="8" y="92"/>
                </a:cubicBezTo>
                <a:cubicBezTo>
                  <a:pt x="8" y="92"/>
                  <a:pt x="8" y="92"/>
                  <a:pt x="9" y="93"/>
                </a:cubicBezTo>
                <a:cubicBezTo>
                  <a:pt x="9" y="93"/>
                  <a:pt x="9" y="94"/>
                  <a:pt x="9" y="94"/>
                </a:cubicBezTo>
                <a:cubicBezTo>
                  <a:pt x="14" y="101"/>
                  <a:pt x="17" y="105"/>
                  <a:pt x="22" y="111"/>
                </a:cubicBezTo>
                <a:cubicBezTo>
                  <a:pt x="22" y="111"/>
                  <a:pt x="22" y="112"/>
                  <a:pt x="22" y="112"/>
                </a:cubicBezTo>
                <a:cubicBezTo>
                  <a:pt x="22" y="112"/>
                  <a:pt x="23" y="113"/>
                  <a:pt x="23" y="113"/>
                </a:cubicBezTo>
                <a:cubicBezTo>
                  <a:pt x="24" y="114"/>
                  <a:pt x="24" y="114"/>
                  <a:pt x="24" y="114"/>
                </a:cubicBezTo>
                <a:cubicBezTo>
                  <a:pt x="24" y="114"/>
                  <a:pt x="24" y="114"/>
                  <a:pt x="25" y="114"/>
                </a:cubicBezTo>
                <a:cubicBezTo>
                  <a:pt x="26" y="116"/>
                  <a:pt x="28" y="117"/>
                  <a:pt x="30" y="118"/>
                </a:cubicBezTo>
                <a:cubicBezTo>
                  <a:pt x="30" y="118"/>
                  <a:pt x="31" y="119"/>
                  <a:pt x="31" y="119"/>
                </a:cubicBezTo>
                <a:cubicBezTo>
                  <a:pt x="32" y="119"/>
                  <a:pt x="32" y="119"/>
                  <a:pt x="32" y="119"/>
                </a:cubicBezTo>
                <a:cubicBezTo>
                  <a:pt x="32" y="119"/>
                  <a:pt x="33" y="119"/>
                  <a:pt x="33" y="119"/>
                </a:cubicBezTo>
                <a:cubicBezTo>
                  <a:pt x="35" y="119"/>
                  <a:pt x="37" y="119"/>
                  <a:pt x="38" y="119"/>
                </a:cubicBezTo>
                <a:cubicBezTo>
                  <a:pt x="38" y="119"/>
                  <a:pt x="38" y="119"/>
                  <a:pt x="38" y="119"/>
                </a:cubicBezTo>
                <a:cubicBezTo>
                  <a:pt x="45" y="119"/>
                  <a:pt x="51" y="117"/>
                  <a:pt x="57" y="115"/>
                </a:cubicBezTo>
                <a:cubicBezTo>
                  <a:pt x="63" y="113"/>
                  <a:pt x="70" y="111"/>
                  <a:pt x="75" y="111"/>
                </a:cubicBezTo>
                <a:cubicBezTo>
                  <a:pt x="75" y="111"/>
                  <a:pt x="75" y="111"/>
                  <a:pt x="75" y="111"/>
                </a:cubicBezTo>
                <a:cubicBezTo>
                  <a:pt x="76" y="111"/>
                  <a:pt x="76" y="111"/>
                  <a:pt x="76" y="111"/>
                </a:cubicBezTo>
                <a:cubicBezTo>
                  <a:pt x="77" y="112"/>
                  <a:pt x="77" y="112"/>
                  <a:pt x="77" y="112"/>
                </a:cubicBezTo>
                <a:cubicBezTo>
                  <a:pt x="77" y="112"/>
                  <a:pt x="77" y="112"/>
                  <a:pt x="77" y="112"/>
                </a:cubicBezTo>
                <a:cubicBezTo>
                  <a:pt x="78" y="112"/>
                  <a:pt x="78" y="112"/>
                  <a:pt x="78" y="111"/>
                </a:cubicBezTo>
                <a:cubicBezTo>
                  <a:pt x="81" y="112"/>
                  <a:pt x="82" y="112"/>
                  <a:pt x="84" y="113"/>
                </a:cubicBezTo>
                <a:cubicBezTo>
                  <a:pt x="84" y="114"/>
                  <a:pt x="85" y="114"/>
                  <a:pt x="85" y="115"/>
                </a:cubicBezTo>
                <a:cubicBezTo>
                  <a:pt x="85" y="115"/>
                  <a:pt x="86" y="115"/>
                  <a:pt x="86" y="115"/>
                </a:cubicBezTo>
                <a:cubicBezTo>
                  <a:pt x="86" y="115"/>
                  <a:pt x="86" y="115"/>
                  <a:pt x="87" y="115"/>
                </a:cubicBezTo>
                <a:cubicBezTo>
                  <a:pt x="88" y="115"/>
                  <a:pt x="88" y="115"/>
                  <a:pt x="88" y="115"/>
                </a:cubicBezTo>
                <a:cubicBezTo>
                  <a:pt x="89" y="117"/>
                  <a:pt x="90" y="118"/>
                  <a:pt x="90" y="120"/>
                </a:cubicBezTo>
                <a:cubicBezTo>
                  <a:pt x="90" y="120"/>
                  <a:pt x="90" y="120"/>
                  <a:pt x="90" y="120"/>
                </a:cubicBezTo>
                <a:cubicBezTo>
                  <a:pt x="90" y="121"/>
                  <a:pt x="90" y="121"/>
                  <a:pt x="90" y="122"/>
                </a:cubicBezTo>
                <a:cubicBezTo>
                  <a:pt x="90" y="122"/>
                  <a:pt x="90" y="122"/>
                  <a:pt x="90" y="122"/>
                </a:cubicBezTo>
                <a:cubicBezTo>
                  <a:pt x="90" y="125"/>
                  <a:pt x="89" y="128"/>
                  <a:pt x="87" y="130"/>
                </a:cubicBezTo>
                <a:cubicBezTo>
                  <a:pt x="75" y="138"/>
                  <a:pt x="55" y="146"/>
                  <a:pt x="47" y="147"/>
                </a:cubicBezTo>
                <a:cubicBezTo>
                  <a:pt x="46" y="147"/>
                  <a:pt x="45" y="148"/>
                  <a:pt x="45" y="150"/>
                </a:cubicBezTo>
                <a:cubicBezTo>
                  <a:pt x="46" y="154"/>
                  <a:pt x="46" y="159"/>
                  <a:pt x="46" y="164"/>
                </a:cubicBezTo>
                <a:cubicBezTo>
                  <a:pt x="46" y="169"/>
                  <a:pt x="46" y="174"/>
                  <a:pt x="45" y="179"/>
                </a:cubicBezTo>
                <a:cubicBezTo>
                  <a:pt x="45" y="179"/>
                  <a:pt x="45" y="180"/>
                  <a:pt x="45" y="181"/>
                </a:cubicBezTo>
                <a:cubicBezTo>
                  <a:pt x="49" y="187"/>
                  <a:pt x="52" y="193"/>
                  <a:pt x="55" y="198"/>
                </a:cubicBezTo>
                <a:cubicBezTo>
                  <a:pt x="56" y="199"/>
                  <a:pt x="56" y="199"/>
                  <a:pt x="56" y="199"/>
                </a:cubicBezTo>
                <a:cubicBezTo>
                  <a:pt x="56" y="199"/>
                  <a:pt x="56" y="199"/>
                  <a:pt x="56" y="199"/>
                </a:cubicBezTo>
                <a:cubicBezTo>
                  <a:pt x="56" y="199"/>
                  <a:pt x="56" y="199"/>
                  <a:pt x="56" y="199"/>
                </a:cubicBezTo>
                <a:cubicBezTo>
                  <a:pt x="56" y="199"/>
                  <a:pt x="56" y="199"/>
                  <a:pt x="56" y="199"/>
                </a:cubicBezTo>
                <a:cubicBezTo>
                  <a:pt x="57" y="199"/>
                  <a:pt x="57" y="199"/>
                  <a:pt x="57" y="199"/>
                </a:cubicBezTo>
                <a:cubicBezTo>
                  <a:pt x="57" y="199"/>
                  <a:pt x="57" y="199"/>
                  <a:pt x="57" y="199"/>
                </a:cubicBezTo>
                <a:cubicBezTo>
                  <a:pt x="57" y="199"/>
                  <a:pt x="57" y="199"/>
                  <a:pt x="57" y="199"/>
                </a:cubicBezTo>
                <a:cubicBezTo>
                  <a:pt x="58" y="199"/>
                  <a:pt x="58" y="199"/>
                  <a:pt x="58" y="199"/>
                </a:cubicBezTo>
                <a:cubicBezTo>
                  <a:pt x="58" y="199"/>
                  <a:pt x="58" y="199"/>
                  <a:pt x="58" y="199"/>
                </a:cubicBezTo>
                <a:cubicBezTo>
                  <a:pt x="58" y="199"/>
                  <a:pt x="58" y="199"/>
                  <a:pt x="58" y="199"/>
                </a:cubicBezTo>
                <a:cubicBezTo>
                  <a:pt x="58" y="199"/>
                  <a:pt x="58" y="199"/>
                  <a:pt x="58" y="199"/>
                </a:cubicBezTo>
                <a:cubicBezTo>
                  <a:pt x="58" y="199"/>
                  <a:pt x="59" y="199"/>
                  <a:pt x="60" y="198"/>
                </a:cubicBezTo>
                <a:cubicBezTo>
                  <a:pt x="64" y="197"/>
                  <a:pt x="72" y="194"/>
                  <a:pt x="81" y="191"/>
                </a:cubicBezTo>
                <a:cubicBezTo>
                  <a:pt x="89" y="187"/>
                  <a:pt x="97" y="183"/>
                  <a:pt x="103" y="179"/>
                </a:cubicBezTo>
                <a:cubicBezTo>
                  <a:pt x="104" y="182"/>
                  <a:pt x="106" y="184"/>
                  <a:pt x="107" y="187"/>
                </a:cubicBezTo>
                <a:cubicBezTo>
                  <a:pt x="108" y="188"/>
                  <a:pt x="108" y="188"/>
                  <a:pt x="109" y="188"/>
                </a:cubicBezTo>
                <a:cubicBezTo>
                  <a:pt x="109" y="188"/>
                  <a:pt x="109" y="188"/>
                  <a:pt x="109" y="188"/>
                </a:cubicBezTo>
                <a:cubicBezTo>
                  <a:pt x="112" y="192"/>
                  <a:pt x="114" y="196"/>
                  <a:pt x="116" y="200"/>
                </a:cubicBezTo>
                <a:cubicBezTo>
                  <a:pt x="116" y="201"/>
                  <a:pt x="117" y="201"/>
                  <a:pt x="118" y="201"/>
                </a:cubicBezTo>
                <a:cubicBezTo>
                  <a:pt x="118" y="201"/>
                  <a:pt x="118" y="201"/>
                  <a:pt x="118" y="201"/>
                </a:cubicBezTo>
                <a:cubicBezTo>
                  <a:pt x="118" y="201"/>
                  <a:pt x="119" y="202"/>
                  <a:pt x="119" y="202"/>
                </a:cubicBezTo>
                <a:cubicBezTo>
                  <a:pt x="120" y="202"/>
                  <a:pt x="120" y="201"/>
                  <a:pt x="120" y="201"/>
                </a:cubicBezTo>
                <a:cubicBezTo>
                  <a:pt x="129" y="195"/>
                  <a:pt x="133" y="190"/>
                  <a:pt x="140" y="185"/>
                </a:cubicBezTo>
                <a:cubicBezTo>
                  <a:pt x="141" y="184"/>
                  <a:pt x="141" y="183"/>
                  <a:pt x="140" y="182"/>
                </a:cubicBezTo>
                <a:cubicBezTo>
                  <a:pt x="140" y="182"/>
                  <a:pt x="140" y="182"/>
                  <a:pt x="140" y="182"/>
                </a:cubicBezTo>
                <a:cubicBezTo>
                  <a:pt x="140" y="182"/>
                  <a:pt x="140" y="181"/>
                  <a:pt x="140" y="181"/>
                </a:cubicBezTo>
                <a:cubicBezTo>
                  <a:pt x="138" y="176"/>
                  <a:pt x="136" y="172"/>
                  <a:pt x="134" y="168"/>
                </a:cubicBezTo>
                <a:cubicBezTo>
                  <a:pt x="134" y="167"/>
                  <a:pt x="134" y="167"/>
                  <a:pt x="133" y="166"/>
                </a:cubicBezTo>
                <a:cubicBezTo>
                  <a:pt x="131" y="163"/>
                  <a:pt x="129" y="161"/>
                  <a:pt x="127" y="159"/>
                </a:cubicBezTo>
                <a:cubicBezTo>
                  <a:pt x="134" y="152"/>
                  <a:pt x="140" y="142"/>
                  <a:pt x="141" y="131"/>
                </a:cubicBezTo>
                <a:cubicBezTo>
                  <a:pt x="141" y="131"/>
                  <a:pt x="141" y="131"/>
                  <a:pt x="141" y="131"/>
                </a:cubicBezTo>
                <a:cubicBezTo>
                  <a:pt x="141" y="130"/>
                  <a:pt x="141" y="130"/>
                  <a:pt x="141" y="130"/>
                </a:cubicBezTo>
                <a:cubicBezTo>
                  <a:pt x="141" y="130"/>
                  <a:pt x="141" y="130"/>
                  <a:pt x="141" y="130"/>
                </a:cubicBezTo>
                <a:cubicBezTo>
                  <a:pt x="141" y="130"/>
                  <a:pt x="141" y="130"/>
                  <a:pt x="141" y="130"/>
                </a:cubicBezTo>
                <a:cubicBezTo>
                  <a:pt x="141" y="130"/>
                  <a:pt x="139" y="117"/>
                  <a:pt x="128" y="97"/>
                </a:cubicBezTo>
                <a:cubicBezTo>
                  <a:pt x="128" y="97"/>
                  <a:pt x="128" y="97"/>
                  <a:pt x="128" y="97"/>
                </a:cubicBezTo>
                <a:cubicBezTo>
                  <a:pt x="125" y="91"/>
                  <a:pt x="122" y="86"/>
                  <a:pt x="118" y="82"/>
                </a:cubicBezTo>
                <a:cubicBezTo>
                  <a:pt x="113" y="77"/>
                  <a:pt x="108" y="73"/>
                  <a:pt x="103" y="71"/>
                </a:cubicBezTo>
                <a:cubicBezTo>
                  <a:pt x="98" y="68"/>
                  <a:pt x="93" y="67"/>
                  <a:pt x="87" y="67"/>
                </a:cubicBezTo>
                <a:cubicBezTo>
                  <a:pt x="87" y="67"/>
                  <a:pt x="87" y="67"/>
                  <a:pt x="87" y="67"/>
                </a:cubicBezTo>
                <a:cubicBezTo>
                  <a:pt x="84" y="67"/>
                  <a:pt x="80" y="67"/>
                  <a:pt x="77" y="68"/>
                </a:cubicBezTo>
                <a:cubicBezTo>
                  <a:pt x="66" y="69"/>
                  <a:pt x="57" y="75"/>
                  <a:pt x="47" y="77"/>
                </a:cubicBezTo>
                <a:cubicBezTo>
                  <a:pt x="46" y="77"/>
                  <a:pt x="45" y="77"/>
                  <a:pt x="44" y="77"/>
                </a:cubicBezTo>
                <a:cubicBezTo>
                  <a:pt x="44" y="77"/>
                  <a:pt x="44" y="77"/>
                  <a:pt x="44" y="77"/>
                </a:cubicBezTo>
                <a:cubicBezTo>
                  <a:pt x="43" y="77"/>
                  <a:pt x="43" y="76"/>
                  <a:pt x="42" y="76"/>
                </a:cubicBezTo>
                <a:cubicBezTo>
                  <a:pt x="41" y="75"/>
                  <a:pt x="41" y="74"/>
                  <a:pt x="40" y="73"/>
                </a:cubicBezTo>
                <a:cubicBezTo>
                  <a:pt x="40" y="73"/>
                  <a:pt x="40" y="72"/>
                  <a:pt x="40" y="72"/>
                </a:cubicBezTo>
                <a:cubicBezTo>
                  <a:pt x="40" y="71"/>
                  <a:pt x="40" y="70"/>
                  <a:pt x="41" y="68"/>
                </a:cubicBezTo>
                <a:cubicBezTo>
                  <a:pt x="43" y="66"/>
                  <a:pt x="46" y="64"/>
                  <a:pt x="50" y="62"/>
                </a:cubicBezTo>
                <a:cubicBezTo>
                  <a:pt x="56" y="59"/>
                  <a:pt x="64" y="57"/>
                  <a:pt x="71" y="55"/>
                </a:cubicBezTo>
                <a:cubicBezTo>
                  <a:pt x="78" y="53"/>
                  <a:pt x="83" y="51"/>
                  <a:pt x="85" y="51"/>
                </a:cubicBezTo>
                <a:cubicBezTo>
                  <a:pt x="85" y="51"/>
                  <a:pt x="85" y="51"/>
                  <a:pt x="85" y="51"/>
                </a:cubicBezTo>
                <a:cubicBezTo>
                  <a:pt x="86" y="51"/>
                  <a:pt x="86" y="51"/>
                  <a:pt x="86" y="51"/>
                </a:cubicBezTo>
                <a:cubicBezTo>
                  <a:pt x="86" y="51"/>
                  <a:pt x="86" y="51"/>
                  <a:pt x="86" y="51"/>
                </a:cubicBezTo>
                <a:cubicBezTo>
                  <a:pt x="87" y="51"/>
                  <a:pt x="88" y="50"/>
                  <a:pt x="88" y="49"/>
                </a:cubicBezTo>
                <a:cubicBezTo>
                  <a:pt x="88" y="41"/>
                  <a:pt x="89" y="33"/>
                  <a:pt x="89" y="25"/>
                </a:cubicBezTo>
                <a:cubicBezTo>
                  <a:pt x="89" y="25"/>
                  <a:pt x="89" y="24"/>
                  <a:pt x="88" y="24"/>
                </a:cubicBezTo>
                <a:cubicBezTo>
                  <a:pt x="88" y="23"/>
                  <a:pt x="88" y="23"/>
                  <a:pt x="88" y="23"/>
                </a:cubicBezTo>
                <a:cubicBezTo>
                  <a:pt x="86" y="19"/>
                  <a:pt x="83" y="14"/>
                  <a:pt x="80" y="9"/>
                </a:cubicBezTo>
                <a:cubicBezTo>
                  <a:pt x="80" y="8"/>
                  <a:pt x="79" y="8"/>
                  <a:pt x="78" y="8"/>
                </a:cubicBezTo>
                <a:cubicBezTo>
                  <a:pt x="78" y="8"/>
                  <a:pt x="78" y="8"/>
                  <a:pt x="77" y="8"/>
                </a:cubicBezTo>
                <a:cubicBezTo>
                  <a:pt x="77" y="9"/>
                  <a:pt x="77" y="9"/>
                  <a:pt x="77" y="9"/>
                </a:cubicBezTo>
                <a:cubicBezTo>
                  <a:pt x="77" y="9"/>
                  <a:pt x="77" y="9"/>
                  <a:pt x="77" y="9"/>
                </a:cubicBezTo>
                <a:cubicBezTo>
                  <a:pt x="66" y="10"/>
                  <a:pt x="45" y="17"/>
                  <a:pt x="36" y="22"/>
                </a:cubicBezTo>
                <a:cubicBezTo>
                  <a:pt x="32" y="15"/>
                  <a:pt x="28" y="9"/>
                  <a:pt x="24" y="3"/>
                </a:cubicBezTo>
                <a:cubicBezTo>
                  <a:pt x="24" y="2"/>
                  <a:pt x="24" y="2"/>
                  <a:pt x="24" y="2"/>
                </a:cubicBezTo>
                <a:cubicBezTo>
                  <a:pt x="24" y="2"/>
                  <a:pt x="23" y="2"/>
                  <a:pt x="23" y="1"/>
                </a:cubicBezTo>
                <a:cubicBezTo>
                  <a:pt x="23" y="1"/>
                  <a:pt x="22" y="0"/>
                  <a:pt x="21" y="0"/>
                </a:cubicBezTo>
              </a:path>
            </a:pathLst>
          </a:custGeom>
          <a:solidFill>
            <a:srgbClr val="B2B2B2"/>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292" name="组合 291"/>
          <p:cNvGrpSpPr/>
          <p:nvPr/>
        </p:nvGrpSpPr>
        <p:grpSpPr>
          <a:xfrm>
            <a:off x="3873858" y="2628886"/>
            <a:ext cx="200529" cy="159672"/>
            <a:chOff x="2339835" y="2821810"/>
            <a:chExt cx="382635" cy="304674"/>
          </a:xfrm>
        </p:grpSpPr>
        <p:sp>
          <p:nvSpPr>
            <p:cNvPr id="293" name="Freeform 739"/>
            <p:cNvSpPr>
              <a:spLocks noEditPoints="1"/>
            </p:cNvSpPr>
            <p:nvPr/>
          </p:nvSpPr>
          <p:spPr bwMode="auto">
            <a:xfrm>
              <a:off x="2395393" y="2829874"/>
              <a:ext cx="324388" cy="197142"/>
            </a:xfrm>
            <a:custGeom>
              <a:avLst/>
              <a:gdLst>
                <a:gd name="T0" fmla="*/ 114 w 153"/>
                <a:gd name="T1" fmla="*/ 13 h 93"/>
                <a:gd name="T2" fmla="*/ 136 w 153"/>
                <a:gd name="T3" fmla="*/ 7 h 93"/>
                <a:gd name="T4" fmla="*/ 148 w 153"/>
                <a:gd name="T5" fmla="*/ 5 h 93"/>
                <a:gd name="T6" fmla="*/ 143 w 153"/>
                <a:gd name="T7" fmla="*/ 38 h 93"/>
                <a:gd name="T8" fmla="*/ 139 w 153"/>
                <a:gd name="T9" fmla="*/ 36 h 93"/>
                <a:gd name="T10" fmla="*/ 139 w 153"/>
                <a:gd name="T11" fmla="*/ 18 h 93"/>
                <a:gd name="T12" fmla="*/ 137 w 153"/>
                <a:gd name="T13" fmla="*/ 19 h 93"/>
                <a:gd name="T14" fmla="*/ 97 w 153"/>
                <a:gd name="T15" fmla="*/ 66 h 93"/>
                <a:gd name="T16" fmla="*/ 90 w 153"/>
                <a:gd name="T17" fmla="*/ 71 h 93"/>
                <a:gd name="T18" fmla="*/ 84 w 153"/>
                <a:gd name="T19" fmla="*/ 68 h 93"/>
                <a:gd name="T20" fmla="*/ 45 w 153"/>
                <a:gd name="T21" fmla="*/ 48 h 93"/>
                <a:gd name="T22" fmla="*/ 5 w 153"/>
                <a:gd name="T23" fmla="*/ 87 h 93"/>
                <a:gd name="T24" fmla="*/ 39 w 153"/>
                <a:gd name="T25" fmla="*/ 44 h 93"/>
                <a:gd name="T26" fmla="*/ 50 w 153"/>
                <a:gd name="T27" fmla="*/ 43 h 93"/>
                <a:gd name="T28" fmla="*/ 90 w 153"/>
                <a:gd name="T29" fmla="*/ 63 h 93"/>
                <a:gd name="T30" fmla="*/ 92 w 153"/>
                <a:gd name="T31" fmla="*/ 63 h 93"/>
                <a:gd name="T32" fmla="*/ 128 w 153"/>
                <a:gd name="T33" fmla="*/ 22 h 93"/>
                <a:gd name="T34" fmla="*/ 133 w 153"/>
                <a:gd name="T35" fmla="*/ 15 h 93"/>
                <a:gd name="T36" fmla="*/ 131 w 153"/>
                <a:gd name="T37" fmla="*/ 14 h 93"/>
                <a:gd name="T38" fmla="*/ 151 w 153"/>
                <a:gd name="T39" fmla="*/ 0 h 93"/>
                <a:gd name="T40" fmla="*/ 108 w 153"/>
                <a:gd name="T41" fmla="*/ 9 h 93"/>
                <a:gd name="T42" fmla="*/ 107 w 153"/>
                <a:gd name="T43" fmla="*/ 12 h 93"/>
                <a:gd name="T44" fmla="*/ 115 w 153"/>
                <a:gd name="T45" fmla="*/ 18 h 93"/>
                <a:gd name="T46" fmla="*/ 126 w 153"/>
                <a:gd name="T47" fmla="*/ 18 h 93"/>
                <a:gd name="T48" fmla="*/ 73 w 153"/>
                <a:gd name="T49" fmla="*/ 50 h 93"/>
                <a:gd name="T50" fmla="*/ 46 w 153"/>
                <a:gd name="T51" fmla="*/ 37 h 93"/>
                <a:gd name="T52" fmla="*/ 0 w 153"/>
                <a:gd name="T53" fmla="*/ 80 h 93"/>
                <a:gd name="T54" fmla="*/ 2 w 153"/>
                <a:gd name="T55" fmla="*/ 91 h 93"/>
                <a:gd name="T56" fmla="*/ 4 w 153"/>
                <a:gd name="T57" fmla="*/ 93 h 93"/>
                <a:gd name="T58" fmla="*/ 45 w 153"/>
                <a:gd name="T59" fmla="*/ 52 h 93"/>
                <a:gd name="T60" fmla="*/ 90 w 153"/>
                <a:gd name="T61" fmla="*/ 74 h 93"/>
                <a:gd name="T62" fmla="*/ 100 w 153"/>
                <a:gd name="T63" fmla="*/ 69 h 93"/>
                <a:gd name="T64" fmla="*/ 135 w 153"/>
                <a:gd name="T65" fmla="*/ 36 h 93"/>
                <a:gd name="T66" fmla="*/ 138 w 153"/>
                <a:gd name="T67" fmla="*/ 40 h 93"/>
                <a:gd name="T68" fmla="*/ 144 w 153"/>
                <a:gd name="T69" fmla="*/ 43 h 93"/>
                <a:gd name="T70" fmla="*/ 146 w 153"/>
                <a:gd name="T71" fmla="*/ 42 h 93"/>
                <a:gd name="T72" fmla="*/ 153 w 153"/>
                <a:gd name="T73" fmla="*/ 3 h 93"/>
                <a:gd name="T74" fmla="*/ 151 w 153"/>
                <a:gd name="T75"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3" h="93">
                  <a:moveTo>
                    <a:pt x="116" y="14"/>
                  </a:moveTo>
                  <a:cubicBezTo>
                    <a:pt x="115" y="14"/>
                    <a:pt x="114" y="13"/>
                    <a:pt x="114" y="13"/>
                  </a:cubicBezTo>
                  <a:cubicBezTo>
                    <a:pt x="113" y="12"/>
                    <a:pt x="113" y="12"/>
                    <a:pt x="112" y="11"/>
                  </a:cubicBezTo>
                  <a:cubicBezTo>
                    <a:pt x="119" y="10"/>
                    <a:pt x="128" y="8"/>
                    <a:pt x="136" y="7"/>
                  </a:cubicBezTo>
                  <a:cubicBezTo>
                    <a:pt x="140" y="6"/>
                    <a:pt x="144" y="5"/>
                    <a:pt x="147" y="5"/>
                  </a:cubicBezTo>
                  <a:cubicBezTo>
                    <a:pt x="147" y="5"/>
                    <a:pt x="148" y="5"/>
                    <a:pt x="148" y="5"/>
                  </a:cubicBezTo>
                  <a:cubicBezTo>
                    <a:pt x="148" y="8"/>
                    <a:pt x="147" y="13"/>
                    <a:pt x="146" y="19"/>
                  </a:cubicBezTo>
                  <a:cubicBezTo>
                    <a:pt x="145" y="26"/>
                    <a:pt x="144" y="34"/>
                    <a:pt x="143" y="38"/>
                  </a:cubicBezTo>
                  <a:cubicBezTo>
                    <a:pt x="142" y="38"/>
                    <a:pt x="141" y="37"/>
                    <a:pt x="141" y="37"/>
                  </a:cubicBezTo>
                  <a:cubicBezTo>
                    <a:pt x="140" y="36"/>
                    <a:pt x="139" y="36"/>
                    <a:pt x="139" y="36"/>
                  </a:cubicBezTo>
                  <a:cubicBezTo>
                    <a:pt x="140" y="20"/>
                    <a:pt x="140" y="20"/>
                    <a:pt x="140" y="20"/>
                  </a:cubicBezTo>
                  <a:cubicBezTo>
                    <a:pt x="140" y="20"/>
                    <a:pt x="140" y="19"/>
                    <a:pt x="139" y="18"/>
                  </a:cubicBezTo>
                  <a:cubicBezTo>
                    <a:pt x="139" y="18"/>
                    <a:pt x="139" y="18"/>
                    <a:pt x="138" y="18"/>
                  </a:cubicBezTo>
                  <a:cubicBezTo>
                    <a:pt x="138" y="18"/>
                    <a:pt x="137" y="19"/>
                    <a:pt x="137" y="19"/>
                  </a:cubicBezTo>
                  <a:cubicBezTo>
                    <a:pt x="137" y="19"/>
                    <a:pt x="135" y="21"/>
                    <a:pt x="133" y="24"/>
                  </a:cubicBezTo>
                  <a:cubicBezTo>
                    <a:pt x="125" y="33"/>
                    <a:pt x="109" y="53"/>
                    <a:pt x="97" y="66"/>
                  </a:cubicBezTo>
                  <a:cubicBezTo>
                    <a:pt x="95" y="68"/>
                    <a:pt x="93" y="70"/>
                    <a:pt x="91" y="70"/>
                  </a:cubicBezTo>
                  <a:cubicBezTo>
                    <a:pt x="91" y="71"/>
                    <a:pt x="91" y="71"/>
                    <a:pt x="90" y="71"/>
                  </a:cubicBezTo>
                  <a:cubicBezTo>
                    <a:pt x="90" y="71"/>
                    <a:pt x="90" y="71"/>
                    <a:pt x="90" y="71"/>
                  </a:cubicBezTo>
                  <a:cubicBezTo>
                    <a:pt x="88" y="71"/>
                    <a:pt x="86" y="70"/>
                    <a:pt x="84" y="68"/>
                  </a:cubicBezTo>
                  <a:cubicBezTo>
                    <a:pt x="71" y="62"/>
                    <a:pt x="58" y="55"/>
                    <a:pt x="46" y="48"/>
                  </a:cubicBezTo>
                  <a:cubicBezTo>
                    <a:pt x="45" y="48"/>
                    <a:pt x="45" y="48"/>
                    <a:pt x="45" y="48"/>
                  </a:cubicBezTo>
                  <a:cubicBezTo>
                    <a:pt x="44" y="48"/>
                    <a:pt x="44" y="48"/>
                    <a:pt x="43" y="48"/>
                  </a:cubicBezTo>
                  <a:cubicBezTo>
                    <a:pt x="5" y="87"/>
                    <a:pt x="5" y="87"/>
                    <a:pt x="5" y="87"/>
                  </a:cubicBezTo>
                  <a:cubicBezTo>
                    <a:pt x="4" y="85"/>
                    <a:pt x="4" y="84"/>
                    <a:pt x="4" y="82"/>
                  </a:cubicBezTo>
                  <a:cubicBezTo>
                    <a:pt x="16" y="70"/>
                    <a:pt x="27" y="57"/>
                    <a:pt x="39" y="44"/>
                  </a:cubicBezTo>
                  <a:cubicBezTo>
                    <a:pt x="41" y="42"/>
                    <a:pt x="43" y="41"/>
                    <a:pt x="46" y="41"/>
                  </a:cubicBezTo>
                  <a:cubicBezTo>
                    <a:pt x="47" y="41"/>
                    <a:pt x="49" y="42"/>
                    <a:pt x="50" y="43"/>
                  </a:cubicBezTo>
                  <a:cubicBezTo>
                    <a:pt x="56" y="46"/>
                    <a:pt x="64" y="50"/>
                    <a:pt x="71" y="54"/>
                  </a:cubicBezTo>
                  <a:cubicBezTo>
                    <a:pt x="79" y="57"/>
                    <a:pt x="86" y="61"/>
                    <a:pt x="90" y="63"/>
                  </a:cubicBezTo>
                  <a:cubicBezTo>
                    <a:pt x="90" y="63"/>
                    <a:pt x="90" y="63"/>
                    <a:pt x="91" y="63"/>
                  </a:cubicBezTo>
                  <a:cubicBezTo>
                    <a:pt x="91" y="63"/>
                    <a:pt x="92" y="63"/>
                    <a:pt x="92" y="63"/>
                  </a:cubicBezTo>
                  <a:cubicBezTo>
                    <a:pt x="100" y="53"/>
                    <a:pt x="110" y="42"/>
                    <a:pt x="118" y="33"/>
                  </a:cubicBezTo>
                  <a:cubicBezTo>
                    <a:pt x="122" y="28"/>
                    <a:pt x="126" y="24"/>
                    <a:pt x="128" y="22"/>
                  </a:cubicBezTo>
                  <a:cubicBezTo>
                    <a:pt x="131" y="19"/>
                    <a:pt x="132" y="17"/>
                    <a:pt x="132" y="17"/>
                  </a:cubicBezTo>
                  <a:cubicBezTo>
                    <a:pt x="133" y="16"/>
                    <a:pt x="133" y="16"/>
                    <a:pt x="133" y="15"/>
                  </a:cubicBezTo>
                  <a:cubicBezTo>
                    <a:pt x="132" y="14"/>
                    <a:pt x="132" y="14"/>
                    <a:pt x="131" y="14"/>
                  </a:cubicBezTo>
                  <a:cubicBezTo>
                    <a:pt x="131" y="14"/>
                    <a:pt x="131" y="14"/>
                    <a:pt x="131" y="14"/>
                  </a:cubicBezTo>
                  <a:cubicBezTo>
                    <a:pt x="116" y="14"/>
                    <a:pt x="116" y="14"/>
                    <a:pt x="116" y="14"/>
                  </a:cubicBezTo>
                  <a:moveTo>
                    <a:pt x="151" y="0"/>
                  </a:moveTo>
                  <a:cubicBezTo>
                    <a:pt x="151" y="0"/>
                    <a:pt x="151" y="0"/>
                    <a:pt x="150" y="0"/>
                  </a:cubicBezTo>
                  <a:cubicBezTo>
                    <a:pt x="150" y="0"/>
                    <a:pt x="123" y="4"/>
                    <a:pt x="108" y="9"/>
                  </a:cubicBezTo>
                  <a:cubicBezTo>
                    <a:pt x="107" y="9"/>
                    <a:pt x="107" y="9"/>
                    <a:pt x="106" y="10"/>
                  </a:cubicBezTo>
                  <a:cubicBezTo>
                    <a:pt x="106" y="11"/>
                    <a:pt x="106" y="11"/>
                    <a:pt x="107" y="12"/>
                  </a:cubicBezTo>
                  <a:cubicBezTo>
                    <a:pt x="109" y="13"/>
                    <a:pt x="114" y="18"/>
                    <a:pt x="114" y="18"/>
                  </a:cubicBezTo>
                  <a:cubicBezTo>
                    <a:pt x="114" y="18"/>
                    <a:pt x="115" y="18"/>
                    <a:pt x="115" y="18"/>
                  </a:cubicBezTo>
                  <a:cubicBezTo>
                    <a:pt x="115" y="18"/>
                    <a:pt x="115" y="18"/>
                    <a:pt x="115" y="18"/>
                  </a:cubicBezTo>
                  <a:cubicBezTo>
                    <a:pt x="126" y="18"/>
                    <a:pt x="126" y="18"/>
                    <a:pt x="126" y="18"/>
                  </a:cubicBezTo>
                  <a:cubicBezTo>
                    <a:pt x="119" y="26"/>
                    <a:pt x="102" y="44"/>
                    <a:pt x="90" y="59"/>
                  </a:cubicBezTo>
                  <a:cubicBezTo>
                    <a:pt x="86" y="56"/>
                    <a:pt x="80" y="53"/>
                    <a:pt x="73" y="50"/>
                  </a:cubicBezTo>
                  <a:cubicBezTo>
                    <a:pt x="66" y="47"/>
                    <a:pt x="58" y="43"/>
                    <a:pt x="52" y="39"/>
                  </a:cubicBezTo>
                  <a:cubicBezTo>
                    <a:pt x="50" y="38"/>
                    <a:pt x="48" y="37"/>
                    <a:pt x="46" y="37"/>
                  </a:cubicBezTo>
                  <a:cubicBezTo>
                    <a:pt x="42" y="37"/>
                    <a:pt x="39" y="39"/>
                    <a:pt x="36" y="42"/>
                  </a:cubicBezTo>
                  <a:cubicBezTo>
                    <a:pt x="24" y="55"/>
                    <a:pt x="12" y="67"/>
                    <a:pt x="0" y="80"/>
                  </a:cubicBezTo>
                  <a:cubicBezTo>
                    <a:pt x="0" y="81"/>
                    <a:pt x="0" y="81"/>
                    <a:pt x="0" y="82"/>
                  </a:cubicBezTo>
                  <a:cubicBezTo>
                    <a:pt x="0" y="86"/>
                    <a:pt x="2" y="89"/>
                    <a:pt x="2" y="91"/>
                  </a:cubicBezTo>
                  <a:cubicBezTo>
                    <a:pt x="2" y="92"/>
                    <a:pt x="2" y="93"/>
                    <a:pt x="3" y="93"/>
                  </a:cubicBezTo>
                  <a:cubicBezTo>
                    <a:pt x="3" y="93"/>
                    <a:pt x="3" y="93"/>
                    <a:pt x="4" y="93"/>
                  </a:cubicBezTo>
                  <a:cubicBezTo>
                    <a:pt x="4" y="93"/>
                    <a:pt x="5" y="93"/>
                    <a:pt x="5" y="93"/>
                  </a:cubicBezTo>
                  <a:cubicBezTo>
                    <a:pt x="45" y="52"/>
                    <a:pt x="45" y="52"/>
                    <a:pt x="45" y="52"/>
                  </a:cubicBezTo>
                  <a:cubicBezTo>
                    <a:pt x="57" y="59"/>
                    <a:pt x="70" y="65"/>
                    <a:pt x="82" y="72"/>
                  </a:cubicBezTo>
                  <a:cubicBezTo>
                    <a:pt x="84" y="73"/>
                    <a:pt x="87" y="74"/>
                    <a:pt x="90" y="74"/>
                  </a:cubicBezTo>
                  <a:cubicBezTo>
                    <a:pt x="91" y="74"/>
                    <a:pt x="92" y="74"/>
                    <a:pt x="92" y="74"/>
                  </a:cubicBezTo>
                  <a:cubicBezTo>
                    <a:pt x="96" y="74"/>
                    <a:pt x="98" y="71"/>
                    <a:pt x="100" y="69"/>
                  </a:cubicBezTo>
                  <a:cubicBezTo>
                    <a:pt x="112" y="56"/>
                    <a:pt x="128" y="36"/>
                    <a:pt x="136" y="27"/>
                  </a:cubicBezTo>
                  <a:cubicBezTo>
                    <a:pt x="135" y="36"/>
                    <a:pt x="135" y="36"/>
                    <a:pt x="135" y="36"/>
                  </a:cubicBezTo>
                  <a:cubicBezTo>
                    <a:pt x="135" y="37"/>
                    <a:pt x="135" y="38"/>
                    <a:pt x="136" y="38"/>
                  </a:cubicBezTo>
                  <a:cubicBezTo>
                    <a:pt x="136" y="38"/>
                    <a:pt x="137" y="39"/>
                    <a:pt x="138" y="40"/>
                  </a:cubicBezTo>
                  <a:cubicBezTo>
                    <a:pt x="140" y="41"/>
                    <a:pt x="142" y="42"/>
                    <a:pt x="144" y="43"/>
                  </a:cubicBezTo>
                  <a:cubicBezTo>
                    <a:pt x="144" y="43"/>
                    <a:pt x="144" y="43"/>
                    <a:pt x="144" y="43"/>
                  </a:cubicBezTo>
                  <a:cubicBezTo>
                    <a:pt x="145" y="43"/>
                    <a:pt x="145" y="43"/>
                    <a:pt x="145" y="43"/>
                  </a:cubicBezTo>
                  <a:cubicBezTo>
                    <a:pt x="146" y="43"/>
                    <a:pt x="146" y="42"/>
                    <a:pt x="146" y="42"/>
                  </a:cubicBezTo>
                  <a:cubicBezTo>
                    <a:pt x="147" y="38"/>
                    <a:pt x="149" y="28"/>
                    <a:pt x="150" y="19"/>
                  </a:cubicBezTo>
                  <a:cubicBezTo>
                    <a:pt x="152" y="10"/>
                    <a:pt x="153" y="3"/>
                    <a:pt x="153" y="3"/>
                  </a:cubicBezTo>
                  <a:cubicBezTo>
                    <a:pt x="153" y="2"/>
                    <a:pt x="153" y="1"/>
                    <a:pt x="152" y="1"/>
                  </a:cubicBezTo>
                  <a:cubicBezTo>
                    <a:pt x="152" y="1"/>
                    <a:pt x="151" y="0"/>
                    <a:pt x="151" y="0"/>
                  </a:cubicBezTo>
                </a:path>
              </a:pathLst>
            </a:custGeom>
            <a:solidFill>
              <a:srgbClr val="B2B2B2"/>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94" name="Freeform 740"/>
            <p:cNvSpPr>
              <a:spLocks noEditPoints="1"/>
            </p:cNvSpPr>
            <p:nvPr/>
          </p:nvSpPr>
          <p:spPr bwMode="auto">
            <a:xfrm>
              <a:off x="2339835" y="2821810"/>
              <a:ext cx="382635" cy="304674"/>
            </a:xfrm>
            <a:custGeom>
              <a:avLst/>
              <a:gdLst>
                <a:gd name="T0" fmla="*/ 115 w 180"/>
                <a:gd name="T1" fmla="*/ 123 h 144"/>
                <a:gd name="T2" fmla="*/ 82 w 180"/>
                <a:gd name="T3" fmla="*/ 123 h 144"/>
                <a:gd name="T4" fmla="*/ 43 w 180"/>
                <a:gd name="T5" fmla="*/ 123 h 144"/>
                <a:gd name="T6" fmla="*/ 121 w 180"/>
                <a:gd name="T7" fmla="*/ 114 h 144"/>
                <a:gd name="T8" fmla="*/ 138 w 180"/>
                <a:gd name="T9" fmla="*/ 123 h 144"/>
                <a:gd name="T10" fmla="*/ 154 w 180"/>
                <a:gd name="T11" fmla="*/ 123 h 144"/>
                <a:gd name="T12" fmla="*/ 88 w 180"/>
                <a:gd name="T13" fmla="*/ 107 h 144"/>
                <a:gd name="T14" fmla="*/ 74 w 180"/>
                <a:gd name="T15" fmla="*/ 123 h 144"/>
                <a:gd name="T16" fmla="*/ 39 w 180"/>
                <a:gd name="T17" fmla="*/ 114 h 144"/>
                <a:gd name="T18" fmla="*/ 39 w 180"/>
                <a:gd name="T19" fmla="*/ 120 h 144"/>
                <a:gd name="T20" fmla="*/ 121 w 180"/>
                <a:gd name="T21" fmla="*/ 105 h 144"/>
                <a:gd name="T22" fmla="*/ 71 w 180"/>
                <a:gd name="T23" fmla="*/ 105 h 144"/>
                <a:gd name="T24" fmla="*/ 137 w 180"/>
                <a:gd name="T25" fmla="*/ 114 h 144"/>
                <a:gd name="T26" fmla="*/ 153 w 180"/>
                <a:gd name="T27" fmla="*/ 103 h 144"/>
                <a:gd name="T28" fmla="*/ 109 w 180"/>
                <a:gd name="T29" fmla="*/ 92 h 144"/>
                <a:gd name="T30" fmla="*/ 121 w 180"/>
                <a:gd name="T31" fmla="*/ 91 h 144"/>
                <a:gd name="T32" fmla="*/ 38 w 180"/>
                <a:gd name="T33" fmla="*/ 109 h 144"/>
                <a:gd name="T34" fmla="*/ 38 w 180"/>
                <a:gd name="T35" fmla="*/ 109 h 144"/>
                <a:gd name="T36" fmla="*/ 88 w 180"/>
                <a:gd name="T37" fmla="*/ 84 h 144"/>
                <a:gd name="T38" fmla="*/ 137 w 180"/>
                <a:gd name="T39" fmla="*/ 92 h 144"/>
                <a:gd name="T40" fmla="*/ 154 w 180"/>
                <a:gd name="T41" fmla="*/ 89 h 144"/>
                <a:gd name="T42" fmla="*/ 70 w 180"/>
                <a:gd name="T43" fmla="*/ 79 h 144"/>
                <a:gd name="T44" fmla="*/ 70 w 180"/>
                <a:gd name="T45" fmla="*/ 85 h 144"/>
                <a:gd name="T46" fmla="*/ 73 w 180"/>
                <a:gd name="T47" fmla="*/ 73 h 144"/>
                <a:gd name="T48" fmla="*/ 153 w 180"/>
                <a:gd name="T49" fmla="*/ 63 h 144"/>
                <a:gd name="T50" fmla="*/ 16 w 180"/>
                <a:gd name="T51" fmla="*/ 0 h 144"/>
                <a:gd name="T52" fmla="*/ 8 w 180"/>
                <a:gd name="T53" fmla="*/ 34 h 144"/>
                <a:gd name="T54" fmla="*/ 10 w 180"/>
                <a:gd name="T55" fmla="*/ 49 h 144"/>
                <a:gd name="T56" fmla="*/ 14 w 180"/>
                <a:gd name="T57" fmla="*/ 68 h 144"/>
                <a:gd name="T58" fmla="*/ 14 w 180"/>
                <a:gd name="T59" fmla="*/ 72 h 144"/>
                <a:gd name="T60" fmla="*/ 10 w 180"/>
                <a:gd name="T61" fmla="*/ 90 h 144"/>
                <a:gd name="T62" fmla="*/ 8 w 180"/>
                <a:gd name="T63" fmla="*/ 107 h 144"/>
                <a:gd name="T64" fmla="*/ 2 w 180"/>
                <a:gd name="T65" fmla="*/ 124 h 144"/>
                <a:gd name="T66" fmla="*/ 14 w 180"/>
                <a:gd name="T67" fmla="*/ 142 h 144"/>
                <a:gd name="T68" fmla="*/ 178 w 180"/>
                <a:gd name="T69" fmla="*/ 128 h 144"/>
                <a:gd name="T70" fmla="*/ 158 w 180"/>
                <a:gd name="T71" fmla="*/ 112 h 144"/>
                <a:gd name="T72" fmla="*/ 156 w 180"/>
                <a:gd name="T73" fmla="*/ 57 h 144"/>
                <a:gd name="T74" fmla="*/ 136 w 180"/>
                <a:gd name="T75" fmla="*/ 75 h 144"/>
                <a:gd name="T76" fmla="*/ 134 w 180"/>
                <a:gd name="T77" fmla="*/ 118 h 144"/>
                <a:gd name="T78" fmla="*/ 125 w 180"/>
                <a:gd name="T79" fmla="*/ 87 h 144"/>
                <a:gd name="T80" fmla="*/ 118 w 180"/>
                <a:gd name="T81" fmla="*/ 88 h 144"/>
                <a:gd name="T82" fmla="*/ 106 w 180"/>
                <a:gd name="T83" fmla="*/ 86 h 144"/>
                <a:gd name="T84" fmla="*/ 100 w 180"/>
                <a:gd name="T85" fmla="*/ 85 h 144"/>
                <a:gd name="T86" fmla="*/ 101 w 180"/>
                <a:gd name="T87" fmla="*/ 124 h 144"/>
                <a:gd name="T88" fmla="*/ 92 w 180"/>
                <a:gd name="T89" fmla="*/ 104 h 144"/>
                <a:gd name="T90" fmla="*/ 91 w 180"/>
                <a:gd name="T91" fmla="*/ 81 h 144"/>
                <a:gd name="T92" fmla="*/ 72 w 180"/>
                <a:gd name="T93" fmla="*/ 70 h 144"/>
                <a:gd name="T94" fmla="*/ 66 w 180"/>
                <a:gd name="T95" fmla="*/ 79 h 144"/>
                <a:gd name="T96" fmla="*/ 59 w 180"/>
                <a:gd name="T97" fmla="*/ 84 h 144"/>
                <a:gd name="T98" fmla="*/ 35 w 180"/>
                <a:gd name="T99" fmla="*/ 103 h 144"/>
                <a:gd name="T100" fmla="*/ 18 w 180"/>
                <a:gd name="T101" fmla="*/ 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0" h="144">
                  <a:moveTo>
                    <a:pt x="115" y="123"/>
                  </a:moveTo>
                  <a:cubicBezTo>
                    <a:pt x="117" y="121"/>
                    <a:pt x="119" y="120"/>
                    <a:pt x="121" y="119"/>
                  </a:cubicBezTo>
                  <a:cubicBezTo>
                    <a:pt x="121" y="120"/>
                    <a:pt x="121" y="121"/>
                    <a:pt x="121" y="123"/>
                  </a:cubicBezTo>
                  <a:cubicBezTo>
                    <a:pt x="115" y="123"/>
                    <a:pt x="115" y="123"/>
                    <a:pt x="115" y="123"/>
                  </a:cubicBezTo>
                  <a:moveTo>
                    <a:pt x="82" y="123"/>
                  </a:moveTo>
                  <a:cubicBezTo>
                    <a:pt x="84" y="121"/>
                    <a:pt x="86" y="120"/>
                    <a:pt x="88" y="118"/>
                  </a:cubicBezTo>
                  <a:cubicBezTo>
                    <a:pt x="88" y="120"/>
                    <a:pt x="88" y="121"/>
                    <a:pt x="88" y="123"/>
                  </a:cubicBezTo>
                  <a:cubicBezTo>
                    <a:pt x="82" y="123"/>
                    <a:pt x="82" y="123"/>
                    <a:pt x="82" y="123"/>
                  </a:cubicBezTo>
                  <a:moveTo>
                    <a:pt x="43" y="123"/>
                  </a:moveTo>
                  <a:cubicBezTo>
                    <a:pt x="47" y="120"/>
                    <a:pt x="51" y="118"/>
                    <a:pt x="55" y="116"/>
                  </a:cubicBezTo>
                  <a:cubicBezTo>
                    <a:pt x="55" y="118"/>
                    <a:pt x="55" y="120"/>
                    <a:pt x="55" y="123"/>
                  </a:cubicBezTo>
                  <a:cubicBezTo>
                    <a:pt x="43" y="123"/>
                    <a:pt x="43" y="123"/>
                    <a:pt x="43" y="123"/>
                  </a:cubicBezTo>
                  <a:moveTo>
                    <a:pt x="105" y="123"/>
                  </a:moveTo>
                  <a:cubicBezTo>
                    <a:pt x="105" y="122"/>
                    <a:pt x="105" y="121"/>
                    <a:pt x="105" y="120"/>
                  </a:cubicBezTo>
                  <a:cubicBezTo>
                    <a:pt x="110" y="115"/>
                    <a:pt x="115" y="112"/>
                    <a:pt x="121" y="109"/>
                  </a:cubicBezTo>
                  <a:cubicBezTo>
                    <a:pt x="121" y="111"/>
                    <a:pt x="121" y="113"/>
                    <a:pt x="121" y="114"/>
                  </a:cubicBezTo>
                  <a:cubicBezTo>
                    <a:pt x="117" y="117"/>
                    <a:pt x="112" y="120"/>
                    <a:pt x="108" y="122"/>
                  </a:cubicBezTo>
                  <a:cubicBezTo>
                    <a:pt x="108" y="123"/>
                    <a:pt x="108" y="123"/>
                    <a:pt x="108" y="123"/>
                  </a:cubicBezTo>
                  <a:cubicBezTo>
                    <a:pt x="105" y="123"/>
                    <a:pt x="105" y="123"/>
                    <a:pt x="105" y="123"/>
                  </a:cubicBezTo>
                  <a:moveTo>
                    <a:pt x="138" y="123"/>
                  </a:moveTo>
                  <a:cubicBezTo>
                    <a:pt x="138" y="121"/>
                    <a:pt x="138" y="120"/>
                    <a:pt x="138" y="118"/>
                  </a:cubicBezTo>
                  <a:cubicBezTo>
                    <a:pt x="144" y="114"/>
                    <a:pt x="148" y="111"/>
                    <a:pt x="154" y="108"/>
                  </a:cubicBezTo>
                  <a:cubicBezTo>
                    <a:pt x="154" y="109"/>
                    <a:pt x="154" y="110"/>
                    <a:pt x="154" y="112"/>
                  </a:cubicBezTo>
                  <a:cubicBezTo>
                    <a:pt x="154" y="115"/>
                    <a:pt x="154" y="119"/>
                    <a:pt x="154" y="123"/>
                  </a:cubicBezTo>
                  <a:cubicBezTo>
                    <a:pt x="138" y="123"/>
                    <a:pt x="138" y="123"/>
                    <a:pt x="138" y="123"/>
                  </a:cubicBezTo>
                  <a:moveTo>
                    <a:pt x="72" y="123"/>
                  </a:moveTo>
                  <a:cubicBezTo>
                    <a:pt x="72" y="120"/>
                    <a:pt x="72" y="118"/>
                    <a:pt x="71" y="116"/>
                  </a:cubicBezTo>
                  <a:cubicBezTo>
                    <a:pt x="79" y="112"/>
                    <a:pt x="82" y="111"/>
                    <a:pt x="88" y="107"/>
                  </a:cubicBezTo>
                  <a:cubicBezTo>
                    <a:pt x="88" y="109"/>
                    <a:pt x="88" y="111"/>
                    <a:pt x="88" y="113"/>
                  </a:cubicBezTo>
                  <a:cubicBezTo>
                    <a:pt x="88" y="114"/>
                    <a:pt x="88" y="114"/>
                    <a:pt x="88" y="114"/>
                  </a:cubicBezTo>
                  <a:cubicBezTo>
                    <a:pt x="84" y="117"/>
                    <a:pt x="78" y="120"/>
                    <a:pt x="74" y="122"/>
                  </a:cubicBezTo>
                  <a:cubicBezTo>
                    <a:pt x="74" y="123"/>
                    <a:pt x="74" y="123"/>
                    <a:pt x="74" y="123"/>
                  </a:cubicBezTo>
                  <a:cubicBezTo>
                    <a:pt x="72" y="123"/>
                    <a:pt x="72" y="123"/>
                    <a:pt x="72" y="123"/>
                  </a:cubicBezTo>
                  <a:moveTo>
                    <a:pt x="39" y="120"/>
                  </a:moveTo>
                  <a:cubicBezTo>
                    <a:pt x="39" y="118"/>
                    <a:pt x="38" y="116"/>
                    <a:pt x="38" y="114"/>
                  </a:cubicBezTo>
                  <a:cubicBezTo>
                    <a:pt x="39" y="114"/>
                    <a:pt x="39" y="114"/>
                    <a:pt x="39" y="114"/>
                  </a:cubicBezTo>
                  <a:cubicBezTo>
                    <a:pt x="44" y="112"/>
                    <a:pt x="50" y="109"/>
                    <a:pt x="55" y="106"/>
                  </a:cubicBezTo>
                  <a:cubicBezTo>
                    <a:pt x="55" y="108"/>
                    <a:pt x="55" y="109"/>
                    <a:pt x="55" y="111"/>
                  </a:cubicBezTo>
                  <a:cubicBezTo>
                    <a:pt x="55" y="111"/>
                    <a:pt x="55" y="111"/>
                    <a:pt x="55" y="111"/>
                  </a:cubicBezTo>
                  <a:cubicBezTo>
                    <a:pt x="49" y="115"/>
                    <a:pt x="44" y="117"/>
                    <a:pt x="39" y="120"/>
                  </a:cubicBezTo>
                  <a:moveTo>
                    <a:pt x="104" y="115"/>
                  </a:moveTo>
                  <a:cubicBezTo>
                    <a:pt x="104" y="112"/>
                    <a:pt x="104" y="108"/>
                    <a:pt x="104" y="105"/>
                  </a:cubicBezTo>
                  <a:cubicBezTo>
                    <a:pt x="109" y="103"/>
                    <a:pt x="116" y="100"/>
                    <a:pt x="121" y="98"/>
                  </a:cubicBezTo>
                  <a:cubicBezTo>
                    <a:pt x="121" y="100"/>
                    <a:pt x="121" y="103"/>
                    <a:pt x="121" y="105"/>
                  </a:cubicBezTo>
                  <a:cubicBezTo>
                    <a:pt x="115" y="108"/>
                    <a:pt x="110" y="111"/>
                    <a:pt x="104" y="115"/>
                  </a:cubicBezTo>
                  <a:moveTo>
                    <a:pt x="71" y="112"/>
                  </a:moveTo>
                  <a:cubicBezTo>
                    <a:pt x="71" y="109"/>
                    <a:pt x="71" y="107"/>
                    <a:pt x="71" y="105"/>
                  </a:cubicBezTo>
                  <a:cubicBezTo>
                    <a:pt x="71" y="105"/>
                    <a:pt x="71" y="105"/>
                    <a:pt x="71" y="105"/>
                  </a:cubicBezTo>
                  <a:cubicBezTo>
                    <a:pt x="77" y="101"/>
                    <a:pt x="82" y="98"/>
                    <a:pt x="88" y="95"/>
                  </a:cubicBezTo>
                  <a:cubicBezTo>
                    <a:pt x="88" y="97"/>
                    <a:pt x="88" y="100"/>
                    <a:pt x="88" y="103"/>
                  </a:cubicBezTo>
                  <a:cubicBezTo>
                    <a:pt x="81" y="107"/>
                    <a:pt x="78" y="108"/>
                    <a:pt x="71" y="112"/>
                  </a:cubicBezTo>
                  <a:moveTo>
                    <a:pt x="137" y="114"/>
                  </a:moveTo>
                  <a:cubicBezTo>
                    <a:pt x="137" y="111"/>
                    <a:pt x="137" y="109"/>
                    <a:pt x="137" y="106"/>
                  </a:cubicBezTo>
                  <a:cubicBezTo>
                    <a:pt x="144" y="101"/>
                    <a:pt x="147" y="100"/>
                    <a:pt x="154" y="94"/>
                  </a:cubicBezTo>
                  <a:cubicBezTo>
                    <a:pt x="154" y="97"/>
                    <a:pt x="154" y="100"/>
                    <a:pt x="154" y="103"/>
                  </a:cubicBezTo>
                  <a:cubicBezTo>
                    <a:pt x="153" y="103"/>
                    <a:pt x="153" y="103"/>
                    <a:pt x="153" y="103"/>
                  </a:cubicBezTo>
                  <a:cubicBezTo>
                    <a:pt x="147" y="107"/>
                    <a:pt x="143" y="110"/>
                    <a:pt x="137" y="114"/>
                  </a:cubicBezTo>
                  <a:moveTo>
                    <a:pt x="104" y="101"/>
                  </a:moveTo>
                  <a:cubicBezTo>
                    <a:pt x="104" y="97"/>
                    <a:pt x="104" y="93"/>
                    <a:pt x="104" y="90"/>
                  </a:cubicBezTo>
                  <a:cubicBezTo>
                    <a:pt x="105" y="90"/>
                    <a:pt x="107" y="91"/>
                    <a:pt x="109" y="92"/>
                  </a:cubicBezTo>
                  <a:cubicBezTo>
                    <a:pt x="109" y="92"/>
                    <a:pt x="110" y="92"/>
                    <a:pt x="111" y="92"/>
                  </a:cubicBezTo>
                  <a:cubicBezTo>
                    <a:pt x="112" y="93"/>
                    <a:pt x="112" y="93"/>
                    <a:pt x="113" y="93"/>
                  </a:cubicBezTo>
                  <a:cubicBezTo>
                    <a:pt x="115" y="93"/>
                    <a:pt x="116" y="93"/>
                    <a:pt x="117" y="93"/>
                  </a:cubicBezTo>
                  <a:cubicBezTo>
                    <a:pt x="118" y="92"/>
                    <a:pt x="120" y="92"/>
                    <a:pt x="121" y="91"/>
                  </a:cubicBezTo>
                  <a:cubicBezTo>
                    <a:pt x="121" y="91"/>
                    <a:pt x="121" y="91"/>
                    <a:pt x="121" y="91"/>
                  </a:cubicBezTo>
                  <a:cubicBezTo>
                    <a:pt x="121" y="92"/>
                    <a:pt x="121" y="93"/>
                    <a:pt x="121" y="94"/>
                  </a:cubicBezTo>
                  <a:cubicBezTo>
                    <a:pt x="116" y="96"/>
                    <a:pt x="109" y="99"/>
                    <a:pt x="104" y="101"/>
                  </a:cubicBezTo>
                  <a:moveTo>
                    <a:pt x="38" y="109"/>
                  </a:moveTo>
                  <a:cubicBezTo>
                    <a:pt x="38" y="108"/>
                    <a:pt x="38" y="107"/>
                    <a:pt x="38" y="105"/>
                  </a:cubicBezTo>
                  <a:cubicBezTo>
                    <a:pt x="44" y="101"/>
                    <a:pt x="50" y="95"/>
                    <a:pt x="55" y="89"/>
                  </a:cubicBezTo>
                  <a:cubicBezTo>
                    <a:pt x="55" y="93"/>
                    <a:pt x="55" y="97"/>
                    <a:pt x="55" y="101"/>
                  </a:cubicBezTo>
                  <a:cubicBezTo>
                    <a:pt x="49" y="104"/>
                    <a:pt x="44" y="106"/>
                    <a:pt x="38" y="109"/>
                  </a:cubicBezTo>
                  <a:moveTo>
                    <a:pt x="71" y="100"/>
                  </a:moveTo>
                  <a:cubicBezTo>
                    <a:pt x="71" y="97"/>
                    <a:pt x="71" y="93"/>
                    <a:pt x="71" y="90"/>
                  </a:cubicBezTo>
                  <a:cubicBezTo>
                    <a:pt x="75" y="87"/>
                    <a:pt x="79" y="85"/>
                    <a:pt x="85" y="82"/>
                  </a:cubicBezTo>
                  <a:cubicBezTo>
                    <a:pt x="86" y="82"/>
                    <a:pt x="87" y="83"/>
                    <a:pt x="88" y="84"/>
                  </a:cubicBezTo>
                  <a:cubicBezTo>
                    <a:pt x="88" y="86"/>
                    <a:pt x="88" y="88"/>
                    <a:pt x="88" y="90"/>
                  </a:cubicBezTo>
                  <a:cubicBezTo>
                    <a:pt x="82" y="93"/>
                    <a:pt x="77" y="97"/>
                    <a:pt x="71" y="100"/>
                  </a:cubicBezTo>
                  <a:moveTo>
                    <a:pt x="137" y="101"/>
                  </a:moveTo>
                  <a:cubicBezTo>
                    <a:pt x="137" y="98"/>
                    <a:pt x="137" y="95"/>
                    <a:pt x="137" y="92"/>
                  </a:cubicBezTo>
                  <a:cubicBezTo>
                    <a:pt x="137" y="92"/>
                    <a:pt x="137" y="92"/>
                    <a:pt x="137" y="92"/>
                  </a:cubicBezTo>
                  <a:cubicBezTo>
                    <a:pt x="141" y="89"/>
                    <a:pt x="145" y="87"/>
                    <a:pt x="148" y="84"/>
                  </a:cubicBezTo>
                  <a:cubicBezTo>
                    <a:pt x="150" y="82"/>
                    <a:pt x="151" y="80"/>
                    <a:pt x="154" y="78"/>
                  </a:cubicBezTo>
                  <a:cubicBezTo>
                    <a:pt x="154" y="81"/>
                    <a:pt x="154" y="85"/>
                    <a:pt x="154" y="89"/>
                  </a:cubicBezTo>
                  <a:cubicBezTo>
                    <a:pt x="153" y="89"/>
                    <a:pt x="153" y="89"/>
                    <a:pt x="153" y="89"/>
                  </a:cubicBezTo>
                  <a:cubicBezTo>
                    <a:pt x="146" y="96"/>
                    <a:pt x="143" y="97"/>
                    <a:pt x="137" y="101"/>
                  </a:cubicBezTo>
                  <a:moveTo>
                    <a:pt x="70" y="85"/>
                  </a:moveTo>
                  <a:cubicBezTo>
                    <a:pt x="70" y="83"/>
                    <a:pt x="70" y="81"/>
                    <a:pt x="70" y="79"/>
                  </a:cubicBezTo>
                  <a:cubicBezTo>
                    <a:pt x="71" y="78"/>
                    <a:pt x="72" y="77"/>
                    <a:pt x="73" y="75"/>
                  </a:cubicBezTo>
                  <a:cubicBezTo>
                    <a:pt x="73" y="75"/>
                    <a:pt x="74" y="74"/>
                    <a:pt x="74" y="73"/>
                  </a:cubicBezTo>
                  <a:cubicBezTo>
                    <a:pt x="76" y="75"/>
                    <a:pt x="79" y="77"/>
                    <a:pt x="81" y="79"/>
                  </a:cubicBezTo>
                  <a:cubicBezTo>
                    <a:pt x="77" y="81"/>
                    <a:pt x="74" y="83"/>
                    <a:pt x="70" y="85"/>
                  </a:cubicBezTo>
                  <a:moveTo>
                    <a:pt x="73" y="73"/>
                  </a:moveTo>
                  <a:cubicBezTo>
                    <a:pt x="74" y="71"/>
                    <a:pt x="74" y="71"/>
                    <a:pt x="74" y="71"/>
                  </a:cubicBezTo>
                  <a:cubicBezTo>
                    <a:pt x="74" y="71"/>
                    <a:pt x="74" y="71"/>
                    <a:pt x="74" y="71"/>
                  </a:cubicBezTo>
                  <a:cubicBezTo>
                    <a:pt x="73" y="73"/>
                    <a:pt x="73" y="73"/>
                    <a:pt x="73" y="73"/>
                  </a:cubicBezTo>
                  <a:moveTo>
                    <a:pt x="137" y="87"/>
                  </a:moveTo>
                  <a:cubicBezTo>
                    <a:pt x="137" y="85"/>
                    <a:pt x="136" y="83"/>
                    <a:pt x="136" y="80"/>
                  </a:cubicBezTo>
                  <a:cubicBezTo>
                    <a:pt x="137" y="80"/>
                    <a:pt x="138" y="79"/>
                    <a:pt x="139" y="78"/>
                  </a:cubicBezTo>
                  <a:cubicBezTo>
                    <a:pt x="143" y="74"/>
                    <a:pt x="149" y="68"/>
                    <a:pt x="153" y="63"/>
                  </a:cubicBezTo>
                  <a:cubicBezTo>
                    <a:pt x="153" y="66"/>
                    <a:pt x="153" y="69"/>
                    <a:pt x="154" y="72"/>
                  </a:cubicBezTo>
                  <a:cubicBezTo>
                    <a:pt x="150" y="76"/>
                    <a:pt x="148" y="78"/>
                    <a:pt x="145" y="81"/>
                  </a:cubicBezTo>
                  <a:cubicBezTo>
                    <a:pt x="143" y="83"/>
                    <a:pt x="140" y="85"/>
                    <a:pt x="137" y="87"/>
                  </a:cubicBezTo>
                  <a:moveTo>
                    <a:pt x="16" y="0"/>
                  </a:moveTo>
                  <a:cubicBezTo>
                    <a:pt x="15" y="0"/>
                    <a:pt x="14" y="1"/>
                    <a:pt x="14" y="2"/>
                  </a:cubicBezTo>
                  <a:cubicBezTo>
                    <a:pt x="14" y="32"/>
                    <a:pt x="14" y="32"/>
                    <a:pt x="14" y="32"/>
                  </a:cubicBezTo>
                  <a:cubicBezTo>
                    <a:pt x="13" y="32"/>
                    <a:pt x="11" y="32"/>
                    <a:pt x="10" y="32"/>
                  </a:cubicBezTo>
                  <a:cubicBezTo>
                    <a:pt x="8" y="32"/>
                    <a:pt x="8" y="33"/>
                    <a:pt x="8" y="34"/>
                  </a:cubicBezTo>
                  <a:cubicBezTo>
                    <a:pt x="8" y="35"/>
                    <a:pt x="8" y="36"/>
                    <a:pt x="10" y="36"/>
                  </a:cubicBezTo>
                  <a:cubicBezTo>
                    <a:pt x="11" y="36"/>
                    <a:pt x="13" y="36"/>
                    <a:pt x="14" y="36"/>
                  </a:cubicBezTo>
                  <a:cubicBezTo>
                    <a:pt x="14" y="49"/>
                    <a:pt x="14" y="49"/>
                    <a:pt x="14" y="49"/>
                  </a:cubicBezTo>
                  <a:cubicBezTo>
                    <a:pt x="13" y="49"/>
                    <a:pt x="11" y="49"/>
                    <a:pt x="10" y="49"/>
                  </a:cubicBezTo>
                  <a:cubicBezTo>
                    <a:pt x="8" y="49"/>
                    <a:pt x="8" y="50"/>
                    <a:pt x="8" y="51"/>
                  </a:cubicBezTo>
                  <a:cubicBezTo>
                    <a:pt x="8" y="52"/>
                    <a:pt x="8" y="53"/>
                    <a:pt x="10" y="53"/>
                  </a:cubicBezTo>
                  <a:cubicBezTo>
                    <a:pt x="11" y="53"/>
                    <a:pt x="13" y="53"/>
                    <a:pt x="14" y="53"/>
                  </a:cubicBezTo>
                  <a:cubicBezTo>
                    <a:pt x="14" y="68"/>
                    <a:pt x="14" y="68"/>
                    <a:pt x="14" y="68"/>
                  </a:cubicBezTo>
                  <a:cubicBezTo>
                    <a:pt x="13" y="68"/>
                    <a:pt x="11" y="68"/>
                    <a:pt x="10" y="68"/>
                  </a:cubicBezTo>
                  <a:cubicBezTo>
                    <a:pt x="8" y="68"/>
                    <a:pt x="8" y="69"/>
                    <a:pt x="8" y="70"/>
                  </a:cubicBezTo>
                  <a:cubicBezTo>
                    <a:pt x="8" y="71"/>
                    <a:pt x="8" y="72"/>
                    <a:pt x="10" y="72"/>
                  </a:cubicBezTo>
                  <a:cubicBezTo>
                    <a:pt x="11" y="72"/>
                    <a:pt x="13" y="72"/>
                    <a:pt x="14" y="72"/>
                  </a:cubicBezTo>
                  <a:cubicBezTo>
                    <a:pt x="14" y="86"/>
                    <a:pt x="14" y="86"/>
                    <a:pt x="14" y="86"/>
                  </a:cubicBezTo>
                  <a:cubicBezTo>
                    <a:pt x="13" y="86"/>
                    <a:pt x="11" y="86"/>
                    <a:pt x="10" y="86"/>
                  </a:cubicBezTo>
                  <a:cubicBezTo>
                    <a:pt x="8" y="86"/>
                    <a:pt x="8" y="87"/>
                    <a:pt x="8" y="88"/>
                  </a:cubicBezTo>
                  <a:cubicBezTo>
                    <a:pt x="8" y="90"/>
                    <a:pt x="8" y="90"/>
                    <a:pt x="10" y="90"/>
                  </a:cubicBezTo>
                  <a:cubicBezTo>
                    <a:pt x="11" y="90"/>
                    <a:pt x="13" y="90"/>
                    <a:pt x="14" y="90"/>
                  </a:cubicBezTo>
                  <a:cubicBezTo>
                    <a:pt x="14" y="105"/>
                    <a:pt x="14" y="105"/>
                    <a:pt x="14" y="105"/>
                  </a:cubicBezTo>
                  <a:cubicBezTo>
                    <a:pt x="13" y="105"/>
                    <a:pt x="11" y="105"/>
                    <a:pt x="10" y="105"/>
                  </a:cubicBezTo>
                  <a:cubicBezTo>
                    <a:pt x="8" y="105"/>
                    <a:pt x="8" y="106"/>
                    <a:pt x="8" y="107"/>
                  </a:cubicBezTo>
                  <a:cubicBezTo>
                    <a:pt x="8" y="109"/>
                    <a:pt x="8" y="109"/>
                    <a:pt x="10" y="109"/>
                  </a:cubicBezTo>
                  <a:cubicBezTo>
                    <a:pt x="11" y="109"/>
                    <a:pt x="13" y="109"/>
                    <a:pt x="14" y="109"/>
                  </a:cubicBezTo>
                  <a:cubicBezTo>
                    <a:pt x="14" y="124"/>
                    <a:pt x="14" y="124"/>
                    <a:pt x="14" y="124"/>
                  </a:cubicBezTo>
                  <a:cubicBezTo>
                    <a:pt x="2" y="124"/>
                    <a:pt x="2" y="124"/>
                    <a:pt x="2" y="124"/>
                  </a:cubicBezTo>
                  <a:cubicBezTo>
                    <a:pt x="1" y="124"/>
                    <a:pt x="0" y="125"/>
                    <a:pt x="0" y="126"/>
                  </a:cubicBezTo>
                  <a:cubicBezTo>
                    <a:pt x="0" y="127"/>
                    <a:pt x="1" y="128"/>
                    <a:pt x="2" y="128"/>
                  </a:cubicBezTo>
                  <a:cubicBezTo>
                    <a:pt x="14" y="128"/>
                    <a:pt x="14" y="128"/>
                    <a:pt x="14" y="128"/>
                  </a:cubicBezTo>
                  <a:cubicBezTo>
                    <a:pt x="14" y="142"/>
                    <a:pt x="14" y="142"/>
                    <a:pt x="14" y="142"/>
                  </a:cubicBezTo>
                  <a:cubicBezTo>
                    <a:pt x="14" y="143"/>
                    <a:pt x="15" y="144"/>
                    <a:pt x="16" y="144"/>
                  </a:cubicBezTo>
                  <a:cubicBezTo>
                    <a:pt x="17" y="144"/>
                    <a:pt x="18" y="143"/>
                    <a:pt x="18" y="142"/>
                  </a:cubicBezTo>
                  <a:cubicBezTo>
                    <a:pt x="18" y="128"/>
                    <a:pt x="18" y="128"/>
                    <a:pt x="18" y="128"/>
                  </a:cubicBezTo>
                  <a:cubicBezTo>
                    <a:pt x="178" y="128"/>
                    <a:pt x="178" y="128"/>
                    <a:pt x="178" y="128"/>
                  </a:cubicBezTo>
                  <a:cubicBezTo>
                    <a:pt x="179" y="128"/>
                    <a:pt x="180" y="127"/>
                    <a:pt x="180" y="126"/>
                  </a:cubicBezTo>
                  <a:cubicBezTo>
                    <a:pt x="180" y="125"/>
                    <a:pt x="179" y="124"/>
                    <a:pt x="178" y="124"/>
                  </a:cubicBezTo>
                  <a:cubicBezTo>
                    <a:pt x="158" y="124"/>
                    <a:pt x="158" y="124"/>
                    <a:pt x="158" y="124"/>
                  </a:cubicBezTo>
                  <a:cubicBezTo>
                    <a:pt x="158" y="120"/>
                    <a:pt x="158" y="116"/>
                    <a:pt x="158" y="112"/>
                  </a:cubicBezTo>
                  <a:cubicBezTo>
                    <a:pt x="158" y="99"/>
                    <a:pt x="158" y="86"/>
                    <a:pt x="157" y="74"/>
                  </a:cubicBezTo>
                  <a:cubicBezTo>
                    <a:pt x="158" y="73"/>
                    <a:pt x="158" y="72"/>
                    <a:pt x="157" y="72"/>
                  </a:cubicBezTo>
                  <a:cubicBezTo>
                    <a:pt x="157" y="67"/>
                    <a:pt x="157" y="63"/>
                    <a:pt x="157" y="58"/>
                  </a:cubicBezTo>
                  <a:cubicBezTo>
                    <a:pt x="157" y="58"/>
                    <a:pt x="157" y="57"/>
                    <a:pt x="156" y="57"/>
                  </a:cubicBezTo>
                  <a:cubicBezTo>
                    <a:pt x="156" y="56"/>
                    <a:pt x="155" y="56"/>
                    <a:pt x="155" y="56"/>
                  </a:cubicBezTo>
                  <a:cubicBezTo>
                    <a:pt x="155" y="56"/>
                    <a:pt x="154" y="57"/>
                    <a:pt x="154" y="57"/>
                  </a:cubicBezTo>
                  <a:cubicBezTo>
                    <a:pt x="151" y="60"/>
                    <a:pt x="146" y="65"/>
                    <a:pt x="142" y="69"/>
                  </a:cubicBezTo>
                  <a:cubicBezTo>
                    <a:pt x="140" y="71"/>
                    <a:pt x="138" y="73"/>
                    <a:pt x="136" y="75"/>
                  </a:cubicBezTo>
                  <a:cubicBezTo>
                    <a:pt x="134" y="76"/>
                    <a:pt x="133" y="78"/>
                    <a:pt x="133" y="78"/>
                  </a:cubicBezTo>
                  <a:cubicBezTo>
                    <a:pt x="133" y="78"/>
                    <a:pt x="132" y="79"/>
                    <a:pt x="132" y="79"/>
                  </a:cubicBezTo>
                  <a:cubicBezTo>
                    <a:pt x="133" y="93"/>
                    <a:pt x="133" y="104"/>
                    <a:pt x="134" y="117"/>
                  </a:cubicBezTo>
                  <a:cubicBezTo>
                    <a:pt x="133" y="117"/>
                    <a:pt x="134" y="117"/>
                    <a:pt x="134" y="118"/>
                  </a:cubicBezTo>
                  <a:cubicBezTo>
                    <a:pt x="134" y="120"/>
                    <a:pt x="134" y="122"/>
                    <a:pt x="134" y="124"/>
                  </a:cubicBezTo>
                  <a:cubicBezTo>
                    <a:pt x="125" y="124"/>
                    <a:pt x="125" y="124"/>
                    <a:pt x="125" y="124"/>
                  </a:cubicBezTo>
                  <a:cubicBezTo>
                    <a:pt x="125" y="121"/>
                    <a:pt x="125" y="118"/>
                    <a:pt x="125" y="115"/>
                  </a:cubicBezTo>
                  <a:cubicBezTo>
                    <a:pt x="125" y="105"/>
                    <a:pt x="125" y="97"/>
                    <a:pt x="125" y="87"/>
                  </a:cubicBezTo>
                  <a:cubicBezTo>
                    <a:pt x="125" y="86"/>
                    <a:pt x="124" y="85"/>
                    <a:pt x="123" y="85"/>
                  </a:cubicBezTo>
                  <a:cubicBezTo>
                    <a:pt x="123" y="85"/>
                    <a:pt x="123" y="85"/>
                    <a:pt x="123" y="85"/>
                  </a:cubicBezTo>
                  <a:cubicBezTo>
                    <a:pt x="122" y="85"/>
                    <a:pt x="122" y="85"/>
                    <a:pt x="121" y="85"/>
                  </a:cubicBezTo>
                  <a:cubicBezTo>
                    <a:pt x="119" y="87"/>
                    <a:pt x="119" y="88"/>
                    <a:pt x="118" y="88"/>
                  </a:cubicBezTo>
                  <a:cubicBezTo>
                    <a:pt x="117" y="89"/>
                    <a:pt x="117" y="89"/>
                    <a:pt x="116" y="89"/>
                  </a:cubicBezTo>
                  <a:cubicBezTo>
                    <a:pt x="116" y="89"/>
                    <a:pt x="115" y="89"/>
                    <a:pt x="113" y="89"/>
                  </a:cubicBezTo>
                  <a:cubicBezTo>
                    <a:pt x="113" y="89"/>
                    <a:pt x="112" y="89"/>
                    <a:pt x="111" y="88"/>
                  </a:cubicBezTo>
                  <a:cubicBezTo>
                    <a:pt x="110" y="88"/>
                    <a:pt x="108" y="87"/>
                    <a:pt x="106" y="86"/>
                  </a:cubicBezTo>
                  <a:cubicBezTo>
                    <a:pt x="105" y="86"/>
                    <a:pt x="105" y="86"/>
                    <a:pt x="104" y="86"/>
                  </a:cubicBezTo>
                  <a:cubicBezTo>
                    <a:pt x="103" y="85"/>
                    <a:pt x="103" y="85"/>
                    <a:pt x="102" y="85"/>
                  </a:cubicBezTo>
                  <a:cubicBezTo>
                    <a:pt x="102" y="85"/>
                    <a:pt x="102" y="85"/>
                    <a:pt x="102" y="85"/>
                  </a:cubicBezTo>
                  <a:cubicBezTo>
                    <a:pt x="101" y="85"/>
                    <a:pt x="101" y="85"/>
                    <a:pt x="100" y="85"/>
                  </a:cubicBezTo>
                  <a:cubicBezTo>
                    <a:pt x="100" y="86"/>
                    <a:pt x="100" y="86"/>
                    <a:pt x="100" y="87"/>
                  </a:cubicBezTo>
                  <a:cubicBezTo>
                    <a:pt x="100" y="97"/>
                    <a:pt x="100" y="108"/>
                    <a:pt x="101" y="118"/>
                  </a:cubicBezTo>
                  <a:cubicBezTo>
                    <a:pt x="100" y="119"/>
                    <a:pt x="100" y="119"/>
                    <a:pt x="101" y="119"/>
                  </a:cubicBezTo>
                  <a:cubicBezTo>
                    <a:pt x="101" y="121"/>
                    <a:pt x="101" y="122"/>
                    <a:pt x="101" y="124"/>
                  </a:cubicBezTo>
                  <a:cubicBezTo>
                    <a:pt x="92" y="124"/>
                    <a:pt x="92" y="124"/>
                    <a:pt x="92" y="124"/>
                  </a:cubicBezTo>
                  <a:cubicBezTo>
                    <a:pt x="92" y="120"/>
                    <a:pt x="92" y="117"/>
                    <a:pt x="92" y="113"/>
                  </a:cubicBezTo>
                  <a:cubicBezTo>
                    <a:pt x="92" y="110"/>
                    <a:pt x="92" y="107"/>
                    <a:pt x="92" y="104"/>
                  </a:cubicBezTo>
                  <a:cubicBezTo>
                    <a:pt x="92" y="104"/>
                    <a:pt x="92" y="104"/>
                    <a:pt x="92" y="104"/>
                  </a:cubicBezTo>
                  <a:cubicBezTo>
                    <a:pt x="92" y="100"/>
                    <a:pt x="92" y="96"/>
                    <a:pt x="92" y="92"/>
                  </a:cubicBezTo>
                  <a:cubicBezTo>
                    <a:pt x="92" y="91"/>
                    <a:pt x="92" y="91"/>
                    <a:pt x="92" y="91"/>
                  </a:cubicBezTo>
                  <a:cubicBezTo>
                    <a:pt x="92" y="88"/>
                    <a:pt x="92" y="86"/>
                    <a:pt x="92" y="83"/>
                  </a:cubicBezTo>
                  <a:cubicBezTo>
                    <a:pt x="92" y="82"/>
                    <a:pt x="91" y="82"/>
                    <a:pt x="91" y="81"/>
                  </a:cubicBezTo>
                  <a:cubicBezTo>
                    <a:pt x="85" y="77"/>
                    <a:pt x="80" y="73"/>
                    <a:pt x="76" y="70"/>
                  </a:cubicBezTo>
                  <a:cubicBezTo>
                    <a:pt x="75" y="69"/>
                    <a:pt x="75" y="69"/>
                    <a:pt x="74" y="69"/>
                  </a:cubicBezTo>
                  <a:cubicBezTo>
                    <a:pt x="74" y="69"/>
                    <a:pt x="74" y="69"/>
                    <a:pt x="74" y="69"/>
                  </a:cubicBezTo>
                  <a:cubicBezTo>
                    <a:pt x="73" y="69"/>
                    <a:pt x="73" y="69"/>
                    <a:pt x="72" y="70"/>
                  </a:cubicBezTo>
                  <a:cubicBezTo>
                    <a:pt x="72" y="70"/>
                    <a:pt x="71" y="71"/>
                    <a:pt x="70" y="72"/>
                  </a:cubicBezTo>
                  <a:cubicBezTo>
                    <a:pt x="70" y="73"/>
                    <a:pt x="69" y="74"/>
                    <a:pt x="68" y="75"/>
                  </a:cubicBezTo>
                  <a:cubicBezTo>
                    <a:pt x="67" y="76"/>
                    <a:pt x="67" y="77"/>
                    <a:pt x="67" y="78"/>
                  </a:cubicBezTo>
                  <a:cubicBezTo>
                    <a:pt x="66" y="78"/>
                    <a:pt x="66" y="78"/>
                    <a:pt x="66" y="79"/>
                  </a:cubicBezTo>
                  <a:cubicBezTo>
                    <a:pt x="67" y="97"/>
                    <a:pt x="67" y="106"/>
                    <a:pt x="68" y="124"/>
                  </a:cubicBezTo>
                  <a:cubicBezTo>
                    <a:pt x="59" y="124"/>
                    <a:pt x="59" y="124"/>
                    <a:pt x="59" y="124"/>
                  </a:cubicBezTo>
                  <a:cubicBezTo>
                    <a:pt x="59" y="120"/>
                    <a:pt x="59" y="117"/>
                    <a:pt x="59" y="113"/>
                  </a:cubicBezTo>
                  <a:cubicBezTo>
                    <a:pt x="59" y="104"/>
                    <a:pt x="59" y="94"/>
                    <a:pt x="59" y="84"/>
                  </a:cubicBezTo>
                  <a:cubicBezTo>
                    <a:pt x="59" y="83"/>
                    <a:pt x="58" y="83"/>
                    <a:pt x="57" y="82"/>
                  </a:cubicBezTo>
                  <a:cubicBezTo>
                    <a:pt x="57" y="82"/>
                    <a:pt x="57" y="82"/>
                    <a:pt x="57" y="82"/>
                  </a:cubicBezTo>
                  <a:cubicBezTo>
                    <a:pt x="56" y="82"/>
                    <a:pt x="56" y="82"/>
                    <a:pt x="55" y="83"/>
                  </a:cubicBezTo>
                  <a:cubicBezTo>
                    <a:pt x="49" y="90"/>
                    <a:pt x="42" y="98"/>
                    <a:pt x="35" y="103"/>
                  </a:cubicBezTo>
                  <a:cubicBezTo>
                    <a:pt x="34" y="103"/>
                    <a:pt x="34" y="104"/>
                    <a:pt x="34" y="104"/>
                  </a:cubicBezTo>
                  <a:cubicBezTo>
                    <a:pt x="34" y="112"/>
                    <a:pt x="35" y="117"/>
                    <a:pt x="35" y="124"/>
                  </a:cubicBezTo>
                  <a:cubicBezTo>
                    <a:pt x="18" y="124"/>
                    <a:pt x="18" y="124"/>
                    <a:pt x="18" y="124"/>
                  </a:cubicBezTo>
                  <a:cubicBezTo>
                    <a:pt x="18" y="2"/>
                    <a:pt x="18" y="2"/>
                    <a:pt x="18" y="2"/>
                  </a:cubicBezTo>
                  <a:cubicBezTo>
                    <a:pt x="18" y="1"/>
                    <a:pt x="17" y="0"/>
                    <a:pt x="16" y="0"/>
                  </a:cubicBezTo>
                </a:path>
              </a:pathLst>
            </a:custGeom>
            <a:solidFill>
              <a:srgbClr val="B2B2B2"/>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295" name="组合 294"/>
          <p:cNvGrpSpPr/>
          <p:nvPr/>
        </p:nvGrpSpPr>
        <p:grpSpPr>
          <a:xfrm>
            <a:off x="3242757" y="2549177"/>
            <a:ext cx="236690" cy="209921"/>
            <a:chOff x="795854" y="3209821"/>
            <a:chExt cx="451635" cy="400557"/>
          </a:xfrm>
        </p:grpSpPr>
        <p:sp>
          <p:nvSpPr>
            <p:cNvPr id="296" name="Freeform 741"/>
            <p:cNvSpPr>
              <a:spLocks noEditPoints="1"/>
            </p:cNvSpPr>
            <p:nvPr/>
          </p:nvSpPr>
          <p:spPr bwMode="auto">
            <a:xfrm>
              <a:off x="848724" y="3338860"/>
              <a:ext cx="167571" cy="167571"/>
            </a:xfrm>
            <a:custGeom>
              <a:avLst/>
              <a:gdLst>
                <a:gd name="T0" fmla="*/ 75 w 79"/>
                <a:gd name="T1" fmla="*/ 34 h 79"/>
                <a:gd name="T2" fmla="*/ 72 w 79"/>
                <a:gd name="T3" fmla="*/ 34 h 79"/>
                <a:gd name="T4" fmla="*/ 74 w 79"/>
                <a:gd name="T5" fmla="*/ 32 h 79"/>
                <a:gd name="T6" fmla="*/ 71 w 79"/>
                <a:gd name="T7" fmla="*/ 31 h 79"/>
                <a:gd name="T8" fmla="*/ 73 w 79"/>
                <a:gd name="T9" fmla="*/ 29 h 79"/>
                <a:gd name="T10" fmla="*/ 67 w 79"/>
                <a:gd name="T11" fmla="*/ 26 h 79"/>
                <a:gd name="T12" fmla="*/ 69 w 79"/>
                <a:gd name="T13" fmla="*/ 28 h 79"/>
                <a:gd name="T14" fmla="*/ 69 w 79"/>
                <a:gd name="T15" fmla="*/ 20 h 79"/>
                <a:gd name="T16" fmla="*/ 64 w 79"/>
                <a:gd name="T17" fmla="*/ 23 h 79"/>
                <a:gd name="T18" fmla="*/ 67 w 79"/>
                <a:gd name="T19" fmla="*/ 18 h 79"/>
                <a:gd name="T20" fmla="*/ 12 w 79"/>
                <a:gd name="T21" fmla="*/ 25 h 79"/>
                <a:gd name="T22" fmla="*/ 62 w 79"/>
                <a:gd name="T23" fmla="*/ 25 h 79"/>
                <a:gd name="T24" fmla="*/ 65 w 79"/>
                <a:gd name="T25" fmla="*/ 65 h 79"/>
                <a:gd name="T26" fmla="*/ 41 w 79"/>
                <a:gd name="T27" fmla="*/ 76 h 79"/>
                <a:gd name="T28" fmla="*/ 3 w 79"/>
                <a:gd name="T29" fmla="*/ 39 h 79"/>
                <a:gd name="T30" fmla="*/ 61 w 79"/>
                <a:gd name="T31" fmla="*/ 20 h 79"/>
                <a:gd name="T32" fmla="*/ 64 w 79"/>
                <a:gd name="T33" fmla="*/ 15 h 79"/>
                <a:gd name="T34" fmla="*/ 3 w 79"/>
                <a:gd name="T35" fmla="*/ 32 h 79"/>
                <a:gd name="T36" fmla="*/ 12 w 79"/>
                <a:gd name="T37" fmla="*/ 16 h 79"/>
                <a:gd name="T38" fmla="*/ 8 w 79"/>
                <a:gd name="T39" fmla="*/ 26 h 79"/>
                <a:gd name="T40" fmla="*/ 57 w 79"/>
                <a:gd name="T41" fmla="*/ 18 h 79"/>
                <a:gd name="T42" fmla="*/ 62 w 79"/>
                <a:gd name="T43" fmla="*/ 13 h 79"/>
                <a:gd name="T44" fmla="*/ 49 w 79"/>
                <a:gd name="T45" fmla="*/ 14 h 79"/>
                <a:gd name="T46" fmla="*/ 58 w 79"/>
                <a:gd name="T47" fmla="*/ 10 h 79"/>
                <a:gd name="T48" fmla="*/ 46 w 79"/>
                <a:gd name="T49" fmla="*/ 13 h 79"/>
                <a:gd name="T50" fmla="*/ 54 w 79"/>
                <a:gd name="T51" fmla="*/ 7 h 79"/>
                <a:gd name="T52" fmla="*/ 20 w 79"/>
                <a:gd name="T53" fmla="*/ 8 h 79"/>
                <a:gd name="T54" fmla="*/ 16 w 79"/>
                <a:gd name="T55" fmla="*/ 18 h 79"/>
                <a:gd name="T56" fmla="*/ 40 w 79"/>
                <a:gd name="T57" fmla="*/ 12 h 79"/>
                <a:gd name="T58" fmla="*/ 50 w 79"/>
                <a:gd name="T59" fmla="*/ 5 h 79"/>
                <a:gd name="T60" fmla="*/ 28 w 79"/>
                <a:gd name="T61" fmla="*/ 5 h 79"/>
                <a:gd name="T62" fmla="*/ 22 w 79"/>
                <a:gd name="T63" fmla="*/ 15 h 79"/>
                <a:gd name="T64" fmla="*/ 42 w 79"/>
                <a:gd name="T65" fmla="*/ 3 h 79"/>
                <a:gd name="T66" fmla="*/ 39 w 79"/>
                <a:gd name="T67" fmla="*/ 12 h 79"/>
                <a:gd name="T68" fmla="*/ 36 w 79"/>
                <a:gd name="T69" fmla="*/ 12 h 79"/>
                <a:gd name="T70" fmla="*/ 35 w 79"/>
                <a:gd name="T71" fmla="*/ 3 h 79"/>
                <a:gd name="T72" fmla="*/ 30 w 79"/>
                <a:gd name="T73" fmla="*/ 12 h 79"/>
                <a:gd name="T74" fmla="*/ 38 w 79"/>
                <a:gd name="T75" fmla="*/ 3 h 79"/>
                <a:gd name="T76" fmla="*/ 30 w 79"/>
                <a:gd name="T77" fmla="*/ 12 h 79"/>
                <a:gd name="T78" fmla="*/ 11 w 79"/>
                <a:gd name="T79" fmla="*/ 12 h 79"/>
                <a:gd name="T80" fmla="*/ 41 w 79"/>
                <a:gd name="T81" fmla="*/ 79 h 79"/>
                <a:gd name="T82" fmla="*/ 65 w 79"/>
                <a:gd name="T83" fmla="*/ 70 h 79"/>
                <a:gd name="T84" fmla="*/ 67 w 79"/>
                <a:gd name="T85" fmla="*/ 67 h 79"/>
                <a:gd name="T86" fmla="*/ 69 w 79"/>
                <a:gd name="T87" fmla="*/ 66 h 79"/>
                <a:gd name="T88" fmla="*/ 69 w 79"/>
                <a:gd name="T89" fmla="*/ 65 h 79"/>
                <a:gd name="T90" fmla="*/ 69 w 79"/>
                <a:gd name="T91" fmla="*/ 65 h 79"/>
                <a:gd name="T92" fmla="*/ 69 w 79"/>
                <a:gd name="T93" fmla="*/ 65 h 79"/>
                <a:gd name="T94" fmla="*/ 38 w 79"/>
                <a:gd name="T95"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 h="79">
                  <a:moveTo>
                    <a:pt x="76" y="41"/>
                  </a:moveTo>
                  <a:cubicBezTo>
                    <a:pt x="75" y="39"/>
                    <a:pt x="74" y="37"/>
                    <a:pt x="73" y="35"/>
                  </a:cubicBezTo>
                  <a:cubicBezTo>
                    <a:pt x="75" y="34"/>
                    <a:pt x="75" y="34"/>
                    <a:pt x="75" y="34"/>
                  </a:cubicBezTo>
                  <a:cubicBezTo>
                    <a:pt x="75" y="36"/>
                    <a:pt x="76" y="39"/>
                    <a:pt x="76" y="41"/>
                  </a:cubicBezTo>
                  <a:cubicBezTo>
                    <a:pt x="76" y="41"/>
                    <a:pt x="76" y="41"/>
                    <a:pt x="76" y="41"/>
                  </a:cubicBezTo>
                  <a:moveTo>
                    <a:pt x="72" y="34"/>
                  </a:moveTo>
                  <a:cubicBezTo>
                    <a:pt x="72" y="33"/>
                    <a:pt x="72" y="33"/>
                    <a:pt x="71" y="32"/>
                  </a:cubicBezTo>
                  <a:cubicBezTo>
                    <a:pt x="72" y="31"/>
                    <a:pt x="73" y="31"/>
                    <a:pt x="74" y="30"/>
                  </a:cubicBezTo>
                  <a:cubicBezTo>
                    <a:pt x="74" y="31"/>
                    <a:pt x="74" y="31"/>
                    <a:pt x="74" y="32"/>
                  </a:cubicBezTo>
                  <a:cubicBezTo>
                    <a:pt x="74" y="32"/>
                    <a:pt x="74" y="32"/>
                    <a:pt x="74" y="32"/>
                  </a:cubicBezTo>
                  <a:cubicBezTo>
                    <a:pt x="74" y="33"/>
                    <a:pt x="73" y="33"/>
                    <a:pt x="72" y="34"/>
                  </a:cubicBezTo>
                  <a:moveTo>
                    <a:pt x="71" y="31"/>
                  </a:moveTo>
                  <a:cubicBezTo>
                    <a:pt x="70" y="30"/>
                    <a:pt x="70" y="30"/>
                    <a:pt x="70" y="30"/>
                  </a:cubicBezTo>
                  <a:cubicBezTo>
                    <a:pt x="71" y="29"/>
                    <a:pt x="72" y="28"/>
                    <a:pt x="73" y="27"/>
                  </a:cubicBezTo>
                  <a:cubicBezTo>
                    <a:pt x="73" y="27"/>
                    <a:pt x="73" y="28"/>
                    <a:pt x="73" y="29"/>
                  </a:cubicBezTo>
                  <a:cubicBezTo>
                    <a:pt x="72" y="29"/>
                    <a:pt x="71" y="30"/>
                    <a:pt x="71" y="31"/>
                  </a:cubicBezTo>
                  <a:moveTo>
                    <a:pt x="69" y="28"/>
                  </a:moveTo>
                  <a:cubicBezTo>
                    <a:pt x="68" y="28"/>
                    <a:pt x="67" y="27"/>
                    <a:pt x="67" y="26"/>
                  </a:cubicBezTo>
                  <a:cubicBezTo>
                    <a:pt x="68" y="25"/>
                    <a:pt x="69" y="24"/>
                    <a:pt x="70" y="23"/>
                  </a:cubicBezTo>
                  <a:cubicBezTo>
                    <a:pt x="71" y="24"/>
                    <a:pt x="71" y="25"/>
                    <a:pt x="72" y="26"/>
                  </a:cubicBezTo>
                  <a:cubicBezTo>
                    <a:pt x="71" y="26"/>
                    <a:pt x="70" y="27"/>
                    <a:pt x="69" y="28"/>
                  </a:cubicBezTo>
                  <a:moveTo>
                    <a:pt x="66" y="25"/>
                  </a:moveTo>
                  <a:cubicBezTo>
                    <a:pt x="65" y="24"/>
                    <a:pt x="65" y="24"/>
                    <a:pt x="65" y="24"/>
                  </a:cubicBezTo>
                  <a:cubicBezTo>
                    <a:pt x="66" y="23"/>
                    <a:pt x="67" y="22"/>
                    <a:pt x="69" y="20"/>
                  </a:cubicBezTo>
                  <a:cubicBezTo>
                    <a:pt x="70" y="22"/>
                    <a:pt x="70" y="22"/>
                    <a:pt x="70" y="22"/>
                  </a:cubicBezTo>
                  <a:cubicBezTo>
                    <a:pt x="68" y="23"/>
                    <a:pt x="67" y="24"/>
                    <a:pt x="66" y="25"/>
                  </a:cubicBezTo>
                  <a:moveTo>
                    <a:pt x="64" y="23"/>
                  </a:moveTo>
                  <a:cubicBezTo>
                    <a:pt x="64" y="23"/>
                    <a:pt x="64" y="23"/>
                    <a:pt x="64" y="23"/>
                  </a:cubicBezTo>
                  <a:cubicBezTo>
                    <a:pt x="63" y="22"/>
                    <a:pt x="62" y="22"/>
                    <a:pt x="62" y="21"/>
                  </a:cubicBezTo>
                  <a:cubicBezTo>
                    <a:pt x="63" y="20"/>
                    <a:pt x="65" y="19"/>
                    <a:pt x="67" y="18"/>
                  </a:cubicBezTo>
                  <a:cubicBezTo>
                    <a:pt x="67" y="18"/>
                    <a:pt x="68" y="19"/>
                    <a:pt x="68" y="19"/>
                  </a:cubicBezTo>
                  <a:cubicBezTo>
                    <a:pt x="67" y="20"/>
                    <a:pt x="65" y="22"/>
                    <a:pt x="64" y="23"/>
                  </a:cubicBezTo>
                  <a:moveTo>
                    <a:pt x="12" y="25"/>
                  </a:moveTo>
                  <a:cubicBezTo>
                    <a:pt x="20" y="18"/>
                    <a:pt x="28" y="15"/>
                    <a:pt x="36" y="15"/>
                  </a:cubicBezTo>
                  <a:cubicBezTo>
                    <a:pt x="36" y="15"/>
                    <a:pt x="36" y="15"/>
                    <a:pt x="36" y="15"/>
                  </a:cubicBezTo>
                  <a:cubicBezTo>
                    <a:pt x="46" y="15"/>
                    <a:pt x="55" y="19"/>
                    <a:pt x="62" y="25"/>
                  </a:cubicBezTo>
                  <a:cubicBezTo>
                    <a:pt x="69" y="31"/>
                    <a:pt x="73" y="40"/>
                    <a:pt x="74" y="49"/>
                  </a:cubicBezTo>
                  <a:cubicBezTo>
                    <a:pt x="74" y="50"/>
                    <a:pt x="74" y="50"/>
                    <a:pt x="74" y="50"/>
                  </a:cubicBezTo>
                  <a:cubicBezTo>
                    <a:pt x="73" y="55"/>
                    <a:pt x="70" y="60"/>
                    <a:pt x="65" y="65"/>
                  </a:cubicBezTo>
                  <a:cubicBezTo>
                    <a:pt x="65" y="65"/>
                    <a:pt x="65" y="65"/>
                    <a:pt x="65" y="65"/>
                  </a:cubicBezTo>
                  <a:cubicBezTo>
                    <a:pt x="57" y="73"/>
                    <a:pt x="49" y="76"/>
                    <a:pt x="41" y="76"/>
                  </a:cubicBezTo>
                  <a:cubicBezTo>
                    <a:pt x="41" y="76"/>
                    <a:pt x="41" y="76"/>
                    <a:pt x="41" y="76"/>
                  </a:cubicBezTo>
                  <a:cubicBezTo>
                    <a:pt x="31" y="76"/>
                    <a:pt x="21" y="72"/>
                    <a:pt x="14" y="65"/>
                  </a:cubicBezTo>
                  <a:cubicBezTo>
                    <a:pt x="7" y="58"/>
                    <a:pt x="3" y="49"/>
                    <a:pt x="3" y="40"/>
                  </a:cubicBezTo>
                  <a:cubicBezTo>
                    <a:pt x="3" y="39"/>
                    <a:pt x="3" y="39"/>
                    <a:pt x="3" y="39"/>
                  </a:cubicBezTo>
                  <a:cubicBezTo>
                    <a:pt x="5" y="34"/>
                    <a:pt x="8" y="30"/>
                    <a:pt x="12" y="25"/>
                  </a:cubicBezTo>
                  <a:cubicBezTo>
                    <a:pt x="12" y="25"/>
                    <a:pt x="12" y="25"/>
                    <a:pt x="12" y="25"/>
                  </a:cubicBezTo>
                  <a:moveTo>
                    <a:pt x="61" y="20"/>
                  </a:moveTo>
                  <a:cubicBezTo>
                    <a:pt x="60" y="20"/>
                    <a:pt x="59" y="19"/>
                    <a:pt x="58" y="18"/>
                  </a:cubicBezTo>
                  <a:cubicBezTo>
                    <a:pt x="60" y="17"/>
                    <a:pt x="62" y="15"/>
                    <a:pt x="63" y="14"/>
                  </a:cubicBezTo>
                  <a:cubicBezTo>
                    <a:pt x="64" y="15"/>
                    <a:pt x="64" y="15"/>
                    <a:pt x="64" y="15"/>
                  </a:cubicBezTo>
                  <a:cubicBezTo>
                    <a:pt x="65" y="15"/>
                    <a:pt x="65" y="16"/>
                    <a:pt x="66" y="16"/>
                  </a:cubicBezTo>
                  <a:cubicBezTo>
                    <a:pt x="64" y="18"/>
                    <a:pt x="62" y="19"/>
                    <a:pt x="61" y="20"/>
                  </a:cubicBezTo>
                  <a:moveTo>
                    <a:pt x="3" y="32"/>
                  </a:moveTo>
                  <a:cubicBezTo>
                    <a:pt x="3" y="31"/>
                    <a:pt x="4" y="30"/>
                    <a:pt x="4" y="29"/>
                  </a:cubicBezTo>
                  <a:cubicBezTo>
                    <a:pt x="4" y="29"/>
                    <a:pt x="4" y="29"/>
                    <a:pt x="4" y="29"/>
                  </a:cubicBezTo>
                  <a:cubicBezTo>
                    <a:pt x="7" y="25"/>
                    <a:pt x="10" y="21"/>
                    <a:pt x="12" y="16"/>
                  </a:cubicBezTo>
                  <a:cubicBezTo>
                    <a:pt x="13" y="15"/>
                    <a:pt x="14" y="14"/>
                    <a:pt x="15" y="12"/>
                  </a:cubicBezTo>
                  <a:cubicBezTo>
                    <a:pt x="15" y="12"/>
                    <a:pt x="16" y="11"/>
                    <a:pt x="17" y="11"/>
                  </a:cubicBezTo>
                  <a:cubicBezTo>
                    <a:pt x="13" y="16"/>
                    <a:pt x="10" y="21"/>
                    <a:pt x="8" y="26"/>
                  </a:cubicBezTo>
                  <a:cubicBezTo>
                    <a:pt x="8" y="26"/>
                    <a:pt x="8" y="26"/>
                    <a:pt x="8" y="26"/>
                  </a:cubicBezTo>
                  <a:cubicBezTo>
                    <a:pt x="6" y="28"/>
                    <a:pt x="4" y="30"/>
                    <a:pt x="3" y="32"/>
                  </a:cubicBezTo>
                  <a:moveTo>
                    <a:pt x="57" y="18"/>
                  </a:moveTo>
                  <a:cubicBezTo>
                    <a:pt x="56" y="17"/>
                    <a:pt x="55" y="16"/>
                    <a:pt x="53" y="16"/>
                  </a:cubicBezTo>
                  <a:cubicBezTo>
                    <a:pt x="55" y="14"/>
                    <a:pt x="57" y="12"/>
                    <a:pt x="59" y="11"/>
                  </a:cubicBezTo>
                  <a:cubicBezTo>
                    <a:pt x="60" y="11"/>
                    <a:pt x="61" y="12"/>
                    <a:pt x="62" y="13"/>
                  </a:cubicBezTo>
                  <a:cubicBezTo>
                    <a:pt x="60" y="14"/>
                    <a:pt x="59" y="16"/>
                    <a:pt x="57" y="18"/>
                  </a:cubicBezTo>
                  <a:moveTo>
                    <a:pt x="52" y="15"/>
                  </a:moveTo>
                  <a:cubicBezTo>
                    <a:pt x="51" y="15"/>
                    <a:pt x="50" y="14"/>
                    <a:pt x="49" y="14"/>
                  </a:cubicBezTo>
                  <a:cubicBezTo>
                    <a:pt x="51" y="12"/>
                    <a:pt x="53" y="10"/>
                    <a:pt x="55" y="8"/>
                  </a:cubicBezTo>
                  <a:cubicBezTo>
                    <a:pt x="55" y="8"/>
                    <a:pt x="55" y="8"/>
                    <a:pt x="55" y="8"/>
                  </a:cubicBezTo>
                  <a:cubicBezTo>
                    <a:pt x="56" y="8"/>
                    <a:pt x="57" y="9"/>
                    <a:pt x="58" y="10"/>
                  </a:cubicBezTo>
                  <a:cubicBezTo>
                    <a:pt x="56" y="11"/>
                    <a:pt x="54" y="13"/>
                    <a:pt x="52" y="15"/>
                  </a:cubicBezTo>
                  <a:moveTo>
                    <a:pt x="47" y="13"/>
                  </a:moveTo>
                  <a:cubicBezTo>
                    <a:pt x="47" y="13"/>
                    <a:pt x="46" y="13"/>
                    <a:pt x="46" y="13"/>
                  </a:cubicBezTo>
                  <a:cubicBezTo>
                    <a:pt x="48" y="10"/>
                    <a:pt x="49" y="8"/>
                    <a:pt x="52" y="6"/>
                  </a:cubicBezTo>
                  <a:cubicBezTo>
                    <a:pt x="52" y="6"/>
                    <a:pt x="53" y="7"/>
                    <a:pt x="54" y="7"/>
                  </a:cubicBezTo>
                  <a:cubicBezTo>
                    <a:pt x="54" y="7"/>
                    <a:pt x="54" y="7"/>
                    <a:pt x="54" y="7"/>
                  </a:cubicBezTo>
                  <a:cubicBezTo>
                    <a:pt x="51" y="9"/>
                    <a:pt x="49" y="11"/>
                    <a:pt x="47" y="13"/>
                  </a:cubicBezTo>
                  <a:moveTo>
                    <a:pt x="11" y="22"/>
                  </a:moveTo>
                  <a:cubicBezTo>
                    <a:pt x="14" y="17"/>
                    <a:pt x="17" y="13"/>
                    <a:pt x="20" y="8"/>
                  </a:cubicBezTo>
                  <a:cubicBezTo>
                    <a:pt x="22" y="7"/>
                    <a:pt x="24" y="6"/>
                    <a:pt x="25" y="6"/>
                  </a:cubicBezTo>
                  <a:cubicBezTo>
                    <a:pt x="22" y="10"/>
                    <a:pt x="19" y="14"/>
                    <a:pt x="16" y="18"/>
                  </a:cubicBezTo>
                  <a:cubicBezTo>
                    <a:pt x="16" y="18"/>
                    <a:pt x="16" y="18"/>
                    <a:pt x="16" y="18"/>
                  </a:cubicBezTo>
                  <a:cubicBezTo>
                    <a:pt x="14" y="19"/>
                    <a:pt x="13" y="21"/>
                    <a:pt x="11" y="22"/>
                  </a:cubicBezTo>
                  <a:moveTo>
                    <a:pt x="44" y="12"/>
                  </a:moveTo>
                  <a:cubicBezTo>
                    <a:pt x="43" y="12"/>
                    <a:pt x="42" y="12"/>
                    <a:pt x="40" y="12"/>
                  </a:cubicBezTo>
                  <a:cubicBezTo>
                    <a:pt x="41" y="10"/>
                    <a:pt x="43" y="8"/>
                    <a:pt x="44" y="7"/>
                  </a:cubicBezTo>
                  <a:cubicBezTo>
                    <a:pt x="45" y="6"/>
                    <a:pt x="46" y="5"/>
                    <a:pt x="46" y="4"/>
                  </a:cubicBezTo>
                  <a:cubicBezTo>
                    <a:pt x="48" y="5"/>
                    <a:pt x="49" y="5"/>
                    <a:pt x="50" y="5"/>
                  </a:cubicBezTo>
                  <a:cubicBezTo>
                    <a:pt x="48" y="8"/>
                    <a:pt x="46" y="10"/>
                    <a:pt x="44" y="12"/>
                  </a:cubicBezTo>
                  <a:moveTo>
                    <a:pt x="19" y="16"/>
                  </a:moveTo>
                  <a:cubicBezTo>
                    <a:pt x="22" y="12"/>
                    <a:pt x="25" y="9"/>
                    <a:pt x="28" y="5"/>
                  </a:cubicBezTo>
                  <a:cubicBezTo>
                    <a:pt x="28" y="4"/>
                    <a:pt x="29" y="4"/>
                    <a:pt x="30" y="4"/>
                  </a:cubicBezTo>
                  <a:cubicBezTo>
                    <a:pt x="27" y="7"/>
                    <a:pt x="25" y="11"/>
                    <a:pt x="22" y="14"/>
                  </a:cubicBezTo>
                  <a:cubicBezTo>
                    <a:pt x="22" y="15"/>
                    <a:pt x="22" y="15"/>
                    <a:pt x="22" y="15"/>
                  </a:cubicBezTo>
                  <a:cubicBezTo>
                    <a:pt x="21" y="15"/>
                    <a:pt x="20" y="16"/>
                    <a:pt x="19" y="16"/>
                  </a:cubicBezTo>
                  <a:moveTo>
                    <a:pt x="36" y="12"/>
                  </a:moveTo>
                  <a:cubicBezTo>
                    <a:pt x="38" y="9"/>
                    <a:pt x="40" y="6"/>
                    <a:pt x="42" y="3"/>
                  </a:cubicBezTo>
                  <a:cubicBezTo>
                    <a:pt x="43" y="4"/>
                    <a:pt x="44" y="4"/>
                    <a:pt x="45" y="4"/>
                  </a:cubicBezTo>
                  <a:cubicBezTo>
                    <a:pt x="44" y="4"/>
                    <a:pt x="44" y="5"/>
                    <a:pt x="43" y="6"/>
                  </a:cubicBezTo>
                  <a:cubicBezTo>
                    <a:pt x="42" y="7"/>
                    <a:pt x="40" y="9"/>
                    <a:pt x="39" y="12"/>
                  </a:cubicBezTo>
                  <a:cubicBezTo>
                    <a:pt x="39" y="12"/>
                    <a:pt x="39" y="12"/>
                    <a:pt x="39" y="12"/>
                  </a:cubicBezTo>
                  <a:cubicBezTo>
                    <a:pt x="38" y="12"/>
                    <a:pt x="37" y="12"/>
                    <a:pt x="36" y="12"/>
                  </a:cubicBezTo>
                  <a:cubicBezTo>
                    <a:pt x="36" y="12"/>
                    <a:pt x="36" y="12"/>
                    <a:pt x="36" y="12"/>
                  </a:cubicBezTo>
                  <a:moveTo>
                    <a:pt x="24" y="14"/>
                  </a:moveTo>
                  <a:cubicBezTo>
                    <a:pt x="27" y="10"/>
                    <a:pt x="30" y="7"/>
                    <a:pt x="32" y="4"/>
                  </a:cubicBezTo>
                  <a:cubicBezTo>
                    <a:pt x="33" y="3"/>
                    <a:pt x="34" y="3"/>
                    <a:pt x="35" y="3"/>
                  </a:cubicBezTo>
                  <a:cubicBezTo>
                    <a:pt x="32" y="6"/>
                    <a:pt x="30" y="10"/>
                    <a:pt x="27" y="13"/>
                  </a:cubicBezTo>
                  <a:cubicBezTo>
                    <a:pt x="26" y="13"/>
                    <a:pt x="25" y="13"/>
                    <a:pt x="24" y="14"/>
                  </a:cubicBezTo>
                  <a:moveTo>
                    <a:pt x="30" y="12"/>
                  </a:moveTo>
                  <a:cubicBezTo>
                    <a:pt x="32" y="9"/>
                    <a:pt x="34" y="6"/>
                    <a:pt x="37" y="3"/>
                  </a:cubicBezTo>
                  <a:cubicBezTo>
                    <a:pt x="38" y="3"/>
                    <a:pt x="38" y="3"/>
                    <a:pt x="38" y="3"/>
                  </a:cubicBezTo>
                  <a:cubicBezTo>
                    <a:pt x="38" y="3"/>
                    <a:pt x="38" y="3"/>
                    <a:pt x="38" y="3"/>
                  </a:cubicBezTo>
                  <a:cubicBezTo>
                    <a:pt x="39" y="3"/>
                    <a:pt x="39" y="3"/>
                    <a:pt x="40" y="3"/>
                  </a:cubicBezTo>
                  <a:cubicBezTo>
                    <a:pt x="38" y="6"/>
                    <a:pt x="36" y="9"/>
                    <a:pt x="34" y="12"/>
                  </a:cubicBezTo>
                  <a:cubicBezTo>
                    <a:pt x="32" y="12"/>
                    <a:pt x="31" y="12"/>
                    <a:pt x="30" y="12"/>
                  </a:cubicBezTo>
                  <a:moveTo>
                    <a:pt x="38" y="0"/>
                  </a:moveTo>
                  <a:cubicBezTo>
                    <a:pt x="29" y="0"/>
                    <a:pt x="19" y="4"/>
                    <a:pt x="11" y="12"/>
                  </a:cubicBezTo>
                  <a:cubicBezTo>
                    <a:pt x="11" y="12"/>
                    <a:pt x="11" y="12"/>
                    <a:pt x="11" y="12"/>
                  </a:cubicBezTo>
                  <a:cubicBezTo>
                    <a:pt x="3" y="20"/>
                    <a:pt x="0" y="29"/>
                    <a:pt x="0" y="38"/>
                  </a:cubicBezTo>
                  <a:cubicBezTo>
                    <a:pt x="0" y="49"/>
                    <a:pt x="5" y="59"/>
                    <a:pt x="12" y="67"/>
                  </a:cubicBezTo>
                  <a:cubicBezTo>
                    <a:pt x="20" y="74"/>
                    <a:pt x="30" y="79"/>
                    <a:pt x="41" y="79"/>
                  </a:cubicBezTo>
                  <a:cubicBezTo>
                    <a:pt x="41" y="79"/>
                    <a:pt x="41" y="79"/>
                    <a:pt x="41" y="79"/>
                  </a:cubicBezTo>
                  <a:cubicBezTo>
                    <a:pt x="49" y="79"/>
                    <a:pt x="57" y="76"/>
                    <a:pt x="64" y="70"/>
                  </a:cubicBezTo>
                  <a:cubicBezTo>
                    <a:pt x="65" y="70"/>
                    <a:pt x="65" y="70"/>
                    <a:pt x="65" y="70"/>
                  </a:cubicBezTo>
                  <a:cubicBezTo>
                    <a:pt x="65" y="69"/>
                    <a:pt x="65" y="69"/>
                    <a:pt x="65" y="69"/>
                  </a:cubicBezTo>
                  <a:cubicBezTo>
                    <a:pt x="65" y="69"/>
                    <a:pt x="65" y="69"/>
                    <a:pt x="65" y="69"/>
                  </a:cubicBezTo>
                  <a:cubicBezTo>
                    <a:pt x="65" y="69"/>
                    <a:pt x="66" y="69"/>
                    <a:pt x="67" y="67"/>
                  </a:cubicBezTo>
                  <a:cubicBezTo>
                    <a:pt x="67" y="67"/>
                    <a:pt x="67" y="67"/>
                    <a:pt x="67" y="67"/>
                  </a:cubicBezTo>
                  <a:cubicBezTo>
                    <a:pt x="68" y="67"/>
                    <a:pt x="68" y="66"/>
                    <a:pt x="68" y="66"/>
                  </a:cubicBezTo>
                  <a:cubicBezTo>
                    <a:pt x="69" y="66"/>
                    <a:pt x="69" y="66"/>
                    <a:pt x="69" y="66"/>
                  </a:cubicBezTo>
                  <a:cubicBezTo>
                    <a:pt x="69" y="65"/>
                    <a:pt x="69" y="65"/>
                    <a:pt x="69" y="65"/>
                  </a:cubicBezTo>
                  <a:cubicBezTo>
                    <a:pt x="69" y="65"/>
                    <a:pt x="69" y="65"/>
                    <a:pt x="69" y="65"/>
                  </a:cubicBezTo>
                  <a:cubicBezTo>
                    <a:pt x="69" y="65"/>
                    <a:pt x="69" y="65"/>
                    <a:pt x="69" y="65"/>
                  </a:cubicBezTo>
                  <a:cubicBezTo>
                    <a:pt x="69" y="65"/>
                    <a:pt x="69" y="65"/>
                    <a:pt x="69" y="65"/>
                  </a:cubicBezTo>
                  <a:cubicBezTo>
                    <a:pt x="69" y="65"/>
                    <a:pt x="69" y="65"/>
                    <a:pt x="69" y="65"/>
                  </a:cubicBezTo>
                  <a:cubicBezTo>
                    <a:pt x="69" y="65"/>
                    <a:pt x="69" y="65"/>
                    <a:pt x="69" y="65"/>
                  </a:cubicBezTo>
                  <a:cubicBezTo>
                    <a:pt x="69" y="65"/>
                    <a:pt x="69" y="65"/>
                    <a:pt x="69" y="65"/>
                  </a:cubicBezTo>
                  <a:cubicBezTo>
                    <a:pt x="69" y="65"/>
                    <a:pt x="69" y="65"/>
                    <a:pt x="69" y="65"/>
                  </a:cubicBezTo>
                  <a:cubicBezTo>
                    <a:pt x="69" y="65"/>
                    <a:pt x="69" y="65"/>
                    <a:pt x="69" y="65"/>
                  </a:cubicBezTo>
                  <a:cubicBezTo>
                    <a:pt x="76" y="57"/>
                    <a:pt x="79" y="49"/>
                    <a:pt x="79" y="41"/>
                  </a:cubicBezTo>
                  <a:cubicBezTo>
                    <a:pt x="79" y="30"/>
                    <a:pt x="74" y="20"/>
                    <a:pt x="66" y="13"/>
                  </a:cubicBezTo>
                  <a:cubicBezTo>
                    <a:pt x="59" y="5"/>
                    <a:pt x="48" y="0"/>
                    <a:pt x="38" y="0"/>
                  </a:cubicBezTo>
                  <a:cubicBezTo>
                    <a:pt x="38" y="0"/>
                    <a:pt x="38" y="0"/>
                    <a:pt x="38" y="0"/>
                  </a:cubicBezTo>
                </a:path>
              </a:pathLst>
            </a:custGeom>
            <a:solidFill>
              <a:srgbClr val="B2B2B2"/>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97" name="Freeform 742"/>
            <p:cNvSpPr>
              <a:spLocks noEditPoints="1"/>
            </p:cNvSpPr>
            <p:nvPr/>
          </p:nvSpPr>
          <p:spPr bwMode="auto">
            <a:xfrm>
              <a:off x="795854" y="3290471"/>
              <a:ext cx="269726" cy="290337"/>
            </a:xfrm>
            <a:custGeom>
              <a:avLst/>
              <a:gdLst>
                <a:gd name="T0" fmla="*/ 64 w 127"/>
                <a:gd name="T1" fmla="*/ 126 h 137"/>
                <a:gd name="T2" fmla="*/ 60 w 127"/>
                <a:gd name="T3" fmla="*/ 125 h 137"/>
                <a:gd name="T4" fmla="*/ 68 w 127"/>
                <a:gd name="T5" fmla="*/ 134 h 137"/>
                <a:gd name="T6" fmla="*/ 53 w 127"/>
                <a:gd name="T7" fmla="*/ 124 h 137"/>
                <a:gd name="T8" fmla="*/ 97 w 127"/>
                <a:gd name="T9" fmla="*/ 120 h 137"/>
                <a:gd name="T10" fmla="*/ 76 w 127"/>
                <a:gd name="T11" fmla="*/ 116 h 137"/>
                <a:gd name="T12" fmla="*/ 90 w 127"/>
                <a:gd name="T13" fmla="*/ 113 h 137"/>
                <a:gd name="T14" fmla="*/ 25 w 127"/>
                <a:gd name="T15" fmla="*/ 121 h 137"/>
                <a:gd name="T16" fmla="*/ 42 w 127"/>
                <a:gd name="T17" fmla="*/ 120 h 137"/>
                <a:gd name="T18" fmla="*/ 104 w 127"/>
                <a:gd name="T19" fmla="*/ 111 h 137"/>
                <a:gd name="T20" fmla="*/ 98 w 127"/>
                <a:gd name="T21" fmla="*/ 112 h 137"/>
                <a:gd name="T22" fmla="*/ 22 w 127"/>
                <a:gd name="T23" fmla="*/ 118 h 137"/>
                <a:gd name="T24" fmla="*/ 79 w 127"/>
                <a:gd name="T25" fmla="*/ 121 h 137"/>
                <a:gd name="T26" fmla="*/ 34 w 127"/>
                <a:gd name="T27" fmla="*/ 109 h 137"/>
                <a:gd name="T28" fmla="*/ 41 w 127"/>
                <a:gd name="T29" fmla="*/ 110 h 137"/>
                <a:gd name="T30" fmla="*/ 93 w 127"/>
                <a:gd name="T31" fmla="*/ 115 h 137"/>
                <a:gd name="T32" fmla="*/ 87 w 127"/>
                <a:gd name="T33" fmla="*/ 118 h 137"/>
                <a:gd name="T34" fmla="*/ 106 w 127"/>
                <a:gd name="T35" fmla="*/ 109 h 137"/>
                <a:gd name="T36" fmla="*/ 20 w 127"/>
                <a:gd name="T37" fmla="*/ 108 h 137"/>
                <a:gd name="T38" fmla="*/ 109 w 127"/>
                <a:gd name="T39" fmla="*/ 113 h 137"/>
                <a:gd name="T40" fmla="*/ 16 w 127"/>
                <a:gd name="T41" fmla="*/ 104 h 137"/>
                <a:gd name="T42" fmla="*/ 15 w 127"/>
                <a:gd name="T43" fmla="*/ 89 h 137"/>
                <a:gd name="T44" fmla="*/ 113 w 127"/>
                <a:gd name="T45" fmla="*/ 85 h 137"/>
                <a:gd name="T46" fmla="*/ 14 w 127"/>
                <a:gd name="T47" fmla="*/ 80 h 137"/>
                <a:gd name="T48" fmla="*/ 116 w 127"/>
                <a:gd name="T49" fmla="*/ 77 h 137"/>
                <a:gd name="T50" fmla="*/ 3 w 127"/>
                <a:gd name="T51" fmla="*/ 82 h 137"/>
                <a:gd name="T52" fmla="*/ 116 w 127"/>
                <a:gd name="T53" fmla="*/ 81 h 137"/>
                <a:gd name="T54" fmla="*/ 123 w 127"/>
                <a:gd name="T55" fmla="*/ 74 h 137"/>
                <a:gd name="T56" fmla="*/ 3 w 127"/>
                <a:gd name="T57" fmla="*/ 74 h 137"/>
                <a:gd name="T58" fmla="*/ 17 w 127"/>
                <a:gd name="T59" fmla="*/ 40 h 137"/>
                <a:gd name="T60" fmla="*/ 109 w 127"/>
                <a:gd name="T61" fmla="*/ 34 h 137"/>
                <a:gd name="T62" fmla="*/ 16 w 127"/>
                <a:gd name="T63" fmla="*/ 31 h 137"/>
                <a:gd name="T64" fmla="*/ 64 w 127"/>
                <a:gd name="T65" fmla="*/ 2 h 137"/>
                <a:gd name="T66" fmla="*/ 100 w 127"/>
                <a:gd name="T67" fmla="*/ 14 h 137"/>
                <a:gd name="T68" fmla="*/ 113 w 127"/>
                <a:gd name="T69" fmla="*/ 53 h 137"/>
                <a:gd name="T70" fmla="*/ 112 w 127"/>
                <a:gd name="T71" fmla="*/ 76 h 137"/>
                <a:gd name="T72" fmla="*/ 92 w 127"/>
                <a:gd name="T73" fmla="*/ 104 h 137"/>
                <a:gd name="T74" fmla="*/ 54 w 127"/>
                <a:gd name="T75" fmla="*/ 111 h 137"/>
                <a:gd name="T76" fmla="*/ 16 w 127"/>
                <a:gd name="T77" fmla="*/ 98 h 137"/>
                <a:gd name="T78" fmla="*/ 5 w 127"/>
                <a:gd name="T79" fmla="*/ 54 h 137"/>
                <a:gd name="T80" fmla="*/ 35 w 127"/>
                <a:gd name="T81" fmla="*/ 21 h 137"/>
                <a:gd name="T82" fmla="*/ 30 w 127"/>
                <a:gd name="T83" fmla="*/ 11 h 137"/>
                <a:gd name="T84" fmla="*/ 12 w 127"/>
                <a:gd name="T85" fmla="*/ 36 h 137"/>
                <a:gd name="T86" fmla="*/ 13 w 127"/>
                <a:gd name="T87" fmla="*/ 51 h 137"/>
                <a:gd name="T88" fmla="*/ 1 w 127"/>
                <a:gd name="T89" fmla="*/ 85 h 137"/>
                <a:gd name="T90" fmla="*/ 12 w 127"/>
                <a:gd name="T91" fmla="*/ 99 h 137"/>
                <a:gd name="T92" fmla="*/ 27 w 127"/>
                <a:gd name="T93" fmla="*/ 125 h 137"/>
                <a:gd name="T94" fmla="*/ 63 w 127"/>
                <a:gd name="T95" fmla="*/ 137 h 137"/>
                <a:gd name="T96" fmla="*/ 100 w 127"/>
                <a:gd name="T97" fmla="*/ 125 h 137"/>
                <a:gd name="T98" fmla="*/ 115 w 127"/>
                <a:gd name="T99" fmla="*/ 97 h 137"/>
                <a:gd name="T100" fmla="*/ 124 w 127"/>
                <a:gd name="T101" fmla="*/ 85 h 137"/>
                <a:gd name="T102" fmla="*/ 112 w 127"/>
                <a:gd name="T103" fmla="*/ 40 h 137"/>
                <a:gd name="T104" fmla="*/ 115 w 127"/>
                <a:gd name="T105" fmla="*/ 26 h 137"/>
                <a:gd name="T106" fmla="*/ 102 w 127"/>
                <a:gd name="T107" fmla="*/ 12 h 137"/>
                <a:gd name="T108" fmla="*/ 76 w 127"/>
                <a:gd name="T109" fmla="*/ 1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7" h="137">
                  <a:moveTo>
                    <a:pt x="70" y="134"/>
                  </a:moveTo>
                  <a:cubicBezTo>
                    <a:pt x="71" y="132"/>
                    <a:pt x="72" y="130"/>
                    <a:pt x="72" y="128"/>
                  </a:cubicBezTo>
                  <a:cubicBezTo>
                    <a:pt x="72" y="130"/>
                    <a:pt x="72" y="132"/>
                    <a:pt x="72" y="133"/>
                  </a:cubicBezTo>
                  <a:cubicBezTo>
                    <a:pt x="71" y="134"/>
                    <a:pt x="70" y="134"/>
                    <a:pt x="70" y="134"/>
                  </a:cubicBezTo>
                  <a:moveTo>
                    <a:pt x="63" y="134"/>
                  </a:moveTo>
                  <a:cubicBezTo>
                    <a:pt x="62" y="134"/>
                    <a:pt x="61" y="134"/>
                    <a:pt x="61" y="134"/>
                  </a:cubicBezTo>
                  <a:cubicBezTo>
                    <a:pt x="62" y="131"/>
                    <a:pt x="63" y="128"/>
                    <a:pt x="64" y="126"/>
                  </a:cubicBezTo>
                  <a:cubicBezTo>
                    <a:pt x="65" y="126"/>
                    <a:pt x="66" y="126"/>
                    <a:pt x="67" y="125"/>
                  </a:cubicBezTo>
                  <a:cubicBezTo>
                    <a:pt x="66" y="128"/>
                    <a:pt x="65" y="131"/>
                    <a:pt x="64" y="134"/>
                  </a:cubicBezTo>
                  <a:cubicBezTo>
                    <a:pt x="64" y="134"/>
                    <a:pt x="64" y="134"/>
                    <a:pt x="64" y="134"/>
                  </a:cubicBezTo>
                  <a:cubicBezTo>
                    <a:pt x="63" y="134"/>
                    <a:pt x="63" y="134"/>
                    <a:pt x="63" y="134"/>
                  </a:cubicBezTo>
                  <a:moveTo>
                    <a:pt x="59" y="134"/>
                  </a:moveTo>
                  <a:cubicBezTo>
                    <a:pt x="58" y="134"/>
                    <a:pt x="57" y="134"/>
                    <a:pt x="56" y="134"/>
                  </a:cubicBezTo>
                  <a:cubicBezTo>
                    <a:pt x="58" y="131"/>
                    <a:pt x="59" y="128"/>
                    <a:pt x="60" y="125"/>
                  </a:cubicBezTo>
                  <a:cubicBezTo>
                    <a:pt x="61" y="125"/>
                    <a:pt x="62" y="126"/>
                    <a:pt x="63" y="126"/>
                  </a:cubicBezTo>
                  <a:cubicBezTo>
                    <a:pt x="61" y="128"/>
                    <a:pt x="60" y="131"/>
                    <a:pt x="59" y="134"/>
                  </a:cubicBezTo>
                  <a:moveTo>
                    <a:pt x="66" y="134"/>
                  </a:moveTo>
                  <a:cubicBezTo>
                    <a:pt x="66" y="131"/>
                    <a:pt x="68" y="128"/>
                    <a:pt x="69" y="125"/>
                  </a:cubicBezTo>
                  <a:cubicBezTo>
                    <a:pt x="70" y="125"/>
                    <a:pt x="71" y="125"/>
                    <a:pt x="72" y="125"/>
                  </a:cubicBezTo>
                  <a:cubicBezTo>
                    <a:pt x="72" y="125"/>
                    <a:pt x="72" y="125"/>
                    <a:pt x="72" y="125"/>
                  </a:cubicBezTo>
                  <a:cubicBezTo>
                    <a:pt x="71" y="128"/>
                    <a:pt x="69" y="131"/>
                    <a:pt x="68" y="134"/>
                  </a:cubicBezTo>
                  <a:cubicBezTo>
                    <a:pt x="67" y="134"/>
                    <a:pt x="66" y="134"/>
                    <a:pt x="66" y="134"/>
                  </a:cubicBezTo>
                  <a:moveTo>
                    <a:pt x="55" y="133"/>
                  </a:moveTo>
                  <a:cubicBezTo>
                    <a:pt x="55" y="130"/>
                    <a:pt x="56" y="128"/>
                    <a:pt x="56" y="125"/>
                  </a:cubicBezTo>
                  <a:cubicBezTo>
                    <a:pt x="57" y="125"/>
                    <a:pt x="58" y="125"/>
                    <a:pt x="59" y="125"/>
                  </a:cubicBezTo>
                  <a:cubicBezTo>
                    <a:pt x="57" y="128"/>
                    <a:pt x="56" y="130"/>
                    <a:pt x="55" y="133"/>
                  </a:cubicBezTo>
                  <a:moveTo>
                    <a:pt x="53" y="125"/>
                  </a:moveTo>
                  <a:cubicBezTo>
                    <a:pt x="53" y="125"/>
                    <a:pt x="53" y="124"/>
                    <a:pt x="53" y="124"/>
                  </a:cubicBezTo>
                  <a:cubicBezTo>
                    <a:pt x="53" y="123"/>
                    <a:pt x="52" y="123"/>
                    <a:pt x="51" y="123"/>
                  </a:cubicBezTo>
                  <a:cubicBezTo>
                    <a:pt x="50" y="122"/>
                    <a:pt x="49" y="122"/>
                    <a:pt x="48" y="122"/>
                  </a:cubicBezTo>
                  <a:cubicBezTo>
                    <a:pt x="49" y="120"/>
                    <a:pt x="51" y="118"/>
                    <a:pt x="52" y="116"/>
                  </a:cubicBezTo>
                  <a:cubicBezTo>
                    <a:pt x="52" y="118"/>
                    <a:pt x="52" y="121"/>
                    <a:pt x="52" y="123"/>
                  </a:cubicBezTo>
                  <a:cubicBezTo>
                    <a:pt x="52" y="124"/>
                    <a:pt x="53" y="124"/>
                    <a:pt x="53" y="124"/>
                  </a:cubicBezTo>
                  <a:cubicBezTo>
                    <a:pt x="53" y="125"/>
                    <a:pt x="53" y="125"/>
                    <a:pt x="53" y="125"/>
                  </a:cubicBezTo>
                  <a:moveTo>
                    <a:pt x="97" y="120"/>
                  </a:moveTo>
                  <a:cubicBezTo>
                    <a:pt x="97" y="120"/>
                    <a:pt x="96" y="119"/>
                    <a:pt x="96" y="119"/>
                  </a:cubicBezTo>
                  <a:cubicBezTo>
                    <a:pt x="96" y="118"/>
                    <a:pt x="97" y="116"/>
                    <a:pt x="98" y="115"/>
                  </a:cubicBezTo>
                  <a:cubicBezTo>
                    <a:pt x="97" y="117"/>
                    <a:pt x="97" y="119"/>
                    <a:pt x="97" y="120"/>
                  </a:cubicBezTo>
                  <a:moveTo>
                    <a:pt x="76" y="116"/>
                  </a:moveTo>
                  <a:cubicBezTo>
                    <a:pt x="76" y="116"/>
                    <a:pt x="76" y="115"/>
                    <a:pt x="76" y="114"/>
                  </a:cubicBezTo>
                  <a:cubicBezTo>
                    <a:pt x="76" y="114"/>
                    <a:pt x="77" y="114"/>
                    <a:pt x="77" y="114"/>
                  </a:cubicBezTo>
                  <a:cubicBezTo>
                    <a:pt x="77" y="115"/>
                    <a:pt x="76" y="116"/>
                    <a:pt x="76" y="116"/>
                  </a:cubicBezTo>
                  <a:moveTo>
                    <a:pt x="46" y="121"/>
                  </a:moveTo>
                  <a:cubicBezTo>
                    <a:pt x="45" y="121"/>
                    <a:pt x="44" y="121"/>
                    <a:pt x="44" y="120"/>
                  </a:cubicBezTo>
                  <a:cubicBezTo>
                    <a:pt x="45" y="118"/>
                    <a:pt x="47" y="115"/>
                    <a:pt x="49" y="113"/>
                  </a:cubicBezTo>
                  <a:cubicBezTo>
                    <a:pt x="50" y="114"/>
                    <a:pt x="51" y="114"/>
                    <a:pt x="52" y="114"/>
                  </a:cubicBezTo>
                  <a:cubicBezTo>
                    <a:pt x="50" y="116"/>
                    <a:pt x="48" y="119"/>
                    <a:pt x="46" y="121"/>
                  </a:cubicBezTo>
                  <a:moveTo>
                    <a:pt x="89" y="116"/>
                  </a:moveTo>
                  <a:cubicBezTo>
                    <a:pt x="90" y="115"/>
                    <a:pt x="90" y="114"/>
                    <a:pt x="90" y="113"/>
                  </a:cubicBezTo>
                  <a:cubicBezTo>
                    <a:pt x="90" y="114"/>
                    <a:pt x="90" y="115"/>
                    <a:pt x="90" y="116"/>
                  </a:cubicBezTo>
                  <a:cubicBezTo>
                    <a:pt x="89" y="116"/>
                    <a:pt x="89" y="116"/>
                    <a:pt x="89" y="116"/>
                  </a:cubicBezTo>
                  <a:moveTo>
                    <a:pt x="25" y="121"/>
                  </a:moveTo>
                  <a:cubicBezTo>
                    <a:pt x="24" y="120"/>
                    <a:pt x="24" y="120"/>
                    <a:pt x="23" y="119"/>
                  </a:cubicBezTo>
                  <a:cubicBezTo>
                    <a:pt x="24" y="117"/>
                    <a:pt x="25" y="115"/>
                    <a:pt x="26" y="113"/>
                  </a:cubicBezTo>
                  <a:cubicBezTo>
                    <a:pt x="26" y="113"/>
                    <a:pt x="26" y="113"/>
                    <a:pt x="26" y="113"/>
                  </a:cubicBezTo>
                  <a:cubicBezTo>
                    <a:pt x="26" y="115"/>
                    <a:pt x="25" y="118"/>
                    <a:pt x="25" y="121"/>
                  </a:cubicBezTo>
                  <a:moveTo>
                    <a:pt x="76" y="122"/>
                  </a:moveTo>
                  <a:cubicBezTo>
                    <a:pt x="76" y="121"/>
                    <a:pt x="76" y="120"/>
                    <a:pt x="76" y="119"/>
                  </a:cubicBezTo>
                  <a:cubicBezTo>
                    <a:pt x="77" y="117"/>
                    <a:pt x="78" y="115"/>
                    <a:pt x="79" y="113"/>
                  </a:cubicBezTo>
                  <a:cubicBezTo>
                    <a:pt x="80" y="113"/>
                    <a:pt x="81" y="113"/>
                    <a:pt x="81" y="112"/>
                  </a:cubicBezTo>
                  <a:cubicBezTo>
                    <a:pt x="80" y="115"/>
                    <a:pt x="78" y="118"/>
                    <a:pt x="77" y="122"/>
                  </a:cubicBezTo>
                  <a:cubicBezTo>
                    <a:pt x="76" y="122"/>
                    <a:pt x="76" y="122"/>
                    <a:pt x="76" y="122"/>
                  </a:cubicBezTo>
                  <a:moveTo>
                    <a:pt x="42" y="120"/>
                  </a:moveTo>
                  <a:cubicBezTo>
                    <a:pt x="42" y="119"/>
                    <a:pt x="41" y="119"/>
                    <a:pt x="40" y="119"/>
                  </a:cubicBezTo>
                  <a:cubicBezTo>
                    <a:pt x="42" y="116"/>
                    <a:pt x="44" y="114"/>
                    <a:pt x="46" y="112"/>
                  </a:cubicBezTo>
                  <a:cubicBezTo>
                    <a:pt x="47" y="112"/>
                    <a:pt x="47" y="113"/>
                    <a:pt x="48" y="113"/>
                  </a:cubicBezTo>
                  <a:cubicBezTo>
                    <a:pt x="46" y="115"/>
                    <a:pt x="44" y="117"/>
                    <a:pt x="42" y="120"/>
                  </a:cubicBezTo>
                  <a:moveTo>
                    <a:pt x="100" y="121"/>
                  </a:moveTo>
                  <a:cubicBezTo>
                    <a:pt x="100" y="119"/>
                    <a:pt x="100" y="116"/>
                    <a:pt x="101" y="114"/>
                  </a:cubicBezTo>
                  <a:cubicBezTo>
                    <a:pt x="102" y="113"/>
                    <a:pt x="103" y="112"/>
                    <a:pt x="104" y="111"/>
                  </a:cubicBezTo>
                  <a:cubicBezTo>
                    <a:pt x="103" y="114"/>
                    <a:pt x="102" y="118"/>
                    <a:pt x="101" y="121"/>
                  </a:cubicBezTo>
                  <a:cubicBezTo>
                    <a:pt x="101" y="121"/>
                    <a:pt x="101" y="121"/>
                    <a:pt x="101" y="121"/>
                  </a:cubicBezTo>
                  <a:cubicBezTo>
                    <a:pt x="100" y="121"/>
                    <a:pt x="100" y="121"/>
                    <a:pt x="100" y="121"/>
                  </a:cubicBezTo>
                  <a:moveTo>
                    <a:pt x="95" y="118"/>
                  </a:moveTo>
                  <a:cubicBezTo>
                    <a:pt x="94" y="117"/>
                    <a:pt x="94" y="117"/>
                    <a:pt x="94" y="117"/>
                  </a:cubicBezTo>
                  <a:cubicBezTo>
                    <a:pt x="95" y="115"/>
                    <a:pt x="96" y="113"/>
                    <a:pt x="97" y="111"/>
                  </a:cubicBezTo>
                  <a:cubicBezTo>
                    <a:pt x="98" y="112"/>
                    <a:pt x="98" y="112"/>
                    <a:pt x="98" y="112"/>
                  </a:cubicBezTo>
                  <a:cubicBezTo>
                    <a:pt x="97" y="112"/>
                    <a:pt x="97" y="112"/>
                    <a:pt x="97" y="112"/>
                  </a:cubicBezTo>
                  <a:cubicBezTo>
                    <a:pt x="97" y="114"/>
                    <a:pt x="96" y="116"/>
                    <a:pt x="95" y="118"/>
                  </a:cubicBezTo>
                  <a:moveTo>
                    <a:pt x="22" y="118"/>
                  </a:moveTo>
                  <a:cubicBezTo>
                    <a:pt x="21" y="117"/>
                    <a:pt x="21" y="117"/>
                    <a:pt x="20" y="116"/>
                  </a:cubicBezTo>
                  <a:cubicBezTo>
                    <a:pt x="21" y="115"/>
                    <a:pt x="22" y="113"/>
                    <a:pt x="24" y="111"/>
                  </a:cubicBezTo>
                  <a:cubicBezTo>
                    <a:pt x="24" y="111"/>
                    <a:pt x="25" y="112"/>
                    <a:pt x="25" y="112"/>
                  </a:cubicBezTo>
                  <a:cubicBezTo>
                    <a:pt x="24" y="114"/>
                    <a:pt x="23" y="116"/>
                    <a:pt x="22" y="118"/>
                  </a:cubicBezTo>
                  <a:moveTo>
                    <a:pt x="39" y="118"/>
                  </a:moveTo>
                  <a:cubicBezTo>
                    <a:pt x="39" y="118"/>
                    <a:pt x="38" y="117"/>
                    <a:pt x="37" y="117"/>
                  </a:cubicBezTo>
                  <a:cubicBezTo>
                    <a:pt x="39" y="115"/>
                    <a:pt x="41" y="113"/>
                    <a:pt x="42" y="111"/>
                  </a:cubicBezTo>
                  <a:cubicBezTo>
                    <a:pt x="42" y="111"/>
                    <a:pt x="42" y="111"/>
                    <a:pt x="42" y="111"/>
                  </a:cubicBezTo>
                  <a:cubicBezTo>
                    <a:pt x="43" y="111"/>
                    <a:pt x="44" y="111"/>
                    <a:pt x="44" y="112"/>
                  </a:cubicBezTo>
                  <a:cubicBezTo>
                    <a:pt x="42" y="114"/>
                    <a:pt x="41" y="116"/>
                    <a:pt x="39" y="118"/>
                  </a:cubicBezTo>
                  <a:moveTo>
                    <a:pt x="79" y="121"/>
                  </a:moveTo>
                  <a:cubicBezTo>
                    <a:pt x="80" y="118"/>
                    <a:pt x="82" y="115"/>
                    <a:pt x="83" y="112"/>
                  </a:cubicBezTo>
                  <a:cubicBezTo>
                    <a:pt x="85" y="111"/>
                    <a:pt x="86" y="111"/>
                    <a:pt x="87" y="110"/>
                  </a:cubicBezTo>
                  <a:cubicBezTo>
                    <a:pt x="85" y="113"/>
                    <a:pt x="84" y="116"/>
                    <a:pt x="83" y="120"/>
                  </a:cubicBezTo>
                  <a:cubicBezTo>
                    <a:pt x="82" y="120"/>
                    <a:pt x="80" y="121"/>
                    <a:pt x="79" y="121"/>
                  </a:cubicBezTo>
                  <a:moveTo>
                    <a:pt x="28" y="121"/>
                  </a:moveTo>
                  <a:cubicBezTo>
                    <a:pt x="28" y="119"/>
                    <a:pt x="29" y="116"/>
                    <a:pt x="29" y="114"/>
                  </a:cubicBezTo>
                  <a:cubicBezTo>
                    <a:pt x="31" y="112"/>
                    <a:pt x="32" y="111"/>
                    <a:pt x="34" y="109"/>
                  </a:cubicBezTo>
                  <a:cubicBezTo>
                    <a:pt x="33" y="111"/>
                    <a:pt x="33" y="114"/>
                    <a:pt x="33" y="116"/>
                  </a:cubicBezTo>
                  <a:cubicBezTo>
                    <a:pt x="31" y="118"/>
                    <a:pt x="30" y="119"/>
                    <a:pt x="28" y="121"/>
                  </a:cubicBezTo>
                  <a:moveTo>
                    <a:pt x="36" y="116"/>
                  </a:moveTo>
                  <a:cubicBezTo>
                    <a:pt x="36" y="116"/>
                    <a:pt x="36" y="116"/>
                    <a:pt x="36" y="116"/>
                  </a:cubicBezTo>
                  <a:cubicBezTo>
                    <a:pt x="36" y="115"/>
                    <a:pt x="36" y="114"/>
                    <a:pt x="36" y="113"/>
                  </a:cubicBezTo>
                  <a:cubicBezTo>
                    <a:pt x="37" y="112"/>
                    <a:pt x="38" y="110"/>
                    <a:pt x="39" y="109"/>
                  </a:cubicBezTo>
                  <a:cubicBezTo>
                    <a:pt x="40" y="109"/>
                    <a:pt x="40" y="110"/>
                    <a:pt x="41" y="110"/>
                  </a:cubicBezTo>
                  <a:cubicBezTo>
                    <a:pt x="39" y="112"/>
                    <a:pt x="38" y="114"/>
                    <a:pt x="36" y="116"/>
                  </a:cubicBezTo>
                  <a:moveTo>
                    <a:pt x="19" y="115"/>
                  </a:moveTo>
                  <a:cubicBezTo>
                    <a:pt x="19" y="115"/>
                    <a:pt x="18" y="114"/>
                    <a:pt x="18" y="114"/>
                  </a:cubicBezTo>
                  <a:cubicBezTo>
                    <a:pt x="19" y="112"/>
                    <a:pt x="20" y="111"/>
                    <a:pt x="21" y="109"/>
                  </a:cubicBezTo>
                  <a:cubicBezTo>
                    <a:pt x="22" y="109"/>
                    <a:pt x="22" y="110"/>
                    <a:pt x="23" y="110"/>
                  </a:cubicBezTo>
                  <a:cubicBezTo>
                    <a:pt x="21" y="112"/>
                    <a:pt x="20" y="113"/>
                    <a:pt x="19" y="115"/>
                  </a:cubicBezTo>
                  <a:moveTo>
                    <a:pt x="93" y="115"/>
                  </a:moveTo>
                  <a:cubicBezTo>
                    <a:pt x="93" y="113"/>
                    <a:pt x="94" y="111"/>
                    <a:pt x="94" y="109"/>
                  </a:cubicBezTo>
                  <a:cubicBezTo>
                    <a:pt x="94" y="109"/>
                    <a:pt x="95" y="110"/>
                    <a:pt x="95" y="110"/>
                  </a:cubicBezTo>
                  <a:cubicBezTo>
                    <a:pt x="95" y="112"/>
                    <a:pt x="94" y="113"/>
                    <a:pt x="93" y="115"/>
                  </a:cubicBezTo>
                  <a:moveTo>
                    <a:pt x="85" y="119"/>
                  </a:moveTo>
                  <a:cubicBezTo>
                    <a:pt x="86" y="116"/>
                    <a:pt x="87" y="112"/>
                    <a:pt x="89" y="109"/>
                  </a:cubicBezTo>
                  <a:cubicBezTo>
                    <a:pt x="89" y="109"/>
                    <a:pt x="90" y="108"/>
                    <a:pt x="91" y="108"/>
                  </a:cubicBezTo>
                  <a:cubicBezTo>
                    <a:pt x="90" y="111"/>
                    <a:pt x="88" y="114"/>
                    <a:pt x="87" y="118"/>
                  </a:cubicBezTo>
                  <a:cubicBezTo>
                    <a:pt x="86" y="118"/>
                    <a:pt x="86" y="118"/>
                    <a:pt x="85" y="119"/>
                  </a:cubicBezTo>
                  <a:moveTo>
                    <a:pt x="37" y="110"/>
                  </a:moveTo>
                  <a:cubicBezTo>
                    <a:pt x="37" y="109"/>
                    <a:pt x="37" y="109"/>
                    <a:pt x="37" y="108"/>
                  </a:cubicBezTo>
                  <a:cubicBezTo>
                    <a:pt x="37" y="108"/>
                    <a:pt x="38" y="108"/>
                    <a:pt x="38" y="108"/>
                  </a:cubicBezTo>
                  <a:cubicBezTo>
                    <a:pt x="37" y="109"/>
                    <a:pt x="37" y="110"/>
                    <a:pt x="37" y="110"/>
                  </a:cubicBezTo>
                  <a:moveTo>
                    <a:pt x="103" y="119"/>
                  </a:moveTo>
                  <a:cubicBezTo>
                    <a:pt x="104" y="116"/>
                    <a:pt x="105" y="113"/>
                    <a:pt x="106" y="109"/>
                  </a:cubicBezTo>
                  <a:cubicBezTo>
                    <a:pt x="107" y="109"/>
                    <a:pt x="108" y="108"/>
                    <a:pt x="109" y="107"/>
                  </a:cubicBezTo>
                  <a:cubicBezTo>
                    <a:pt x="108" y="110"/>
                    <a:pt x="107" y="113"/>
                    <a:pt x="106" y="116"/>
                  </a:cubicBezTo>
                  <a:cubicBezTo>
                    <a:pt x="105" y="117"/>
                    <a:pt x="104" y="118"/>
                    <a:pt x="103" y="119"/>
                  </a:cubicBezTo>
                  <a:moveTo>
                    <a:pt x="17" y="113"/>
                  </a:moveTo>
                  <a:cubicBezTo>
                    <a:pt x="17" y="112"/>
                    <a:pt x="16" y="112"/>
                    <a:pt x="16" y="112"/>
                  </a:cubicBezTo>
                  <a:cubicBezTo>
                    <a:pt x="17" y="110"/>
                    <a:pt x="18" y="108"/>
                    <a:pt x="19" y="107"/>
                  </a:cubicBezTo>
                  <a:cubicBezTo>
                    <a:pt x="20" y="107"/>
                    <a:pt x="20" y="108"/>
                    <a:pt x="20" y="108"/>
                  </a:cubicBezTo>
                  <a:cubicBezTo>
                    <a:pt x="19" y="110"/>
                    <a:pt x="18" y="111"/>
                    <a:pt x="17" y="113"/>
                  </a:cubicBezTo>
                  <a:moveTo>
                    <a:pt x="15" y="110"/>
                  </a:moveTo>
                  <a:cubicBezTo>
                    <a:pt x="14" y="109"/>
                    <a:pt x="14" y="109"/>
                    <a:pt x="14" y="109"/>
                  </a:cubicBezTo>
                  <a:cubicBezTo>
                    <a:pt x="15" y="108"/>
                    <a:pt x="16" y="106"/>
                    <a:pt x="17" y="105"/>
                  </a:cubicBezTo>
                  <a:cubicBezTo>
                    <a:pt x="18" y="106"/>
                    <a:pt x="18" y="106"/>
                    <a:pt x="18" y="106"/>
                  </a:cubicBezTo>
                  <a:cubicBezTo>
                    <a:pt x="17" y="107"/>
                    <a:pt x="16" y="109"/>
                    <a:pt x="15" y="110"/>
                  </a:cubicBezTo>
                  <a:moveTo>
                    <a:pt x="109" y="113"/>
                  </a:moveTo>
                  <a:cubicBezTo>
                    <a:pt x="109" y="110"/>
                    <a:pt x="110" y="107"/>
                    <a:pt x="111" y="104"/>
                  </a:cubicBezTo>
                  <a:cubicBezTo>
                    <a:pt x="112" y="104"/>
                    <a:pt x="112" y="103"/>
                    <a:pt x="112" y="103"/>
                  </a:cubicBezTo>
                  <a:cubicBezTo>
                    <a:pt x="112" y="105"/>
                    <a:pt x="112" y="107"/>
                    <a:pt x="112" y="109"/>
                  </a:cubicBezTo>
                  <a:cubicBezTo>
                    <a:pt x="111" y="110"/>
                    <a:pt x="110" y="112"/>
                    <a:pt x="109" y="113"/>
                  </a:cubicBezTo>
                  <a:moveTo>
                    <a:pt x="15" y="106"/>
                  </a:moveTo>
                  <a:cubicBezTo>
                    <a:pt x="15" y="105"/>
                    <a:pt x="15" y="103"/>
                    <a:pt x="15" y="102"/>
                  </a:cubicBezTo>
                  <a:cubicBezTo>
                    <a:pt x="16" y="103"/>
                    <a:pt x="16" y="103"/>
                    <a:pt x="16" y="104"/>
                  </a:cubicBezTo>
                  <a:cubicBezTo>
                    <a:pt x="16" y="104"/>
                    <a:pt x="15" y="105"/>
                    <a:pt x="15" y="106"/>
                  </a:cubicBezTo>
                  <a:moveTo>
                    <a:pt x="18" y="92"/>
                  </a:moveTo>
                  <a:cubicBezTo>
                    <a:pt x="18" y="91"/>
                    <a:pt x="18" y="90"/>
                    <a:pt x="19" y="90"/>
                  </a:cubicBezTo>
                  <a:cubicBezTo>
                    <a:pt x="19" y="90"/>
                    <a:pt x="19" y="90"/>
                    <a:pt x="19" y="91"/>
                  </a:cubicBezTo>
                  <a:cubicBezTo>
                    <a:pt x="19" y="91"/>
                    <a:pt x="18" y="92"/>
                    <a:pt x="18" y="92"/>
                  </a:cubicBezTo>
                  <a:moveTo>
                    <a:pt x="16" y="92"/>
                  </a:moveTo>
                  <a:cubicBezTo>
                    <a:pt x="16" y="91"/>
                    <a:pt x="16" y="90"/>
                    <a:pt x="15" y="89"/>
                  </a:cubicBezTo>
                  <a:cubicBezTo>
                    <a:pt x="16" y="87"/>
                    <a:pt x="16" y="86"/>
                    <a:pt x="16" y="85"/>
                  </a:cubicBezTo>
                  <a:cubicBezTo>
                    <a:pt x="17" y="86"/>
                    <a:pt x="17" y="87"/>
                    <a:pt x="18" y="88"/>
                  </a:cubicBezTo>
                  <a:cubicBezTo>
                    <a:pt x="17" y="89"/>
                    <a:pt x="17" y="91"/>
                    <a:pt x="16" y="92"/>
                  </a:cubicBezTo>
                  <a:moveTo>
                    <a:pt x="110" y="92"/>
                  </a:moveTo>
                  <a:cubicBezTo>
                    <a:pt x="109" y="91"/>
                    <a:pt x="109" y="91"/>
                    <a:pt x="109" y="91"/>
                  </a:cubicBezTo>
                  <a:cubicBezTo>
                    <a:pt x="111" y="87"/>
                    <a:pt x="112" y="84"/>
                    <a:pt x="113" y="81"/>
                  </a:cubicBezTo>
                  <a:cubicBezTo>
                    <a:pt x="113" y="82"/>
                    <a:pt x="113" y="84"/>
                    <a:pt x="113" y="85"/>
                  </a:cubicBezTo>
                  <a:cubicBezTo>
                    <a:pt x="113" y="86"/>
                    <a:pt x="113" y="86"/>
                    <a:pt x="113" y="86"/>
                  </a:cubicBezTo>
                  <a:cubicBezTo>
                    <a:pt x="113" y="86"/>
                    <a:pt x="113" y="86"/>
                    <a:pt x="113" y="86"/>
                  </a:cubicBezTo>
                  <a:cubicBezTo>
                    <a:pt x="112" y="88"/>
                    <a:pt x="111" y="89"/>
                    <a:pt x="110" y="92"/>
                  </a:cubicBezTo>
                  <a:moveTo>
                    <a:pt x="15" y="86"/>
                  </a:moveTo>
                  <a:cubicBezTo>
                    <a:pt x="14" y="85"/>
                    <a:pt x="14" y="85"/>
                    <a:pt x="14" y="84"/>
                  </a:cubicBezTo>
                  <a:cubicBezTo>
                    <a:pt x="14" y="84"/>
                    <a:pt x="14" y="84"/>
                    <a:pt x="14" y="84"/>
                  </a:cubicBezTo>
                  <a:cubicBezTo>
                    <a:pt x="14" y="83"/>
                    <a:pt x="14" y="81"/>
                    <a:pt x="14" y="80"/>
                  </a:cubicBezTo>
                  <a:cubicBezTo>
                    <a:pt x="15" y="81"/>
                    <a:pt x="15" y="82"/>
                    <a:pt x="15" y="83"/>
                  </a:cubicBezTo>
                  <a:cubicBezTo>
                    <a:pt x="15" y="84"/>
                    <a:pt x="15" y="85"/>
                    <a:pt x="15" y="86"/>
                  </a:cubicBezTo>
                  <a:moveTo>
                    <a:pt x="116" y="77"/>
                  </a:moveTo>
                  <a:cubicBezTo>
                    <a:pt x="116" y="77"/>
                    <a:pt x="116" y="76"/>
                    <a:pt x="116" y="75"/>
                  </a:cubicBezTo>
                  <a:cubicBezTo>
                    <a:pt x="117" y="75"/>
                    <a:pt x="117" y="75"/>
                    <a:pt x="117" y="75"/>
                  </a:cubicBezTo>
                  <a:cubicBezTo>
                    <a:pt x="117" y="75"/>
                    <a:pt x="117" y="75"/>
                    <a:pt x="117" y="75"/>
                  </a:cubicBezTo>
                  <a:cubicBezTo>
                    <a:pt x="117" y="76"/>
                    <a:pt x="117" y="77"/>
                    <a:pt x="116" y="77"/>
                  </a:cubicBezTo>
                  <a:moveTo>
                    <a:pt x="8" y="82"/>
                  </a:moveTo>
                  <a:cubicBezTo>
                    <a:pt x="9" y="80"/>
                    <a:pt x="10" y="77"/>
                    <a:pt x="12" y="74"/>
                  </a:cubicBezTo>
                  <a:cubicBezTo>
                    <a:pt x="12" y="76"/>
                    <a:pt x="11" y="77"/>
                    <a:pt x="11" y="79"/>
                  </a:cubicBezTo>
                  <a:cubicBezTo>
                    <a:pt x="11" y="80"/>
                    <a:pt x="11" y="81"/>
                    <a:pt x="10" y="82"/>
                  </a:cubicBezTo>
                  <a:cubicBezTo>
                    <a:pt x="9" y="82"/>
                    <a:pt x="9" y="82"/>
                    <a:pt x="8" y="82"/>
                  </a:cubicBezTo>
                  <a:moveTo>
                    <a:pt x="3" y="82"/>
                  </a:moveTo>
                  <a:cubicBezTo>
                    <a:pt x="3" y="82"/>
                    <a:pt x="3" y="82"/>
                    <a:pt x="3" y="82"/>
                  </a:cubicBezTo>
                  <a:cubicBezTo>
                    <a:pt x="5" y="79"/>
                    <a:pt x="6" y="77"/>
                    <a:pt x="7" y="74"/>
                  </a:cubicBezTo>
                  <a:cubicBezTo>
                    <a:pt x="8" y="74"/>
                    <a:pt x="9" y="74"/>
                    <a:pt x="10" y="74"/>
                  </a:cubicBezTo>
                  <a:cubicBezTo>
                    <a:pt x="9" y="77"/>
                    <a:pt x="8" y="80"/>
                    <a:pt x="6" y="82"/>
                  </a:cubicBezTo>
                  <a:cubicBezTo>
                    <a:pt x="5" y="82"/>
                    <a:pt x="4" y="82"/>
                    <a:pt x="3" y="82"/>
                  </a:cubicBezTo>
                  <a:moveTo>
                    <a:pt x="116" y="83"/>
                  </a:moveTo>
                  <a:cubicBezTo>
                    <a:pt x="116" y="82"/>
                    <a:pt x="116" y="82"/>
                    <a:pt x="116" y="81"/>
                  </a:cubicBezTo>
                  <a:cubicBezTo>
                    <a:pt x="116" y="81"/>
                    <a:pt x="116" y="81"/>
                    <a:pt x="116" y="81"/>
                  </a:cubicBezTo>
                  <a:cubicBezTo>
                    <a:pt x="117" y="79"/>
                    <a:pt x="118" y="76"/>
                    <a:pt x="119" y="74"/>
                  </a:cubicBezTo>
                  <a:cubicBezTo>
                    <a:pt x="120" y="74"/>
                    <a:pt x="120" y="74"/>
                    <a:pt x="121" y="74"/>
                  </a:cubicBezTo>
                  <a:cubicBezTo>
                    <a:pt x="120" y="77"/>
                    <a:pt x="119" y="80"/>
                    <a:pt x="118" y="83"/>
                  </a:cubicBezTo>
                  <a:cubicBezTo>
                    <a:pt x="117" y="83"/>
                    <a:pt x="117" y="83"/>
                    <a:pt x="116" y="83"/>
                  </a:cubicBezTo>
                  <a:cubicBezTo>
                    <a:pt x="116" y="83"/>
                    <a:pt x="116" y="83"/>
                    <a:pt x="116" y="83"/>
                  </a:cubicBezTo>
                  <a:moveTo>
                    <a:pt x="119" y="82"/>
                  </a:moveTo>
                  <a:cubicBezTo>
                    <a:pt x="120" y="79"/>
                    <a:pt x="121" y="77"/>
                    <a:pt x="123" y="74"/>
                  </a:cubicBezTo>
                  <a:cubicBezTo>
                    <a:pt x="123" y="74"/>
                    <a:pt x="123" y="74"/>
                    <a:pt x="123" y="74"/>
                  </a:cubicBezTo>
                  <a:cubicBezTo>
                    <a:pt x="123" y="77"/>
                    <a:pt x="123" y="80"/>
                    <a:pt x="122" y="82"/>
                  </a:cubicBezTo>
                  <a:cubicBezTo>
                    <a:pt x="122" y="82"/>
                    <a:pt x="121" y="82"/>
                    <a:pt x="120" y="82"/>
                  </a:cubicBezTo>
                  <a:cubicBezTo>
                    <a:pt x="119" y="82"/>
                    <a:pt x="119" y="82"/>
                    <a:pt x="119" y="82"/>
                  </a:cubicBezTo>
                  <a:moveTo>
                    <a:pt x="3" y="79"/>
                  </a:moveTo>
                  <a:cubicBezTo>
                    <a:pt x="3" y="77"/>
                    <a:pt x="3" y="76"/>
                    <a:pt x="3" y="74"/>
                  </a:cubicBezTo>
                  <a:cubicBezTo>
                    <a:pt x="3" y="74"/>
                    <a:pt x="3" y="74"/>
                    <a:pt x="3" y="74"/>
                  </a:cubicBezTo>
                  <a:cubicBezTo>
                    <a:pt x="4" y="74"/>
                    <a:pt x="5" y="74"/>
                    <a:pt x="5" y="74"/>
                  </a:cubicBezTo>
                  <a:cubicBezTo>
                    <a:pt x="5" y="76"/>
                    <a:pt x="4" y="77"/>
                    <a:pt x="3" y="79"/>
                  </a:cubicBezTo>
                  <a:moveTo>
                    <a:pt x="17" y="40"/>
                  </a:moveTo>
                  <a:cubicBezTo>
                    <a:pt x="16" y="39"/>
                    <a:pt x="16" y="39"/>
                    <a:pt x="15" y="38"/>
                  </a:cubicBezTo>
                  <a:cubicBezTo>
                    <a:pt x="16" y="37"/>
                    <a:pt x="18" y="35"/>
                    <a:pt x="19" y="34"/>
                  </a:cubicBezTo>
                  <a:cubicBezTo>
                    <a:pt x="20" y="34"/>
                    <a:pt x="20" y="34"/>
                    <a:pt x="20" y="34"/>
                  </a:cubicBezTo>
                  <a:cubicBezTo>
                    <a:pt x="18" y="36"/>
                    <a:pt x="17" y="38"/>
                    <a:pt x="17" y="40"/>
                  </a:cubicBezTo>
                  <a:moveTo>
                    <a:pt x="15" y="37"/>
                  </a:moveTo>
                  <a:cubicBezTo>
                    <a:pt x="15" y="36"/>
                    <a:pt x="15" y="35"/>
                    <a:pt x="15" y="35"/>
                  </a:cubicBezTo>
                  <a:cubicBezTo>
                    <a:pt x="16" y="34"/>
                    <a:pt x="17" y="33"/>
                    <a:pt x="17" y="32"/>
                  </a:cubicBezTo>
                  <a:cubicBezTo>
                    <a:pt x="18" y="33"/>
                    <a:pt x="18" y="33"/>
                    <a:pt x="18" y="33"/>
                  </a:cubicBezTo>
                  <a:cubicBezTo>
                    <a:pt x="17" y="34"/>
                    <a:pt x="16" y="35"/>
                    <a:pt x="15" y="37"/>
                  </a:cubicBezTo>
                  <a:moveTo>
                    <a:pt x="111" y="38"/>
                  </a:moveTo>
                  <a:cubicBezTo>
                    <a:pt x="110" y="36"/>
                    <a:pt x="109" y="35"/>
                    <a:pt x="109" y="34"/>
                  </a:cubicBezTo>
                  <a:cubicBezTo>
                    <a:pt x="110" y="33"/>
                    <a:pt x="111" y="32"/>
                    <a:pt x="112" y="30"/>
                  </a:cubicBezTo>
                  <a:cubicBezTo>
                    <a:pt x="112" y="32"/>
                    <a:pt x="112" y="33"/>
                    <a:pt x="112" y="34"/>
                  </a:cubicBezTo>
                  <a:cubicBezTo>
                    <a:pt x="112" y="35"/>
                    <a:pt x="112" y="35"/>
                    <a:pt x="112" y="36"/>
                  </a:cubicBezTo>
                  <a:cubicBezTo>
                    <a:pt x="112" y="37"/>
                    <a:pt x="111" y="37"/>
                    <a:pt x="111" y="38"/>
                  </a:cubicBezTo>
                  <a:moveTo>
                    <a:pt x="15" y="32"/>
                  </a:moveTo>
                  <a:cubicBezTo>
                    <a:pt x="15" y="31"/>
                    <a:pt x="15" y="31"/>
                    <a:pt x="15" y="30"/>
                  </a:cubicBezTo>
                  <a:cubicBezTo>
                    <a:pt x="16" y="31"/>
                    <a:pt x="16" y="31"/>
                    <a:pt x="16" y="31"/>
                  </a:cubicBezTo>
                  <a:cubicBezTo>
                    <a:pt x="16" y="31"/>
                    <a:pt x="16" y="32"/>
                    <a:pt x="15" y="32"/>
                  </a:cubicBezTo>
                  <a:moveTo>
                    <a:pt x="36" y="21"/>
                  </a:moveTo>
                  <a:cubicBezTo>
                    <a:pt x="36" y="21"/>
                    <a:pt x="36" y="21"/>
                    <a:pt x="37" y="21"/>
                  </a:cubicBezTo>
                  <a:cubicBezTo>
                    <a:pt x="42" y="17"/>
                    <a:pt x="48" y="15"/>
                    <a:pt x="54" y="14"/>
                  </a:cubicBezTo>
                  <a:cubicBezTo>
                    <a:pt x="55" y="14"/>
                    <a:pt x="55" y="13"/>
                    <a:pt x="55" y="12"/>
                  </a:cubicBezTo>
                  <a:cubicBezTo>
                    <a:pt x="55" y="9"/>
                    <a:pt x="55" y="6"/>
                    <a:pt x="55" y="3"/>
                  </a:cubicBezTo>
                  <a:cubicBezTo>
                    <a:pt x="58" y="3"/>
                    <a:pt x="61" y="2"/>
                    <a:pt x="64" y="2"/>
                  </a:cubicBezTo>
                  <a:cubicBezTo>
                    <a:pt x="67" y="2"/>
                    <a:pt x="70" y="3"/>
                    <a:pt x="73" y="3"/>
                  </a:cubicBezTo>
                  <a:cubicBezTo>
                    <a:pt x="73" y="6"/>
                    <a:pt x="73" y="9"/>
                    <a:pt x="73" y="12"/>
                  </a:cubicBezTo>
                  <a:cubicBezTo>
                    <a:pt x="73" y="13"/>
                    <a:pt x="73" y="14"/>
                    <a:pt x="74" y="14"/>
                  </a:cubicBezTo>
                  <a:cubicBezTo>
                    <a:pt x="80" y="15"/>
                    <a:pt x="86" y="17"/>
                    <a:pt x="92" y="21"/>
                  </a:cubicBezTo>
                  <a:cubicBezTo>
                    <a:pt x="92" y="21"/>
                    <a:pt x="92" y="21"/>
                    <a:pt x="92" y="21"/>
                  </a:cubicBezTo>
                  <a:cubicBezTo>
                    <a:pt x="93" y="21"/>
                    <a:pt x="93" y="21"/>
                    <a:pt x="93" y="21"/>
                  </a:cubicBezTo>
                  <a:cubicBezTo>
                    <a:pt x="96" y="19"/>
                    <a:pt x="98" y="16"/>
                    <a:pt x="100" y="14"/>
                  </a:cubicBezTo>
                  <a:cubicBezTo>
                    <a:pt x="100" y="14"/>
                    <a:pt x="100" y="14"/>
                    <a:pt x="100" y="14"/>
                  </a:cubicBezTo>
                  <a:cubicBezTo>
                    <a:pt x="103" y="16"/>
                    <a:pt x="109" y="23"/>
                    <a:pt x="110" y="23"/>
                  </a:cubicBezTo>
                  <a:cubicBezTo>
                    <a:pt x="110" y="24"/>
                    <a:pt x="111" y="25"/>
                    <a:pt x="112" y="26"/>
                  </a:cubicBezTo>
                  <a:cubicBezTo>
                    <a:pt x="112" y="27"/>
                    <a:pt x="112" y="27"/>
                    <a:pt x="112" y="27"/>
                  </a:cubicBezTo>
                  <a:cubicBezTo>
                    <a:pt x="110" y="29"/>
                    <a:pt x="108" y="31"/>
                    <a:pt x="106" y="33"/>
                  </a:cubicBezTo>
                  <a:cubicBezTo>
                    <a:pt x="105" y="33"/>
                    <a:pt x="105" y="34"/>
                    <a:pt x="106" y="35"/>
                  </a:cubicBezTo>
                  <a:cubicBezTo>
                    <a:pt x="109" y="40"/>
                    <a:pt x="112" y="46"/>
                    <a:pt x="113" y="53"/>
                  </a:cubicBezTo>
                  <a:cubicBezTo>
                    <a:pt x="113" y="53"/>
                    <a:pt x="114" y="54"/>
                    <a:pt x="114" y="54"/>
                  </a:cubicBezTo>
                  <a:cubicBezTo>
                    <a:pt x="117" y="54"/>
                    <a:pt x="120" y="54"/>
                    <a:pt x="123" y="54"/>
                  </a:cubicBezTo>
                  <a:cubicBezTo>
                    <a:pt x="124" y="57"/>
                    <a:pt x="124" y="60"/>
                    <a:pt x="124" y="63"/>
                  </a:cubicBezTo>
                  <a:cubicBezTo>
                    <a:pt x="124" y="65"/>
                    <a:pt x="124" y="68"/>
                    <a:pt x="124" y="71"/>
                  </a:cubicBezTo>
                  <a:cubicBezTo>
                    <a:pt x="123" y="71"/>
                    <a:pt x="123" y="71"/>
                    <a:pt x="122" y="71"/>
                  </a:cubicBezTo>
                  <a:cubicBezTo>
                    <a:pt x="119" y="71"/>
                    <a:pt x="117" y="71"/>
                    <a:pt x="115" y="73"/>
                  </a:cubicBezTo>
                  <a:cubicBezTo>
                    <a:pt x="114" y="73"/>
                    <a:pt x="113" y="75"/>
                    <a:pt x="112" y="76"/>
                  </a:cubicBezTo>
                  <a:cubicBezTo>
                    <a:pt x="110" y="80"/>
                    <a:pt x="109" y="84"/>
                    <a:pt x="106" y="90"/>
                  </a:cubicBezTo>
                  <a:cubicBezTo>
                    <a:pt x="105" y="91"/>
                    <a:pt x="105" y="91"/>
                    <a:pt x="106" y="92"/>
                  </a:cubicBezTo>
                  <a:cubicBezTo>
                    <a:pt x="108" y="94"/>
                    <a:pt x="110" y="96"/>
                    <a:pt x="112" y="98"/>
                  </a:cubicBezTo>
                  <a:cubicBezTo>
                    <a:pt x="109" y="103"/>
                    <a:pt x="105" y="107"/>
                    <a:pt x="100" y="111"/>
                  </a:cubicBezTo>
                  <a:cubicBezTo>
                    <a:pt x="98" y="108"/>
                    <a:pt x="96" y="106"/>
                    <a:pt x="94" y="104"/>
                  </a:cubicBezTo>
                  <a:cubicBezTo>
                    <a:pt x="93" y="104"/>
                    <a:pt x="93" y="104"/>
                    <a:pt x="93" y="104"/>
                  </a:cubicBezTo>
                  <a:cubicBezTo>
                    <a:pt x="92" y="104"/>
                    <a:pt x="92" y="104"/>
                    <a:pt x="92" y="104"/>
                  </a:cubicBezTo>
                  <a:cubicBezTo>
                    <a:pt x="86" y="108"/>
                    <a:pt x="80" y="110"/>
                    <a:pt x="74" y="111"/>
                  </a:cubicBezTo>
                  <a:cubicBezTo>
                    <a:pt x="73" y="112"/>
                    <a:pt x="73" y="112"/>
                    <a:pt x="73" y="113"/>
                  </a:cubicBezTo>
                  <a:cubicBezTo>
                    <a:pt x="73" y="116"/>
                    <a:pt x="73" y="119"/>
                    <a:pt x="73" y="122"/>
                  </a:cubicBezTo>
                  <a:cubicBezTo>
                    <a:pt x="70" y="122"/>
                    <a:pt x="67" y="123"/>
                    <a:pt x="64" y="123"/>
                  </a:cubicBezTo>
                  <a:cubicBezTo>
                    <a:pt x="61" y="123"/>
                    <a:pt x="58" y="122"/>
                    <a:pt x="55" y="122"/>
                  </a:cubicBezTo>
                  <a:cubicBezTo>
                    <a:pt x="55" y="119"/>
                    <a:pt x="55" y="116"/>
                    <a:pt x="55" y="113"/>
                  </a:cubicBezTo>
                  <a:cubicBezTo>
                    <a:pt x="55" y="112"/>
                    <a:pt x="55" y="112"/>
                    <a:pt x="54" y="111"/>
                  </a:cubicBezTo>
                  <a:cubicBezTo>
                    <a:pt x="48" y="110"/>
                    <a:pt x="42" y="108"/>
                    <a:pt x="36" y="104"/>
                  </a:cubicBezTo>
                  <a:cubicBezTo>
                    <a:pt x="36" y="104"/>
                    <a:pt x="36" y="104"/>
                    <a:pt x="36" y="104"/>
                  </a:cubicBezTo>
                  <a:cubicBezTo>
                    <a:pt x="35" y="104"/>
                    <a:pt x="35" y="104"/>
                    <a:pt x="34" y="104"/>
                  </a:cubicBezTo>
                  <a:cubicBezTo>
                    <a:pt x="32" y="106"/>
                    <a:pt x="30" y="108"/>
                    <a:pt x="28" y="111"/>
                  </a:cubicBezTo>
                  <a:cubicBezTo>
                    <a:pt x="28" y="111"/>
                    <a:pt x="28" y="111"/>
                    <a:pt x="28" y="111"/>
                  </a:cubicBezTo>
                  <a:cubicBezTo>
                    <a:pt x="28" y="111"/>
                    <a:pt x="28" y="111"/>
                    <a:pt x="28" y="111"/>
                  </a:cubicBezTo>
                  <a:cubicBezTo>
                    <a:pt x="23" y="107"/>
                    <a:pt x="19" y="103"/>
                    <a:pt x="16" y="98"/>
                  </a:cubicBezTo>
                  <a:cubicBezTo>
                    <a:pt x="18" y="96"/>
                    <a:pt x="20" y="94"/>
                    <a:pt x="22" y="92"/>
                  </a:cubicBezTo>
                  <a:cubicBezTo>
                    <a:pt x="23" y="91"/>
                    <a:pt x="23" y="91"/>
                    <a:pt x="22" y="90"/>
                  </a:cubicBezTo>
                  <a:cubicBezTo>
                    <a:pt x="19" y="85"/>
                    <a:pt x="16" y="79"/>
                    <a:pt x="15" y="72"/>
                  </a:cubicBezTo>
                  <a:cubicBezTo>
                    <a:pt x="15" y="72"/>
                    <a:pt x="14" y="71"/>
                    <a:pt x="14" y="71"/>
                  </a:cubicBezTo>
                  <a:cubicBezTo>
                    <a:pt x="11" y="71"/>
                    <a:pt x="8" y="71"/>
                    <a:pt x="5" y="71"/>
                  </a:cubicBezTo>
                  <a:cubicBezTo>
                    <a:pt x="4" y="68"/>
                    <a:pt x="4" y="66"/>
                    <a:pt x="4" y="63"/>
                  </a:cubicBezTo>
                  <a:cubicBezTo>
                    <a:pt x="4" y="60"/>
                    <a:pt x="4" y="57"/>
                    <a:pt x="5" y="54"/>
                  </a:cubicBezTo>
                  <a:cubicBezTo>
                    <a:pt x="8" y="54"/>
                    <a:pt x="11" y="54"/>
                    <a:pt x="14" y="54"/>
                  </a:cubicBezTo>
                  <a:cubicBezTo>
                    <a:pt x="14" y="54"/>
                    <a:pt x="15" y="53"/>
                    <a:pt x="15" y="53"/>
                  </a:cubicBezTo>
                  <a:cubicBezTo>
                    <a:pt x="17" y="46"/>
                    <a:pt x="19" y="40"/>
                    <a:pt x="23" y="35"/>
                  </a:cubicBezTo>
                  <a:cubicBezTo>
                    <a:pt x="23" y="34"/>
                    <a:pt x="23" y="33"/>
                    <a:pt x="22" y="33"/>
                  </a:cubicBezTo>
                  <a:cubicBezTo>
                    <a:pt x="20" y="31"/>
                    <a:pt x="18" y="29"/>
                    <a:pt x="16" y="27"/>
                  </a:cubicBezTo>
                  <a:cubicBezTo>
                    <a:pt x="20" y="22"/>
                    <a:pt x="24" y="18"/>
                    <a:pt x="28" y="14"/>
                  </a:cubicBezTo>
                  <a:cubicBezTo>
                    <a:pt x="30" y="16"/>
                    <a:pt x="33" y="19"/>
                    <a:pt x="35" y="21"/>
                  </a:cubicBezTo>
                  <a:cubicBezTo>
                    <a:pt x="35" y="21"/>
                    <a:pt x="35" y="21"/>
                    <a:pt x="36" y="21"/>
                  </a:cubicBezTo>
                  <a:moveTo>
                    <a:pt x="64" y="0"/>
                  </a:moveTo>
                  <a:cubicBezTo>
                    <a:pt x="61" y="0"/>
                    <a:pt x="57" y="0"/>
                    <a:pt x="54" y="0"/>
                  </a:cubicBezTo>
                  <a:cubicBezTo>
                    <a:pt x="53" y="1"/>
                    <a:pt x="52" y="1"/>
                    <a:pt x="52" y="2"/>
                  </a:cubicBezTo>
                  <a:cubicBezTo>
                    <a:pt x="52" y="5"/>
                    <a:pt x="52" y="8"/>
                    <a:pt x="52" y="11"/>
                  </a:cubicBezTo>
                  <a:cubicBezTo>
                    <a:pt x="47" y="12"/>
                    <a:pt x="41" y="15"/>
                    <a:pt x="36" y="18"/>
                  </a:cubicBezTo>
                  <a:cubicBezTo>
                    <a:pt x="34" y="16"/>
                    <a:pt x="32" y="14"/>
                    <a:pt x="30" y="11"/>
                  </a:cubicBezTo>
                  <a:cubicBezTo>
                    <a:pt x="29" y="11"/>
                    <a:pt x="29" y="11"/>
                    <a:pt x="28" y="11"/>
                  </a:cubicBezTo>
                  <a:cubicBezTo>
                    <a:pt x="28" y="11"/>
                    <a:pt x="28" y="11"/>
                    <a:pt x="28" y="11"/>
                  </a:cubicBezTo>
                  <a:cubicBezTo>
                    <a:pt x="22" y="15"/>
                    <a:pt x="17" y="20"/>
                    <a:pt x="13" y="26"/>
                  </a:cubicBezTo>
                  <a:cubicBezTo>
                    <a:pt x="13" y="26"/>
                    <a:pt x="13" y="27"/>
                    <a:pt x="13" y="27"/>
                  </a:cubicBezTo>
                  <a:cubicBezTo>
                    <a:pt x="13" y="27"/>
                    <a:pt x="13" y="27"/>
                    <a:pt x="13" y="27"/>
                  </a:cubicBezTo>
                  <a:cubicBezTo>
                    <a:pt x="13" y="30"/>
                    <a:pt x="12" y="33"/>
                    <a:pt x="12" y="36"/>
                  </a:cubicBezTo>
                  <a:cubicBezTo>
                    <a:pt x="12" y="36"/>
                    <a:pt x="12" y="36"/>
                    <a:pt x="12" y="36"/>
                  </a:cubicBezTo>
                  <a:cubicBezTo>
                    <a:pt x="12" y="36"/>
                    <a:pt x="12" y="36"/>
                    <a:pt x="12" y="36"/>
                  </a:cubicBezTo>
                  <a:cubicBezTo>
                    <a:pt x="11" y="36"/>
                    <a:pt x="11" y="36"/>
                    <a:pt x="11" y="36"/>
                  </a:cubicBezTo>
                  <a:cubicBezTo>
                    <a:pt x="12" y="37"/>
                    <a:pt x="12" y="37"/>
                    <a:pt x="12" y="37"/>
                  </a:cubicBezTo>
                  <a:cubicBezTo>
                    <a:pt x="11" y="38"/>
                    <a:pt x="11" y="38"/>
                    <a:pt x="11" y="38"/>
                  </a:cubicBezTo>
                  <a:cubicBezTo>
                    <a:pt x="11" y="38"/>
                    <a:pt x="12" y="39"/>
                    <a:pt x="12" y="39"/>
                  </a:cubicBezTo>
                  <a:cubicBezTo>
                    <a:pt x="13" y="40"/>
                    <a:pt x="14" y="41"/>
                    <a:pt x="15" y="43"/>
                  </a:cubicBezTo>
                  <a:cubicBezTo>
                    <a:pt x="14" y="45"/>
                    <a:pt x="13" y="48"/>
                    <a:pt x="13" y="51"/>
                  </a:cubicBezTo>
                  <a:cubicBezTo>
                    <a:pt x="10" y="51"/>
                    <a:pt x="6" y="51"/>
                    <a:pt x="3" y="51"/>
                  </a:cubicBezTo>
                  <a:cubicBezTo>
                    <a:pt x="3" y="51"/>
                    <a:pt x="2" y="51"/>
                    <a:pt x="2" y="52"/>
                  </a:cubicBezTo>
                  <a:cubicBezTo>
                    <a:pt x="2" y="53"/>
                    <a:pt x="2" y="53"/>
                    <a:pt x="2" y="54"/>
                  </a:cubicBezTo>
                  <a:cubicBezTo>
                    <a:pt x="1" y="54"/>
                    <a:pt x="1" y="54"/>
                    <a:pt x="1" y="55"/>
                  </a:cubicBezTo>
                  <a:cubicBezTo>
                    <a:pt x="0" y="59"/>
                    <a:pt x="0" y="66"/>
                    <a:pt x="0" y="72"/>
                  </a:cubicBezTo>
                  <a:cubicBezTo>
                    <a:pt x="0" y="77"/>
                    <a:pt x="0" y="81"/>
                    <a:pt x="1" y="84"/>
                  </a:cubicBezTo>
                  <a:cubicBezTo>
                    <a:pt x="1" y="85"/>
                    <a:pt x="1" y="85"/>
                    <a:pt x="1" y="85"/>
                  </a:cubicBezTo>
                  <a:cubicBezTo>
                    <a:pt x="1" y="85"/>
                    <a:pt x="1" y="85"/>
                    <a:pt x="1" y="85"/>
                  </a:cubicBezTo>
                  <a:cubicBezTo>
                    <a:pt x="1" y="85"/>
                    <a:pt x="2" y="85"/>
                    <a:pt x="2" y="85"/>
                  </a:cubicBezTo>
                  <a:cubicBezTo>
                    <a:pt x="5" y="85"/>
                    <a:pt x="8" y="85"/>
                    <a:pt x="11" y="85"/>
                  </a:cubicBezTo>
                  <a:cubicBezTo>
                    <a:pt x="12" y="89"/>
                    <a:pt x="13" y="92"/>
                    <a:pt x="15" y="95"/>
                  </a:cubicBezTo>
                  <a:cubicBezTo>
                    <a:pt x="14" y="96"/>
                    <a:pt x="14" y="96"/>
                    <a:pt x="13" y="97"/>
                  </a:cubicBezTo>
                  <a:cubicBezTo>
                    <a:pt x="13" y="97"/>
                    <a:pt x="12" y="98"/>
                    <a:pt x="12" y="98"/>
                  </a:cubicBezTo>
                  <a:cubicBezTo>
                    <a:pt x="12" y="99"/>
                    <a:pt x="12" y="99"/>
                    <a:pt x="12" y="99"/>
                  </a:cubicBezTo>
                  <a:cubicBezTo>
                    <a:pt x="12" y="102"/>
                    <a:pt x="12" y="106"/>
                    <a:pt x="11" y="109"/>
                  </a:cubicBezTo>
                  <a:cubicBezTo>
                    <a:pt x="11" y="109"/>
                    <a:pt x="11" y="109"/>
                    <a:pt x="11" y="109"/>
                  </a:cubicBezTo>
                  <a:cubicBezTo>
                    <a:pt x="11" y="110"/>
                    <a:pt x="11" y="110"/>
                    <a:pt x="11" y="110"/>
                  </a:cubicBezTo>
                  <a:cubicBezTo>
                    <a:pt x="11" y="111"/>
                    <a:pt x="12" y="112"/>
                    <a:pt x="12" y="112"/>
                  </a:cubicBezTo>
                  <a:cubicBezTo>
                    <a:pt x="13" y="112"/>
                    <a:pt x="13" y="112"/>
                    <a:pt x="13" y="112"/>
                  </a:cubicBezTo>
                  <a:cubicBezTo>
                    <a:pt x="16" y="117"/>
                    <a:pt x="20" y="121"/>
                    <a:pt x="25" y="125"/>
                  </a:cubicBezTo>
                  <a:cubicBezTo>
                    <a:pt x="26" y="125"/>
                    <a:pt x="26" y="125"/>
                    <a:pt x="27" y="125"/>
                  </a:cubicBezTo>
                  <a:cubicBezTo>
                    <a:pt x="27" y="125"/>
                    <a:pt x="27" y="125"/>
                    <a:pt x="27" y="125"/>
                  </a:cubicBezTo>
                  <a:cubicBezTo>
                    <a:pt x="28" y="125"/>
                    <a:pt x="28" y="125"/>
                    <a:pt x="28" y="125"/>
                  </a:cubicBezTo>
                  <a:cubicBezTo>
                    <a:pt x="30" y="123"/>
                    <a:pt x="32" y="121"/>
                    <a:pt x="35" y="119"/>
                  </a:cubicBezTo>
                  <a:cubicBezTo>
                    <a:pt x="40" y="122"/>
                    <a:pt x="44" y="124"/>
                    <a:pt x="50" y="125"/>
                  </a:cubicBezTo>
                  <a:cubicBezTo>
                    <a:pt x="50" y="129"/>
                    <a:pt x="51" y="131"/>
                    <a:pt x="51" y="135"/>
                  </a:cubicBezTo>
                  <a:cubicBezTo>
                    <a:pt x="51" y="136"/>
                    <a:pt x="52" y="136"/>
                    <a:pt x="53" y="136"/>
                  </a:cubicBezTo>
                  <a:cubicBezTo>
                    <a:pt x="56" y="137"/>
                    <a:pt x="59" y="137"/>
                    <a:pt x="63" y="137"/>
                  </a:cubicBezTo>
                  <a:cubicBezTo>
                    <a:pt x="66" y="137"/>
                    <a:pt x="70" y="137"/>
                    <a:pt x="73" y="136"/>
                  </a:cubicBezTo>
                  <a:cubicBezTo>
                    <a:pt x="74" y="136"/>
                    <a:pt x="75" y="135"/>
                    <a:pt x="75" y="135"/>
                  </a:cubicBezTo>
                  <a:cubicBezTo>
                    <a:pt x="75" y="132"/>
                    <a:pt x="75" y="129"/>
                    <a:pt x="76" y="125"/>
                  </a:cubicBezTo>
                  <a:cubicBezTo>
                    <a:pt x="81" y="124"/>
                    <a:pt x="86" y="122"/>
                    <a:pt x="91" y="119"/>
                  </a:cubicBezTo>
                  <a:cubicBezTo>
                    <a:pt x="93" y="121"/>
                    <a:pt x="96" y="123"/>
                    <a:pt x="98" y="125"/>
                  </a:cubicBezTo>
                  <a:cubicBezTo>
                    <a:pt x="98" y="125"/>
                    <a:pt x="98" y="126"/>
                    <a:pt x="99" y="126"/>
                  </a:cubicBezTo>
                  <a:cubicBezTo>
                    <a:pt x="99" y="126"/>
                    <a:pt x="99" y="125"/>
                    <a:pt x="100" y="125"/>
                  </a:cubicBezTo>
                  <a:cubicBezTo>
                    <a:pt x="105" y="121"/>
                    <a:pt x="110" y="116"/>
                    <a:pt x="114" y="111"/>
                  </a:cubicBezTo>
                  <a:cubicBezTo>
                    <a:pt x="115" y="110"/>
                    <a:pt x="115" y="110"/>
                    <a:pt x="115" y="110"/>
                  </a:cubicBezTo>
                  <a:cubicBezTo>
                    <a:pt x="115" y="106"/>
                    <a:pt x="115" y="103"/>
                    <a:pt x="116" y="98"/>
                  </a:cubicBezTo>
                  <a:cubicBezTo>
                    <a:pt x="116" y="98"/>
                    <a:pt x="116" y="98"/>
                    <a:pt x="116" y="98"/>
                  </a:cubicBezTo>
                  <a:cubicBezTo>
                    <a:pt x="116" y="98"/>
                    <a:pt x="116" y="98"/>
                    <a:pt x="116" y="98"/>
                  </a:cubicBezTo>
                  <a:cubicBezTo>
                    <a:pt x="115" y="97"/>
                    <a:pt x="115" y="97"/>
                    <a:pt x="115" y="97"/>
                  </a:cubicBezTo>
                  <a:cubicBezTo>
                    <a:pt x="115" y="97"/>
                    <a:pt x="115" y="97"/>
                    <a:pt x="115" y="97"/>
                  </a:cubicBezTo>
                  <a:cubicBezTo>
                    <a:pt x="114" y="96"/>
                    <a:pt x="113" y="95"/>
                    <a:pt x="112" y="94"/>
                  </a:cubicBezTo>
                  <a:cubicBezTo>
                    <a:pt x="114" y="90"/>
                    <a:pt x="115" y="88"/>
                    <a:pt x="116" y="87"/>
                  </a:cubicBezTo>
                  <a:cubicBezTo>
                    <a:pt x="117" y="86"/>
                    <a:pt x="117" y="86"/>
                    <a:pt x="117" y="86"/>
                  </a:cubicBezTo>
                  <a:cubicBezTo>
                    <a:pt x="118" y="85"/>
                    <a:pt x="119" y="85"/>
                    <a:pt x="120" y="85"/>
                  </a:cubicBezTo>
                  <a:cubicBezTo>
                    <a:pt x="120" y="85"/>
                    <a:pt x="120" y="85"/>
                    <a:pt x="120" y="85"/>
                  </a:cubicBezTo>
                  <a:cubicBezTo>
                    <a:pt x="121" y="85"/>
                    <a:pt x="122" y="85"/>
                    <a:pt x="124" y="85"/>
                  </a:cubicBezTo>
                  <a:cubicBezTo>
                    <a:pt x="124" y="85"/>
                    <a:pt x="124" y="85"/>
                    <a:pt x="124" y="85"/>
                  </a:cubicBezTo>
                  <a:cubicBezTo>
                    <a:pt x="124" y="85"/>
                    <a:pt x="125" y="85"/>
                    <a:pt x="125" y="84"/>
                  </a:cubicBezTo>
                  <a:cubicBezTo>
                    <a:pt x="126" y="80"/>
                    <a:pt x="126" y="77"/>
                    <a:pt x="126" y="73"/>
                  </a:cubicBezTo>
                  <a:cubicBezTo>
                    <a:pt x="127" y="69"/>
                    <a:pt x="127" y="66"/>
                    <a:pt x="127" y="63"/>
                  </a:cubicBezTo>
                  <a:cubicBezTo>
                    <a:pt x="127" y="59"/>
                    <a:pt x="127" y="56"/>
                    <a:pt x="126" y="52"/>
                  </a:cubicBezTo>
                  <a:cubicBezTo>
                    <a:pt x="126" y="51"/>
                    <a:pt x="125" y="51"/>
                    <a:pt x="125" y="51"/>
                  </a:cubicBezTo>
                  <a:cubicBezTo>
                    <a:pt x="122" y="51"/>
                    <a:pt x="119" y="51"/>
                    <a:pt x="116" y="51"/>
                  </a:cubicBezTo>
                  <a:cubicBezTo>
                    <a:pt x="115" y="47"/>
                    <a:pt x="114" y="44"/>
                    <a:pt x="112" y="40"/>
                  </a:cubicBezTo>
                  <a:cubicBezTo>
                    <a:pt x="113" y="40"/>
                    <a:pt x="113" y="39"/>
                    <a:pt x="114" y="39"/>
                  </a:cubicBezTo>
                  <a:cubicBezTo>
                    <a:pt x="115" y="39"/>
                    <a:pt x="115" y="38"/>
                    <a:pt x="115" y="37"/>
                  </a:cubicBezTo>
                  <a:cubicBezTo>
                    <a:pt x="115" y="36"/>
                    <a:pt x="115" y="35"/>
                    <a:pt x="115" y="34"/>
                  </a:cubicBezTo>
                  <a:cubicBezTo>
                    <a:pt x="115" y="32"/>
                    <a:pt x="115" y="30"/>
                    <a:pt x="115" y="29"/>
                  </a:cubicBezTo>
                  <a:cubicBezTo>
                    <a:pt x="115" y="28"/>
                    <a:pt x="116" y="28"/>
                    <a:pt x="116" y="28"/>
                  </a:cubicBezTo>
                  <a:cubicBezTo>
                    <a:pt x="115" y="27"/>
                    <a:pt x="115" y="27"/>
                    <a:pt x="115" y="27"/>
                  </a:cubicBezTo>
                  <a:cubicBezTo>
                    <a:pt x="116" y="27"/>
                    <a:pt x="116" y="26"/>
                    <a:pt x="115" y="26"/>
                  </a:cubicBezTo>
                  <a:cubicBezTo>
                    <a:pt x="115" y="26"/>
                    <a:pt x="115" y="26"/>
                    <a:pt x="115" y="26"/>
                  </a:cubicBezTo>
                  <a:cubicBezTo>
                    <a:pt x="115" y="25"/>
                    <a:pt x="115" y="25"/>
                    <a:pt x="114" y="24"/>
                  </a:cubicBezTo>
                  <a:cubicBezTo>
                    <a:pt x="114" y="24"/>
                    <a:pt x="114" y="24"/>
                    <a:pt x="114" y="24"/>
                  </a:cubicBezTo>
                  <a:cubicBezTo>
                    <a:pt x="113" y="23"/>
                    <a:pt x="113" y="22"/>
                    <a:pt x="112" y="21"/>
                  </a:cubicBezTo>
                  <a:cubicBezTo>
                    <a:pt x="112" y="21"/>
                    <a:pt x="111" y="20"/>
                    <a:pt x="110" y="19"/>
                  </a:cubicBezTo>
                  <a:cubicBezTo>
                    <a:pt x="108" y="18"/>
                    <a:pt x="106" y="16"/>
                    <a:pt x="105" y="14"/>
                  </a:cubicBezTo>
                  <a:cubicBezTo>
                    <a:pt x="104" y="13"/>
                    <a:pt x="103" y="13"/>
                    <a:pt x="102" y="12"/>
                  </a:cubicBezTo>
                  <a:cubicBezTo>
                    <a:pt x="102" y="12"/>
                    <a:pt x="101" y="12"/>
                    <a:pt x="101" y="11"/>
                  </a:cubicBezTo>
                  <a:cubicBezTo>
                    <a:pt x="101" y="11"/>
                    <a:pt x="101" y="11"/>
                    <a:pt x="100" y="11"/>
                  </a:cubicBezTo>
                  <a:cubicBezTo>
                    <a:pt x="100" y="11"/>
                    <a:pt x="100" y="11"/>
                    <a:pt x="100" y="11"/>
                  </a:cubicBezTo>
                  <a:cubicBezTo>
                    <a:pt x="100" y="11"/>
                    <a:pt x="99" y="11"/>
                    <a:pt x="99" y="11"/>
                  </a:cubicBezTo>
                  <a:cubicBezTo>
                    <a:pt x="99" y="11"/>
                    <a:pt x="99" y="11"/>
                    <a:pt x="99" y="11"/>
                  </a:cubicBezTo>
                  <a:cubicBezTo>
                    <a:pt x="97" y="14"/>
                    <a:pt x="94" y="16"/>
                    <a:pt x="92" y="18"/>
                  </a:cubicBezTo>
                  <a:cubicBezTo>
                    <a:pt x="87" y="15"/>
                    <a:pt x="82" y="12"/>
                    <a:pt x="76" y="11"/>
                  </a:cubicBezTo>
                  <a:cubicBezTo>
                    <a:pt x="76" y="8"/>
                    <a:pt x="76" y="5"/>
                    <a:pt x="76" y="2"/>
                  </a:cubicBezTo>
                  <a:cubicBezTo>
                    <a:pt x="76" y="1"/>
                    <a:pt x="75" y="1"/>
                    <a:pt x="74" y="0"/>
                  </a:cubicBezTo>
                  <a:cubicBezTo>
                    <a:pt x="71" y="0"/>
                    <a:pt x="68" y="0"/>
                    <a:pt x="64" y="0"/>
                  </a:cubicBezTo>
                </a:path>
              </a:pathLst>
            </a:custGeom>
            <a:solidFill>
              <a:srgbClr val="B2B2B2"/>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98" name="Freeform 743"/>
            <p:cNvSpPr>
              <a:spLocks noEditPoints="1"/>
            </p:cNvSpPr>
            <p:nvPr/>
          </p:nvSpPr>
          <p:spPr bwMode="auto">
            <a:xfrm>
              <a:off x="1086191" y="3245665"/>
              <a:ext cx="125454" cy="125454"/>
            </a:xfrm>
            <a:custGeom>
              <a:avLst/>
              <a:gdLst>
                <a:gd name="T0" fmla="*/ 56 w 59"/>
                <a:gd name="T1" fmla="*/ 30 h 59"/>
                <a:gd name="T2" fmla="*/ 54 w 59"/>
                <a:gd name="T3" fmla="*/ 29 h 59"/>
                <a:gd name="T4" fmla="*/ 55 w 59"/>
                <a:gd name="T5" fmla="*/ 28 h 59"/>
                <a:gd name="T6" fmla="*/ 53 w 59"/>
                <a:gd name="T7" fmla="*/ 26 h 59"/>
                <a:gd name="T8" fmla="*/ 53 w 59"/>
                <a:gd name="T9" fmla="*/ 26 h 59"/>
                <a:gd name="T10" fmla="*/ 54 w 59"/>
                <a:gd name="T11" fmla="*/ 21 h 59"/>
                <a:gd name="T12" fmla="*/ 51 w 59"/>
                <a:gd name="T13" fmla="*/ 21 h 59"/>
                <a:gd name="T14" fmla="*/ 53 w 59"/>
                <a:gd name="T15" fmla="*/ 20 h 59"/>
                <a:gd name="T16" fmla="*/ 49 w 59"/>
                <a:gd name="T17" fmla="*/ 19 h 59"/>
                <a:gd name="T18" fmla="*/ 50 w 59"/>
                <a:gd name="T19" fmla="*/ 20 h 59"/>
                <a:gd name="T20" fmla="*/ 46 w 59"/>
                <a:gd name="T21" fmla="*/ 16 h 59"/>
                <a:gd name="T22" fmla="*/ 48 w 59"/>
                <a:gd name="T23" fmla="*/ 18 h 59"/>
                <a:gd name="T24" fmla="*/ 47 w 59"/>
                <a:gd name="T25" fmla="*/ 11 h 59"/>
                <a:gd name="T26" fmla="*/ 45 w 59"/>
                <a:gd name="T27" fmla="*/ 15 h 59"/>
                <a:gd name="T28" fmla="*/ 3 w 59"/>
                <a:gd name="T29" fmla="*/ 28 h 59"/>
                <a:gd name="T30" fmla="*/ 12 w 59"/>
                <a:gd name="T31" fmla="*/ 16 h 59"/>
                <a:gd name="T32" fmla="*/ 45 w 59"/>
                <a:gd name="T33" fmla="*/ 19 h 59"/>
                <a:gd name="T34" fmla="*/ 53 w 59"/>
                <a:gd name="T35" fmla="*/ 41 h 59"/>
                <a:gd name="T36" fmla="*/ 30 w 59"/>
                <a:gd name="T37" fmla="*/ 56 h 59"/>
                <a:gd name="T38" fmla="*/ 40 w 59"/>
                <a:gd name="T39" fmla="*/ 12 h 59"/>
                <a:gd name="T40" fmla="*/ 46 w 59"/>
                <a:gd name="T41" fmla="*/ 10 h 59"/>
                <a:gd name="T42" fmla="*/ 6 w 59"/>
                <a:gd name="T43" fmla="*/ 17 h 59"/>
                <a:gd name="T44" fmla="*/ 9 w 59"/>
                <a:gd name="T45" fmla="*/ 15 h 59"/>
                <a:gd name="T46" fmla="*/ 15 w 59"/>
                <a:gd name="T47" fmla="*/ 7 h 59"/>
                <a:gd name="T48" fmla="*/ 39 w 59"/>
                <a:gd name="T49" fmla="*/ 11 h 59"/>
                <a:gd name="T50" fmla="*/ 43 w 59"/>
                <a:gd name="T51" fmla="*/ 8 h 59"/>
                <a:gd name="T52" fmla="*/ 34 w 59"/>
                <a:gd name="T53" fmla="*/ 9 h 59"/>
                <a:gd name="T54" fmla="*/ 41 w 59"/>
                <a:gd name="T55" fmla="*/ 6 h 59"/>
                <a:gd name="T56" fmla="*/ 31 w 59"/>
                <a:gd name="T57" fmla="*/ 8 h 59"/>
                <a:gd name="T58" fmla="*/ 36 w 59"/>
                <a:gd name="T59" fmla="*/ 5 h 59"/>
                <a:gd name="T60" fmla="*/ 19 w 59"/>
                <a:gd name="T61" fmla="*/ 5 h 59"/>
                <a:gd name="T62" fmla="*/ 13 w 59"/>
                <a:gd name="T63" fmla="*/ 12 h 59"/>
                <a:gd name="T64" fmla="*/ 34 w 59"/>
                <a:gd name="T65" fmla="*/ 3 h 59"/>
                <a:gd name="T66" fmla="*/ 27 w 59"/>
                <a:gd name="T67" fmla="*/ 8 h 59"/>
                <a:gd name="T68" fmla="*/ 26 w 59"/>
                <a:gd name="T69" fmla="*/ 3 h 59"/>
                <a:gd name="T70" fmla="*/ 19 w 59"/>
                <a:gd name="T71" fmla="*/ 9 h 59"/>
                <a:gd name="T72" fmla="*/ 29 w 59"/>
                <a:gd name="T73" fmla="*/ 3 h 59"/>
                <a:gd name="T74" fmla="*/ 23 w 59"/>
                <a:gd name="T75" fmla="*/ 8 h 59"/>
                <a:gd name="T76" fmla="*/ 12 w 59"/>
                <a:gd name="T77" fmla="*/ 5 h 59"/>
                <a:gd name="T78" fmla="*/ 30 w 59"/>
                <a:gd name="T79" fmla="*/ 59 h 59"/>
                <a:gd name="T80" fmla="*/ 45 w 59"/>
                <a:gd name="T81" fmla="*/ 54 h 59"/>
                <a:gd name="T82" fmla="*/ 46 w 59"/>
                <a:gd name="T83" fmla="*/ 53 h 59"/>
                <a:gd name="T84" fmla="*/ 48 w 59"/>
                <a:gd name="T85" fmla="*/ 52 h 59"/>
                <a:gd name="T86" fmla="*/ 48 w 59"/>
                <a:gd name="T87" fmla="*/ 52 h 59"/>
                <a:gd name="T88" fmla="*/ 48 w 59"/>
                <a:gd name="T89" fmla="*/ 52 h 59"/>
                <a:gd name="T90" fmla="*/ 48 w 59"/>
                <a:gd name="T91" fmla="*/ 52 h 59"/>
                <a:gd name="T92" fmla="*/ 59 w 59"/>
                <a:gd name="T93" fmla="*/ 31 h 59"/>
                <a:gd name="T94" fmla="*/ 29 w 59"/>
                <a:gd name="T95"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9" h="59">
                  <a:moveTo>
                    <a:pt x="56" y="32"/>
                  </a:moveTo>
                  <a:cubicBezTo>
                    <a:pt x="55" y="32"/>
                    <a:pt x="55" y="31"/>
                    <a:pt x="55" y="30"/>
                  </a:cubicBezTo>
                  <a:cubicBezTo>
                    <a:pt x="56" y="30"/>
                    <a:pt x="56" y="30"/>
                    <a:pt x="56" y="30"/>
                  </a:cubicBezTo>
                  <a:cubicBezTo>
                    <a:pt x="56" y="31"/>
                    <a:pt x="56" y="31"/>
                    <a:pt x="56" y="31"/>
                  </a:cubicBezTo>
                  <a:cubicBezTo>
                    <a:pt x="56" y="31"/>
                    <a:pt x="56" y="32"/>
                    <a:pt x="56" y="32"/>
                  </a:cubicBezTo>
                  <a:moveTo>
                    <a:pt x="54" y="29"/>
                  </a:moveTo>
                  <a:cubicBezTo>
                    <a:pt x="54" y="28"/>
                    <a:pt x="54" y="28"/>
                    <a:pt x="54" y="28"/>
                  </a:cubicBezTo>
                  <a:cubicBezTo>
                    <a:pt x="54" y="27"/>
                    <a:pt x="55" y="27"/>
                    <a:pt x="55" y="27"/>
                  </a:cubicBezTo>
                  <a:cubicBezTo>
                    <a:pt x="55" y="27"/>
                    <a:pt x="55" y="28"/>
                    <a:pt x="55" y="28"/>
                  </a:cubicBezTo>
                  <a:cubicBezTo>
                    <a:pt x="54" y="29"/>
                    <a:pt x="54" y="29"/>
                    <a:pt x="54" y="29"/>
                  </a:cubicBezTo>
                  <a:moveTo>
                    <a:pt x="53" y="26"/>
                  </a:moveTo>
                  <a:cubicBezTo>
                    <a:pt x="53" y="26"/>
                    <a:pt x="53" y="26"/>
                    <a:pt x="53" y="26"/>
                  </a:cubicBezTo>
                  <a:cubicBezTo>
                    <a:pt x="54" y="25"/>
                    <a:pt x="54" y="25"/>
                    <a:pt x="55" y="25"/>
                  </a:cubicBezTo>
                  <a:cubicBezTo>
                    <a:pt x="55" y="25"/>
                    <a:pt x="55" y="25"/>
                    <a:pt x="55" y="25"/>
                  </a:cubicBezTo>
                  <a:cubicBezTo>
                    <a:pt x="55" y="26"/>
                    <a:pt x="54" y="26"/>
                    <a:pt x="53" y="26"/>
                  </a:cubicBezTo>
                  <a:moveTo>
                    <a:pt x="52" y="24"/>
                  </a:moveTo>
                  <a:cubicBezTo>
                    <a:pt x="52" y="24"/>
                    <a:pt x="52" y="23"/>
                    <a:pt x="52" y="23"/>
                  </a:cubicBezTo>
                  <a:cubicBezTo>
                    <a:pt x="52" y="22"/>
                    <a:pt x="53" y="22"/>
                    <a:pt x="54" y="21"/>
                  </a:cubicBezTo>
                  <a:cubicBezTo>
                    <a:pt x="54" y="22"/>
                    <a:pt x="54" y="22"/>
                    <a:pt x="54" y="23"/>
                  </a:cubicBezTo>
                  <a:cubicBezTo>
                    <a:pt x="54" y="23"/>
                    <a:pt x="53" y="24"/>
                    <a:pt x="52" y="24"/>
                  </a:cubicBezTo>
                  <a:moveTo>
                    <a:pt x="51" y="21"/>
                  </a:moveTo>
                  <a:cubicBezTo>
                    <a:pt x="50" y="21"/>
                    <a:pt x="50" y="21"/>
                    <a:pt x="50" y="21"/>
                  </a:cubicBezTo>
                  <a:cubicBezTo>
                    <a:pt x="51" y="20"/>
                    <a:pt x="52" y="20"/>
                    <a:pt x="53" y="19"/>
                  </a:cubicBezTo>
                  <a:cubicBezTo>
                    <a:pt x="53" y="20"/>
                    <a:pt x="53" y="20"/>
                    <a:pt x="53" y="20"/>
                  </a:cubicBezTo>
                  <a:cubicBezTo>
                    <a:pt x="52" y="20"/>
                    <a:pt x="52" y="21"/>
                    <a:pt x="51" y="21"/>
                  </a:cubicBezTo>
                  <a:moveTo>
                    <a:pt x="50" y="20"/>
                  </a:moveTo>
                  <a:cubicBezTo>
                    <a:pt x="49" y="19"/>
                    <a:pt x="49" y="19"/>
                    <a:pt x="49" y="19"/>
                  </a:cubicBezTo>
                  <a:cubicBezTo>
                    <a:pt x="50" y="18"/>
                    <a:pt x="51" y="18"/>
                    <a:pt x="52" y="17"/>
                  </a:cubicBezTo>
                  <a:cubicBezTo>
                    <a:pt x="52" y="17"/>
                    <a:pt x="52" y="18"/>
                    <a:pt x="52" y="18"/>
                  </a:cubicBezTo>
                  <a:cubicBezTo>
                    <a:pt x="51" y="19"/>
                    <a:pt x="50" y="19"/>
                    <a:pt x="50" y="20"/>
                  </a:cubicBezTo>
                  <a:moveTo>
                    <a:pt x="48" y="18"/>
                  </a:moveTo>
                  <a:cubicBezTo>
                    <a:pt x="48" y="17"/>
                    <a:pt x="48" y="17"/>
                    <a:pt x="48" y="17"/>
                  </a:cubicBezTo>
                  <a:cubicBezTo>
                    <a:pt x="47" y="17"/>
                    <a:pt x="47" y="17"/>
                    <a:pt x="46" y="16"/>
                  </a:cubicBezTo>
                  <a:cubicBezTo>
                    <a:pt x="47" y="15"/>
                    <a:pt x="49" y="15"/>
                    <a:pt x="50" y="14"/>
                  </a:cubicBezTo>
                  <a:cubicBezTo>
                    <a:pt x="50" y="15"/>
                    <a:pt x="51" y="15"/>
                    <a:pt x="51" y="16"/>
                  </a:cubicBezTo>
                  <a:cubicBezTo>
                    <a:pt x="50" y="16"/>
                    <a:pt x="49" y="17"/>
                    <a:pt x="48" y="18"/>
                  </a:cubicBezTo>
                  <a:moveTo>
                    <a:pt x="45" y="15"/>
                  </a:moveTo>
                  <a:cubicBezTo>
                    <a:pt x="45" y="15"/>
                    <a:pt x="44" y="14"/>
                    <a:pt x="43" y="14"/>
                  </a:cubicBezTo>
                  <a:cubicBezTo>
                    <a:pt x="45" y="13"/>
                    <a:pt x="46" y="12"/>
                    <a:pt x="47" y="11"/>
                  </a:cubicBezTo>
                  <a:cubicBezTo>
                    <a:pt x="48" y="11"/>
                    <a:pt x="48" y="11"/>
                    <a:pt x="48" y="11"/>
                  </a:cubicBezTo>
                  <a:cubicBezTo>
                    <a:pt x="48" y="12"/>
                    <a:pt x="49" y="12"/>
                    <a:pt x="49" y="13"/>
                  </a:cubicBezTo>
                  <a:cubicBezTo>
                    <a:pt x="48" y="14"/>
                    <a:pt x="46" y="14"/>
                    <a:pt x="45" y="15"/>
                  </a:cubicBezTo>
                  <a:moveTo>
                    <a:pt x="30" y="56"/>
                  </a:moveTo>
                  <a:cubicBezTo>
                    <a:pt x="23" y="56"/>
                    <a:pt x="16" y="52"/>
                    <a:pt x="11" y="47"/>
                  </a:cubicBezTo>
                  <a:cubicBezTo>
                    <a:pt x="6" y="42"/>
                    <a:pt x="3" y="35"/>
                    <a:pt x="3" y="28"/>
                  </a:cubicBezTo>
                  <a:cubicBezTo>
                    <a:pt x="3" y="27"/>
                    <a:pt x="3" y="26"/>
                    <a:pt x="3" y="25"/>
                  </a:cubicBezTo>
                  <a:cubicBezTo>
                    <a:pt x="4" y="24"/>
                    <a:pt x="4" y="24"/>
                    <a:pt x="4" y="24"/>
                  </a:cubicBezTo>
                  <a:cubicBezTo>
                    <a:pt x="6" y="21"/>
                    <a:pt x="8" y="18"/>
                    <a:pt x="12" y="16"/>
                  </a:cubicBezTo>
                  <a:cubicBezTo>
                    <a:pt x="17" y="12"/>
                    <a:pt x="22" y="11"/>
                    <a:pt x="27" y="11"/>
                  </a:cubicBezTo>
                  <a:cubicBezTo>
                    <a:pt x="27" y="11"/>
                    <a:pt x="27" y="11"/>
                    <a:pt x="27" y="11"/>
                  </a:cubicBezTo>
                  <a:cubicBezTo>
                    <a:pt x="34" y="11"/>
                    <a:pt x="41" y="14"/>
                    <a:pt x="45" y="19"/>
                  </a:cubicBezTo>
                  <a:cubicBezTo>
                    <a:pt x="50" y="25"/>
                    <a:pt x="53" y="32"/>
                    <a:pt x="53" y="39"/>
                  </a:cubicBezTo>
                  <a:cubicBezTo>
                    <a:pt x="53" y="39"/>
                    <a:pt x="53" y="40"/>
                    <a:pt x="53" y="41"/>
                  </a:cubicBezTo>
                  <a:cubicBezTo>
                    <a:pt x="53" y="41"/>
                    <a:pt x="53" y="41"/>
                    <a:pt x="53" y="41"/>
                  </a:cubicBezTo>
                  <a:cubicBezTo>
                    <a:pt x="52" y="44"/>
                    <a:pt x="49" y="48"/>
                    <a:pt x="45" y="51"/>
                  </a:cubicBezTo>
                  <a:cubicBezTo>
                    <a:pt x="45" y="51"/>
                    <a:pt x="45" y="51"/>
                    <a:pt x="45" y="51"/>
                  </a:cubicBezTo>
                  <a:cubicBezTo>
                    <a:pt x="40" y="54"/>
                    <a:pt x="35" y="56"/>
                    <a:pt x="30" y="56"/>
                  </a:cubicBezTo>
                  <a:cubicBezTo>
                    <a:pt x="30" y="56"/>
                    <a:pt x="30" y="56"/>
                    <a:pt x="30" y="56"/>
                  </a:cubicBezTo>
                  <a:moveTo>
                    <a:pt x="42" y="13"/>
                  </a:moveTo>
                  <a:cubicBezTo>
                    <a:pt x="41" y="12"/>
                    <a:pt x="41" y="12"/>
                    <a:pt x="40" y="12"/>
                  </a:cubicBezTo>
                  <a:cubicBezTo>
                    <a:pt x="42" y="11"/>
                    <a:pt x="43" y="10"/>
                    <a:pt x="45" y="9"/>
                  </a:cubicBezTo>
                  <a:cubicBezTo>
                    <a:pt x="45" y="9"/>
                    <a:pt x="45" y="9"/>
                    <a:pt x="45" y="9"/>
                  </a:cubicBezTo>
                  <a:cubicBezTo>
                    <a:pt x="45" y="9"/>
                    <a:pt x="46" y="9"/>
                    <a:pt x="46" y="10"/>
                  </a:cubicBezTo>
                  <a:cubicBezTo>
                    <a:pt x="45" y="11"/>
                    <a:pt x="43" y="12"/>
                    <a:pt x="42" y="13"/>
                  </a:cubicBezTo>
                  <a:moveTo>
                    <a:pt x="6" y="17"/>
                  </a:moveTo>
                  <a:cubicBezTo>
                    <a:pt x="6" y="17"/>
                    <a:pt x="6" y="17"/>
                    <a:pt x="6" y="17"/>
                  </a:cubicBezTo>
                  <a:cubicBezTo>
                    <a:pt x="8" y="14"/>
                    <a:pt x="11" y="12"/>
                    <a:pt x="13" y="9"/>
                  </a:cubicBezTo>
                  <a:cubicBezTo>
                    <a:pt x="14" y="8"/>
                    <a:pt x="14" y="8"/>
                    <a:pt x="14" y="8"/>
                  </a:cubicBezTo>
                  <a:cubicBezTo>
                    <a:pt x="12" y="10"/>
                    <a:pt x="10" y="12"/>
                    <a:pt x="9" y="15"/>
                  </a:cubicBezTo>
                  <a:cubicBezTo>
                    <a:pt x="8" y="15"/>
                    <a:pt x="7" y="16"/>
                    <a:pt x="6" y="17"/>
                  </a:cubicBezTo>
                  <a:moveTo>
                    <a:pt x="14" y="8"/>
                  </a:moveTo>
                  <a:cubicBezTo>
                    <a:pt x="15" y="7"/>
                    <a:pt x="15" y="7"/>
                    <a:pt x="15" y="7"/>
                  </a:cubicBezTo>
                  <a:cubicBezTo>
                    <a:pt x="15" y="7"/>
                    <a:pt x="15" y="7"/>
                    <a:pt x="15" y="7"/>
                  </a:cubicBezTo>
                  <a:cubicBezTo>
                    <a:pt x="15" y="7"/>
                    <a:pt x="14" y="8"/>
                    <a:pt x="14" y="8"/>
                  </a:cubicBezTo>
                  <a:moveTo>
                    <a:pt x="39" y="11"/>
                  </a:moveTo>
                  <a:cubicBezTo>
                    <a:pt x="38" y="10"/>
                    <a:pt x="38" y="10"/>
                    <a:pt x="38" y="10"/>
                  </a:cubicBezTo>
                  <a:cubicBezTo>
                    <a:pt x="39" y="9"/>
                    <a:pt x="41" y="8"/>
                    <a:pt x="42" y="7"/>
                  </a:cubicBezTo>
                  <a:cubicBezTo>
                    <a:pt x="43" y="8"/>
                    <a:pt x="43" y="8"/>
                    <a:pt x="43" y="8"/>
                  </a:cubicBezTo>
                  <a:cubicBezTo>
                    <a:pt x="42" y="9"/>
                    <a:pt x="40" y="10"/>
                    <a:pt x="39" y="11"/>
                  </a:cubicBezTo>
                  <a:moveTo>
                    <a:pt x="36" y="10"/>
                  </a:moveTo>
                  <a:cubicBezTo>
                    <a:pt x="36" y="9"/>
                    <a:pt x="35" y="9"/>
                    <a:pt x="34" y="9"/>
                  </a:cubicBezTo>
                  <a:cubicBezTo>
                    <a:pt x="35" y="8"/>
                    <a:pt x="36" y="7"/>
                    <a:pt x="37" y="6"/>
                  </a:cubicBezTo>
                  <a:cubicBezTo>
                    <a:pt x="38" y="6"/>
                    <a:pt x="38" y="5"/>
                    <a:pt x="39" y="5"/>
                  </a:cubicBezTo>
                  <a:cubicBezTo>
                    <a:pt x="40" y="5"/>
                    <a:pt x="40" y="6"/>
                    <a:pt x="41" y="6"/>
                  </a:cubicBezTo>
                  <a:cubicBezTo>
                    <a:pt x="39" y="7"/>
                    <a:pt x="38" y="8"/>
                    <a:pt x="36" y="10"/>
                  </a:cubicBezTo>
                  <a:moveTo>
                    <a:pt x="33" y="9"/>
                  </a:moveTo>
                  <a:cubicBezTo>
                    <a:pt x="32" y="8"/>
                    <a:pt x="32" y="8"/>
                    <a:pt x="31" y="8"/>
                  </a:cubicBezTo>
                  <a:cubicBezTo>
                    <a:pt x="33" y="7"/>
                    <a:pt x="34" y="5"/>
                    <a:pt x="36" y="4"/>
                  </a:cubicBezTo>
                  <a:cubicBezTo>
                    <a:pt x="36" y="4"/>
                    <a:pt x="37" y="4"/>
                    <a:pt x="37" y="4"/>
                  </a:cubicBezTo>
                  <a:cubicBezTo>
                    <a:pt x="36" y="5"/>
                    <a:pt x="36" y="5"/>
                    <a:pt x="36" y="5"/>
                  </a:cubicBezTo>
                  <a:cubicBezTo>
                    <a:pt x="35" y="6"/>
                    <a:pt x="34" y="7"/>
                    <a:pt x="33" y="9"/>
                  </a:cubicBezTo>
                  <a:moveTo>
                    <a:pt x="13" y="12"/>
                  </a:moveTo>
                  <a:cubicBezTo>
                    <a:pt x="15" y="9"/>
                    <a:pt x="17" y="7"/>
                    <a:pt x="19" y="5"/>
                  </a:cubicBezTo>
                  <a:cubicBezTo>
                    <a:pt x="20" y="4"/>
                    <a:pt x="21" y="4"/>
                    <a:pt x="22" y="4"/>
                  </a:cubicBezTo>
                  <a:cubicBezTo>
                    <a:pt x="20" y="6"/>
                    <a:pt x="18" y="8"/>
                    <a:pt x="15" y="10"/>
                  </a:cubicBezTo>
                  <a:cubicBezTo>
                    <a:pt x="15" y="11"/>
                    <a:pt x="14" y="11"/>
                    <a:pt x="13" y="12"/>
                  </a:cubicBezTo>
                  <a:moveTo>
                    <a:pt x="27" y="8"/>
                  </a:moveTo>
                  <a:cubicBezTo>
                    <a:pt x="28" y="6"/>
                    <a:pt x="30" y="4"/>
                    <a:pt x="32" y="3"/>
                  </a:cubicBezTo>
                  <a:cubicBezTo>
                    <a:pt x="33" y="3"/>
                    <a:pt x="33" y="3"/>
                    <a:pt x="34" y="3"/>
                  </a:cubicBezTo>
                  <a:cubicBezTo>
                    <a:pt x="32" y="5"/>
                    <a:pt x="31" y="6"/>
                    <a:pt x="29" y="8"/>
                  </a:cubicBezTo>
                  <a:cubicBezTo>
                    <a:pt x="28" y="8"/>
                    <a:pt x="28" y="8"/>
                    <a:pt x="27" y="8"/>
                  </a:cubicBezTo>
                  <a:cubicBezTo>
                    <a:pt x="27" y="8"/>
                    <a:pt x="27" y="8"/>
                    <a:pt x="27" y="8"/>
                  </a:cubicBezTo>
                  <a:moveTo>
                    <a:pt x="19" y="9"/>
                  </a:moveTo>
                  <a:cubicBezTo>
                    <a:pt x="21" y="7"/>
                    <a:pt x="23" y="5"/>
                    <a:pt x="25" y="3"/>
                  </a:cubicBezTo>
                  <a:cubicBezTo>
                    <a:pt x="26" y="3"/>
                    <a:pt x="26" y="3"/>
                    <a:pt x="26" y="3"/>
                  </a:cubicBezTo>
                  <a:cubicBezTo>
                    <a:pt x="24" y="5"/>
                    <a:pt x="22" y="7"/>
                    <a:pt x="20" y="9"/>
                  </a:cubicBezTo>
                  <a:cubicBezTo>
                    <a:pt x="20" y="9"/>
                    <a:pt x="20" y="9"/>
                    <a:pt x="20" y="9"/>
                  </a:cubicBezTo>
                  <a:cubicBezTo>
                    <a:pt x="19" y="9"/>
                    <a:pt x="19" y="9"/>
                    <a:pt x="19" y="9"/>
                  </a:cubicBezTo>
                  <a:moveTo>
                    <a:pt x="23" y="8"/>
                  </a:moveTo>
                  <a:cubicBezTo>
                    <a:pt x="25" y="6"/>
                    <a:pt x="27" y="4"/>
                    <a:pt x="29" y="3"/>
                  </a:cubicBezTo>
                  <a:cubicBezTo>
                    <a:pt x="29" y="3"/>
                    <a:pt x="29" y="3"/>
                    <a:pt x="29" y="3"/>
                  </a:cubicBezTo>
                  <a:cubicBezTo>
                    <a:pt x="29" y="3"/>
                    <a:pt x="30" y="3"/>
                    <a:pt x="30" y="3"/>
                  </a:cubicBezTo>
                  <a:cubicBezTo>
                    <a:pt x="28" y="4"/>
                    <a:pt x="26" y="6"/>
                    <a:pt x="24" y="8"/>
                  </a:cubicBezTo>
                  <a:cubicBezTo>
                    <a:pt x="24" y="8"/>
                    <a:pt x="23" y="8"/>
                    <a:pt x="23" y="8"/>
                  </a:cubicBezTo>
                  <a:moveTo>
                    <a:pt x="29" y="0"/>
                  </a:moveTo>
                  <a:cubicBezTo>
                    <a:pt x="24" y="0"/>
                    <a:pt x="18" y="1"/>
                    <a:pt x="12" y="5"/>
                  </a:cubicBezTo>
                  <a:cubicBezTo>
                    <a:pt x="12" y="5"/>
                    <a:pt x="12" y="5"/>
                    <a:pt x="12" y="5"/>
                  </a:cubicBezTo>
                  <a:cubicBezTo>
                    <a:pt x="4" y="11"/>
                    <a:pt x="0" y="20"/>
                    <a:pt x="0" y="28"/>
                  </a:cubicBezTo>
                  <a:cubicBezTo>
                    <a:pt x="0" y="35"/>
                    <a:pt x="4" y="43"/>
                    <a:pt x="9" y="49"/>
                  </a:cubicBezTo>
                  <a:cubicBezTo>
                    <a:pt x="14" y="55"/>
                    <a:pt x="22" y="59"/>
                    <a:pt x="30" y="59"/>
                  </a:cubicBezTo>
                  <a:cubicBezTo>
                    <a:pt x="34" y="59"/>
                    <a:pt x="39" y="57"/>
                    <a:pt x="44" y="54"/>
                  </a:cubicBezTo>
                  <a:cubicBezTo>
                    <a:pt x="44" y="54"/>
                    <a:pt x="44" y="54"/>
                    <a:pt x="44" y="54"/>
                  </a:cubicBezTo>
                  <a:cubicBezTo>
                    <a:pt x="45" y="54"/>
                    <a:pt x="45" y="54"/>
                    <a:pt x="45" y="54"/>
                  </a:cubicBezTo>
                  <a:cubicBezTo>
                    <a:pt x="45" y="54"/>
                    <a:pt x="45" y="54"/>
                    <a:pt x="45" y="54"/>
                  </a:cubicBezTo>
                  <a:cubicBezTo>
                    <a:pt x="45" y="54"/>
                    <a:pt x="45" y="54"/>
                    <a:pt x="46" y="53"/>
                  </a:cubicBezTo>
                  <a:cubicBezTo>
                    <a:pt x="46" y="53"/>
                    <a:pt x="46" y="53"/>
                    <a:pt x="46" y="53"/>
                  </a:cubicBezTo>
                  <a:cubicBezTo>
                    <a:pt x="46" y="53"/>
                    <a:pt x="46" y="53"/>
                    <a:pt x="46" y="53"/>
                  </a:cubicBezTo>
                  <a:cubicBezTo>
                    <a:pt x="47" y="53"/>
                    <a:pt x="47"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1"/>
                    <a:pt x="48" y="51"/>
                    <a:pt x="48" y="51"/>
                  </a:cubicBezTo>
                  <a:cubicBezTo>
                    <a:pt x="48" y="51"/>
                    <a:pt x="48" y="51"/>
                    <a:pt x="48" y="51"/>
                  </a:cubicBezTo>
                  <a:cubicBezTo>
                    <a:pt x="55" y="46"/>
                    <a:pt x="59" y="38"/>
                    <a:pt x="59" y="31"/>
                  </a:cubicBezTo>
                  <a:cubicBezTo>
                    <a:pt x="59" y="23"/>
                    <a:pt x="55" y="15"/>
                    <a:pt x="50" y="9"/>
                  </a:cubicBezTo>
                  <a:cubicBezTo>
                    <a:pt x="45" y="4"/>
                    <a:pt x="37" y="0"/>
                    <a:pt x="29" y="0"/>
                  </a:cubicBezTo>
                  <a:cubicBezTo>
                    <a:pt x="29" y="0"/>
                    <a:pt x="29" y="0"/>
                    <a:pt x="29" y="0"/>
                  </a:cubicBezTo>
                </a:path>
              </a:pathLst>
            </a:custGeom>
            <a:solidFill>
              <a:srgbClr val="B2B2B2"/>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99" name="Freeform 744"/>
            <p:cNvSpPr>
              <a:spLocks noEditPoints="1"/>
            </p:cNvSpPr>
            <p:nvPr/>
          </p:nvSpPr>
          <p:spPr bwMode="auto">
            <a:xfrm>
              <a:off x="1045866" y="3209821"/>
              <a:ext cx="201623" cy="214168"/>
            </a:xfrm>
            <a:custGeom>
              <a:avLst/>
              <a:gdLst>
                <a:gd name="T0" fmla="*/ 41 w 95"/>
                <a:gd name="T1" fmla="*/ 98 h 101"/>
                <a:gd name="T2" fmla="*/ 41 w 95"/>
                <a:gd name="T3" fmla="*/ 92 h 101"/>
                <a:gd name="T4" fmla="*/ 39 w 95"/>
                <a:gd name="T5" fmla="*/ 92 h 101"/>
                <a:gd name="T6" fmla="*/ 65 w 95"/>
                <a:gd name="T7" fmla="*/ 91 h 101"/>
                <a:gd name="T8" fmla="*/ 71 w 95"/>
                <a:gd name="T9" fmla="*/ 87 h 101"/>
                <a:gd name="T10" fmla="*/ 50 w 95"/>
                <a:gd name="T11" fmla="*/ 90 h 101"/>
                <a:gd name="T12" fmla="*/ 70 w 95"/>
                <a:gd name="T13" fmla="*/ 91 h 101"/>
                <a:gd name="T14" fmla="*/ 56 w 95"/>
                <a:gd name="T15" fmla="*/ 84 h 101"/>
                <a:gd name="T16" fmla="*/ 64 w 95"/>
                <a:gd name="T17" fmla="*/ 84 h 101"/>
                <a:gd name="T18" fmla="*/ 33 w 95"/>
                <a:gd name="T19" fmla="*/ 84 h 101"/>
                <a:gd name="T20" fmla="*/ 57 w 95"/>
                <a:gd name="T21" fmla="*/ 89 h 101"/>
                <a:gd name="T22" fmla="*/ 28 w 95"/>
                <a:gd name="T23" fmla="*/ 86 h 101"/>
                <a:gd name="T24" fmla="*/ 25 w 95"/>
                <a:gd name="T25" fmla="*/ 84 h 101"/>
                <a:gd name="T26" fmla="*/ 14 w 95"/>
                <a:gd name="T27" fmla="*/ 79 h 101"/>
                <a:gd name="T28" fmla="*/ 28 w 95"/>
                <a:gd name="T29" fmla="*/ 79 h 101"/>
                <a:gd name="T30" fmla="*/ 22 w 95"/>
                <a:gd name="T31" fmla="*/ 81 h 101"/>
                <a:gd name="T32" fmla="*/ 16 w 95"/>
                <a:gd name="T33" fmla="*/ 83 h 101"/>
                <a:gd name="T34" fmla="*/ 23 w 95"/>
                <a:gd name="T35" fmla="*/ 76 h 101"/>
                <a:gd name="T36" fmla="*/ 12 w 95"/>
                <a:gd name="T37" fmla="*/ 75 h 101"/>
                <a:gd name="T38" fmla="*/ 11 w 95"/>
                <a:gd name="T39" fmla="*/ 74 h 101"/>
                <a:gd name="T40" fmla="*/ 7 w 95"/>
                <a:gd name="T41" fmla="*/ 74 h 101"/>
                <a:gd name="T42" fmla="*/ 80 w 95"/>
                <a:gd name="T43" fmla="*/ 69 h 101"/>
                <a:gd name="T44" fmla="*/ 88 w 95"/>
                <a:gd name="T45" fmla="*/ 67 h 101"/>
                <a:gd name="T46" fmla="*/ 85 w 95"/>
                <a:gd name="T47" fmla="*/ 67 h 101"/>
                <a:gd name="T48" fmla="*/ 11 w 95"/>
                <a:gd name="T49" fmla="*/ 61 h 101"/>
                <a:gd name="T50" fmla="*/ 10 w 95"/>
                <a:gd name="T51" fmla="*/ 56 h 101"/>
                <a:gd name="T52" fmla="*/ 6 w 95"/>
                <a:gd name="T53" fmla="*/ 53 h 101"/>
                <a:gd name="T54" fmla="*/ 3 w 95"/>
                <a:gd name="T55" fmla="*/ 52 h 101"/>
                <a:gd name="T56" fmla="*/ 4 w 95"/>
                <a:gd name="T57" fmla="*/ 47 h 101"/>
                <a:gd name="T58" fmla="*/ 85 w 95"/>
                <a:gd name="T59" fmla="*/ 33 h 101"/>
                <a:gd name="T60" fmla="*/ 17 w 95"/>
                <a:gd name="T61" fmla="*/ 20 h 101"/>
                <a:gd name="T62" fmla="*/ 47 w 95"/>
                <a:gd name="T63" fmla="*/ 10 h 101"/>
                <a:gd name="T64" fmla="*/ 73 w 95"/>
                <a:gd name="T65" fmla="*/ 20 h 101"/>
                <a:gd name="T66" fmla="*/ 86 w 95"/>
                <a:gd name="T67" fmla="*/ 24 h 101"/>
                <a:gd name="T68" fmla="*/ 86 w 95"/>
                <a:gd name="T69" fmla="*/ 46 h 101"/>
                <a:gd name="T70" fmla="*/ 79 w 95"/>
                <a:gd name="T71" fmla="*/ 65 h 101"/>
                <a:gd name="T72" fmla="*/ 64 w 95"/>
                <a:gd name="T73" fmla="*/ 79 h 101"/>
                <a:gd name="T74" fmla="*/ 36 w 95"/>
                <a:gd name="T75" fmla="*/ 82 h 101"/>
                <a:gd name="T76" fmla="*/ 10 w 95"/>
                <a:gd name="T77" fmla="*/ 66 h 101"/>
                <a:gd name="T78" fmla="*/ 7 w 95"/>
                <a:gd name="T79" fmla="*/ 33 h 101"/>
                <a:gd name="T80" fmla="*/ 22 w 95"/>
                <a:gd name="T81" fmla="*/ 21 h 101"/>
                <a:gd name="T82" fmla="*/ 49 w 95"/>
                <a:gd name="T83" fmla="*/ 0 h 101"/>
                <a:gd name="T84" fmla="*/ 28 w 95"/>
                <a:gd name="T85" fmla="*/ 4 h 101"/>
                <a:gd name="T86" fmla="*/ 15 w 95"/>
                <a:gd name="T87" fmla="*/ 26 h 101"/>
                <a:gd name="T88" fmla="*/ 4 w 95"/>
                <a:gd name="T89" fmla="*/ 33 h 101"/>
                <a:gd name="T90" fmla="*/ 6 w 95"/>
                <a:gd name="T91" fmla="*/ 65 h 101"/>
                <a:gd name="T92" fmla="*/ 14 w 95"/>
                <a:gd name="T93" fmla="*/ 87 h 101"/>
                <a:gd name="T94" fmla="*/ 31 w 95"/>
                <a:gd name="T95" fmla="*/ 98 h 101"/>
                <a:gd name="T96" fmla="*/ 65 w 95"/>
                <a:gd name="T97" fmla="*/ 96 h 101"/>
                <a:gd name="T98" fmla="*/ 82 w 95"/>
                <a:gd name="T99" fmla="*/ 78 h 101"/>
                <a:gd name="T100" fmla="*/ 84 w 95"/>
                <a:gd name="T101" fmla="*/ 70 h 101"/>
                <a:gd name="T102" fmla="*/ 93 w 95"/>
                <a:gd name="T103" fmla="*/ 61 h 101"/>
                <a:gd name="T104" fmla="*/ 86 w 95"/>
                <a:gd name="T105" fmla="*/ 36 h 101"/>
                <a:gd name="T106" fmla="*/ 90 w 95"/>
                <a:gd name="T107" fmla="*/ 25 h 101"/>
                <a:gd name="T108" fmla="*/ 82 w 95"/>
                <a:gd name="T109" fmla="*/ 13 h 101"/>
                <a:gd name="T110" fmla="*/ 64 w 95"/>
                <a:gd name="T111" fmla="*/ 1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5" h="101">
                  <a:moveTo>
                    <a:pt x="45" y="98"/>
                  </a:moveTo>
                  <a:cubicBezTo>
                    <a:pt x="44" y="98"/>
                    <a:pt x="44" y="98"/>
                    <a:pt x="44" y="98"/>
                  </a:cubicBezTo>
                  <a:cubicBezTo>
                    <a:pt x="45" y="97"/>
                    <a:pt x="45" y="97"/>
                    <a:pt x="45" y="96"/>
                  </a:cubicBezTo>
                  <a:cubicBezTo>
                    <a:pt x="45" y="97"/>
                    <a:pt x="45" y="97"/>
                    <a:pt x="45" y="98"/>
                  </a:cubicBezTo>
                  <a:moveTo>
                    <a:pt x="43" y="98"/>
                  </a:moveTo>
                  <a:cubicBezTo>
                    <a:pt x="42" y="98"/>
                    <a:pt x="42" y="98"/>
                    <a:pt x="41" y="98"/>
                  </a:cubicBezTo>
                  <a:cubicBezTo>
                    <a:pt x="42" y="96"/>
                    <a:pt x="43" y="94"/>
                    <a:pt x="44" y="93"/>
                  </a:cubicBezTo>
                  <a:cubicBezTo>
                    <a:pt x="45" y="93"/>
                    <a:pt x="45" y="93"/>
                    <a:pt x="46" y="93"/>
                  </a:cubicBezTo>
                  <a:cubicBezTo>
                    <a:pt x="45" y="94"/>
                    <a:pt x="44" y="96"/>
                    <a:pt x="43" y="98"/>
                  </a:cubicBezTo>
                  <a:moveTo>
                    <a:pt x="40" y="97"/>
                  </a:moveTo>
                  <a:cubicBezTo>
                    <a:pt x="39" y="97"/>
                    <a:pt x="38" y="97"/>
                    <a:pt x="38" y="97"/>
                  </a:cubicBezTo>
                  <a:cubicBezTo>
                    <a:pt x="39" y="95"/>
                    <a:pt x="40" y="94"/>
                    <a:pt x="41" y="92"/>
                  </a:cubicBezTo>
                  <a:cubicBezTo>
                    <a:pt x="41" y="92"/>
                    <a:pt x="42" y="92"/>
                    <a:pt x="43" y="92"/>
                  </a:cubicBezTo>
                  <a:cubicBezTo>
                    <a:pt x="41" y="94"/>
                    <a:pt x="40" y="96"/>
                    <a:pt x="40" y="97"/>
                  </a:cubicBezTo>
                  <a:moveTo>
                    <a:pt x="36" y="97"/>
                  </a:moveTo>
                  <a:cubicBezTo>
                    <a:pt x="36" y="97"/>
                    <a:pt x="35" y="97"/>
                    <a:pt x="34" y="96"/>
                  </a:cubicBezTo>
                  <a:cubicBezTo>
                    <a:pt x="36" y="95"/>
                    <a:pt x="37" y="93"/>
                    <a:pt x="38" y="92"/>
                  </a:cubicBezTo>
                  <a:cubicBezTo>
                    <a:pt x="38" y="92"/>
                    <a:pt x="39" y="92"/>
                    <a:pt x="39" y="92"/>
                  </a:cubicBezTo>
                  <a:cubicBezTo>
                    <a:pt x="38" y="93"/>
                    <a:pt x="37" y="95"/>
                    <a:pt x="36" y="97"/>
                  </a:cubicBezTo>
                  <a:moveTo>
                    <a:pt x="34" y="94"/>
                  </a:moveTo>
                  <a:cubicBezTo>
                    <a:pt x="34" y="93"/>
                    <a:pt x="35" y="92"/>
                    <a:pt x="35" y="91"/>
                  </a:cubicBezTo>
                  <a:cubicBezTo>
                    <a:pt x="35" y="91"/>
                    <a:pt x="36" y="91"/>
                    <a:pt x="36" y="91"/>
                  </a:cubicBezTo>
                  <a:cubicBezTo>
                    <a:pt x="36" y="92"/>
                    <a:pt x="35" y="93"/>
                    <a:pt x="34" y="94"/>
                  </a:cubicBezTo>
                  <a:moveTo>
                    <a:pt x="65" y="91"/>
                  </a:moveTo>
                  <a:cubicBezTo>
                    <a:pt x="65" y="91"/>
                    <a:pt x="65" y="90"/>
                    <a:pt x="64" y="90"/>
                  </a:cubicBezTo>
                  <a:cubicBezTo>
                    <a:pt x="65" y="89"/>
                    <a:pt x="65" y="88"/>
                    <a:pt x="66" y="87"/>
                  </a:cubicBezTo>
                  <a:cubicBezTo>
                    <a:pt x="66" y="89"/>
                    <a:pt x="65" y="90"/>
                    <a:pt x="65" y="91"/>
                  </a:cubicBezTo>
                  <a:moveTo>
                    <a:pt x="68" y="92"/>
                  </a:moveTo>
                  <a:cubicBezTo>
                    <a:pt x="68" y="91"/>
                    <a:pt x="69" y="89"/>
                    <a:pt x="69" y="88"/>
                  </a:cubicBezTo>
                  <a:cubicBezTo>
                    <a:pt x="70" y="88"/>
                    <a:pt x="70" y="87"/>
                    <a:pt x="71" y="87"/>
                  </a:cubicBezTo>
                  <a:cubicBezTo>
                    <a:pt x="70" y="89"/>
                    <a:pt x="69" y="90"/>
                    <a:pt x="68" y="92"/>
                  </a:cubicBezTo>
                  <a:moveTo>
                    <a:pt x="51" y="86"/>
                  </a:moveTo>
                  <a:cubicBezTo>
                    <a:pt x="51" y="85"/>
                    <a:pt x="51" y="85"/>
                    <a:pt x="51" y="85"/>
                  </a:cubicBezTo>
                  <a:cubicBezTo>
                    <a:pt x="51" y="85"/>
                    <a:pt x="51" y="85"/>
                    <a:pt x="51" y="85"/>
                  </a:cubicBezTo>
                  <a:cubicBezTo>
                    <a:pt x="51" y="86"/>
                    <a:pt x="51" y="86"/>
                    <a:pt x="51" y="86"/>
                  </a:cubicBezTo>
                  <a:moveTo>
                    <a:pt x="50" y="90"/>
                  </a:moveTo>
                  <a:cubicBezTo>
                    <a:pt x="50" y="89"/>
                    <a:pt x="50" y="89"/>
                    <a:pt x="50" y="88"/>
                  </a:cubicBezTo>
                  <a:cubicBezTo>
                    <a:pt x="51" y="87"/>
                    <a:pt x="52" y="86"/>
                    <a:pt x="53" y="85"/>
                  </a:cubicBezTo>
                  <a:cubicBezTo>
                    <a:pt x="54" y="85"/>
                    <a:pt x="54" y="85"/>
                    <a:pt x="54" y="85"/>
                  </a:cubicBezTo>
                  <a:cubicBezTo>
                    <a:pt x="53" y="87"/>
                    <a:pt x="52" y="88"/>
                    <a:pt x="50" y="90"/>
                  </a:cubicBezTo>
                  <a:cubicBezTo>
                    <a:pt x="50" y="90"/>
                    <a:pt x="50" y="90"/>
                    <a:pt x="50" y="90"/>
                  </a:cubicBezTo>
                  <a:moveTo>
                    <a:pt x="70" y="91"/>
                  </a:moveTo>
                  <a:cubicBezTo>
                    <a:pt x="71" y="89"/>
                    <a:pt x="72" y="87"/>
                    <a:pt x="73" y="86"/>
                  </a:cubicBezTo>
                  <a:cubicBezTo>
                    <a:pt x="74" y="85"/>
                    <a:pt x="74" y="85"/>
                    <a:pt x="75" y="85"/>
                  </a:cubicBezTo>
                  <a:cubicBezTo>
                    <a:pt x="74" y="86"/>
                    <a:pt x="73" y="88"/>
                    <a:pt x="73" y="89"/>
                  </a:cubicBezTo>
                  <a:cubicBezTo>
                    <a:pt x="72" y="90"/>
                    <a:pt x="71" y="90"/>
                    <a:pt x="70" y="91"/>
                  </a:cubicBezTo>
                  <a:moveTo>
                    <a:pt x="52" y="90"/>
                  </a:moveTo>
                  <a:cubicBezTo>
                    <a:pt x="54" y="88"/>
                    <a:pt x="55" y="86"/>
                    <a:pt x="56" y="84"/>
                  </a:cubicBezTo>
                  <a:cubicBezTo>
                    <a:pt x="57" y="84"/>
                    <a:pt x="58" y="84"/>
                    <a:pt x="58" y="84"/>
                  </a:cubicBezTo>
                  <a:cubicBezTo>
                    <a:pt x="57" y="86"/>
                    <a:pt x="56" y="88"/>
                    <a:pt x="55" y="89"/>
                  </a:cubicBezTo>
                  <a:cubicBezTo>
                    <a:pt x="54" y="89"/>
                    <a:pt x="53" y="90"/>
                    <a:pt x="52" y="90"/>
                  </a:cubicBezTo>
                  <a:moveTo>
                    <a:pt x="63" y="89"/>
                  </a:moveTo>
                  <a:cubicBezTo>
                    <a:pt x="63" y="88"/>
                    <a:pt x="63" y="88"/>
                    <a:pt x="63" y="88"/>
                  </a:cubicBezTo>
                  <a:cubicBezTo>
                    <a:pt x="64" y="87"/>
                    <a:pt x="64" y="85"/>
                    <a:pt x="64" y="84"/>
                  </a:cubicBezTo>
                  <a:cubicBezTo>
                    <a:pt x="65" y="84"/>
                    <a:pt x="65" y="85"/>
                    <a:pt x="66" y="86"/>
                  </a:cubicBezTo>
                  <a:cubicBezTo>
                    <a:pt x="65" y="87"/>
                    <a:pt x="64" y="88"/>
                    <a:pt x="63" y="89"/>
                  </a:cubicBezTo>
                  <a:moveTo>
                    <a:pt x="32" y="88"/>
                  </a:moveTo>
                  <a:cubicBezTo>
                    <a:pt x="32" y="88"/>
                    <a:pt x="32" y="88"/>
                    <a:pt x="32" y="88"/>
                  </a:cubicBezTo>
                  <a:cubicBezTo>
                    <a:pt x="31" y="87"/>
                    <a:pt x="30" y="87"/>
                    <a:pt x="30" y="87"/>
                  </a:cubicBezTo>
                  <a:cubicBezTo>
                    <a:pt x="31" y="86"/>
                    <a:pt x="32" y="85"/>
                    <a:pt x="33" y="84"/>
                  </a:cubicBezTo>
                  <a:cubicBezTo>
                    <a:pt x="33" y="85"/>
                    <a:pt x="33" y="87"/>
                    <a:pt x="32" y="88"/>
                  </a:cubicBezTo>
                  <a:moveTo>
                    <a:pt x="57" y="89"/>
                  </a:moveTo>
                  <a:cubicBezTo>
                    <a:pt x="58" y="87"/>
                    <a:pt x="59" y="85"/>
                    <a:pt x="60" y="83"/>
                  </a:cubicBezTo>
                  <a:cubicBezTo>
                    <a:pt x="61" y="83"/>
                    <a:pt x="61" y="83"/>
                    <a:pt x="62" y="83"/>
                  </a:cubicBezTo>
                  <a:cubicBezTo>
                    <a:pt x="61" y="84"/>
                    <a:pt x="61" y="86"/>
                    <a:pt x="60" y="88"/>
                  </a:cubicBezTo>
                  <a:cubicBezTo>
                    <a:pt x="59" y="88"/>
                    <a:pt x="58" y="88"/>
                    <a:pt x="57" y="89"/>
                  </a:cubicBezTo>
                  <a:moveTo>
                    <a:pt x="75" y="87"/>
                  </a:moveTo>
                  <a:cubicBezTo>
                    <a:pt x="76" y="85"/>
                    <a:pt x="77" y="84"/>
                    <a:pt x="77" y="83"/>
                  </a:cubicBezTo>
                  <a:cubicBezTo>
                    <a:pt x="78" y="82"/>
                    <a:pt x="78" y="82"/>
                    <a:pt x="78" y="82"/>
                  </a:cubicBezTo>
                  <a:cubicBezTo>
                    <a:pt x="77" y="83"/>
                    <a:pt x="77" y="84"/>
                    <a:pt x="77" y="85"/>
                  </a:cubicBezTo>
                  <a:cubicBezTo>
                    <a:pt x="76" y="86"/>
                    <a:pt x="76" y="86"/>
                    <a:pt x="75" y="87"/>
                  </a:cubicBezTo>
                  <a:moveTo>
                    <a:pt x="28" y="86"/>
                  </a:moveTo>
                  <a:cubicBezTo>
                    <a:pt x="28" y="86"/>
                    <a:pt x="27" y="85"/>
                    <a:pt x="27" y="85"/>
                  </a:cubicBezTo>
                  <a:cubicBezTo>
                    <a:pt x="28" y="84"/>
                    <a:pt x="30" y="83"/>
                    <a:pt x="31" y="81"/>
                  </a:cubicBezTo>
                  <a:cubicBezTo>
                    <a:pt x="32" y="82"/>
                    <a:pt x="32" y="82"/>
                    <a:pt x="33" y="82"/>
                  </a:cubicBezTo>
                  <a:cubicBezTo>
                    <a:pt x="31" y="83"/>
                    <a:pt x="30" y="85"/>
                    <a:pt x="28" y="86"/>
                  </a:cubicBezTo>
                  <a:moveTo>
                    <a:pt x="26" y="84"/>
                  </a:moveTo>
                  <a:cubicBezTo>
                    <a:pt x="25" y="84"/>
                    <a:pt x="25" y="84"/>
                    <a:pt x="25" y="84"/>
                  </a:cubicBezTo>
                  <a:cubicBezTo>
                    <a:pt x="26" y="82"/>
                    <a:pt x="28" y="81"/>
                    <a:pt x="29" y="80"/>
                  </a:cubicBezTo>
                  <a:cubicBezTo>
                    <a:pt x="30" y="81"/>
                    <a:pt x="30" y="81"/>
                    <a:pt x="30" y="81"/>
                  </a:cubicBezTo>
                  <a:cubicBezTo>
                    <a:pt x="28" y="82"/>
                    <a:pt x="27" y="83"/>
                    <a:pt x="26" y="84"/>
                  </a:cubicBezTo>
                  <a:moveTo>
                    <a:pt x="13" y="83"/>
                  </a:moveTo>
                  <a:cubicBezTo>
                    <a:pt x="12" y="82"/>
                    <a:pt x="12" y="82"/>
                    <a:pt x="12" y="82"/>
                  </a:cubicBezTo>
                  <a:cubicBezTo>
                    <a:pt x="13" y="81"/>
                    <a:pt x="14" y="80"/>
                    <a:pt x="14" y="79"/>
                  </a:cubicBezTo>
                  <a:cubicBezTo>
                    <a:pt x="14" y="80"/>
                    <a:pt x="14" y="80"/>
                    <a:pt x="13" y="81"/>
                  </a:cubicBezTo>
                  <a:cubicBezTo>
                    <a:pt x="13" y="82"/>
                    <a:pt x="13" y="82"/>
                    <a:pt x="13" y="83"/>
                  </a:cubicBezTo>
                  <a:moveTo>
                    <a:pt x="24" y="83"/>
                  </a:moveTo>
                  <a:cubicBezTo>
                    <a:pt x="23" y="82"/>
                    <a:pt x="23" y="82"/>
                    <a:pt x="23" y="82"/>
                  </a:cubicBezTo>
                  <a:cubicBezTo>
                    <a:pt x="24" y="81"/>
                    <a:pt x="25" y="80"/>
                    <a:pt x="27" y="79"/>
                  </a:cubicBezTo>
                  <a:cubicBezTo>
                    <a:pt x="28" y="79"/>
                    <a:pt x="28" y="79"/>
                    <a:pt x="28" y="79"/>
                  </a:cubicBezTo>
                  <a:cubicBezTo>
                    <a:pt x="26" y="80"/>
                    <a:pt x="25" y="81"/>
                    <a:pt x="24" y="83"/>
                  </a:cubicBezTo>
                  <a:moveTo>
                    <a:pt x="22" y="81"/>
                  </a:moveTo>
                  <a:cubicBezTo>
                    <a:pt x="22" y="80"/>
                    <a:pt x="23" y="80"/>
                    <a:pt x="23" y="79"/>
                  </a:cubicBezTo>
                  <a:cubicBezTo>
                    <a:pt x="23" y="78"/>
                    <a:pt x="24" y="78"/>
                    <a:pt x="25" y="77"/>
                  </a:cubicBezTo>
                  <a:cubicBezTo>
                    <a:pt x="25" y="78"/>
                    <a:pt x="25" y="78"/>
                    <a:pt x="25" y="78"/>
                  </a:cubicBezTo>
                  <a:cubicBezTo>
                    <a:pt x="24" y="79"/>
                    <a:pt x="23" y="80"/>
                    <a:pt x="22" y="81"/>
                  </a:cubicBezTo>
                  <a:moveTo>
                    <a:pt x="16" y="83"/>
                  </a:moveTo>
                  <a:cubicBezTo>
                    <a:pt x="16" y="82"/>
                    <a:pt x="16" y="82"/>
                    <a:pt x="16" y="82"/>
                  </a:cubicBezTo>
                  <a:cubicBezTo>
                    <a:pt x="17" y="81"/>
                    <a:pt x="17" y="80"/>
                    <a:pt x="17" y="79"/>
                  </a:cubicBezTo>
                  <a:cubicBezTo>
                    <a:pt x="18" y="78"/>
                    <a:pt x="19" y="78"/>
                    <a:pt x="20" y="77"/>
                  </a:cubicBezTo>
                  <a:cubicBezTo>
                    <a:pt x="20" y="78"/>
                    <a:pt x="19" y="79"/>
                    <a:pt x="19" y="81"/>
                  </a:cubicBezTo>
                  <a:cubicBezTo>
                    <a:pt x="18" y="81"/>
                    <a:pt x="17" y="82"/>
                    <a:pt x="16" y="83"/>
                  </a:cubicBezTo>
                  <a:moveTo>
                    <a:pt x="11" y="80"/>
                  </a:moveTo>
                  <a:cubicBezTo>
                    <a:pt x="11" y="80"/>
                    <a:pt x="11" y="80"/>
                    <a:pt x="11" y="80"/>
                  </a:cubicBezTo>
                  <a:cubicBezTo>
                    <a:pt x="11" y="79"/>
                    <a:pt x="12" y="78"/>
                    <a:pt x="13" y="77"/>
                  </a:cubicBezTo>
                  <a:cubicBezTo>
                    <a:pt x="14" y="77"/>
                    <a:pt x="14" y="77"/>
                    <a:pt x="14" y="77"/>
                  </a:cubicBezTo>
                  <a:cubicBezTo>
                    <a:pt x="13" y="78"/>
                    <a:pt x="12" y="79"/>
                    <a:pt x="11" y="80"/>
                  </a:cubicBezTo>
                  <a:moveTo>
                    <a:pt x="23" y="76"/>
                  </a:moveTo>
                  <a:cubicBezTo>
                    <a:pt x="23" y="76"/>
                    <a:pt x="23" y="76"/>
                    <a:pt x="23" y="76"/>
                  </a:cubicBezTo>
                  <a:cubicBezTo>
                    <a:pt x="23" y="76"/>
                    <a:pt x="23" y="76"/>
                    <a:pt x="23" y="76"/>
                  </a:cubicBezTo>
                  <a:cubicBezTo>
                    <a:pt x="23" y="76"/>
                    <a:pt x="23" y="76"/>
                    <a:pt x="23" y="76"/>
                  </a:cubicBezTo>
                  <a:moveTo>
                    <a:pt x="10" y="78"/>
                  </a:moveTo>
                  <a:cubicBezTo>
                    <a:pt x="9" y="77"/>
                    <a:pt x="9" y="77"/>
                    <a:pt x="9" y="77"/>
                  </a:cubicBezTo>
                  <a:cubicBezTo>
                    <a:pt x="10" y="77"/>
                    <a:pt x="11" y="76"/>
                    <a:pt x="12" y="75"/>
                  </a:cubicBezTo>
                  <a:cubicBezTo>
                    <a:pt x="12" y="75"/>
                    <a:pt x="12" y="75"/>
                    <a:pt x="12" y="75"/>
                  </a:cubicBezTo>
                  <a:cubicBezTo>
                    <a:pt x="11" y="76"/>
                    <a:pt x="11" y="77"/>
                    <a:pt x="10" y="78"/>
                  </a:cubicBezTo>
                  <a:moveTo>
                    <a:pt x="8" y="76"/>
                  </a:moveTo>
                  <a:cubicBezTo>
                    <a:pt x="8" y="76"/>
                    <a:pt x="8" y="76"/>
                    <a:pt x="8" y="76"/>
                  </a:cubicBezTo>
                  <a:cubicBezTo>
                    <a:pt x="9" y="75"/>
                    <a:pt x="10" y="74"/>
                    <a:pt x="10" y="73"/>
                  </a:cubicBezTo>
                  <a:cubicBezTo>
                    <a:pt x="11" y="74"/>
                    <a:pt x="11" y="74"/>
                    <a:pt x="11" y="74"/>
                  </a:cubicBezTo>
                  <a:cubicBezTo>
                    <a:pt x="10" y="74"/>
                    <a:pt x="9" y="75"/>
                    <a:pt x="8" y="76"/>
                  </a:cubicBezTo>
                  <a:moveTo>
                    <a:pt x="7" y="74"/>
                  </a:moveTo>
                  <a:cubicBezTo>
                    <a:pt x="7" y="74"/>
                    <a:pt x="7" y="74"/>
                    <a:pt x="7" y="74"/>
                  </a:cubicBezTo>
                  <a:cubicBezTo>
                    <a:pt x="8" y="72"/>
                    <a:pt x="8" y="71"/>
                    <a:pt x="8" y="70"/>
                  </a:cubicBezTo>
                  <a:cubicBezTo>
                    <a:pt x="9" y="71"/>
                    <a:pt x="9" y="71"/>
                    <a:pt x="10" y="72"/>
                  </a:cubicBezTo>
                  <a:cubicBezTo>
                    <a:pt x="9" y="73"/>
                    <a:pt x="8" y="73"/>
                    <a:pt x="7" y="74"/>
                  </a:cubicBezTo>
                  <a:moveTo>
                    <a:pt x="78" y="72"/>
                  </a:moveTo>
                  <a:cubicBezTo>
                    <a:pt x="78" y="72"/>
                    <a:pt x="78" y="72"/>
                    <a:pt x="78" y="72"/>
                  </a:cubicBezTo>
                  <a:cubicBezTo>
                    <a:pt x="79" y="71"/>
                    <a:pt x="80" y="69"/>
                    <a:pt x="81" y="68"/>
                  </a:cubicBezTo>
                  <a:cubicBezTo>
                    <a:pt x="81" y="68"/>
                    <a:pt x="81" y="68"/>
                    <a:pt x="81" y="68"/>
                  </a:cubicBezTo>
                  <a:cubicBezTo>
                    <a:pt x="81" y="69"/>
                    <a:pt x="81" y="69"/>
                    <a:pt x="81" y="69"/>
                  </a:cubicBezTo>
                  <a:cubicBezTo>
                    <a:pt x="80" y="69"/>
                    <a:pt x="80" y="69"/>
                    <a:pt x="80" y="69"/>
                  </a:cubicBezTo>
                  <a:cubicBezTo>
                    <a:pt x="79" y="70"/>
                    <a:pt x="79" y="71"/>
                    <a:pt x="78" y="72"/>
                  </a:cubicBezTo>
                  <a:moveTo>
                    <a:pt x="88" y="67"/>
                  </a:moveTo>
                  <a:cubicBezTo>
                    <a:pt x="87" y="67"/>
                    <a:pt x="87" y="67"/>
                    <a:pt x="86" y="67"/>
                  </a:cubicBezTo>
                  <a:cubicBezTo>
                    <a:pt x="87" y="65"/>
                    <a:pt x="88" y="64"/>
                    <a:pt x="89" y="62"/>
                  </a:cubicBezTo>
                  <a:cubicBezTo>
                    <a:pt x="89" y="62"/>
                    <a:pt x="89" y="62"/>
                    <a:pt x="89" y="62"/>
                  </a:cubicBezTo>
                  <a:cubicBezTo>
                    <a:pt x="89" y="64"/>
                    <a:pt x="88" y="65"/>
                    <a:pt x="88" y="67"/>
                  </a:cubicBezTo>
                  <a:moveTo>
                    <a:pt x="84" y="67"/>
                  </a:moveTo>
                  <a:cubicBezTo>
                    <a:pt x="84" y="66"/>
                    <a:pt x="84" y="66"/>
                    <a:pt x="84" y="65"/>
                  </a:cubicBezTo>
                  <a:cubicBezTo>
                    <a:pt x="85" y="64"/>
                    <a:pt x="86" y="63"/>
                    <a:pt x="87" y="62"/>
                  </a:cubicBezTo>
                  <a:cubicBezTo>
                    <a:pt x="87" y="62"/>
                    <a:pt x="87" y="62"/>
                    <a:pt x="87" y="62"/>
                  </a:cubicBezTo>
                  <a:cubicBezTo>
                    <a:pt x="88" y="62"/>
                    <a:pt x="88" y="62"/>
                    <a:pt x="88" y="62"/>
                  </a:cubicBezTo>
                  <a:cubicBezTo>
                    <a:pt x="87" y="63"/>
                    <a:pt x="86" y="65"/>
                    <a:pt x="85" y="67"/>
                  </a:cubicBezTo>
                  <a:cubicBezTo>
                    <a:pt x="84" y="67"/>
                    <a:pt x="84" y="67"/>
                    <a:pt x="84" y="67"/>
                  </a:cubicBezTo>
                  <a:moveTo>
                    <a:pt x="12" y="61"/>
                  </a:moveTo>
                  <a:cubicBezTo>
                    <a:pt x="12" y="61"/>
                    <a:pt x="12" y="61"/>
                    <a:pt x="12" y="61"/>
                  </a:cubicBezTo>
                  <a:cubicBezTo>
                    <a:pt x="12" y="61"/>
                    <a:pt x="12" y="61"/>
                    <a:pt x="12" y="61"/>
                  </a:cubicBezTo>
                  <a:cubicBezTo>
                    <a:pt x="12" y="61"/>
                    <a:pt x="12" y="61"/>
                    <a:pt x="12" y="61"/>
                  </a:cubicBezTo>
                  <a:moveTo>
                    <a:pt x="11" y="61"/>
                  </a:moveTo>
                  <a:cubicBezTo>
                    <a:pt x="10" y="60"/>
                    <a:pt x="10" y="59"/>
                    <a:pt x="10" y="59"/>
                  </a:cubicBezTo>
                  <a:cubicBezTo>
                    <a:pt x="11" y="58"/>
                    <a:pt x="11" y="58"/>
                    <a:pt x="11" y="57"/>
                  </a:cubicBezTo>
                  <a:cubicBezTo>
                    <a:pt x="11" y="58"/>
                    <a:pt x="11" y="58"/>
                    <a:pt x="11" y="59"/>
                  </a:cubicBezTo>
                  <a:cubicBezTo>
                    <a:pt x="11" y="59"/>
                    <a:pt x="11" y="60"/>
                    <a:pt x="11" y="61"/>
                  </a:cubicBezTo>
                  <a:moveTo>
                    <a:pt x="10" y="56"/>
                  </a:moveTo>
                  <a:cubicBezTo>
                    <a:pt x="10" y="56"/>
                    <a:pt x="10" y="56"/>
                    <a:pt x="10" y="56"/>
                  </a:cubicBezTo>
                  <a:cubicBezTo>
                    <a:pt x="10" y="56"/>
                    <a:pt x="10" y="56"/>
                    <a:pt x="10" y="56"/>
                  </a:cubicBezTo>
                  <a:cubicBezTo>
                    <a:pt x="10" y="55"/>
                    <a:pt x="10" y="55"/>
                    <a:pt x="10" y="55"/>
                  </a:cubicBezTo>
                  <a:cubicBezTo>
                    <a:pt x="10" y="55"/>
                    <a:pt x="10" y="55"/>
                    <a:pt x="10" y="55"/>
                  </a:cubicBezTo>
                  <a:cubicBezTo>
                    <a:pt x="10" y="56"/>
                    <a:pt x="10" y="56"/>
                    <a:pt x="10" y="56"/>
                  </a:cubicBezTo>
                  <a:moveTo>
                    <a:pt x="7" y="54"/>
                  </a:moveTo>
                  <a:cubicBezTo>
                    <a:pt x="6" y="53"/>
                    <a:pt x="6" y="53"/>
                    <a:pt x="6" y="53"/>
                  </a:cubicBezTo>
                  <a:cubicBezTo>
                    <a:pt x="7" y="52"/>
                    <a:pt x="7" y="51"/>
                    <a:pt x="8" y="50"/>
                  </a:cubicBezTo>
                  <a:cubicBezTo>
                    <a:pt x="8" y="50"/>
                    <a:pt x="8" y="51"/>
                    <a:pt x="8" y="52"/>
                  </a:cubicBezTo>
                  <a:cubicBezTo>
                    <a:pt x="8" y="52"/>
                    <a:pt x="7" y="53"/>
                    <a:pt x="7" y="54"/>
                  </a:cubicBezTo>
                  <a:moveTo>
                    <a:pt x="4" y="53"/>
                  </a:moveTo>
                  <a:cubicBezTo>
                    <a:pt x="4" y="53"/>
                    <a:pt x="3" y="53"/>
                    <a:pt x="3" y="53"/>
                  </a:cubicBezTo>
                  <a:cubicBezTo>
                    <a:pt x="3" y="52"/>
                    <a:pt x="3" y="52"/>
                    <a:pt x="3" y="52"/>
                  </a:cubicBezTo>
                  <a:cubicBezTo>
                    <a:pt x="4" y="51"/>
                    <a:pt x="5" y="49"/>
                    <a:pt x="6" y="48"/>
                  </a:cubicBezTo>
                  <a:cubicBezTo>
                    <a:pt x="6" y="48"/>
                    <a:pt x="7" y="48"/>
                    <a:pt x="8" y="48"/>
                  </a:cubicBezTo>
                  <a:cubicBezTo>
                    <a:pt x="6" y="50"/>
                    <a:pt x="5" y="51"/>
                    <a:pt x="4" y="53"/>
                  </a:cubicBezTo>
                  <a:moveTo>
                    <a:pt x="3" y="49"/>
                  </a:moveTo>
                  <a:cubicBezTo>
                    <a:pt x="3" y="49"/>
                    <a:pt x="3" y="48"/>
                    <a:pt x="3" y="47"/>
                  </a:cubicBezTo>
                  <a:cubicBezTo>
                    <a:pt x="4" y="47"/>
                    <a:pt x="4" y="47"/>
                    <a:pt x="4" y="47"/>
                  </a:cubicBezTo>
                  <a:cubicBezTo>
                    <a:pt x="4" y="48"/>
                    <a:pt x="3" y="49"/>
                    <a:pt x="3" y="49"/>
                  </a:cubicBezTo>
                  <a:moveTo>
                    <a:pt x="85" y="33"/>
                  </a:moveTo>
                  <a:cubicBezTo>
                    <a:pt x="85" y="33"/>
                    <a:pt x="85" y="32"/>
                    <a:pt x="85" y="31"/>
                  </a:cubicBezTo>
                  <a:cubicBezTo>
                    <a:pt x="85" y="31"/>
                    <a:pt x="86" y="30"/>
                    <a:pt x="87" y="30"/>
                  </a:cubicBezTo>
                  <a:cubicBezTo>
                    <a:pt x="87" y="31"/>
                    <a:pt x="86" y="32"/>
                    <a:pt x="86" y="33"/>
                  </a:cubicBezTo>
                  <a:cubicBezTo>
                    <a:pt x="85" y="33"/>
                    <a:pt x="85" y="33"/>
                    <a:pt x="85" y="33"/>
                  </a:cubicBezTo>
                  <a:moveTo>
                    <a:pt x="17" y="23"/>
                  </a:moveTo>
                  <a:cubicBezTo>
                    <a:pt x="16" y="23"/>
                    <a:pt x="16" y="23"/>
                    <a:pt x="16" y="23"/>
                  </a:cubicBezTo>
                  <a:cubicBezTo>
                    <a:pt x="17" y="22"/>
                    <a:pt x="18" y="21"/>
                    <a:pt x="19" y="20"/>
                  </a:cubicBezTo>
                  <a:cubicBezTo>
                    <a:pt x="18" y="21"/>
                    <a:pt x="18" y="22"/>
                    <a:pt x="17" y="23"/>
                  </a:cubicBezTo>
                  <a:moveTo>
                    <a:pt x="17" y="21"/>
                  </a:moveTo>
                  <a:cubicBezTo>
                    <a:pt x="17" y="20"/>
                    <a:pt x="17" y="20"/>
                    <a:pt x="17" y="20"/>
                  </a:cubicBezTo>
                  <a:cubicBezTo>
                    <a:pt x="17" y="19"/>
                    <a:pt x="18" y="19"/>
                    <a:pt x="18" y="19"/>
                  </a:cubicBezTo>
                  <a:cubicBezTo>
                    <a:pt x="18" y="19"/>
                    <a:pt x="18" y="19"/>
                    <a:pt x="18" y="19"/>
                  </a:cubicBezTo>
                  <a:cubicBezTo>
                    <a:pt x="18" y="20"/>
                    <a:pt x="17" y="20"/>
                    <a:pt x="17" y="21"/>
                  </a:cubicBezTo>
                  <a:moveTo>
                    <a:pt x="33" y="13"/>
                  </a:moveTo>
                  <a:cubicBezTo>
                    <a:pt x="33" y="13"/>
                    <a:pt x="34" y="13"/>
                    <a:pt x="34" y="13"/>
                  </a:cubicBezTo>
                  <a:cubicBezTo>
                    <a:pt x="38" y="11"/>
                    <a:pt x="43" y="10"/>
                    <a:pt x="47" y="10"/>
                  </a:cubicBezTo>
                  <a:cubicBezTo>
                    <a:pt x="48" y="10"/>
                    <a:pt x="49" y="9"/>
                    <a:pt x="49" y="9"/>
                  </a:cubicBezTo>
                  <a:cubicBezTo>
                    <a:pt x="49" y="7"/>
                    <a:pt x="49" y="5"/>
                    <a:pt x="50" y="3"/>
                  </a:cubicBezTo>
                  <a:cubicBezTo>
                    <a:pt x="54" y="3"/>
                    <a:pt x="58" y="3"/>
                    <a:pt x="62" y="5"/>
                  </a:cubicBezTo>
                  <a:cubicBezTo>
                    <a:pt x="61" y="7"/>
                    <a:pt x="61" y="9"/>
                    <a:pt x="60" y="11"/>
                  </a:cubicBezTo>
                  <a:cubicBezTo>
                    <a:pt x="60" y="11"/>
                    <a:pt x="61" y="12"/>
                    <a:pt x="61" y="12"/>
                  </a:cubicBezTo>
                  <a:cubicBezTo>
                    <a:pt x="66" y="14"/>
                    <a:pt x="70" y="17"/>
                    <a:pt x="73" y="20"/>
                  </a:cubicBezTo>
                  <a:cubicBezTo>
                    <a:pt x="73" y="20"/>
                    <a:pt x="74" y="20"/>
                    <a:pt x="74" y="20"/>
                  </a:cubicBezTo>
                  <a:cubicBezTo>
                    <a:pt x="74" y="20"/>
                    <a:pt x="75" y="20"/>
                    <a:pt x="75" y="20"/>
                  </a:cubicBezTo>
                  <a:cubicBezTo>
                    <a:pt x="77" y="19"/>
                    <a:pt x="79" y="17"/>
                    <a:pt x="80" y="16"/>
                  </a:cubicBezTo>
                  <a:cubicBezTo>
                    <a:pt x="81" y="16"/>
                    <a:pt x="81" y="17"/>
                    <a:pt x="81" y="17"/>
                  </a:cubicBezTo>
                  <a:cubicBezTo>
                    <a:pt x="82" y="18"/>
                    <a:pt x="83" y="20"/>
                    <a:pt x="84" y="21"/>
                  </a:cubicBezTo>
                  <a:cubicBezTo>
                    <a:pt x="85" y="22"/>
                    <a:pt x="86" y="23"/>
                    <a:pt x="86" y="24"/>
                  </a:cubicBezTo>
                  <a:cubicBezTo>
                    <a:pt x="86" y="24"/>
                    <a:pt x="87" y="25"/>
                    <a:pt x="87" y="26"/>
                  </a:cubicBezTo>
                  <a:cubicBezTo>
                    <a:pt x="87" y="26"/>
                    <a:pt x="87" y="26"/>
                    <a:pt x="87" y="26"/>
                  </a:cubicBezTo>
                  <a:cubicBezTo>
                    <a:pt x="85" y="27"/>
                    <a:pt x="84" y="28"/>
                    <a:pt x="82" y="30"/>
                  </a:cubicBezTo>
                  <a:cubicBezTo>
                    <a:pt x="81" y="30"/>
                    <a:pt x="81" y="31"/>
                    <a:pt x="81" y="31"/>
                  </a:cubicBezTo>
                  <a:cubicBezTo>
                    <a:pt x="83" y="36"/>
                    <a:pt x="84" y="40"/>
                    <a:pt x="85" y="45"/>
                  </a:cubicBezTo>
                  <a:cubicBezTo>
                    <a:pt x="85" y="46"/>
                    <a:pt x="85" y="46"/>
                    <a:pt x="86" y="46"/>
                  </a:cubicBezTo>
                  <a:cubicBezTo>
                    <a:pt x="88" y="47"/>
                    <a:pt x="90" y="47"/>
                    <a:pt x="92" y="47"/>
                  </a:cubicBezTo>
                  <a:cubicBezTo>
                    <a:pt x="92" y="51"/>
                    <a:pt x="91" y="55"/>
                    <a:pt x="90" y="59"/>
                  </a:cubicBezTo>
                  <a:cubicBezTo>
                    <a:pt x="89" y="59"/>
                    <a:pt x="88" y="59"/>
                    <a:pt x="87" y="59"/>
                  </a:cubicBezTo>
                  <a:cubicBezTo>
                    <a:pt x="87" y="59"/>
                    <a:pt x="87" y="59"/>
                    <a:pt x="87" y="59"/>
                  </a:cubicBezTo>
                  <a:cubicBezTo>
                    <a:pt x="85" y="59"/>
                    <a:pt x="84" y="59"/>
                    <a:pt x="83" y="60"/>
                  </a:cubicBezTo>
                  <a:cubicBezTo>
                    <a:pt x="81" y="61"/>
                    <a:pt x="80" y="63"/>
                    <a:pt x="79" y="65"/>
                  </a:cubicBezTo>
                  <a:cubicBezTo>
                    <a:pt x="78" y="67"/>
                    <a:pt x="77" y="69"/>
                    <a:pt x="75" y="71"/>
                  </a:cubicBezTo>
                  <a:cubicBezTo>
                    <a:pt x="74" y="71"/>
                    <a:pt x="74" y="72"/>
                    <a:pt x="75" y="73"/>
                  </a:cubicBezTo>
                  <a:cubicBezTo>
                    <a:pt x="76" y="74"/>
                    <a:pt x="77" y="76"/>
                    <a:pt x="78" y="78"/>
                  </a:cubicBezTo>
                  <a:cubicBezTo>
                    <a:pt x="75" y="81"/>
                    <a:pt x="72" y="83"/>
                    <a:pt x="69" y="85"/>
                  </a:cubicBezTo>
                  <a:cubicBezTo>
                    <a:pt x="67" y="83"/>
                    <a:pt x="66" y="81"/>
                    <a:pt x="65" y="80"/>
                  </a:cubicBezTo>
                  <a:cubicBezTo>
                    <a:pt x="65" y="79"/>
                    <a:pt x="64" y="79"/>
                    <a:pt x="64" y="79"/>
                  </a:cubicBezTo>
                  <a:cubicBezTo>
                    <a:pt x="64" y="79"/>
                    <a:pt x="63" y="79"/>
                    <a:pt x="63" y="79"/>
                  </a:cubicBezTo>
                  <a:cubicBezTo>
                    <a:pt x="59" y="81"/>
                    <a:pt x="54" y="82"/>
                    <a:pt x="50" y="82"/>
                  </a:cubicBezTo>
                  <a:cubicBezTo>
                    <a:pt x="49" y="82"/>
                    <a:pt x="48" y="83"/>
                    <a:pt x="48" y="84"/>
                  </a:cubicBezTo>
                  <a:cubicBezTo>
                    <a:pt x="48" y="86"/>
                    <a:pt x="47" y="88"/>
                    <a:pt x="47" y="90"/>
                  </a:cubicBezTo>
                  <a:cubicBezTo>
                    <a:pt x="43" y="90"/>
                    <a:pt x="39" y="89"/>
                    <a:pt x="35" y="88"/>
                  </a:cubicBezTo>
                  <a:cubicBezTo>
                    <a:pt x="36" y="86"/>
                    <a:pt x="36" y="84"/>
                    <a:pt x="36" y="82"/>
                  </a:cubicBezTo>
                  <a:cubicBezTo>
                    <a:pt x="36" y="81"/>
                    <a:pt x="36" y="80"/>
                    <a:pt x="35" y="80"/>
                  </a:cubicBezTo>
                  <a:cubicBezTo>
                    <a:pt x="31" y="78"/>
                    <a:pt x="27" y="76"/>
                    <a:pt x="24" y="72"/>
                  </a:cubicBezTo>
                  <a:cubicBezTo>
                    <a:pt x="23" y="72"/>
                    <a:pt x="23" y="72"/>
                    <a:pt x="23" y="72"/>
                  </a:cubicBezTo>
                  <a:cubicBezTo>
                    <a:pt x="22" y="72"/>
                    <a:pt x="22" y="72"/>
                    <a:pt x="22" y="72"/>
                  </a:cubicBezTo>
                  <a:cubicBezTo>
                    <a:pt x="20" y="74"/>
                    <a:pt x="18" y="75"/>
                    <a:pt x="17" y="76"/>
                  </a:cubicBezTo>
                  <a:cubicBezTo>
                    <a:pt x="14" y="73"/>
                    <a:pt x="11" y="70"/>
                    <a:pt x="10" y="66"/>
                  </a:cubicBezTo>
                  <a:cubicBezTo>
                    <a:pt x="11" y="65"/>
                    <a:pt x="13" y="64"/>
                    <a:pt x="15" y="63"/>
                  </a:cubicBezTo>
                  <a:cubicBezTo>
                    <a:pt x="15" y="62"/>
                    <a:pt x="16" y="61"/>
                    <a:pt x="15" y="61"/>
                  </a:cubicBezTo>
                  <a:cubicBezTo>
                    <a:pt x="13" y="56"/>
                    <a:pt x="12" y="52"/>
                    <a:pt x="12" y="47"/>
                  </a:cubicBezTo>
                  <a:cubicBezTo>
                    <a:pt x="12" y="46"/>
                    <a:pt x="12" y="46"/>
                    <a:pt x="11" y="46"/>
                  </a:cubicBezTo>
                  <a:cubicBezTo>
                    <a:pt x="9" y="45"/>
                    <a:pt x="7" y="45"/>
                    <a:pt x="5" y="45"/>
                  </a:cubicBezTo>
                  <a:cubicBezTo>
                    <a:pt x="5" y="41"/>
                    <a:pt x="6" y="37"/>
                    <a:pt x="7" y="33"/>
                  </a:cubicBezTo>
                  <a:cubicBezTo>
                    <a:pt x="9" y="33"/>
                    <a:pt x="11" y="34"/>
                    <a:pt x="13" y="34"/>
                  </a:cubicBezTo>
                  <a:cubicBezTo>
                    <a:pt x="13" y="34"/>
                    <a:pt x="13" y="34"/>
                    <a:pt x="13" y="34"/>
                  </a:cubicBezTo>
                  <a:cubicBezTo>
                    <a:pt x="14" y="34"/>
                    <a:pt x="14" y="34"/>
                    <a:pt x="15" y="33"/>
                  </a:cubicBezTo>
                  <a:cubicBezTo>
                    <a:pt x="16" y="31"/>
                    <a:pt x="17" y="29"/>
                    <a:pt x="18" y="27"/>
                  </a:cubicBezTo>
                  <a:cubicBezTo>
                    <a:pt x="18" y="26"/>
                    <a:pt x="18" y="26"/>
                    <a:pt x="18" y="26"/>
                  </a:cubicBezTo>
                  <a:cubicBezTo>
                    <a:pt x="19" y="24"/>
                    <a:pt x="21" y="23"/>
                    <a:pt x="22" y="21"/>
                  </a:cubicBezTo>
                  <a:cubicBezTo>
                    <a:pt x="23" y="21"/>
                    <a:pt x="23" y="20"/>
                    <a:pt x="22" y="19"/>
                  </a:cubicBezTo>
                  <a:cubicBezTo>
                    <a:pt x="21" y="18"/>
                    <a:pt x="20" y="16"/>
                    <a:pt x="19" y="14"/>
                  </a:cubicBezTo>
                  <a:cubicBezTo>
                    <a:pt x="22" y="12"/>
                    <a:pt x="25" y="9"/>
                    <a:pt x="28" y="7"/>
                  </a:cubicBezTo>
                  <a:cubicBezTo>
                    <a:pt x="30" y="9"/>
                    <a:pt x="31" y="11"/>
                    <a:pt x="32" y="13"/>
                  </a:cubicBezTo>
                  <a:cubicBezTo>
                    <a:pt x="32" y="13"/>
                    <a:pt x="33" y="13"/>
                    <a:pt x="33" y="13"/>
                  </a:cubicBezTo>
                  <a:moveTo>
                    <a:pt x="49" y="0"/>
                  </a:moveTo>
                  <a:cubicBezTo>
                    <a:pt x="48" y="0"/>
                    <a:pt x="47" y="0"/>
                    <a:pt x="47" y="1"/>
                  </a:cubicBezTo>
                  <a:cubicBezTo>
                    <a:pt x="47" y="3"/>
                    <a:pt x="46" y="5"/>
                    <a:pt x="46" y="7"/>
                  </a:cubicBezTo>
                  <a:cubicBezTo>
                    <a:pt x="42" y="7"/>
                    <a:pt x="38" y="8"/>
                    <a:pt x="34" y="10"/>
                  </a:cubicBezTo>
                  <a:cubicBezTo>
                    <a:pt x="33" y="8"/>
                    <a:pt x="31" y="6"/>
                    <a:pt x="30" y="5"/>
                  </a:cubicBezTo>
                  <a:cubicBezTo>
                    <a:pt x="30" y="4"/>
                    <a:pt x="29" y="4"/>
                    <a:pt x="29" y="4"/>
                  </a:cubicBezTo>
                  <a:cubicBezTo>
                    <a:pt x="29" y="4"/>
                    <a:pt x="28" y="4"/>
                    <a:pt x="28" y="4"/>
                  </a:cubicBezTo>
                  <a:cubicBezTo>
                    <a:pt x="24" y="6"/>
                    <a:pt x="19" y="9"/>
                    <a:pt x="16" y="13"/>
                  </a:cubicBezTo>
                  <a:cubicBezTo>
                    <a:pt x="15" y="13"/>
                    <a:pt x="15" y="14"/>
                    <a:pt x="15" y="14"/>
                  </a:cubicBezTo>
                  <a:cubicBezTo>
                    <a:pt x="15" y="14"/>
                    <a:pt x="15" y="14"/>
                    <a:pt x="15" y="14"/>
                  </a:cubicBezTo>
                  <a:cubicBezTo>
                    <a:pt x="15" y="17"/>
                    <a:pt x="14" y="19"/>
                    <a:pt x="13" y="22"/>
                  </a:cubicBezTo>
                  <a:cubicBezTo>
                    <a:pt x="13" y="22"/>
                    <a:pt x="13" y="23"/>
                    <a:pt x="13" y="23"/>
                  </a:cubicBezTo>
                  <a:cubicBezTo>
                    <a:pt x="14" y="24"/>
                    <a:pt x="14" y="25"/>
                    <a:pt x="15" y="26"/>
                  </a:cubicBezTo>
                  <a:cubicBezTo>
                    <a:pt x="14" y="27"/>
                    <a:pt x="13" y="29"/>
                    <a:pt x="12" y="31"/>
                  </a:cubicBezTo>
                  <a:cubicBezTo>
                    <a:pt x="10" y="30"/>
                    <a:pt x="8" y="30"/>
                    <a:pt x="6" y="30"/>
                  </a:cubicBezTo>
                  <a:cubicBezTo>
                    <a:pt x="6" y="30"/>
                    <a:pt x="6" y="30"/>
                    <a:pt x="6" y="30"/>
                  </a:cubicBezTo>
                  <a:cubicBezTo>
                    <a:pt x="5" y="30"/>
                    <a:pt x="5" y="30"/>
                    <a:pt x="4" y="31"/>
                  </a:cubicBezTo>
                  <a:cubicBezTo>
                    <a:pt x="4" y="31"/>
                    <a:pt x="4" y="31"/>
                    <a:pt x="4" y="32"/>
                  </a:cubicBezTo>
                  <a:cubicBezTo>
                    <a:pt x="4" y="33"/>
                    <a:pt x="4" y="33"/>
                    <a:pt x="4" y="33"/>
                  </a:cubicBezTo>
                  <a:cubicBezTo>
                    <a:pt x="2" y="38"/>
                    <a:pt x="0" y="49"/>
                    <a:pt x="0" y="54"/>
                  </a:cubicBezTo>
                  <a:cubicBezTo>
                    <a:pt x="0" y="55"/>
                    <a:pt x="0" y="55"/>
                    <a:pt x="1" y="55"/>
                  </a:cubicBezTo>
                  <a:cubicBezTo>
                    <a:pt x="3" y="56"/>
                    <a:pt x="5" y="56"/>
                    <a:pt x="7" y="57"/>
                  </a:cubicBezTo>
                  <a:cubicBezTo>
                    <a:pt x="7" y="59"/>
                    <a:pt x="8" y="61"/>
                    <a:pt x="8" y="64"/>
                  </a:cubicBezTo>
                  <a:cubicBezTo>
                    <a:pt x="7" y="64"/>
                    <a:pt x="7" y="64"/>
                    <a:pt x="7" y="64"/>
                  </a:cubicBezTo>
                  <a:cubicBezTo>
                    <a:pt x="7" y="65"/>
                    <a:pt x="6" y="65"/>
                    <a:pt x="6" y="65"/>
                  </a:cubicBezTo>
                  <a:cubicBezTo>
                    <a:pt x="6" y="68"/>
                    <a:pt x="5" y="71"/>
                    <a:pt x="4" y="73"/>
                  </a:cubicBezTo>
                  <a:cubicBezTo>
                    <a:pt x="4" y="73"/>
                    <a:pt x="4" y="73"/>
                    <a:pt x="4" y="73"/>
                  </a:cubicBezTo>
                  <a:cubicBezTo>
                    <a:pt x="4" y="74"/>
                    <a:pt x="4" y="74"/>
                    <a:pt x="4" y="74"/>
                  </a:cubicBezTo>
                  <a:cubicBezTo>
                    <a:pt x="4" y="75"/>
                    <a:pt x="4" y="75"/>
                    <a:pt x="5" y="76"/>
                  </a:cubicBezTo>
                  <a:cubicBezTo>
                    <a:pt x="7" y="80"/>
                    <a:pt x="9" y="83"/>
                    <a:pt x="12" y="86"/>
                  </a:cubicBezTo>
                  <a:cubicBezTo>
                    <a:pt x="13" y="87"/>
                    <a:pt x="13" y="87"/>
                    <a:pt x="14" y="87"/>
                  </a:cubicBezTo>
                  <a:cubicBezTo>
                    <a:pt x="14" y="87"/>
                    <a:pt x="14" y="87"/>
                    <a:pt x="14" y="87"/>
                  </a:cubicBezTo>
                  <a:cubicBezTo>
                    <a:pt x="14" y="87"/>
                    <a:pt x="15" y="87"/>
                    <a:pt x="15" y="87"/>
                  </a:cubicBezTo>
                  <a:cubicBezTo>
                    <a:pt x="17" y="86"/>
                    <a:pt x="18" y="85"/>
                    <a:pt x="20" y="84"/>
                  </a:cubicBezTo>
                  <a:cubicBezTo>
                    <a:pt x="23" y="86"/>
                    <a:pt x="26" y="88"/>
                    <a:pt x="30" y="90"/>
                  </a:cubicBezTo>
                  <a:cubicBezTo>
                    <a:pt x="30" y="92"/>
                    <a:pt x="30" y="94"/>
                    <a:pt x="30" y="97"/>
                  </a:cubicBezTo>
                  <a:cubicBezTo>
                    <a:pt x="30" y="98"/>
                    <a:pt x="30" y="98"/>
                    <a:pt x="31" y="98"/>
                  </a:cubicBezTo>
                  <a:cubicBezTo>
                    <a:pt x="36" y="100"/>
                    <a:pt x="41" y="101"/>
                    <a:pt x="46" y="101"/>
                  </a:cubicBezTo>
                  <a:cubicBezTo>
                    <a:pt x="46" y="101"/>
                    <a:pt x="46" y="101"/>
                    <a:pt x="46" y="101"/>
                  </a:cubicBezTo>
                  <a:cubicBezTo>
                    <a:pt x="47" y="101"/>
                    <a:pt x="47" y="100"/>
                    <a:pt x="47" y="100"/>
                  </a:cubicBezTo>
                  <a:cubicBezTo>
                    <a:pt x="48" y="98"/>
                    <a:pt x="49" y="96"/>
                    <a:pt x="49" y="93"/>
                  </a:cubicBezTo>
                  <a:cubicBezTo>
                    <a:pt x="54" y="93"/>
                    <a:pt x="57" y="92"/>
                    <a:pt x="61" y="90"/>
                  </a:cubicBezTo>
                  <a:cubicBezTo>
                    <a:pt x="62" y="92"/>
                    <a:pt x="64" y="94"/>
                    <a:pt x="65" y="96"/>
                  </a:cubicBezTo>
                  <a:cubicBezTo>
                    <a:pt x="65" y="96"/>
                    <a:pt x="65" y="96"/>
                    <a:pt x="66" y="96"/>
                  </a:cubicBezTo>
                  <a:cubicBezTo>
                    <a:pt x="66" y="96"/>
                    <a:pt x="66" y="96"/>
                    <a:pt x="67" y="96"/>
                  </a:cubicBezTo>
                  <a:cubicBezTo>
                    <a:pt x="71" y="94"/>
                    <a:pt x="75" y="91"/>
                    <a:pt x="79" y="87"/>
                  </a:cubicBezTo>
                  <a:cubicBezTo>
                    <a:pt x="79" y="87"/>
                    <a:pt x="79" y="87"/>
                    <a:pt x="79" y="87"/>
                  </a:cubicBezTo>
                  <a:cubicBezTo>
                    <a:pt x="80" y="84"/>
                    <a:pt x="81" y="82"/>
                    <a:pt x="82" y="78"/>
                  </a:cubicBezTo>
                  <a:cubicBezTo>
                    <a:pt x="82" y="78"/>
                    <a:pt x="82" y="78"/>
                    <a:pt x="82" y="78"/>
                  </a:cubicBezTo>
                  <a:cubicBezTo>
                    <a:pt x="82" y="78"/>
                    <a:pt x="82" y="78"/>
                    <a:pt x="82" y="78"/>
                  </a:cubicBezTo>
                  <a:cubicBezTo>
                    <a:pt x="82" y="77"/>
                    <a:pt x="82" y="77"/>
                    <a:pt x="82" y="77"/>
                  </a:cubicBezTo>
                  <a:cubicBezTo>
                    <a:pt x="82" y="77"/>
                    <a:pt x="82" y="77"/>
                    <a:pt x="82" y="77"/>
                  </a:cubicBezTo>
                  <a:cubicBezTo>
                    <a:pt x="81" y="76"/>
                    <a:pt x="80" y="75"/>
                    <a:pt x="80" y="75"/>
                  </a:cubicBezTo>
                  <a:cubicBezTo>
                    <a:pt x="81" y="73"/>
                    <a:pt x="82" y="71"/>
                    <a:pt x="83" y="71"/>
                  </a:cubicBezTo>
                  <a:cubicBezTo>
                    <a:pt x="83" y="70"/>
                    <a:pt x="84" y="70"/>
                    <a:pt x="84" y="70"/>
                  </a:cubicBezTo>
                  <a:cubicBezTo>
                    <a:pt x="84" y="70"/>
                    <a:pt x="84" y="70"/>
                    <a:pt x="85" y="70"/>
                  </a:cubicBezTo>
                  <a:cubicBezTo>
                    <a:pt x="85" y="70"/>
                    <a:pt x="85" y="70"/>
                    <a:pt x="85" y="70"/>
                  </a:cubicBezTo>
                  <a:cubicBezTo>
                    <a:pt x="85" y="70"/>
                    <a:pt x="87" y="70"/>
                    <a:pt x="89" y="70"/>
                  </a:cubicBezTo>
                  <a:cubicBezTo>
                    <a:pt x="89" y="70"/>
                    <a:pt x="89" y="70"/>
                    <a:pt x="89" y="70"/>
                  </a:cubicBezTo>
                  <a:cubicBezTo>
                    <a:pt x="89" y="70"/>
                    <a:pt x="90" y="70"/>
                    <a:pt x="90" y="69"/>
                  </a:cubicBezTo>
                  <a:cubicBezTo>
                    <a:pt x="91" y="67"/>
                    <a:pt x="92" y="64"/>
                    <a:pt x="93" y="61"/>
                  </a:cubicBezTo>
                  <a:cubicBezTo>
                    <a:pt x="94" y="56"/>
                    <a:pt x="95" y="51"/>
                    <a:pt x="95" y="46"/>
                  </a:cubicBezTo>
                  <a:cubicBezTo>
                    <a:pt x="95" y="46"/>
                    <a:pt x="95" y="46"/>
                    <a:pt x="95" y="46"/>
                  </a:cubicBezTo>
                  <a:cubicBezTo>
                    <a:pt x="95" y="46"/>
                    <a:pt x="95" y="46"/>
                    <a:pt x="95" y="46"/>
                  </a:cubicBezTo>
                  <a:cubicBezTo>
                    <a:pt x="95" y="45"/>
                    <a:pt x="95" y="45"/>
                    <a:pt x="94" y="45"/>
                  </a:cubicBezTo>
                  <a:cubicBezTo>
                    <a:pt x="92" y="44"/>
                    <a:pt x="90" y="44"/>
                    <a:pt x="87" y="44"/>
                  </a:cubicBezTo>
                  <a:cubicBezTo>
                    <a:pt x="87" y="41"/>
                    <a:pt x="87" y="39"/>
                    <a:pt x="86" y="36"/>
                  </a:cubicBezTo>
                  <a:cubicBezTo>
                    <a:pt x="87" y="36"/>
                    <a:pt x="87" y="36"/>
                    <a:pt x="88" y="35"/>
                  </a:cubicBezTo>
                  <a:cubicBezTo>
                    <a:pt x="88" y="35"/>
                    <a:pt x="89" y="35"/>
                    <a:pt x="89" y="34"/>
                  </a:cubicBezTo>
                  <a:cubicBezTo>
                    <a:pt x="89" y="32"/>
                    <a:pt x="90" y="30"/>
                    <a:pt x="90" y="28"/>
                  </a:cubicBezTo>
                  <a:cubicBezTo>
                    <a:pt x="90" y="28"/>
                    <a:pt x="90" y="27"/>
                    <a:pt x="90" y="27"/>
                  </a:cubicBezTo>
                  <a:cubicBezTo>
                    <a:pt x="91" y="27"/>
                    <a:pt x="91" y="26"/>
                    <a:pt x="90" y="26"/>
                  </a:cubicBezTo>
                  <a:cubicBezTo>
                    <a:pt x="90" y="25"/>
                    <a:pt x="90" y="25"/>
                    <a:pt x="90" y="25"/>
                  </a:cubicBezTo>
                  <a:cubicBezTo>
                    <a:pt x="90" y="25"/>
                    <a:pt x="90" y="25"/>
                    <a:pt x="90" y="25"/>
                  </a:cubicBezTo>
                  <a:cubicBezTo>
                    <a:pt x="89" y="24"/>
                    <a:pt x="89" y="23"/>
                    <a:pt x="88" y="22"/>
                  </a:cubicBezTo>
                  <a:cubicBezTo>
                    <a:pt x="88" y="22"/>
                    <a:pt x="88" y="21"/>
                    <a:pt x="87" y="20"/>
                  </a:cubicBezTo>
                  <a:cubicBezTo>
                    <a:pt x="86" y="19"/>
                    <a:pt x="85" y="17"/>
                    <a:pt x="84" y="16"/>
                  </a:cubicBezTo>
                  <a:cubicBezTo>
                    <a:pt x="83" y="15"/>
                    <a:pt x="83" y="14"/>
                    <a:pt x="82" y="14"/>
                  </a:cubicBezTo>
                  <a:cubicBezTo>
                    <a:pt x="82" y="13"/>
                    <a:pt x="82" y="13"/>
                    <a:pt x="82" y="13"/>
                  </a:cubicBezTo>
                  <a:cubicBezTo>
                    <a:pt x="81" y="13"/>
                    <a:pt x="81" y="13"/>
                    <a:pt x="81" y="13"/>
                  </a:cubicBezTo>
                  <a:cubicBezTo>
                    <a:pt x="81" y="13"/>
                    <a:pt x="81" y="13"/>
                    <a:pt x="80" y="13"/>
                  </a:cubicBezTo>
                  <a:cubicBezTo>
                    <a:pt x="80" y="13"/>
                    <a:pt x="80" y="13"/>
                    <a:pt x="80" y="13"/>
                  </a:cubicBezTo>
                  <a:cubicBezTo>
                    <a:pt x="80" y="13"/>
                    <a:pt x="80" y="13"/>
                    <a:pt x="80" y="13"/>
                  </a:cubicBezTo>
                  <a:cubicBezTo>
                    <a:pt x="78" y="14"/>
                    <a:pt x="76" y="16"/>
                    <a:pt x="74" y="17"/>
                  </a:cubicBezTo>
                  <a:cubicBezTo>
                    <a:pt x="71" y="14"/>
                    <a:pt x="67" y="12"/>
                    <a:pt x="64" y="10"/>
                  </a:cubicBezTo>
                  <a:cubicBezTo>
                    <a:pt x="64" y="8"/>
                    <a:pt x="64" y="6"/>
                    <a:pt x="65" y="4"/>
                  </a:cubicBezTo>
                  <a:cubicBezTo>
                    <a:pt x="65" y="3"/>
                    <a:pt x="64" y="2"/>
                    <a:pt x="64" y="2"/>
                  </a:cubicBezTo>
                  <a:cubicBezTo>
                    <a:pt x="59" y="0"/>
                    <a:pt x="54" y="0"/>
                    <a:pt x="49" y="0"/>
                  </a:cubicBezTo>
                  <a:cubicBezTo>
                    <a:pt x="49" y="0"/>
                    <a:pt x="49" y="0"/>
                    <a:pt x="49" y="0"/>
                  </a:cubicBezTo>
                </a:path>
              </a:pathLst>
            </a:custGeom>
            <a:solidFill>
              <a:srgbClr val="B2B2B2"/>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00" name="Freeform 745"/>
            <p:cNvSpPr>
              <a:spLocks noEditPoints="1"/>
            </p:cNvSpPr>
            <p:nvPr/>
          </p:nvSpPr>
          <p:spPr bwMode="auto">
            <a:xfrm>
              <a:off x="1086191" y="3459834"/>
              <a:ext cx="103948" cy="105740"/>
            </a:xfrm>
            <a:custGeom>
              <a:avLst/>
              <a:gdLst>
                <a:gd name="T0" fmla="*/ 46 w 49"/>
                <a:gd name="T1" fmla="*/ 27 h 50"/>
                <a:gd name="T2" fmla="*/ 46 w 49"/>
                <a:gd name="T3" fmla="*/ 28 h 50"/>
                <a:gd name="T4" fmla="*/ 45 w 49"/>
                <a:gd name="T5" fmla="*/ 25 h 50"/>
                <a:gd name="T6" fmla="*/ 46 w 49"/>
                <a:gd name="T7" fmla="*/ 26 h 50"/>
                <a:gd name="T8" fmla="*/ 45 w 49"/>
                <a:gd name="T9" fmla="*/ 24 h 50"/>
                <a:gd name="T10" fmla="*/ 46 w 49"/>
                <a:gd name="T11" fmla="*/ 23 h 50"/>
                <a:gd name="T12" fmla="*/ 45 w 49"/>
                <a:gd name="T13" fmla="*/ 24 h 50"/>
                <a:gd name="T14" fmla="*/ 43 w 49"/>
                <a:gd name="T15" fmla="*/ 20 h 50"/>
                <a:gd name="T16" fmla="*/ 45 w 49"/>
                <a:gd name="T17" fmla="*/ 22 h 50"/>
                <a:gd name="T18" fmla="*/ 42 w 49"/>
                <a:gd name="T19" fmla="*/ 18 h 50"/>
                <a:gd name="T20" fmla="*/ 42 w 49"/>
                <a:gd name="T21" fmla="*/ 14 h 50"/>
                <a:gd name="T22" fmla="*/ 42 w 49"/>
                <a:gd name="T23" fmla="*/ 18 h 50"/>
                <a:gd name="T24" fmla="*/ 10 w 49"/>
                <a:gd name="T25" fmla="*/ 40 h 50"/>
                <a:gd name="T26" fmla="*/ 4 w 49"/>
                <a:gd name="T27" fmla="*/ 20 h 50"/>
                <a:gd name="T28" fmla="*/ 4 w 49"/>
                <a:gd name="T29" fmla="*/ 20 h 50"/>
                <a:gd name="T30" fmla="*/ 22 w 49"/>
                <a:gd name="T31" fmla="*/ 10 h 50"/>
                <a:gd name="T32" fmla="*/ 37 w 49"/>
                <a:gd name="T33" fmla="*/ 17 h 50"/>
                <a:gd name="T34" fmla="*/ 43 w 49"/>
                <a:gd name="T35" fmla="*/ 36 h 50"/>
                <a:gd name="T36" fmla="*/ 36 w 49"/>
                <a:gd name="T37" fmla="*/ 44 h 50"/>
                <a:gd name="T38" fmla="*/ 25 w 49"/>
                <a:gd name="T39" fmla="*/ 47 h 50"/>
                <a:gd name="T40" fmla="*/ 35 w 49"/>
                <a:gd name="T41" fmla="*/ 11 h 50"/>
                <a:gd name="T42" fmla="*/ 40 w 49"/>
                <a:gd name="T43" fmla="*/ 11 h 50"/>
                <a:gd name="T44" fmla="*/ 39 w 49"/>
                <a:gd name="T45" fmla="*/ 14 h 50"/>
                <a:gd name="T46" fmla="*/ 12 w 49"/>
                <a:gd name="T47" fmla="*/ 7 h 50"/>
                <a:gd name="T48" fmla="*/ 7 w 49"/>
                <a:gd name="T49" fmla="*/ 13 h 50"/>
                <a:gd name="T50" fmla="*/ 30 w 49"/>
                <a:gd name="T51" fmla="*/ 9 h 50"/>
                <a:gd name="T52" fmla="*/ 34 w 49"/>
                <a:gd name="T53" fmla="*/ 6 h 50"/>
                <a:gd name="T54" fmla="*/ 34 w 49"/>
                <a:gd name="T55" fmla="*/ 10 h 50"/>
                <a:gd name="T56" fmla="*/ 18 w 49"/>
                <a:gd name="T57" fmla="*/ 5 h 50"/>
                <a:gd name="T58" fmla="*/ 14 w 49"/>
                <a:gd name="T59" fmla="*/ 8 h 50"/>
                <a:gd name="T60" fmla="*/ 29 w 49"/>
                <a:gd name="T61" fmla="*/ 8 h 50"/>
                <a:gd name="T62" fmla="*/ 28 w 49"/>
                <a:gd name="T63" fmla="*/ 4 h 50"/>
                <a:gd name="T64" fmla="*/ 32 w 49"/>
                <a:gd name="T65" fmla="*/ 5 h 50"/>
                <a:gd name="T66" fmla="*/ 18 w 49"/>
                <a:gd name="T67" fmla="*/ 7 h 50"/>
                <a:gd name="T68" fmla="*/ 24 w 49"/>
                <a:gd name="T69" fmla="*/ 3 h 50"/>
                <a:gd name="T70" fmla="*/ 22 w 49"/>
                <a:gd name="T71" fmla="*/ 7 h 50"/>
                <a:gd name="T72" fmla="*/ 24 w 49"/>
                <a:gd name="T73" fmla="*/ 0 h 50"/>
                <a:gd name="T74" fmla="*/ 12 w 49"/>
                <a:gd name="T75" fmla="*/ 4 h 50"/>
                <a:gd name="T76" fmla="*/ 7 w 49"/>
                <a:gd name="T77" fmla="*/ 42 h 50"/>
                <a:gd name="T78" fmla="*/ 25 w 49"/>
                <a:gd name="T79" fmla="*/ 50 h 50"/>
                <a:gd name="T80" fmla="*/ 36 w 49"/>
                <a:gd name="T81" fmla="*/ 47 h 50"/>
                <a:gd name="T82" fmla="*/ 36 w 49"/>
                <a:gd name="T83" fmla="*/ 47 h 50"/>
                <a:gd name="T84" fmla="*/ 37 w 49"/>
                <a:gd name="T85" fmla="*/ 46 h 50"/>
                <a:gd name="T86" fmla="*/ 39 w 49"/>
                <a:gd name="T87" fmla="*/ 45 h 50"/>
                <a:gd name="T88" fmla="*/ 39 w 49"/>
                <a:gd name="T89" fmla="*/ 45 h 50"/>
                <a:gd name="T90" fmla="*/ 39 w 49"/>
                <a:gd name="T91" fmla="*/ 45 h 50"/>
                <a:gd name="T92" fmla="*/ 39 w 49"/>
                <a:gd name="T93" fmla="*/ 45 h 50"/>
                <a:gd name="T94" fmla="*/ 39 w 49"/>
                <a:gd name="T95" fmla="*/ 45 h 50"/>
                <a:gd name="T96" fmla="*/ 42 w 49"/>
                <a:gd name="T97" fmla="*/ 9 h 50"/>
                <a:gd name="T98" fmla="*/ 24 w 49"/>
                <a:gd name="T9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9" h="50">
                  <a:moveTo>
                    <a:pt x="46" y="28"/>
                  </a:moveTo>
                  <a:cubicBezTo>
                    <a:pt x="46" y="27"/>
                    <a:pt x="46" y="27"/>
                    <a:pt x="46" y="27"/>
                  </a:cubicBezTo>
                  <a:cubicBezTo>
                    <a:pt x="46" y="27"/>
                    <a:pt x="46" y="27"/>
                    <a:pt x="46" y="27"/>
                  </a:cubicBezTo>
                  <a:cubicBezTo>
                    <a:pt x="46" y="28"/>
                    <a:pt x="46" y="28"/>
                    <a:pt x="46" y="28"/>
                  </a:cubicBezTo>
                  <a:moveTo>
                    <a:pt x="46" y="26"/>
                  </a:moveTo>
                  <a:cubicBezTo>
                    <a:pt x="45" y="25"/>
                    <a:pt x="45" y="25"/>
                    <a:pt x="45" y="25"/>
                  </a:cubicBezTo>
                  <a:cubicBezTo>
                    <a:pt x="46" y="25"/>
                    <a:pt x="46" y="25"/>
                    <a:pt x="46" y="25"/>
                  </a:cubicBezTo>
                  <a:cubicBezTo>
                    <a:pt x="46" y="26"/>
                    <a:pt x="46" y="26"/>
                    <a:pt x="46" y="26"/>
                  </a:cubicBezTo>
                  <a:cubicBezTo>
                    <a:pt x="46" y="26"/>
                    <a:pt x="46" y="26"/>
                    <a:pt x="46" y="26"/>
                  </a:cubicBezTo>
                  <a:moveTo>
                    <a:pt x="45" y="24"/>
                  </a:moveTo>
                  <a:cubicBezTo>
                    <a:pt x="45" y="24"/>
                    <a:pt x="45" y="24"/>
                    <a:pt x="45" y="24"/>
                  </a:cubicBezTo>
                  <a:cubicBezTo>
                    <a:pt x="46" y="23"/>
                    <a:pt x="46" y="23"/>
                    <a:pt x="46" y="23"/>
                  </a:cubicBezTo>
                  <a:cubicBezTo>
                    <a:pt x="46" y="24"/>
                    <a:pt x="46" y="24"/>
                    <a:pt x="46" y="24"/>
                  </a:cubicBezTo>
                  <a:cubicBezTo>
                    <a:pt x="45" y="24"/>
                    <a:pt x="45" y="24"/>
                    <a:pt x="45" y="24"/>
                  </a:cubicBezTo>
                  <a:moveTo>
                    <a:pt x="44" y="22"/>
                  </a:moveTo>
                  <a:cubicBezTo>
                    <a:pt x="44" y="21"/>
                    <a:pt x="43" y="20"/>
                    <a:pt x="43" y="20"/>
                  </a:cubicBezTo>
                  <a:cubicBezTo>
                    <a:pt x="43" y="19"/>
                    <a:pt x="44" y="19"/>
                    <a:pt x="45" y="19"/>
                  </a:cubicBezTo>
                  <a:cubicBezTo>
                    <a:pt x="45" y="20"/>
                    <a:pt x="45" y="21"/>
                    <a:pt x="45" y="22"/>
                  </a:cubicBezTo>
                  <a:cubicBezTo>
                    <a:pt x="45" y="22"/>
                    <a:pt x="45" y="22"/>
                    <a:pt x="44" y="22"/>
                  </a:cubicBezTo>
                  <a:moveTo>
                    <a:pt x="42" y="18"/>
                  </a:moveTo>
                  <a:cubicBezTo>
                    <a:pt x="41" y="17"/>
                    <a:pt x="40" y="16"/>
                    <a:pt x="40" y="15"/>
                  </a:cubicBezTo>
                  <a:cubicBezTo>
                    <a:pt x="40" y="15"/>
                    <a:pt x="41" y="14"/>
                    <a:pt x="42" y="14"/>
                  </a:cubicBezTo>
                  <a:cubicBezTo>
                    <a:pt x="43" y="15"/>
                    <a:pt x="43" y="16"/>
                    <a:pt x="44" y="17"/>
                  </a:cubicBezTo>
                  <a:cubicBezTo>
                    <a:pt x="43" y="18"/>
                    <a:pt x="43" y="18"/>
                    <a:pt x="42" y="18"/>
                  </a:cubicBezTo>
                  <a:moveTo>
                    <a:pt x="25" y="47"/>
                  </a:moveTo>
                  <a:cubicBezTo>
                    <a:pt x="19" y="47"/>
                    <a:pt x="13" y="44"/>
                    <a:pt x="10" y="40"/>
                  </a:cubicBezTo>
                  <a:cubicBezTo>
                    <a:pt x="6" y="35"/>
                    <a:pt x="3" y="29"/>
                    <a:pt x="3" y="24"/>
                  </a:cubicBezTo>
                  <a:cubicBezTo>
                    <a:pt x="3" y="23"/>
                    <a:pt x="3" y="21"/>
                    <a:pt x="4" y="20"/>
                  </a:cubicBezTo>
                  <a:cubicBezTo>
                    <a:pt x="4" y="20"/>
                    <a:pt x="4" y="20"/>
                    <a:pt x="4" y="20"/>
                  </a:cubicBezTo>
                  <a:cubicBezTo>
                    <a:pt x="4" y="20"/>
                    <a:pt x="4" y="20"/>
                    <a:pt x="4" y="20"/>
                  </a:cubicBezTo>
                  <a:cubicBezTo>
                    <a:pt x="6" y="17"/>
                    <a:pt x="8" y="15"/>
                    <a:pt x="11" y="13"/>
                  </a:cubicBezTo>
                  <a:cubicBezTo>
                    <a:pt x="15" y="11"/>
                    <a:pt x="19" y="10"/>
                    <a:pt x="22" y="10"/>
                  </a:cubicBezTo>
                  <a:cubicBezTo>
                    <a:pt x="22" y="10"/>
                    <a:pt x="22" y="10"/>
                    <a:pt x="22" y="10"/>
                  </a:cubicBezTo>
                  <a:cubicBezTo>
                    <a:pt x="28" y="10"/>
                    <a:pt x="33" y="13"/>
                    <a:pt x="37" y="17"/>
                  </a:cubicBezTo>
                  <a:cubicBezTo>
                    <a:pt x="41" y="21"/>
                    <a:pt x="44" y="27"/>
                    <a:pt x="44" y="33"/>
                  </a:cubicBezTo>
                  <a:cubicBezTo>
                    <a:pt x="44" y="34"/>
                    <a:pt x="44" y="35"/>
                    <a:pt x="43" y="36"/>
                  </a:cubicBezTo>
                  <a:cubicBezTo>
                    <a:pt x="43" y="36"/>
                    <a:pt x="43" y="36"/>
                    <a:pt x="43" y="36"/>
                  </a:cubicBezTo>
                  <a:cubicBezTo>
                    <a:pt x="42" y="39"/>
                    <a:pt x="39" y="41"/>
                    <a:pt x="36" y="44"/>
                  </a:cubicBezTo>
                  <a:cubicBezTo>
                    <a:pt x="36" y="44"/>
                    <a:pt x="36" y="44"/>
                    <a:pt x="36" y="44"/>
                  </a:cubicBezTo>
                  <a:cubicBezTo>
                    <a:pt x="32" y="46"/>
                    <a:pt x="28" y="47"/>
                    <a:pt x="25" y="47"/>
                  </a:cubicBezTo>
                  <a:moveTo>
                    <a:pt x="39" y="14"/>
                  </a:moveTo>
                  <a:cubicBezTo>
                    <a:pt x="37" y="13"/>
                    <a:pt x="36" y="12"/>
                    <a:pt x="35" y="11"/>
                  </a:cubicBezTo>
                  <a:cubicBezTo>
                    <a:pt x="36" y="10"/>
                    <a:pt x="37" y="10"/>
                    <a:pt x="38" y="9"/>
                  </a:cubicBezTo>
                  <a:cubicBezTo>
                    <a:pt x="39" y="10"/>
                    <a:pt x="39" y="10"/>
                    <a:pt x="40" y="11"/>
                  </a:cubicBezTo>
                  <a:cubicBezTo>
                    <a:pt x="40" y="11"/>
                    <a:pt x="41" y="12"/>
                    <a:pt x="41" y="13"/>
                  </a:cubicBezTo>
                  <a:cubicBezTo>
                    <a:pt x="40" y="13"/>
                    <a:pt x="39" y="14"/>
                    <a:pt x="39" y="14"/>
                  </a:cubicBezTo>
                  <a:moveTo>
                    <a:pt x="7" y="13"/>
                  </a:moveTo>
                  <a:cubicBezTo>
                    <a:pt x="8" y="11"/>
                    <a:pt x="10" y="9"/>
                    <a:pt x="12" y="7"/>
                  </a:cubicBezTo>
                  <a:cubicBezTo>
                    <a:pt x="11" y="9"/>
                    <a:pt x="10" y="10"/>
                    <a:pt x="9" y="11"/>
                  </a:cubicBezTo>
                  <a:cubicBezTo>
                    <a:pt x="8" y="12"/>
                    <a:pt x="7" y="12"/>
                    <a:pt x="7" y="13"/>
                  </a:cubicBezTo>
                  <a:moveTo>
                    <a:pt x="34" y="10"/>
                  </a:moveTo>
                  <a:cubicBezTo>
                    <a:pt x="32" y="10"/>
                    <a:pt x="31" y="9"/>
                    <a:pt x="30" y="9"/>
                  </a:cubicBezTo>
                  <a:cubicBezTo>
                    <a:pt x="31" y="8"/>
                    <a:pt x="32" y="7"/>
                    <a:pt x="33" y="7"/>
                  </a:cubicBezTo>
                  <a:cubicBezTo>
                    <a:pt x="33" y="6"/>
                    <a:pt x="33" y="6"/>
                    <a:pt x="34" y="6"/>
                  </a:cubicBezTo>
                  <a:cubicBezTo>
                    <a:pt x="35" y="6"/>
                    <a:pt x="36" y="7"/>
                    <a:pt x="37" y="8"/>
                  </a:cubicBezTo>
                  <a:cubicBezTo>
                    <a:pt x="36" y="9"/>
                    <a:pt x="35" y="10"/>
                    <a:pt x="34" y="10"/>
                  </a:cubicBezTo>
                  <a:moveTo>
                    <a:pt x="13" y="9"/>
                  </a:moveTo>
                  <a:cubicBezTo>
                    <a:pt x="14" y="7"/>
                    <a:pt x="16" y="6"/>
                    <a:pt x="18" y="5"/>
                  </a:cubicBezTo>
                  <a:cubicBezTo>
                    <a:pt x="18" y="4"/>
                    <a:pt x="19" y="4"/>
                    <a:pt x="20" y="4"/>
                  </a:cubicBezTo>
                  <a:cubicBezTo>
                    <a:pt x="18" y="5"/>
                    <a:pt x="16" y="7"/>
                    <a:pt x="14" y="8"/>
                  </a:cubicBezTo>
                  <a:cubicBezTo>
                    <a:pt x="14" y="9"/>
                    <a:pt x="13" y="9"/>
                    <a:pt x="13" y="9"/>
                  </a:cubicBezTo>
                  <a:moveTo>
                    <a:pt x="29" y="8"/>
                  </a:moveTo>
                  <a:cubicBezTo>
                    <a:pt x="27" y="8"/>
                    <a:pt x="26" y="7"/>
                    <a:pt x="24" y="7"/>
                  </a:cubicBezTo>
                  <a:cubicBezTo>
                    <a:pt x="25" y="6"/>
                    <a:pt x="27" y="5"/>
                    <a:pt x="28" y="4"/>
                  </a:cubicBezTo>
                  <a:cubicBezTo>
                    <a:pt x="30" y="4"/>
                    <a:pt x="31" y="4"/>
                    <a:pt x="32" y="5"/>
                  </a:cubicBezTo>
                  <a:cubicBezTo>
                    <a:pt x="32" y="5"/>
                    <a:pt x="32" y="5"/>
                    <a:pt x="32" y="5"/>
                  </a:cubicBezTo>
                  <a:cubicBezTo>
                    <a:pt x="31" y="6"/>
                    <a:pt x="30" y="7"/>
                    <a:pt x="29" y="8"/>
                  </a:cubicBezTo>
                  <a:moveTo>
                    <a:pt x="18" y="7"/>
                  </a:moveTo>
                  <a:cubicBezTo>
                    <a:pt x="19" y="6"/>
                    <a:pt x="21" y="5"/>
                    <a:pt x="23" y="3"/>
                  </a:cubicBezTo>
                  <a:cubicBezTo>
                    <a:pt x="23" y="3"/>
                    <a:pt x="24" y="3"/>
                    <a:pt x="24" y="3"/>
                  </a:cubicBezTo>
                  <a:cubicBezTo>
                    <a:pt x="25" y="3"/>
                    <a:pt x="26" y="3"/>
                    <a:pt x="26" y="3"/>
                  </a:cubicBezTo>
                  <a:cubicBezTo>
                    <a:pt x="25" y="5"/>
                    <a:pt x="23" y="6"/>
                    <a:pt x="22" y="7"/>
                  </a:cubicBezTo>
                  <a:cubicBezTo>
                    <a:pt x="20" y="7"/>
                    <a:pt x="19" y="7"/>
                    <a:pt x="18" y="7"/>
                  </a:cubicBezTo>
                  <a:moveTo>
                    <a:pt x="24" y="0"/>
                  </a:moveTo>
                  <a:cubicBezTo>
                    <a:pt x="20" y="0"/>
                    <a:pt x="16" y="2"/>
                    <a:pt x="12" y="4"/>
                  </a:cubicBezTo>
                  <a:cubicBezTo>
                    <a:pt x="12" y="4"/>
                    <a:pt x="12" y="4"/>
                    <a:pt x="12" y="4"/>
                  </a:cubicBezTo>
                  <a:cubicBezTo>
                    <a:pt x="4" y="9"/>
                    <a:pt x="0" y="16"/>
                    <a:pt x="0" y="24"/>
                  </a:cubicBezTo>
                  <a:cubicBezTo>
                    <a:pt x="0" y="30"/>
                    <a:pt x="3" y="37"/>
                    <a:pt x="7" y="42"/>
                  </a:cubicBezTo>
                  <a:cubicBezTo>
                    <a:pt x="12" y="46"/>
                    <a:pt x="18" y="50"/>
                    <a:pt x="25" y="50"/>
                  </a:cubicBezTo>
                  <a:cubicBezTo>
                    <a:pt x="25" y="50"/>
                    <a:pt x="25" y="50"/>
                    <a:pt x="25" y="50"/>
                  </a:cubicBezTo>
                  <a:cubicBezTo>
                    <a:pt x="28" y="50"/>
                    <a:pt x="32" y="49"/>
                    <a:pt x="35" y="47"/>
                  </a:cubicBezTo>
                  <a:cubicBezTo>
                    <a:pt x="36" y="47"/>
                    <a:pt x="36" y="47"/>
                    <a:pt x="36" y="47"/>
                  </a:cubicBezTo>
                  <a:cubicBezTo>
                    <a:pt x="36" y="47"/>
                    <a:pt x="36" y="47"/>
                    <a:pt x="36" y="47"/>
                  </a:cubicBezTo>
                  <a:cubicBezTo>
                    <a:pt x="36" y="47"/>
                    <a:pt x="36" y="47"/>
                    <a:pt x="36" y="47"/>
                  </a:cubicBezTo>
                  <a:cubicBezTo>
                    <a:pt x="36" y="47"/>
                    <a:pt x="36" y="47"/>
                    <a:pt x="37" y="46"/>
                  </a:cubicBezTo>
                  <a:cubicBezTo>
                    <a:pt x="37" y="46"/>
                    <a:pt x="37" y="46"/>
                    <a:pt x="37" y="46"/>
                  </a:cubicBezTo>
                  <a:cubicBezTo>
                    <a:pt x="38" y="46"/>
                    <a:pt x="38" y="46"/>
                    <a:pt x="38" y="45"/>
                  </a:cubicBezTo>
                  <a:cubicBezTo>
                    <a:pt x="39" y="45"/>
                    <a:pt x="39" y="45"/>
                    <a:pt x="39" y="45"/>
                  </a:cubicBezTo>
                  <a:cubicBezTo>
                    <a:pt x="39" y="45"/>
                    <a:pt x="39" y="45"/>
                    <a:pt x="39" y="45"/>
                  </a:cubicBezTo>
                  <a:cubicBezTo>
                    <a:pt x="39" y="45"/>
                    <a:pt x="39" y="45"/>
                    <a:pt x="39" y="45"/>
                  </a:cubicBezTo>
                  <a:cubicBezTo>
                    <a:pt x="39" y="45"/>
                    <a:pt x="39" y="45"/>
                    <a:pt x="39" y="45"/>
                  </a:cubicBezTo>
                  <a:cubicBezTo>
                    <a:pt x="39" y="45"/>
                    <a:pt x="39" y="45"/>
                    <a:pt x="39" y="45"/>
                  </a:cubicBezTo>
                  <a:cubicBezTo>
                    <a:pt x="39" y="45"/>
                    <a:pt x="39" y="45"/>
                    <a:pt x="39" y="45"/>
                  </a:cubicBezTo>
                  <a:cubicBezTo>
                    <a:pt x="39" y="45"/>
                    <a:pt x="39" y="45"/>
                    <a:pt x="39" y="45"/>
                  </a:cubicBezTo>
                  <a:cubicBezTo>
                    <a:pt x="39" y="45"/>
                    <a:pt x="39" y="45"/>
                    <a:pt x="39" y="45"/>
                  </a:cubicBezTo>
                  <a:cubicBezTo>
                    <a:pt x="39" y="45"/>
                    <a:pt x="39" y="45"/>
                    <a:pt x="39" y="45"/>
                  </a:cubicBezTo>
                  <a:cubicBezTo>
                    <a:pt x="46" y="40"/>
                    <a:pt x="49" y="33"/>
                    <a:pt x="49" y="26"/>
                  </a:cubicBezTo>
                  <a:cubicBezTo>
                    <a:pt x="49" y="20"/>
                    <a:pt x="46" y="13"/>
                    <a:pt x="42" y="9"/>
                  </a:cubicBezTo>
                  <a:cubicBezTo>
                    <a:pt x="37" y="4"/>
                    <a:pt x="31" y="0"/>
                    <a:pt x="24" y="0"/>
                  </a:cubicBezTo>
                  <a:cubicBezTo>
                    <a:pt x="24" y="0"/>
                    <a:pt x="24" y="0"/>
                    <a:pt x="24" y="0"/>
                  </a:cubicBezTo>
                </a:path>
              </a:pathLst>
            </a:custGeom>
            <a:solidFill>
              <a:srgbClr val="B2B2B2"/>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01" name="Freeform 746"/>
            <p:cNvSpPr>
              <a:spLocks noEditPoints="1"/>
            </p:cNvSpPr>
            <p:nvPr/>
          </p:nvSpPr>
          <p:spPr bwMode="auto">
            <a:xfrm>
              <a:off x="1050347" y="3430262"/>
              <a:ext cx="169363" cy="180116"/>
            </a:xfrm>
            <a:custGeom>
              <a:avLst/>
              <a:gdLst>
                <a:gd name="T0" fmla="*/ 34 w 80"/>
                <a:gd name="T1" fmla="*/ 81 h 85"/>
                <a:gd name="T2" fmla="*/ 31 w 80"/>
                <a:gd name="T3" fmla="*/ 81 h 85"/>
                <a:gd name="T4" fmla="*/ 28 w 80"/>
                <a:gd name="T5" fmla="*/ 80 h 85"/>
                <a:gd name="T6" fmla="*/ 27 w 80"/>
                <a:gd name="T7" fmla="*/ 77 h 85"/>
                <a:gd name="T8" fmla="*/ 56 w 80"/>
                <a:gd name="T9" fmla="*/ 75 h 85"/>
                <a:gd name="T10" fmla="*/ 52 w 80"/>
                <a:gd name="T11" fmla="*/ 75 h 85"/>
                <a:gd name="T12" fmla="*/ 44 w 80"/>
                <a:gd name="T13" fmla="*/ 72 h 85"/>
                <a:gd name="T14" fmla="*/ 60 w 80"/>
                <a:gd name="T15" fmla="*/ 75 h 85"/>
                <a:gd name="T16" fmla="*/ 43 w 80"/>
                <a:gd name="T17" fmla="*/ 75 h 85"/>
                <a:gd name="T18" fmla="*/ 47 w 80"/>
                <a:gd name="T19" fmla="*/ 75 h 85"/>
                <a:gd name="T20" fmla="*/ 26 w 80"/>
                <a:gd name="T21" fmla="*/ 72 h 85"/>
                <a:gd name="T22" fmla="*/ 21 w 80"/>
                <a:gd name="T23" fmla="*/ 69 h 85"/>
                <a:gd name="T24" fmla="*/ 19 w 80"/>
                <a:gd name="T25" fmla="*/ 67 h 85"/>
                <a:gd name="T26" fmla="*/ 19 w 80"/>
                <a:gd name="T27" fmla="*/ 67 h 85"/>
                <a:gd name="T28" fmla="*/ 13 w 80"/>
                <a:gd name="T29" fmla="*/ 67 h 85"/>
                <a:gd name="T30" fmla="*/ 10 w 80"/>
                <a:gd name="T31" fmla="*/ 66 h 85"/>
                <a:gd name="T32" fmla="*/ 10 w 80"/>
                <a:gd name="T33" fmla="*/ 61 h 85"/>
                <a:gd name="T34" fmla="*/ 8 w 80"/>
                <a:gd name="T35" fmla="*/ 58 h 85"/>
                <a:gd name="T36" fmla="*/ 73 w 80"/>
                <a:gd name="T37" fmla="*/ 59 h 85"/>
                <a:gd name="T38" fmla="*/ 73 w 80"/>
                <a:gd name="T39" fmla="*/ 55 h 85"/>
                <a:gd name="T40" fmla="*/ 67 w 80"/>
                <a:gd name="T41" fmla="*/ 59 h 85"/>
                <a:gd name="T42" fmla="*/ 10 w 80"/>
                <a:gd name="T43" fmla="*/ 48 h 85"/>
                <a:gd name="T44" fmla="*/ 7 w 80"/>
                <a:gd name="T45" fmla="*/ 42 h 85"/>
                <a:gd name="T46" fmla="*/ 7 w 80"/>
                <a:gd name="T47" fmla="*/ 38 h 85"/>
                <a:gd name="T48" fmla="*/ 4 w 80"/>
                <a:gd name="T49" fmla="*/ 38 h 85"/>
                <a:gd name="T50" fmla="*/ 73 w 80"/>
                <a:gd name="T51" fmla="*/ 30 h 85"/>
                <a:gd name="T52" fmla="*/ 17 w 80"/>
                <a:gd name="T53" fmla="*/ 18 h 85"/>
                <a:gd name="T54" fmla="*/ 53 w 80"/>
                <a:gd name="T55" fmla="*/ 10 h 85"/>
                <a:gd name="T56" fmla="*/ 70 w 80"/>
                <a:gd name="T57" fmla="*/ 16 h 85"/>
                <a:gd name="T58" fmla="*/ 70 w 80"/>
                <a:gd name="T59" fmla="*/ 27 h 85"/>
                <a:gd name="T60" fmla="*/ 71 w 80"/>
                <a:gd name="T61" fmla="*/ 40 h 85"/>
                <a:gd name="T62" fmla="*/ 72 w 80"/>
                <a:gd name="T63" fmla="*/ 52 h 85"/>
                <a:gd name="T64" fmla="*/ 64 w 80"/>
                <a:gd name="T65" fmla="*/ 67 h 85"/>
                <a:gd name="T66" fmla="*/ 42 w 80"/>
                <a:gd name="T67" fmla="*/ 69 h 85"/>
                <a:gd name="T68" fmla="*/ 29 w 80"/>
                <a:gd name="T69" fmla="*/ 73 h 85"/>
                <a:gd name="T70" fmla="*/ 18 w 80"/>
                <a:gd name="T71" fmla="*/ 59 h 85"/>
                <a:gd name="T72" fmla="*/ 12 w 80"/>
                <a:gd name="T73" fmla="*/ 39 h 85"/>
                <a:gd name="T74" fmla="*/ 13 w 80"/>
                <a:gd name="T75" fmla="*/ 27 h 85"/>
                <a:gd name="T76" fmla="*/ 21 w 80"/>
                <a:gd name="T77" fmla="*/ 17 h 85"/>
                <a:gd name="T78" fmla="*/ 31 w 80"/>
                <a:gd name="T79" fmla="*/ 11 h 85"/>
                <a:gd name="T80" fmla="*/ 44 w 80"/>
                <a:gd name="T81" fmla="*/ 0 h 85"/>
                <a:gd name="T82" fmla="*/ 29 w 80"/>
                <a:gd name="T83" fmla="*/ 4 h 85"/>
                <a:gd name="T84" fmla="*/ 16 w 80"/>
                <a:gd name="T85" fmla="*/ 11 h 85"/>
                <a:gd name="T86" fmla="*/ 8 w 80"/>
                <a:gd name="T87" fmla="*/ 23 h 85"/>
                <a:gd name="T88" fmla="*/ 0 w 80"/>
                <a:gd name="T89" fmla="*/ 43 h 85"/>
                <a:gd name="T90" fmla="*/ 6 w 80"/>
                <a:gd name="T91" fmla="*/ 52 h 85"/>
                <a:gd name="T92" fmla="*/ 4 w 80"/>
                <a:gd name="T93" fmla="*/ 61 h 85"/>
                <a:gd name="T94" fmla="*/ 16 w 80"/>
                <a:gd name="T95" fmla="*/ 69 h 85"/>
                <a:gd name="T96" fmla="*/ 36 w 80"/>
                <a:gd name="T97" fmla="*/ 85 h 85"/>
                <a:gd name="T98" fmla="*/ 49 w 80"/>
                <a:gd name="T99" fmla="*/ 77 h 85"/>
                <a:gd name="T100" fmla="*/ 65 w 80"/>
                <a:gd name="T101" fmla="*/ 75 h 85"/>
                <a:gd name="T102" fmla="*/ 67 w 80"/>
                <a:gd name="T103" fmla="*/ 67 h 85"/>
                <a:gd name="T104" fmla="*/ 70 w 80"/>
                <a:gd name="T105" fmla="*/ 61 h 85"/>
                <a:gd name="T106" fmla="*/ 80 w 80"/>
                <a:gd name="T107" fmla="*/ 42 h 85"/>
                <a:gd name="T108" fmla="*/ 75 w 80"/>
                <a:gd name="T109" fmla="*/ 33 h 85"/>
                <a:gd name="T110" fmla="*/ 78 w 80"/>
                <a:gd name="T111" fmla="*/ 24 h 85"/>
                <a:gd name="T112" fmla="*/ 71 w 80"/>
                <a:gd name="T113" fmla="*/ 14 h 85"/>
                <a:gd name="T114" fmla="*/ 65 w 80"/>
                <a:gd name="T115" fmla="*/ 16 h 85"/>
                <a:gd name="T116" fmla="*/ 44 w 80"/>
                <a:gd name="T117"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0" h="85">
                  <a:moveTo>
                    <a:pt x="35" y="81"/>
                  </a:moveTo>
                  <a:cubicBezTo>
                    <a:pt x="35" y="81"/>
                    <a:pt x="35" y="81"/>
                    <a:pt x="35" y="81"/>
                  </a:cubicBezTo>
                  <a:cubicBezTo>
                    <a:pt x="35" y="81"/>
                    <a:pt x="35" y="81"/>
                    <a:pt x="35" y="81"/>
                  </a:cubicBezTo>
                  <a:cubicBezTo>
                    <a:pt x="35" y="81"/>
                    <a:pt x="35" y="81"/>
                    <a:pt x="35" y="81"/>
                  </a:cubicBezTo>
                  <a:moveTo>
                    <a:pt x="34" y="81"/>
                  </a:moveTo>
                  <a:cubicBezTo>
                    <a:pt x="33" y="81"/>
                    <a:pt x="33" y="81"/>
                    <a:pt x="33" y="81"/>
                  </a:cubicBezTo>
                  <a:cubicBezTo>
                    <a:pt x="34" y="80"/>
                    <a:pt x="34" y="79"/>
                    <a:pt x="35" y="77"/>
                  </a:cubicBezTo>
                  <a:cubicBezTo>
                    <a:pt x="36" y="78"/>
                    <a:pt x="36" y="78"/>
                    <a:pt x="36" y="78"/>
                  </a:cubicBezTo>
                  <a:cubicBezTo>
                    <a:pt x="36" y="79"/>
                    <a:pt x="35" y="80"/>
                    <a:pt x="34" y="81"/>
                  </a:cubicBezTo>
                  <a:moveTo>
                    <a:pt x="31" y="81"/>
                  </a:moveTo>
                  <a:cubicBezTo>
                    <a:pt x="31" y="81"/>
                    <a:pt x="30" y="81"/>
                    <a:pt x="30" y="80"/>
                  </a:cubicBezTo>
                  <a:cubicBezTo>
                    <a:pt x="31" y="79"/>
                    <a:pt x="32" y="78"/>
                    <a:pt x="32" y="77"/>
                  </a:cubicBezTo>
                  <a:cubicBezTo>
                    <a:pt x="33" y="77"/>
                    <a:pt x="33" y="77"/>
                    <a:pt x="34" y="77"/>
                  </a:cubicBezTo>
                  <a:cubicBezTo>
                    <a:pt x="33" y="78"/>
                    <a:pt x="32" y="80"/>
                    <a:pt x="31" y="81"/>
                  </a:cubicBezTo>
                  <a:moveTo>
                    <a:pt x="28" y="80"/>
                  </a:moveTo>
                  <a:cubicBezTo>
                    <a:pt x="28" y="80"/>
                    <a:pt x="28" y="80"/>
                    <a:pt x="27" y="80"/>
                  </a:cubicBezTo>
                  <a:cubicBezTo>
                    <a:pt x="28" y="78"/>
                    <a:pt x="29" y="77"/>
                    <a:pt x="30" y="76"/>
                  </a:cubicBezTo>
                  <a:cubicBezTo>
                    <a:pt x="31" y="76"/>
                    <a:pt x="31" y="76"/>
                    <a:pt x="31" y="76"/>
                  </a:cubicBezTo>
                  <a:cubicBezTo>
                    <a:pt x="30" y="78"/>
                    <a:pt x="29" y="79"/>
                    <a:pt x="28" y="80"/>
                  </a:cubicBezTo>
                  <a:moveTo>
                    <a:pt x="27" y="77"/>
                  </a:moveTo>
                  <a:cubicBezTo>
                    <a:pt x="28" y="77"/>
                    <a:pt x="28" y="76"/>
                    <a:pt x="28" y="76"/>
                  </a:cubicBezTo>
                  <a:cubicBezTo>
                    <a:pt x="29" y="76"/>
                    <a:pt x="29" y="76"/>
                    <a:pt x="29" y="76"/>
                  </a:cubicBezTo>
                  <a:cubicBezTo>
                    <a:pt x="28" y="76"/>
                    <a:pt x="28" y="77"/>
                    <a:pt x="27" y="77"/>
                  </a:cubicBezTo>
                  <a:moveTo>
                    <a:pt x="55" y="78"/>
                  </a:moveTo>
                  <a:cubicBezTo>
                    <a:pt x="56" y="77"/>
                    <a:pt x="56" y="76"/>
                    <a:pt x="56" y="75"/>
                  </a:cubicBezTo>
                  <a:cubicBezTo>
                    <a:pt x="57" y="75"/>
                    <a:pt x="58" y="74"/>
                    <a:pt x="59" y="74"/>
                  </a:cubicBezTo>
                  <a:cubicBezTo>
                    <a:pt x="58" y="75"/>
                    <a:pt x="58" y="76"/>
                    <a:pt x="57" y="77"/>
                  </a:cubicBezTo>
                  <a:cubicBezTo>
                    <a:pt x="57" y="77"/>
                    <a:pt x="56" y="77"/>
                    <a:pt x="55" y="78"/>
                  </a:cubicBezTo>
                  <a:moveTo>
                    <a:pt x="53" y="77"/>
                  </a:moveTo>
                  <a:cubicBezTo>
                    <a:pt x="52" y="76"/>
                    <a:pt x="52" y="76"/>
                    <a:pt x="52" y="75"/>
                  </a:cubicBezTo>
                  <a:cubicBezTo>
                    <a:pt x="52" y="74"/>
                    <a:pt x="52" y="73"/>
                    <a:pt x="53" y="72"/>
                  </a:cubicBezTo>
                  <a:cubicBezTo>
                    <a:pt x="53" y="72"/>
                    <a:pt x="53" y="73"/>
                    <a:pt x="54" y="74"/>
                  </a:cubicBezTo>
                  <a:cubicBezTo>
                    <a:pt x="53" y="75"/>
                    <a:pt x="53" y="76"/>
                    <a:pt x="53" y="77"/>
                  </a:cubicBezTo>
                  <a:moveTo>
                    <a:pt x="42" y="72"/>
                  </a:moveTo>
                  <a:cubicBezTo>
                    <a:pt x="42" y="72"/>
                    <a:pt x="43" y="72"/>
                    <a:pt x="44" y="72"/>
                  </a:cubicBezTo>
                  <a:cubicBezTo>
                    <a:pt x="43" y="73"/>
                    <a:pt x="42" y="74"/>
                    <a:pt x="41" y="75"/>
                  </a:cubicBezTo>
                  <a:cubicBezTo>
                    <a:pt x="41" y="75"/>
                    <a:pt x="41" y="75"/>
                    <a:pt x="41" y="75"/>
                  </a:cubicBezTo>
                  <a:cubicBezTo>
                    <a:pt x="41" y="74"/>
                    <a:pt x="41" y="73"/>
                    <a:pt x="41" y="72"/>
                  </a:cubicBezTo>
                  <a:cubicBezTo>
                    <a:pt x="42" y="72"/>
                    <a:pt x="42" y="72"/>
                    <a:pt x="42" y="72"/>
                  </a:cubicBezTo>
                  <a:moveTo>
                    <a:pt x="60" y="75"/>
                  </a:moveTo>
                  <a:cubicBezTo>
                    <a:pt x="60" y="74"/>
                    <a:pt x="61" y="73"/>
                    <a:pt x="61" y="73"/>
                  </a:cubicBezTo>
                  <a:cubicBezTo>
                    <a:pt x="62" y="72"/>
                    <a:pt x="63" y="72"/>
                    <a:pt x="63" y="71"/>
                  </a:cubicBezTo>
                  <a:cubicBezTo>
                    <a:pt x="63" y="72"/>
                    <a:pt x="63" y="73"/>
                    <a:pt x="63" y="73"/>
                  </a:cubicBezTo>
                  <a:cubicBezTo>
                    <a:pt x="62" y="74"/>
                    <a:pt x="61" y="74"/>
                    <a:pt x="60" y="75"/>
                  </a:cubicBezTo>
                  <a:moveTo>
                    <a:pt x="43" y="75"/>
                  </a:moveTo>
                  <a:cubicBezTo>
                    <a:pt x="44" y="74"/>
                    <a:pt x="45" y="73"/>
                    <a:pt x="46" y="72"/>
                  </a:cubicBezTo>
                  <a:cubicBezTo>
                    <a:pt x="46" y="71"/>
                    <a:pt x="47" y="71"/>
                    <a:pt x="47" y="71"/>
                  </a:cubicBezTo>
                  <a:cubicBezTo>
                    <a:pt x="46" y="73"/>
                    <a:pt x="45" y="74"/>
                    <a:pt x="45" y="75"/>
                  </a:cubicBezTo>
                  <a:cubicBezTo>
                    <a:pt x="44" y="75"/>
                    <a:pt x="43" y="75"/>
                    <a:pt x="43" y="75"/>
                  </a:cubicBezTo>
                  <a:moveTo>
                    <a:pt x="47" y="75"/>
                  </a:moveTo>
                  <a:cubicBezTo>
                    <a:pt x="48" y="73"/>
                    <a:pt x="48" y="72"/>
                    <a:pt x="49" y="71"/>
                  </a:cubicBezTo>
                  <a:cubicBezTo>
                    <a:pt x="50" y="71"/>
                    <a:pt x="50" y="71"/>
                    <a:pt x="50" y="71"/>
                  </a:cubicBezTo>
                  <a:cubicBezTo>
                    <a:pt x="50" y="72"/>
                    <a:pt x="49" y="73"/>
                    <a:pt x="49" y="74"/>
                  </a:cubicBezTo>
                  <a:cubicBezTo>
                    <a:pt x="48" y="74"/>
                    <a:pt x="47" y="74"/>
                    <a:pt x="47" y="75"/>
                  </a:cubicBezTo>
                  <a:moveTo>
                    <a:pt x="26" y="72"/>
                  </a:moveTo>
                  <a:cubicBezTo>
                    <a:pt x="24" y="72"/>
                    <a:pt x="23" y="71"/>
                    <a:pt x="22" y="70"/>
                  </a:cubicBezTo>
                  <a:cubicBezTo>
                    <a:pt x="23" y="69"/>
                    <a:pt x="25" y="69"/>
                    <a:pt x="26" y="68"/>
                  </a:cubicBezTo>
                  <a:cubicBezTo>
                    <a:pt x="27" y="68"/>
                    <a:pt x="27" y="68"/>
                    <a:pt x="27" y="68"/>
                  </a:cubicBezTo>
                  <a:cubicBezTo>
                    <a:pt x="26" y="70"/>
                    <a:pt x="26" y="71"/>
                    <a:pt x="26" y="72"/>
                  </a:cubicBezTo>
                  <a:moveTo>
                    <a:pt x="21" y="69"/>
                  </a:moveTo>
                  <a:cubicBezTo>
                    <a:pt x="21" y="69"/>
                    <a:pt x="20" y="69"/>
                    <a:pt x="20" y="68"/>
                  </a:cubicBezTo>
                  <a:cubicBezTo>
                    <a:pt x="21" y="67"/>
                    <a:pt x="22" y="67"/>
                    <a:pt x="23" y="66"/>
                  </a:cubicBezTo>
                  <a:cubicBezTo>
                    <a:pt x="23" y="66"/>
                    <a:pt x="24" y="67"/>
                    <a:pt x="24" y="67"/>
                  </a:cubicBezTo>
                  <a:cubicBezTo>
                    <a:pt x="23" y="68"/>
                    <a:pt x="22" y="69"/>
                    <a:pt x="21" y="69"/>
                  </a:cubicBezTo>
                  <a:moveTo>
                    <a:pt x="19" y="67"/>
                  </a:moveTo>
                  <a:cubicBezTo>
                    <a:pt x="18" y="67"/>
                    <a:pt x="18" y="67"/>
                    <a:pt x="18" y="67"/>
                  </a:cubicBezTo>
                  <a:cubicBezTo>
                    <a:pt x="18" y="66"/>
                    <a:pt x="18" y="65"/>
                    <a:pt x="19" y="65"/>
                  </a:cubicBezTo>
                  <a:cubicBezTo>
                    <a:pt x="19" y="64"/>
                    <a:pt x="19" y="64"/>
                    <a:pt x="20" y="64"/>
                  </a:cubicBezTo>
                  <a:cubicBezTo>
                    <a:pt x="20" y="64"/>
                    <a:pt x="21" y="65"/>
                    <a:pt x="22" y="65"/>
                  </a:cubicBezTo>
                  <a:cubicBezTo>
                    <a:pt x="21" y="66"/>
                    <a:pt x="20" y="66"/>
                    <a:pt x="19" y="67"/>
                  </a:cubicBezTo>
                  <a:moveTo>
                    <a:pt x="13" y="67"/>
                  </a:moveTo>
                  <a:cubicBezTo>
                    <a:pt x="13" y="66"/>
                    <a:pt x="14" y="65"/>
                    <a:pt x="14" y="65"/>
                  </a:cubicBezTo>
                  <a:cubicBezTo>
                    <a:pt x="15" y="64"/>
                    <a:pt x="15" y="64"/>
                    <a:pt x="16" y="64"/>
                  </a:cubicBezTo>
                  <a:cubicBezTo>
                    <a:pt x="16" y="64"/>
                    <a:pt x="15" y="65"/>
                    <a:pt x="15" y="66"/>
                  </a:cubicBezTo>
                  <a:cubicBezTo>
                    <a:pt x="14" y="66"/>
                    <a:pt x="14" y="67"/>
                    <a:pt x="13" y="67"/>
                  </a:cubicBezTo>
                  <a:moveTo>
                    <a:pt x="10" y="67"/>
                  </a:moveTo>
                  <a:cubicBezTo>
                    <a:pt x="10" y="66"/>
                    <a:pt x="9" y="65"/>
                    <a:pt x="9" y="64"/>
                  </a:cubicBezTo>
                  <a:cubicBezTo>
                    <a:pt x="9" y="64"/>
                    <a:pt x="10" y="63"/>
                    <a:pt x="10" y="62"/>
                  </a:cubicBezTo>
                  <a:cubicBezTo>
                    <a:pt x="11" y="63"/>
                    <a:pt x="11" y="63"/>
                    <a:pt x="11" y="64"/>
                  </a:cubicBezTo>
                  <a:cubicBezTo>
                    <a:pt x="11" y="64"/>
                    <a:pt x="11" y="65"/>
                    <a:pt x="10" y="66"/>
                  </a:cubicBezTo>
                  <a:cubicBezTo>
                    <a:pt x="10" y="67"/>
                    <a:pt x="10" y="67"/>
                    <a:pt x="10" y="67"/>
                  </a:cubicBezTo>
                  <a:moveTo>
                    <a:pt x="8" y="63"/>
                  </a:moveTo>
                  <a:cubicBezTo>
                    <a:pt x="7" y="62"/>
                    <a:pt x="7" y="62"/>
                    <a:pt x="7" y="61"/>
                  </a:cubicBezTo>
                  <a:cubicBezTo>
                    <a:pt x="7" y="60"/>
                    <a:pt x="8" y="60"/>
                    <a:pt x="8" y="59"/>
                  </a:cubicBezTo>
                  <a:cubicBezTo>
                    <a:pt x="9" y="60"/>
                    <a:pt x="9" y="61"/>
                    <a:pt x="10" y="61"/>
                  </a:cubicBezTo>
                  <a:cubicBezTo>
                    <a:pt x="9" y="62"/>
                    <a:pt x="8" y="62"/>
                    <a:pt x="8" y="63"/>
                  </a:cubicBezTo>
                  <a:moveTo>
                    <a:pt x="6" y="60"/>
                  </a:moveTo>
                  <a:cubicBezTo>
                    <a:pt x="6" y="59"/>
                    <a:pt x="6" y="59"/>
                    <a:pt x="6" y="59"/>
                  </a:cubicBezTo>
                  <a:cubicBezTo>
                    <a:pt x="6" y="59"/>
                    <a:pt x="7" y="58"/>
                    <a:pt x="7" y="57"/>
                  </a:cubicBezTo>
                  <a:cubicBezTo>
                    <a:pt x="7" y="57"/>
                    <a:pt x="7" y="58"/>
                    <a:pt x="8" y="58"/>
                  </a:cubicBezTo>
                  <a:cubicBezTo>
                    <a:pt x="7" y="59"/>
                    <a:pt x="7" y="59"/>
                    <a:pt x="6" y="60"/>
                  </a:cubicBezTo>
                  <a:moveTo>
                    <a:pt x="73" y="59"/>
                  </a:moveTo>
                  <a:cubicBezTo>
                    <a:pt x="72" y="58"/>
                    <a:pt x="72" y="58"/>
                    <a:pt x="72" y="58"/>
                  </a:cubicBezTo>
                  <a:cubicBezTo>
                    <a:pt x="73" y="57"/>
                    <a:pt x="73" y="57"/>
                    <a:pt x="74" y="56"/>
                  </a:cubicBezTo>
                  <a:cubicBezTo>
                    <a:pt x="74" y="57"/>
                    <a:pt x="73" y="58"/>
                    <a:pt x="73" y="59"/>
                  </a:cubicBezTo>
                  <a:moveTo>
                    <a:pt x="67" y="59"/>
                  </a:moveTo>
                  <a:cubicBezTo>
                    <a:pt x="68" y="58"/>
                    <a:pt x="68" y="57"/>
                    <a:pt x="69" y="57"/>
                  </a:cubicBezTo>
                  <a:cubicBezTo>
                    <a:pt x="69" y="56"/>
                    <a:pt x="70" y="55"/>
                    <a:pt x="70" y="55"/>
                  </a:cubicBezTo>
                  <a:cubicBezTo>
                    <a:pt x="71" y="55"/>
                    <a:pt x="71" y="54"/>
                    <a:pt x="72" y="54"/>
                  </a:cubicBezTo>
                  <a:cubicBezTo>
                    <a:pt x="73" y="55"/>
                    <a:pt x="73" y="55"/>
                    <a:pt x="73" y="55"/>
                  </a:cubicBezTo>
                  <a:cubicBezTo>
                    <a:pt x="72" y="56"/>
                    <a:pt x="71" y="57"/>
                    <a:pt x="70" y="58"/>
                  </a:cubicBezTo>
                  <a:cubicBezTo>
                    <a:pt x="70" y="58"/>
                    <a:pt x="70" y="58"/>
                    <a:pt x="70" y="58"/>
                  </a:cubicBezTo>
                  <a:cubicBezTo>
                    <a:pt x="70" y="58"/>
                    <a:pt x="70" y="58"/>
                    <a:pt x="70" y="58"/>
                  </a:cubicBezTo>
                  <a:cubicBezTo>
                    <a:pt x="69" y="58"/>
                    <a:pt x="69" y="58"/>
                    <a:pt x="68" y="58"/>
                  </a:cubicBezTo>
                  <a:cubicBezTo>
                    <a:pt x="68" y="59"/>
                    <a:pt x="67" y="59"/>
                    <a:pt x="67" y="59"/>
                  </a:cubicBezTo>
                  <a:moveTo>
                    <a:pt x="10" y="48"/>
                  </a:moveTo>
                  <a:cubicBezTo>
                    <a:pt x="10" y="48"/>
                    <a:pt x="10" y="47"/>
                    <a:pt x="10" y="47"/>
                  </a:cubicBezTo>
                  <a:cubicBezTo>
                    <a:pt x="10" y="47"/>
                    <a:pt x="10" y="47"/>
                    <a:pt x="10" y="47"/>
                  </a:cubicBezTo>
                  <a:cubicBezTo>
                    <a:pt x="10" y="48"/>
                    <a:pt x="10" y="48"/>
                    <a:pt x="10" y="48"/>
                  </a:cubicBezTo>
                  <a:cubicBezTo>
                    <a:pt x="10" y="48"/>
                    <a:pt x="10" y="48"/>
                    <a:pt x="10" y="48"/>
                  </a:cubicBezTo>
                  <a:moveTo>
                    <a:pt x="7" y="42"/>
                  </a:moveTo>
                  <a:cubicBezTo>
                    <a:pt x="6" y="42"/>
                    <a:pt x="6" y="42"/>
                    <a:pt x="6" y="42"/>
                  </a:cubicBezTo>
                  <a:cubicBezTo>
                    <a:pt x="7" y="42"/>
                    <a:pt x="7" y="41"/>
                    <a:pt x="8" y="40"/>
                  </a:cubicBezTo>
                  <a:cubicBezTo>
                    <a:pt x="8" y="41"/>
                    <a:pt x="7" y="41"/>
                    <a:pt x="7" y="42"/>
                  </a:cubicBezTo>
                  <a:cubicBezTo>
                    <a:pt x="7" y="42"/>
                    <a:pt x="7" y="42"/>
                    <a:pt x="7" y="42"/>
                  </a:cubicBezTo>
                  <a:moveTo>
                    <a:pt x="5" y="42"/>
                  </a:moveTo>
                  <a:cubicBezTo>
                    <a:pt x="4" y="42"/>
                    <a:pt x="4" y="42"/>
                    <a:pt x="4" y="42"/>
                  </a:cubicBezTo>
                  <a:cubicBezTo>
                    <a:pt x="4" y="41"/>
                    <a:pt x="4" y="41"/>
                    <a:pt x="4" y="41"/>
                  </a:cubicBezTo>
                  <a:cubicBezTo>
                    <a:pt x="4" y="40"/>
                    <a:pt x="5" y="39"/>
                    <a:pt x="6" y="38"/>
                  </a:cubicBezTo>
                  <a:cubicBezTo>
                    <a:pt x="6" y="38"/>
                    <a:pt x="7" y="38"/>
                    <a:pt x="7" y="38"/>
                  </a:cubicBezTo>
                  <a:cubicBezTo>
                    <a:pt x="6" y="40"/>
                    <a:pt x="6" y="41"/>
                    <a:pt x="5" y="42"/>
                  </a:cubicBezTo>
                  <a:moveTo>
                    <a:pt x="4" y="38"/>
                  </a:moveTo>
                  <a:cubicBezTo>
                    <a:pt x="4" y="38"/>
                    <a:pt x="4" y="38"/>
                    <a:pt x="4" y="38"/>
                  </a:cubicBezTo>
                  <a:cubicBezTo>
                    <a:pt x="5" y="38"/>
                    <a:pt x="5" y="38"/>
                    <a:pt x="5" y="38"/>
                  </a:cubicBezTo>
                  <a:cubicBezTo>
                    <a:pt x="4" y="38"/>
                    <a:pt x="4" y="38"/>
                    <a:pt x="4" y="38"/>
                  </a:cubicBezTo>
                  <a:moveTo>
                    <a:pt x="73" y="30"/>
                  </a:moveTo>
                  <a:cubicBezTo>
                    <a:pt x="73" y="30"/>
                    <a:pt x="73" y="29"/>
                    <a:pt x="73" y="29"/>
                  </a:cubicBezTo>
                  <a:cubicBezTo>
                    <a:pt x="73" y="29"/>
                    <a:pt x="74" y="29"/>
                    <a:pt x="74" y="28"/>
                  </a:cubicBezTo>
                  <a:cubicBezTo>
                    <a:pt x="74" y="29"/>
                    <a:pt x="74" y="29"/>
                    <a:pt x="73" y="30"/>
                  </a:cubicBezTo>
                  <a:cubicBezTo>
                    <a:pt x="73" y="30"/>
                    <a:pt x="73" y="30"/>
                    <a:pt x="73" y="30"/>
                  </a:cubicBezTo>
                  <a:moveTo>
                    <a:pt x="17" y="18"/>
                  </a:moveTo>
                  <a:cubicBezTo>
                    <a:pt x="17" y="17"/>
                    <a:pt x="17" y="17"/>
                    <a:pt x="17" y="17"/>
                  </a:cubicBezTo>
                  <a:cubicBezTo>
                    <a:pt x="17" y="16"/>
                    <a:pt x="17" y="15"/>
                    <a:pt x="18" y="14"/>
                  </a:cubicBezTo>
                  <a:cubicBezTo>
                    <a:pt x="18" y="15"/>
                    <a:pt x="18" y="15"/>
                    <a:pt x="19" y="16"/>
                  </a:cubicBezTo>
                  <a:cubicBezTo>
                    <a:pt x="18" y="16"/>
                    <a:pt x="17" y="17"/>
                    <a:pt x="17" y="18"/>
                  </a:cubicBezTo>
                  <a:moveTo>
                    <a:pt x="43" y="9"/>
                  </a:moveTo>
                  <a:cubicBezTo>
                    <a:pt x="44" y="9"/>
                    <a:pt x="44" y="9"/>
                    <a:pt x="44" y="8"/>
                  </a:cubicBezTo>
                  <a:cubicBezTo>
                    <a:pt x="45" y="7"/>
                    <a:pt x="45" y="5"/>
                    <a:pt x="46" y="3"/>
                  </a:cubicBezTo>
                  <a:cubicBezTo>
                    <a:pt x="49" y="4"/>
                    <a:pt x="52" y="4"/>
                    <a:pt x="55" y="6"/>
                  </a:cubicBezTo>
                  <a:cubicBezTo>
                    <a:pt x="54" y="7"/>
                    <a:pt x="54" y="9"/>
                    <a:pt x="53" y="10"/>
                  </a:cubicBezTo>
                  <a:cubicBezTo>
                    <a:pt x="53" y="11"/>
                    <a:pt x="54" y="12"/>
                    <a:pt x="54" y="12"/>
                  </a:cubicBezTo>
                  <a:cubicBezTo>
                    <a:pt x="58" y="14"/>
                    <a:pt x="61" y="16"/>
                    <a:pt x="63" y="19"/>
                  </a:cubicBezTo>
                  <a:cubicBezTo>
                    <a:pt x="64" y="19"/>
                    <a:pt x="64" y="19"/>
                    <a:pt x="65" y="19"/>
                  </a:cubicBezTo>
                  <a:cubicBezTo>
                    <a:pt x="65" y="19"/>
                    <a:pt x="65" y="19"/>
                    <a:pt x="65" y="19"/>
                  </a:cubicBezTo>
                  <a:cubicBezTo>
                    <a:pt x="67" y="18"/>
                    <a:pt x="68" y="17"/>
                    <a:pt x="70" y="16"/>
                  </a:cubicBezTo>
                  <a:cubicBezTo>
                    <a:pt x="70" y="17"/>
                    <a:pt x="70" y="17"/>
                    <a:pt x="70" y="17"/>
                  </a:cubicBezTo>
                  <a:cubicBezTo>
                    <a:pt x="71" y="18"/>
                    <a:pt x="72" y="19"/>
                    <a:pt x="72" y="21"/>
                  </a:cubicBezTo>
                  <a:cubicBezTo>
                    <a:pt x="73" y="22"/>
                    <a:pt x="74" y="23"/>
                    <a:pt x="74" y="23"/>
                  </a:cubicBezTo>
                  <a:cubicBezTo>
                    <a:pt x="74" y="23"/>
                    <a:pt x="74" y="24"/>
                    <a:pt x="74" y="25"/>
                  </a:cubicBezTo>
                  <a:cubicBezTo>
                    <a:pt x="73" y="25"/>
                    <a:pt x="72" y="26"/>
                    <a:pt x="70" y="27"/>
                  </a:cubicBezTo>
                  <a:cubicBezTo>
                    <a:pt x="70" y="28"/>
                    <a:pt x="69" y="28"/>
                    <a:pt x="70" y="29"/>
                  </a:cubicBezTo>
                  <a:cubicBezTo>
                    <a:pt x="70" y="30"/>
                    <a:pt x="70" y="31"/>
                    <a:pt x="71" y="33"/>
                  </a:cubicBezTo>
                  <a:cubicBezTo>
                    <a:pt x="71" y="33"/>
                    <a:pt x="71" y="33"/>
                    <a:pt x="71" y="33"/>
                  </a:cubicBezTo>
                  <a:cubicBezTo>
                    <a:pt x="71" y="35"/>
                    <a:pt x="71" y="37"/>
                    <a:pt x="71" y="39"/>
                  </a:cubicBezTo>
                  <a:cubicBezTo>
                    <a:pt x="71" y="39"/>
                    <a:pt x="71" y="40"/>
                    <a:pt x="71" y="40"/>
                  </a:cubicBezTo>
                  <a:cubicBezTo>
                    <a:pt x="71" y="41"/>
                    <a:pt x="72" y="42"/>
                    <a:pt x="72" y="42"/>
                  </a:cubicBezTo>
                  <a:cubicBezTo>
                    <a:pt x="74" y="42"/>
                    <a:pt x="76" y="42"/>
                    <a:pt x="77" y="43"/>
                  </a:cubicBezTo>
                  <a:cubicBezTo>
                    <a:pt x="77" y="46"/>
                    <a:pt x="76" y="49"/>
                    <a:pt x="75" y="52"/>
                  </a:cubicBezTo>
                  <a:cubicBezTo>
                    <a:pt x="74" y="52"/>
                    <a:pt x="73" y="52"/>
                    <a:pt x="72" y="52"/>
                  </a:cubicBezTo>
                  <a:cubicBezTo>
                    <a:pt x="72" y="52"/>
                    <a:pt x="72" y="52"/>
                    <a:pt x="72" y="52"/>
                  </a:cubicBezTo>
                  <a:cubicBezTo>
                    <a:pt x="71" y="52"/>
                    <a:pt x="70" y="52"/>
                    <a:pt x="69" y="53"/>
                  </a:cubicBezTo>
                  <a:cubicBezTo>
                    <a:pt x="67" y="54"/>
                    <a:pt x="66" y="55"/>
                    <a:pt x="65" y="56"/>
                  </a:cubicBezTo>
                  <a:cubicBezTo>
                    <a:pt x="65" y="58"/>
                    <a:pt x="63" y="59"/>
                    <a:pt x="62" y="61"/>
                  </a:cubicBezTo>
                  <a:cubicBezTo>
                    <a:pt x="61" y="61"/>
                    <a:pt x="61" y="62"/>
                    <a:pt x="62" y="63"/>
                  </a:cubicBezTo>
                  <a:cubicBezTo>
                    <a:pt x="62" y="64"/>
                    <a:pt x="63" y="66"/>
                    <a:pt x="64" y="67"/>
                  </a:cubicBezTo>
                  <a:cubicBezTo>
                    <a:pt x="62" y="69"/>
                    <a:pt x="59" y="71"/>
                    <a:pt x="56" y="72"/>
                  </a:cubicBezTo>
                  <a:cubicBezTo>
                    <a:pt x="55" y="71"/>
                    <a:pt x="54" y="69"/>
                    <a:pt x="54" y="68"/>
                  </a:cubicBezTo>
                  <a:cubicBezTo>
                    <a:pt x="53" y="67"/>
                    <a:pt x="53" y="67"/>
                    <a:pt x="52" y="67"/>
                  </a:cubicBezTo>
                  <a:cubicBezTo>
                    <a:pt x="52" y="67"/>
                    <a:pt x="52" y="67"/>
                    <a:pt x="52" y="67"/>
                  </a:cubicBezTo>
                  <a:cubicBezTo>
                    <a:pt x="48" y="68"/>
                    <a:pt x="45" y="69"/>
                    <a:pt x="42" y="69"/>
                  </a:cubicBezTo>
                  <a:cubicBezTo>
                    <a:pt x="41" y="69"/>
                    <a:pt x="41" y="69"/>
                    <a:pt x="40" y="69"/>
                  </a:cubicBezTo>
                  <a:cubicBezTo>
                    <a:pt x="40" y="69"/>
                    <a:pt x="40" y="69"/>
                    <a:pt x="40" y="69"/>
                  </a:cubicBezTo>
                  <a:cubicBezTo>
                    <a:pt x="40" y="69"/>
                    <a:pt x="39" y="69"/>
                    <a:pt x="39" y="70"/>
                  </a:cubicBezTo>
                  <a:cubicBezTo>
                    <a:pt x="38" y="72"/>
                    <a:pt x="38" y="73"/>
                    <a:pt x="38" y="75"/>
                  </a:cubicBezTo>
                  <a:cubicBezTo>
                    <a:pt x="35" y="74"/>
                    <a:pt x="32" y="74"/>
                    <a:pt x="29" y="73"/>
                  </a:cubicBezTo>
                  <a:cubicBezTo>
                    <a:pt x="29" y="71"/>
                    <a:pt x="29" y="69"/>
                    <a:pt x="30" y="68"/>
                  </a:cubicBezTo>
                  <a:cubicBezTo>
                    <a:pt x="30" y="67"/>
                    <a:pt x="30" y="66"/>
                    <a:pt x="29" y="66"/>
                  </a:cubicBezTo>
                  <a:cubicBezTo>
                    <a:pt x="25" y="64"/>
                    <a:pt x="22" y="62"/>
                    <a:pt x="20" y="59"/>
                  </a:cubicBezTo>
                  <a:cubicBezTo>
                    <a:pt x="19" y="59"/>
                    <a:pt x="19" y="59"/>
                    <a:pt x="19" y="59"/>
                  </a:cubicBezTo>
                  <a:cubicBezTo>
                    <a:pt x="18" y="59"/>
                    <a:pt x="18" y="59"/>
                    <a:pt x="18" y="59"/>
                  </a:cubicBezTo>
                  <a:cubicBezTo>
                    <a:pt x="16" y="60"/>
                    <a:pt x="15" y="61"/>
                    <a:pt x="14" y="61"/>
                  </a:cubicBezTo>
                  <a:cubicBezTo>
                    <a:pt x="12" y="59"/>
                    <a:pt x="10" y="56"/>
                    <a:pt x="9" y="53"/>
                  </a:cubicBezTo>
                  <a:cubicBezTo>
                    <a:pt x="10" y="53"/>
                    <a:pt x="12" y="52"/>
                    <a:pt x="13" y="51"/>
                  </a:cubicBezTo>
                  <a:cubicBezTo>
                    <a:pt x="14" y="51"/>
                    <a:pt x="14" y="50"/>
                    <a:pt x="14" y="49"/>
                  </a:cubicBezTo>
                  <a:cubicBezTo>
                    <a:pt x="12" y="46"/>
                    <a:pt x="12" y="43"/>
                    <a:pt x="12" y="39"/>
                  </a:cubicBezTo>
                  <a:cubicBezTo>
                    <a:pt x="12" y="39"/>
                    <a:pt x="12" y="38"/>
                    <a:pt x="12" y="38"/>
                  </a:cubicBezTo>
                  <a:cubicBezTo>
                    <a:pt x="12" y="37"/>
                    <a:pt x="11" y="36"/>
                    <a:pt x="11" y="36"/>
                  </a:cubicBezTo>
                  <a:cubicBezTo>
                    <a:pt x="9" y="36"/>
                    <a:pt x="7" y="35"/>
                    <a:pt x="6" y="35"/>
                  </a:cubicBezTo>
                  <a:cubicBezTo>
                    <a:pt x="6" y="32"/>
                    <a:pt x="7" y="29"/>
                    <a:pt x="8" y="26"/>
                  </a:cubicBezTo>
                  <a:cubicBezTo>
                    <a:pt x="10" y="26"/>
                    <a:pt x="11" y="27"/>
                    <a:pt x="13" y="27"/>
                  </a:cubicBezTo>
                  <a:cubicBezTo>
                    <a:pt x="13" y="27"/>
                    <a:pt x="13" y="27"/>
                    <a:pt x="13" y="27"/>
                  </a:cubicBezTo>
                  <a:cubicBezTo>
                    <a:pt x="14" y="27"/>
                    <a:pt x="14" y="27"/>
                    <a:pt x="15" y="26"/>
                  </a:cubicBezTo>
                  <a:cubicBezTo>
                    <a:pt x="16" y="25"/>
                    <a:pt x="17" y="23"/>
                    <a:pt x="18" y="21"/>
                  </a:cubicBezTo>
                  <a:cubicBezTo>
                    <a:pt x="18" y="21"/>
                    <a:pt x="18" y="21"/>
                    <a:pt x="18" y="21"/>
                  </a:cubicBezTo>
                  <a:cubicBezTo>
                    <a:pt x="19" y="20"/>
                    <a:pt x="20" y="18"/>
                    <a:pt x="21" y="17"/>
                  </a:cubicBezTo>
                  <a:cubicBezTo>
                    <a:pt x="22" y="17"/>
                    <a:pt x="22" y="16"/>
                    <a:pt x="22" y="15"/>
                  </a:cubicBezTo>
                  <a:cubicBezTo>
                    <a:pt x="21" y="14"/>
                    <a:pt x="20" y="12"/>
                    <a:pt x="19" y="11"/>
                  </a:cubicBezTo>
                  <a:cubicBezTo>
                    <a:pt x="22" y="9"/>
                    <a:pt x="24" y="7"/>
                    <a:pt x="27" y="6"/>
                  </a:cubicBezTo>
                  <a:cubicBezTo>
                    <a:pt x="28" y="8"/>
                    <a:pt x="29" y="9"/>
                    <a:pt x="30" y="10"/>
                  </a:cubicBezTo>
                  <a:cubicBezTo>
                    <a:pt x="30" y="11"/>
                    <a:pt x="31" y="11"/>
                    <a:pt x="31" y="11"/>
                  </a:cubicBezTo>
                  <a:cubicBezTo>
                    <a:pt x="31" y="11"/>
                    <a:pt x="31" y="11"/>
                    <a:pt x="32" y="11"/>
                  </a:cubicBezTo>
                  <a:cubicBezTo>
                    <a:pt x="35" y="10"/>
                    <a:pt x="38" y="9"/>
                    <a:pt x="42" y="9"/>
                  </a:cubicBezTo>
                  <a:cubicBezTo>
                    <a:pt x="42" y="9"/>
                    <a:pt x="42" y="9"/>
                    <a:pt x="43" y="9"/>
                  </a:cubicBezTo>
                  <a:cubicBezTo>
                    <a:pt x="43" y="9"/>
                    <a:pt x="43" y="9"/>
                    <a:pt x="43" y="9"/>
                  </a:cubicBezTo>
                  <a:moveTo>
                    <a:pt x="44" y="0"/>
                  </a:moveTo>
                  <a:cubicBezTo>
                    <a:pt x="44" y="0"/>
                    <a:pt x="43" y="1"/>
                    <a:pt x="43" y="1"/>
                  </a:cubicBezTo>
                  <a:cubicBezTo>
                    <a:pt x="43" y="3"/>
                    <a:pt x="42" y="5"/>
                    <a:pt x="42" y="6"/>
                  </a:cubicBezTo>
                  <a:cubicBezTo>
                    <a:pt x="42" y="6"/>
                    <a:pt x="42" y="6"/>
                    <a:pt x="42" y="6"/>
                  </a:cubicBezTo>
                  <a:cubicBezTo>
                    <a:pt x="38" y="6"/>
                    <a:pt x="35" y="7"/>
                    <a:pt x="32" y="8"/>
                  </a:cubicBezTo>
                  <a:cubicBezTo>
                    <a:pt x="31" y="6"/>
                    <a:pt x="30" y="5"/>
                    <a:pt x="29" y="4"/>
                  </a:cubicBezTo>
                  <a:cubicBezTo>
                    <a:pt x="29" y="3"/>
                    <a:pt x="28" y="3"/>
                    <a:pt x="28" y="3"/>
                  </a:cubicBezTo>
                  <a:cubicBezTo>
                    <a:pt x="28" y="3"/>
                    <a:pt x="27" y="3"/>
                    <a:pt x="27" y="3"/>
                  </a:cubicBezTo>
                  <a:cubicBezTo>
                    <a:pt x="23" y="5"/>
                    <a:pt x="20" y="7"/>
                    <a:pt x="16" y="10"/>
                  </a:cubicBezTo>
                  <a:cubicBezTo>
                    <a:pt x="16" y="10"/>
                    <a:pt x="16" y="10"/>
                    <a:pt x="16" y="11"/>
                  </a:cubicBezTo>
                  <a:cubicBezTo>
                    <a:pt x="16" y="11"/>
                    <a:pt x="16" y="11"/>
                    <a:pt x="16" y="11"/>
                  </a:cubicBezTo>
                  <a:cubicBezTo>
                    <a:pt x="15" y="13"/>
                    <a:pt x="15" y="15"/>
                    <a:pt x="14" y="17"/>
                  </a:cubicBezTo>
                  <a:cubicBezTo>
                    <a:pt x="13" y="17"/>
                    <a:pt x="13" y="18"/>
                    <a:pt x="14" y="18"/>
                  </a:cubicBezTo>
                  <a:cubicBezTo>
                    <a:pt x="14" y="19"/>
                    <a:pt x="15" y="19"/>
                    <a:pt x="15" y="20"/>
                  </a:cubicBezTo>
                  <a:cubicBezTo>
                    <a:pt x="14" y="21"/>
                    <a:pt x="13" y="23"/>
                    <a:pt x="13" y="24"/>
                  </a:cubicBezTo>
                  <a:cubicBezTo>
                    <a:pt x="11" y="24"/>
                    <a:pt x="9" y="23"/>
                    <a:pt x="8" y="23"/>
                  </a:cubicBezTo>
                  <a:cubicBezTo>
                    <a:pt x="7" y="23"/>
                    <a:pt x="7" y="23"/>
                    <a:pt x="7" y="23"/>
                  </a:cubicBezTo>
                  <a:cubicBezTo>
                    <a:pt x="7" y="23"/>
                    <a:pt x="6" y="23"/>
                    <a:pt x="6" y="24"/>
                  </a:cubicBezTo>
                  <a:cubicBezTo>
                    <a:pt x="6" y="25"/>
                    <a:pt x="6" y="25"/>
                    <a:pt x="6" y="25"/>
                  </a:cubicBezTo>
                  <a:cubicBezTo>
                    <a:pt x="5" y="25"/>
                    <a:pt x="5" y="25"/>
                    <a:pt x="5" y="25"/>
                  </a:cubicBezTo>
                  <a:cubicBezTo>
                    <a:pt x="3" y="29"/>
                    <a:pt x="1" y="38"/>
                    <a:pt x="0" y="43"/>
                  </a:cubicBezTo>
                  <a:cubicBezTo>
                    <a:pt x="0" y="43"/>
                    <a:pt x="1" y="44"/>
                    <a:pt x="2" y="44"/>
                  </a:cubicBezTo>
                  <a:cubicBezTo>
                    <a:pt x="3" y="45"/>
                    <a:pt x="5" y="45"/>
                    <a:pt x="7" y="45"/>
                  </a:cubicBezTo>
                  <a:cubicBezTo>
                    <a:pt x="7" y="46"/>
                    <a:pt x="7" y="46"/>
                    <a:pt x="7" y="46"/>
                  </a:cubicBezTo>
                  <a:cubicBezTo>
                    <a:pt x="7" y="47"/>
                    <a:pt x="7" y="49"/>
                    <a:pt x="7" y="51"/>
                  </a:cubicBezTo>
                  <a:cubicBezTo>
                    <a:pt x="6" y="52"/>
                    <a:pt x="6" y="52"/>
                    <a:pt x="6" y="52"/>
                  </a:cubicBezTo>
                  <a:cubicBezTo>
                    <a:pt x="6" y="52"/>
                    <a:pt x="5" y="52"/>
                    <a:pt x="5" y="53"/>
                  </a:cubicBezTo>
                  <a:cubicBezTo>
                    <a:pt x="5" y="55"/>
                    <a:pt x="4" y="57"/>
                    <a:pt x="3" y="59"/>
                  </a:cubicBezTo>
                  <a:cubicBezTo>
                    <a:pt x="3" y="59"/>
                    <a:pt x="3" y="59"/>
                    <a:pt x="3" y="59"/>
                  </a:cubicBezTo>
                  <a:cubicBezTo>
                    <a:pt x="3" y="59"/>
                    <a:pt x="3" y="59"/>
                    <a:pt x="3" y="59"/>
                  </a:cubicBezTo>
                  <a:cubicBezTo>
                    <a:pt x="3" y="60"/>
                    <a:pt x="3" y="61"/>
                    <a:pt x="4" y="61"/>
                  </a:cubicBezTo>
                  <a:cubicBezTo>
                    <a:pt x="5" y="64"/>
                    <a:pt x="7" y="68"/>
                    <a:pt x="9" y="70"/>
                  </a:cubicBezTo>
                  <a:cubicBezTo>
                    <a:pt x="9" y="71"/>
                    <a:pt x="10" y="71"/>
                    <a:pt x="10" y="71"/>
                  </a:cubicBezTo>
                  <a:cubicBezTo>
                    <a:pt x="10" y="71"/>
                    <a:pt x="11" y="71"/>
                    <a:pt x="11" y="71"/>
                  </a:cubicBezTo>
                  <a:cubicBezTo>
                    <a:pt x="11" y="71"/>
                    <a:pt x="11" y="71"/>
                    <a:pt x="12" y="71"/>
                  </a:cubicBezTo>
                  <a:cubicBezTo>
                    <a:pt x="13" y="70"/>
                    <a:pt x="14" y="70"/>
                    <a:pt x="16" y="69"/>
                  </a:cubicBezTo>
                  <a:cubicBezTo>
                    <a:pt x="18" y="71"/>
                    <a:pt x="20" y="73"/>
                    <a:pt x="23" y="74"/>
                  </a:cubicBezTo>
                  <a:cubicBezTo>
                    <a:pt x="23" y="76"/>
                    <a:pt x="23" y="78"/>
                    <a:pt x="23" y="80"/>
                  </a:cubicBezTo>
                  <a:cubicBezTo>
                    <a:pt x="23" y="81"/>
                    <a:pt x="23" y="81"/>
                    <a:pt x="24" y="81"/>
                  </a:cubicBezTo>
                  <a:cubicBezTo>
                    <a:pt x="28" y="83"/>
                    <a:pt x="32" y="84"/>
                    <a:pt x="36" y="85"/>
                  </a:cubicBezTo>
                  <a:cubicBezTo>
                    <a:pt x="36" y="85"/>
                    <a:pt x="36" y="85"/>
                    <a:pt x="36" y="85"/>
                  </a:cubicBezTo>
                  <a:cubicBezTo>
                    <a:pt x="37" y="85"/>
                    <a:pt x="38" y="84"/>
                    <a:pt x="38" y="83"/>
                  </a:cubicBezTo>
                  <a:cubicBezTo>
                    <a:pt x="38" y="82"/>
                    <a:pt x="39" y="80"/>
                    <a:pt x="40" y="78"/>
                  </a:cubicBezTo>
                  <a:cubicBezTo>
                    <a:pt x="40" y="78"/>
                    <a:pt x="40" y="78"/>
                    <a:pt x="40" y="78"/>
                  </a:cubicBezTo>
                  <a:cubicBezTo>
                    <a:pt x="41" y="78"/>
                    <a:pt x="41" y="78"/>
                    <a:pt x="41" y="78"/>
                  </a:cubicBezTo>
                  <a:cubicBezTo>
                    <a:pt x="44" y="78"/>
                    <a:pt x="46" y="78"/>
                    <a:pt x="49" y="77"/>
                  </a:cubicBezTo>
                  <a:cubicBezTo>
                    <a:pt x="50" y="78"/>
                    <a:pt x="51" y="80"/>
                    <a:pt x="52" y="81"/>
                  </a:cubicBezTo>
                  <a:cubicBezTo>
                    <a:pt x="52" y="82"/>
                    <a:pt x="53" y="82"/>
                    <a:pt x="53" y="82"/>
                  </a:cubicBezTo>
                  <a:cubicBezTo>
                    <a:pt x="53" y="82"/>
                    <a:pt x="54" y="82"/>
                    <a:pt x="54" y="82"/>
                  </a:cubicBezTo>
                  <a:cubicBezTo>
                    <a:pt x="58" y="80"/>
                    <a:pt x="61" y="78"/>
                    <a:pt x="65" y="75"/>
                  </a:cubicBezTo>
                  <a:cubicBezTo>
                    <a:pt x="65" y="75"/>
                    <a:pt x="65" y="75"/>
                    <a:pt x="65" y="75"/>
                  </a:cubicBezTo>
                  <a:cubicBezTo>
                    <a:pt x="66" y="72"/>
                    <a:pt x="66" y="71"/>
                    <a:pt x="67" y="68"/>
                  </a:cubicBezTo>
                  <a:cubicBezTo>
                    <a:pt x="67" y="68"/>
                    <a:pt x="67" y="68"/>
                    <a:pt x="67" y="68"/>
                  </a:cubicBezTo>
                  <a:cubicBezTo>
                    <a:pt x="68" y="68"/>
                    <a:pt x="68" y="68"/>
                    <a:pt x="68" y="68"/>
                  </a:cubicBezTo>
                  <a:cubicBezTo>
                    <a:pt x="67" y="67"/>
                    <a:pt x="67" y="67"/>
                    <a:pt x="67" y="67"/>
                  </a:cubicBezTo>
                  <a:cubicBezTo>
                    <a:pt x="67" y="67"/>
                    <a:pt x="67" y="67"/>
                    <a:pt x="67" y="67"/>
                  </a:cubicBezTo>
                  <a:cubicBezTo>
                    <a:pt x="67" y="66"/>
                    <a:pt x="66" y="65"/>
                    <a:pt x="66" y="64"/>
                  </a:cubicBezTo>
                  <a:cubicBezTo>
                    <a:pt x="67" y="63"/>
                    <a:pt x="68" y="62"/>
                    <a:pt x="69" y="62"/>
                  </a:cubicBezTo>
                  <a:cubicBezTo>
                    <a:pt x="69" y="61"/>
                    <a:pt x="69" y="61"/>
                    <a:pt x="69" y="61"/>
                  </a:cubicBezTo>
                  <a:cubicBezTo>
                    <a:pt x="70" y="61"/>
                    <a:pt x="70" y="61"/>
                    <a:pt x="70" y="61"/>
                  </a:cubicBezTo>
                  <a:cubicBezTo>
                    <a:pt x="70" y="61"/>
                    <a:pt x="70" y="61"/>
                    <a:pt x="70" y="61"/>
                  </a:cubicBezTo>
                  <a:cubicBezTo>
                    <a:pt x="71" y="61"/>
                    <a:pt x="72" y="61"/>
                    <a:pt x="73" y="62"/>
                  </a:cubicBezTo>
                  <a:cubicBezTo>
                    <a:pt x="73" y="62"/>
                    <a:pt x="74" y="62"/>
                    <a:pt x="74" y="62"/>
                  </a:cubicBezTo>
                  <a:cubicBezTo>
                    <a:pt x="74" y="62"/>
                    <a:pt x="75" y="61"/>
                    <a:pt x="75" y="61"/>
                  </a:cubicBezTo>
                  <a:cubicBezTo>
                    <a:pt x="76" y="59"/>
                    <a:pt x="77" y="57"/>
                    <a:pt x="77" y="54"/>
                  </a:cubicBezTo>
                  <a:cubicBezTo>
                    <a:pt x="79" y="50"/>
                    <a:pt x="80" y="46"/>
                    <a:pt x="80" y="42"/>
                  </a:cubicBezTo>
                  <a:cubicBezTo>
                    <a:pt x="80" y="41"/>
                    <a:pt x="80" y="41"/>
                    <a:pt x="79" y="40"/>
                  </a:cubicBezTo>
                  <a:cubicBezTo>
                    <a:pt x="78" y="40"/>
                    <a:pt x="76" y="40"/>
                    <a:pt x="74" y="39"/>
                  </a:cubicBezTo>
                  <a:cubicBezTo>
                    <a:pt x="74" y="39"/>
                    <a:pt x="74" y="39"/>
                    <a:pt x="74" y="39"/>
                  </a:cubicBezTo>
                  <a:cubicBezTo>
                    <a:pt x="74" y="37"/>
                    <a:pt x="74" y="35"/>
                    <a:pt x="74" y="33"/>
                  </a:cubicBezTo>
                  <a:cubicBezTo>
                    <a:pt x="75" y="33"/>
                    <a:pt x="75" y="33"/>
                    <a:pt x="75" y="33"/>
                  </a:cubicBezTo>
                  <a:cubicBezTo>
                    <a:pt x="75" y="33"/>
                    <a:pt x="76" y="32"/>
                    <a:pt x="76" y="32"/>
                  </a:cubicBezTo>
                  <a:cubicBezTo>
                    <a:pt x="76" y="30"/>
                    <a:pt x="77" y="28"/>
                    <a:pt x="77" y="27"/>
                  </a:cubicBezTo>
                  <a:cubicBezTo>
                    <a:pt x="78" y="26"/>
                    <a:pt x="78" y="26"/>
                    <a:pt x="78" y="26"/>
                  </a:cubicBezTo>
                  <a:cubicBezTo>
                    <a:pt x="78" y="25"/>
                    <a:pt x="78" y="25"/>
                    <a:pt x="78" y="24"/>
                  </a:cubicBezTo>
                  <a:cubicBezTo>
                    <a:pt x="78" y="24"/>
                    <a:pt x="78" y="24"/>
                    <a:pt x="78" y="24"/>
                  </a:cubicBezTo>
                  <a:cubicBezTo>
                    <a:pt x="77" y="24"/>
                    <a:pt x="77" y="24"/>
                    <a:pt x="77" y="24"/>
                  </a:cubicBezTo>
                  <a:cubicBezTo>
                    <a:pt x="77" y="23"/>
                    <a:pt x="77" y="22"/>
                    <a:pt x="76" y="21"/>
                  </a:cubicBezTo>
                  <a:cubicBezTo>
                    <a:pt x="76" y="21"/>
                    <a:pt x="75" y="19"/>
                    <a:pt x="74" y="17"/>
                  </a:cubicBezTo>
                  <a:cubicBezTo>
                    <a:pt x="73" y="16"/>
                    <a:pt x="73" y="16"/>
                    <a:pt x="72" y="15"/>
                  </a:cubicBezTo>
                  <a:cubicBezTo>
                    <a:pt x="71" y="14"/>
                    <a:pt x="71" y="14"/>
                    <a:pt x="71" y="14"/>
                  </a:cubicBezTo>
                  <a:cubicBezTo>
                    <a:pt x="71" y="13"/>
                    <a:pt x="71" y="13"/>
                    <a:pt x="71" y="13"/>
                  </a:cubicBezTo>
                  <a:cubicBezTo>
                    <a:pt x="71" y="13"/>
                    <a:pt x="71" y="13"/>
                    <a:pt x="70" y="13"/>
                  </a:cubicBezTo>
                  <a:cubicBezTo>
                    <a:pt x="69" y="13"/>
                    <a:pt x="69" y="13"/>
                    <a:pt x="69" y="13"/>
                  </a:cubicBezTo>
                  <a:cubicBezTo>
                    <a:pt x="69" y="13"/>
                    <a:pt x="69" y="13"/>
                    <a:pt x="69" y="13"/>
                  </a:cubicBezTo>
                  <a:cubicBezTo>
                    <a:pt x="68" y="14"/>
                    <a:pt x="66" y="15"/>
                    <a:pt x="65" y="16"/>
                  </a:cubicBezTo>
                  <a:cubicBezTo>
                    <a:pt x="62" y="14"/>
                    <a:pt x="60" y="12"/>
                    <a:pt x="57" y="10"/>
                  </a:cubicBezTo>
                  <a:cubicBezTo>
                    <a:pt x="57" y="8"/>
                    <a:pt x="57" y="7"/>
                    <a:pt x="58" y="5"/>
                  </a:cubicBezTo>
                  <a:cubicBezTo>
                    <a:pt x="58" y="4"/>
                    <a:pt x="58" y="4"/>
                    <a:pt x="57" y="3"/>
                  </a:cubicBezTo>
                  <a:cubicBezTo>
                    <a:pt x="53" y="2"/>
                    <a:pt x="49" y="1"/>
                    <a:pt x="44" y="0"/>
                  </a:cubicBezTo>
                  <a:cubicBezTo>
                    <a:pt x="44" y="0"/>
                    <a:pt x="44" y="0"/>
                    <a:pt x="44" y="0"/>
                  </a:cubicBezTo>
                </a:path>
              </a:pathLst>
            </a:custGeom>
            <a:solidFill>
              <a:srgbClr val="B2B2B2"/>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302" name="组合 301"/>
          <p:cNvGrpSpPr/>
          <p:nvPr/>
        </p:nvGrpSpPr>
        <p:grpSpPr>
          <a:xfrm>
            <a:off x="4154643" y="2824057"/>
            <a:ext cx="174699" cy="169064"/>
            <a:chOff x="2597015" y="4907933"/>
            <a:chExt cx="333349" cy="322596"/>
          </a:xfrm>
        </p:grpSpPr>
        <p:sp>
          <p:nvSpPr>
            <p:cNvPr id="303" name="Freeform 747"/>
            <p:cNvSpPr>
              <a:spLocks noEditPoints="1"/>
            </p:cNvSpPr>
            <p:nvPr/>
          </p:nvSpPr>
          <p:spPr bwMode="auto">
            <a:xfrm>
              <a:off x="2631067" y="4941985"/>
              <a:ext cx="265246" cy="254493"/>
            </a:xfrm>
            <a:custGeom>
              <a:avLst/>
              <a:gdLst>
                <a:gd name="T0" fmla="*/ 63 w 125"/>
                <a:gd name="T1" fmla="*/ 116 h 120"/>
                <a:gd name="T2" fmla="*/ 5 w 125"/>
                <a:gd name="T3" fmla="*/ 60 h 120"/>
                <a:gd name="T4" fmla="*/ 63 w 125"/>
                <a:gd name="T5" fmla="*/ 4 h 120"/>
                <a:gd name="T6" fmla="*/ 63 w 125"/>
                <a:gd name="T7" fmla="*/ 4 h 120"/>
                <a:gd name="T8" fmla="*/ 103 w 125"/>
                <a:gd name="T9" fmla="*/ 18 h 120"/>
                <a:gd name="T10" fmla="*/ 120 w 125"/>
                <a:gd name="T11" fmla="*/ 60 h 120"/>
                <a:gd name="T12" fmla="*/ 63 w 125"/>
                <a:gd name="T13" fmla="*/ 116 h 120"/>
                <a:gd name="T14" fmla="*/ 63 w 125"/>
                <a:gd name="T15" fmla="*/ 0 h 120"/>
                <a:gd name="T16" fmla="*/ 63 w 125"/>
                <a:gd name="T17" fmla="*/ 0 h 120"/>
                <a:gd name="T18" fmla="*/ 0 w 125"/>
                <a:gd name="T19" fmla="*/ 60 h 120"/>
                <a:gd name="T20" fmla="*/ 63 w 125"/>
                <a:gd name="T21" fmla="*/ 120 h 120"/>
                <a:gd name="T22" fmla="*/ 125 w 125"/>
                <a:gd name="T23" fmla="*/ 60 h 120"/>
                <a:gd name="T24" fmla="*/ 63 w 125"/>
                <a:gd name="T25"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5" h="120">
                  <a:moveTo>
                    <a:pt x="63" y="116"/>
                  </a:moveTo>
                  <a:cubicBezTo>
                    <a:pt x="35" y="116"/>
                    <a:pt x="5" y="98"/>
                    <a:pt x="5" y="60"/>
                  </a:cubicBezTo>
                  <a:cubicBezTo>
                    <a:pt x="5" y="22"/>
                    <a:pt x="35" y="4"/>
                    <a:pt x="63" y="4"/>
                  </a:cubicBezTo>
                  <a:cubicBezTo>
                    <a:pt x="63" y="4"/>
                    <a:pt x="63" y="4"/>
                    <a:pt x="63" y="4"/>
                  </a:cubicBezTo>
                  <a:cubicBezTo>
                    <a:pt x="78" y="4"/>
                    <a:pt x="92" y="9"/>
                    <a:pt x="103" y="18"/>
                  </a:cubicBezTo>
                  <a:cubicBezTo>
                    <a:pt x="114" y="28"/>
                    <a:pt x="120" y="43"/>
                    <a:pt x="120" y="60"/>
                  </a:cubicBezTo>
                  <a:cubicBezTo>
                    <a:pt x="120" y="98"/>
                    <a:pt x="90" y="116"/>
                    <a:pt x="63" y="116"/>
                  </a:cubicBezTo>
                  <a:moveTo>
                    <a:pt x="63" y="0"/>
                  </a:moveTo>
                  <a:cubicBezTo>
                    <a:pt x="63" y="0"/>
                    <a:pt x="63" y="0"/>
                    <a:pt x="63" y="0"/>
                  </a:cubicBezTo>
                  <a:cubicBezTo>
                    <a:pt x="32" y="0"/>
                    <a:pt x="0" y="20"/>
                    <a:pt x="0" y="60"/>
                  </a:cubicBezTo>
                  <a:cubicBezTo>
                    <a:pt x="0" y="100"/>
                    <a:pt x="32" y="120"/>
                    <a:pt x="63" y="120"/>
                  </a:cubicBezTo>
                  <a:cubicBezTo>
                    <a:pt x="94" y="120"/>
                    <a:pt x="125" y="100"/>
                    <a:pt x="125" y="60"/>
                  </a:cubicBezTo>
                  <a:cubicBezTo>
                    <a:pt x="125" y="20"/>
                    <a:pt x="94" y="0"/>
                    <a:pt x="63" y="0"/>
                  </a:cubicBezTo>
                </a:path>
              </a:pathLst>
            </a:custGeom>
            <a:solidFill>
              <a:srgbClr val="B2B2B2"/>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04" name="Freeform 748"/>
            <p:cNvSpPr>
              <a:spLocks noEditPoints="1"/>
            </p:cNvSpPr>
            <p:nvPr/>
          </p:nvSpPr>
          <p:spPr bwMode="auto">
            <a:xfrm>
              <a:off x="2597015" y="4907933"/>
              <a:ext cx="333349" cy="322596"/>
            </a:xfrm>
            <a:custGeom>
              <a:avLst/>
              <a:gdLst>
                <a:gd name="T0" fmla="*/ 79 w 157"/>
                <a:gd name="T1" fmla="*/ 147 h 152"/>
                <a:gd name="T2" fmla="*/ 5 w 157"/>
                <a:gd name="T3" fmla="*/ 76 h 152"/>
                <a:gd name="T4" fmla="*/ 79 w 157"/>
                <a:gd name="T5" fmla="*/ 4 h 152"/>
                <a:gd name="T6" fmla="*/ 153 w 157"/>
                <a:gd name="T7" fmla="*/ 76 h 152"/>
                <a:gd name="T8" fmla="*/ 79 w 157"/>
                <a:gd name="T9" fmla="*/ 147 h 152"/>
                <a:gd name="T10" fmla="*/ 79 w 157"/>
                <a:gd name="T11" fmla="*/ 0 h 152"/>
                <a:gd name="T12" fmla="*/ 25 w 157"/>
                <a:gd name="T13" fmla="*/ 19 h 152"/>
                <a:gd name="T14" fmla="*/ 0 w 157"/>
                <a:gd name="T15" fmla="*/ 76 h 152"/>
                <a:gd name="T16" fmla="*/ 25 w 157"/>
                <a:gd name="T17" fmla="*/ 133 h 152"/>
                <a:gd name="T18" fmla="*/ 79 w 157"/>
                <a:gd name="T19" fmla="*/ 152 h 152"/>
                <a:gd name="T20" fmla="*/ 132 w 157"/>
                <a:gd name="T21" fmla="*/ 133 h 152"/>
                <a:gd name="T22" fmla="*/ 157 w 157"/>
                <a:gd name="T23" fmla="*/ 76 h 152"/>
                <a:gd name="T24" fmla="*/ 132 w 157"/>
                <a:gd name="T25" fmla="*/ 19 h 152"/>
                <a:gd name="T26" fmla="*/ 79 w 157"/>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7" h="152">
                  <a:moveTo>
                    <a:pt x="79" y="147"/>
                  </a:moveTo>
                  <a:cubicBezTo>
                    <a:pt x="42" y="147"/>
                    <a:pt x="5" y="124"/>
                    <a:pt x="5" y="76"/>
                  </a:cubicBezTo>
                  <a:cubicBezTo>
                    <a:pt x="5" y="28"/>
                    <a:pt x="42" y="4"/>
                    <a:pt x="79" y="4"/>
                  </a:cubicBezTo>
                  <a:cubicBezTo>
                    <a:pt x="116" y="4"/>
                    <a:pt x="153" y="28"/>
                    <a:pt x="153" y="76"/>
                  </a:cubicBezTo>
                  <a:cubicBezTo>
                    <a:pt x="153" y="124"/>
                    <a:pt x="116" y="147"/>
                    <a:pt x="79" y="147"/>
                  </a:cubicBezTo>
                  <a:moveTo>
                    <a:pt x="79" y="0"/>
                  </a:moveTo>
                  <a:cubicBezTo>
                    <a:pt x="58" y="0"/>
                    <a:pt x="39" y="7"/>
                    <a:pt x="25" y="19"/>
                  </a:cubicBezTo>
                  <a:cubicBezTo>
                    <a:pt x="9" y="33"/>
                    <a:pt x="0" y="53"/>
                    <a:pt x="0" y="76"/>
                  </a:cubicBezTo>
                  <a:cubicBezTo>
                    <a:pt x="0" y="99"/>
                    <a:pt x="9" y="119"/>
                    <a:pt x="25" y="133"/>
                  </a:cubicBezTo>
                  <a:cubicBezTo>
                    <a:pt x="39" y="145"/>
                    <a:pt x="58" y="152"/>
                    <a:pt x="79" y="152"/>
                  </a:cubicBezTo>
                  <a:cubicBezTo>
                    <a:pt x="99" y="152"/>
                    <a:pt x="118" y="145"/>
                    <a:pt x="132" y="133"/>
                  </a:cubicBezTo>
                  <a:cubicBezTo>
                    <a:pt x="148" y="119"/>
                    <a:pt x="157" y="99"/>
                    <a:pt x="157" y="76"/>
                  </a:cubicBezTo>
                  <a:cubicBezTo>
                    <a:pt x="157" y="53"/>
                    <a:pt x="148" y="33"/>
                    <a:pt x="132" y="19"/>
                  </a:cubicBezTo>
                  <a:cubicBezTo>
                    <a:pt x="118" y="7"/>
                    <a:pt x="99" y="0"/>
                    <a:pt x="79" y="0"/>
                  </a:cubicBezTo>
                </a:path>
              </a:pathLst>
            </a:custGeom>
            <a:solidFill>
              <a:srgbClr val="B2B2B2"/>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05" name="Freeform 749"/>
            <p:cNvSpPr/>
            <p:nvPr/>
          </p:nvSpPr>
          <p:spPr bwMode="auto">
            <a:xfrm>
              <a:off x="2752041" y="4963492"/>
              <a:ext cx="14338" cy="27779"/>
            </a:xfrm>
            <a:custGeom>
              <a:avLst/>
              <a:gdLst>
                <a:gd name="T0" fmla="*/ 4 w 7"/>
                <a:gd name="T1" fmla="*/ 0 h 13"/>
                <a:gd name="T2" fmla="*/ 1 w 7"/>
                <a:gd name="T3" fmla="*/ 1 h 13"/>
                <a:gd name="T4" fmla="*/ 2 w 7"/>
                <a:gd name="T5" fmla="*/ 12 h 13"/>
                <a:gd name="T6" fmla="*/ 3 w 7"/>
                <a:gd name="T7" fmla="*/ 13 h 13"/>
                <a:gd name="T8" fmla="*/ 4 w 7"/>
                <a:gd name="T9" fmla="*/ 13 h 13"/>
                <a:gd name="T10" fmla="*/ 6 w 7"/>
                <a:gd name="T11" fmla="*/ 10 h 13"/>
                <a:gd name="T12" fmla="*/ 6 w 7"/>
                <a:gd name="T13" fmla="*/ 3 h 13"/>
                <a:gd name="T14" fmla="*/ 5 w 7"/>
                <a:gd name="T15" fmla="*/ 0 h 13"/>
                <a:gd name="T16" fmla="*/ 4 w 7"/>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3">
                  <a:moveTo>
                    <a:pt x="4" y="0"/>
                  </a:moveTo>
                  <a:cubicBezTo>
                    <a:pt x="3" y="0"/>
                    <a:pt x="2" y="0"/>
                    <a:pt x="1" y="1"/>
                  </a:cubicBezTo>
                  <a:cubicBezTo>
                    <a:pt x="0" y="2"/>
                    <a:pt x="0" y="9"/>
                    <a:pt x="2" y="12"/>
                  </a:cubicBezTo>
                  <a:cubicBezTo>
                    <a:pt x="2" y="12"/>
                    <a:pt x="2" y="13"/>
                    <a:pt x="3" y="13"/>
                  </a:cubicBezTo>
                  <a:cubicBezTo>
                    <a:pt x="4" y="13"/>
                    <a:pt x="4" y="13"/>
                    <a:pt x="4" y="13"/>
                  </a:cubicBezTo>
                  <a:cubicBezTo>
                    <a:pt x="5" y="13"/>
                    <a:pt x="6" y="12"/>
                    <a:pt x="6" y="10"/>
                  </a:cubicBezTo>
                  <a:cubicBezTo>
                    <a:pt x="7" y="8"/>
                    <a:pt x="7" y="5"/>
                    <a:pt x="6" y="3"/>
                  </a:cubicBezTo>
                  <a:cubicBezTo>
                    <a:pt x="6" y="2"/>
                    <a:pt x="6" y="1"/>
                    <a:pt x="5" y="0"/>
                  </a:cubicBezTo>
                  <a:cubicBezTo>
                    <a:pt x="5" y="0"/>
                    <a:pt x="4" y="0"/>
                    <a:pt x="4" y="0"/>
                  </a:cubicBezTo>
                </a:path>
              </a:pathLst>
            </a:custGeom>
            <a:solidFill>
              <a:srgbClr val="B2B2B2"/>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06" name="Freeform 750"/>
            <p:cNvSpPr/>
            <p:nvPr/>
          </p:nvSpPr>
          <p:spPr bwMode="auto">
            <a:xfrm>
              <a:off x="2752041" y="5141816"/>
              <a:ext cx="14338" cy="35844"/>
            </a:xfrm>
            <a:custGeom>
              <a:avLst/>
              <a:gdLst>
                <a:gd name="T0" fmla="*/ 3 w 7"/>
                <a:gd name="T1" fmla="*/ 0 h 17"/>
                <a:gd name="T2" fmla="*/ 1 w 7"/>
                <a:gd name="T3" fmla="*/ 2 h 17"/>
                <a:gd name="T4" fmla="*/ 1 w 7"/>
                <a:gd name="T5" fmla="*/ 14 h 17"/>
                <a:gd name="T6" fmla="*/ 2 w 7"/>
                <a:gd name="T7" fmla="*/ 16 h 17"/>
                <a:gd name="T8" fmla="*/ 4 w 7"/>
                <a:gd name="T9" fmla="*/ 17 h 17"/>
                <a:gd name="T10" fmla="*/ 6 w 7"/>
                <a:gd name="T11" fmla="*/ 16 h 17"/>
                <a:gd name="T12" fmla="*/ 5 w 7"/>
                <a:gd name="T13" fmla="*/ 1 h 17"/>
                <a:gd name="T14" fmla="*/ 4 w 7"/>
                <a:gd name="T15" fmla="*/ 0 h 17"/>
                <a:gd name="T16" fmla="*/ 3 w 7"/>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7">
                  <a:moveTo>
                    <a:pt x="3" y="0"/>
                  </a:moveTo>
                  <a:cubicBezTo>
                    <a:pt x="2" y="0"/>
                    <a:pt x="1" y="1"/>
                    <a:pt x="1" y="2"/>
                  </a:cubicBezTo>
                  <a:cubicBezTo>
                    <a:pt x="0" y="5"/>
                    <a:pt x="0" y="11"/>
                    <a:pt x="1" y="14"/>
                  </a:cubicBezTo>
                  <a:cubicBezTo>
                    <a:pt x="1" y="14"/>
                    <a:pt x="1" y="16"/>
                    <a:pt x="2" y="16"/>
                  </a:cubicBezTo>
                  <a:cubicBezTo>
                    <a:pt x="2" y="17"/>
                    <a:pt x="3" y="17"/>
                    <a:pt x="4" y="17"/>
                  </a:cubicBezTo>
                  <a:cubicBezTo>
                    <a:pt x="4" y="17"/>
                    <a:pt x="5" y="17"/>
                    <a:pt x="6" y="16"/>
                  </a:cubicBezTo>
                  <a:cubicBezTo>
                    <a:pt x="7" y="15"/>
                    <a:pt x="7" y="3"/>
                    <a:pt x="5" y="1"/>
                  </a:cubicBezTo>
                  <a:cubicBezTo>
                    <a:pt x="5" y="1"/>
                    <a:pt x="5" y="0"/>
                    <a:pt x="4" y="0"/>
                  </a:cubicBezTo>
                  <a:cubicBezTo>
                    <a:pt x="3" y="0"/>
                    <a:pt x="3" y="0"/>
                    <a:pt x="3" y="0"/>
                  </a:cubicBezTo>
                </a:path>
              </a:pathLst>
            </a:custGeom>
            <a:solidFill>
              <a:srgbClr val="B2B2B2"/>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07" name="Freeform 751"/>
            <p:cNvSpPr/>
            <p:nvPr/>
          </p:nvSpPr>
          <p:spPr bwMode="auto">
            <a:xfrm>
              <a:off x="2651677" y="5062959"/>
              <a:ext cx="38532" cy="15234"/>
            </a:xfrm>
            <a:custGeom>
              <a:avLst/>
              <a:gdLst>
                <a:gd name="T0" fmla="*/ 9 w 18"/>
                <a:gd name="T1" fmla="*/ 0 h 7"/>
                <a:gd name="T2" fmla="*/ 3 w 18"/>
                <a:gd name="T3" fmla="*/ 1 h 7"/>
                <a:gd name="T4" fmla="*/ 1 w 18"/>
                <a:gd name="T5" fmla="*/ 2 h 7"/>
                <a:gd name="T6" fmla="*/ 1 w 18"/>
                <a:gd name="T7" fmla="*/ 6 h 7"/>
                <a:gd name="T8" fmla="*/ 8 w 18"/>
                <a:gd name="T9" fmla="*/ 7 h 7"/>
                <a:gd name="T10" fmla="*/ 16 w 18"/>
                <a:gd name="T11" fmla="*/ 5 h 7"/>
                <a:gd name="T12" fmla="*/ 17 w 18"/>
                <a:gd name="T13" fmla="*/ 4 h 7"/>
                <a:gd name="T14" fmla="*/ 17 w 18"/>
                <a:gd name="T15" fmla="*/ 2 h 7"/>
                <a:gd name="T16" fmla="*/ 15 w 18"/>
                <a:gd name="T17" fmla="*/ 1 h 7"/>
                <a:gd name="T18" fmla="*/ 9 w 18"/>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7">
                  <a:moveTo>
                    <a:pt x="9" y="0"/>
                  </a:moveTo>
                  <a:cubicBezTo>
                    <a:pt x="6" y="0"/>
                    <a:pt x="4" y="0"/>
                    <a:pt x="3" y="1"/>
                  </a:cubicBezTo>
                  <a:cubicBezTo>
                    <a:pt x="3" y="1"/>
                    <a:pt x="1" y="1"/>
                    <a:pt x="1" y="2"/>
                  </a:cubicBezTo>
                  <a:cubicBezTo>
                    <a:pt x="0" y="3"/>
                    <a:pt x="0" y="5"/>
                    <a:pt x="1" y="6"/>
                  </a:cubicBezTo>
                  <a:cubicBezTo>
                    <a:pt x="1" y="6"/>
                    <a:pt x="2" y="7"/>
                    <a:pt x="8" y="7"/>
                  </a:cubicBezTo>
                  <a:cubicBezTo>
                    <a:pt x="10" y="7"/>
                    <a:pt x="15" y="6"/>
                    <a:pt x="16" y="5"/>
                  </a:cubicBezTo>
                  <a:cubicBezTo>
                    <a:pt x="16" y="5"/>
                    <a:pt x="17" y="5"/>
                    <a:pt x="17" y="4"/>
                  </a:cubicBezTo>
                  <a:cubicBezTo>
                    <a:pt x="18" y="3"/>
                    <a:pt x="17" y="3"/>
                    <a:pt x="17" y="2"/>
                  </a:cubicBezTo>
                  <a:cubicBezTo>
                    <a:pt x="17" y="1"/>
                    <a:pt x="15" y="1"/>
                    <a:pt x="15" y="1"/>
                  </a:cubicBezTo>
                  <a:cubicBezTo>
                    <a:pt x="13" y="0"/>
                    <a:pt x="11" y="0"/>
                    <a:pt x="9" y="0"/>
                  </a:cubicBezTo>
                </a:path>
              </a:pathLst>
            </a:custGeom>
            <a:solidFill>
              <a:srgbClr val="B2B2B2"/>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08" name="Freeform 752"/>
            <p:cNvSpPr/>
            <p:nvPr/>
          </p:nvSpPr>
          <p:spPr bwMode="auto">
            <a:xfrm>
              <a:off x="2830001" y="5062959"/>
              <a:ext cx="36740" cy="15234"/>
            </a:xfrm>
            <a:custGeom>
              <a:avLst/>
              <a:gdLst>
                <a:gd name="T0" fmla="*/ 9 w 17"/>
                <a:gd name="T1" fmla="*/ 0 h 7"/>
                <a:gd name="T2" fmla="*/ 1 w 17"/>
                <a:gd name="T3" fmla="*/ 2 h 7"/>
                <a:gd name="T4" fmla="*/ 0 w 17"/>
                <a:gd name="T5" fmla="*/ 3 h 7"/>
                <a:gd name="T6" fmla="*/ 0 w 17"/>
                <a:gd name="T7" fmla="*/ 5 h 7"/>
                <a:gd name="T8" fmla="*/ 2 w 17"/>
                <a:gd name="T9" fmla="*/ 6 h 7"/>
                <a:gd name="T10" fmla="*/ 9 w 17"/>
                <a:gd name="T11" fmla="*/ 7 h 7"/>
                <a:gd name="T12" fmla="*/ 14 w 17"/>
                <a:gd name="T13" fmla="*/ 6 h 7"/>
                <a:gd name="T14" fmla="*/ 17 w 17"/>
                <a:gd name="T15" fmla="*/ 5 h 7"/>
                <a:gd name="T16" fmla="*/ 16 w 17"/>
                <a:gd name="T17" fmla="*/ 1 h 7"/>
                <a:gd name="T18" fmla="*/ 9 w 17"/>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7">
                  <a:moveTo>
                    <a:pt x="9" y="0"/>
                  </a:moveTo>
                  <a:cubicBezTo>
                    <a:pt x="7" y="0"/>
                    <a:pt x="3" y="0"/>
                    <a:pt x="1" y="2"/>
                  </a:cubicBezTo>
                  <a:cubicBezTo>
                    <a:pt x="1" y="2"/>
                    <a:pt x="0" y="2"/>
                    <a:pt x="0" y="3"/>
                  </a:cubicBezTo>
                  <a:cubicBezTo>
                    <a:pt x="0" y="4"/>
                    <a:pt x="0" y="4"/>
                    <a:pt x="0" y="5"/>
                  </a:cubicBezTo>
                  <a:cubicBezTo>
                    <a:pt x="1" y="6"/>
                    <a:pt x="2" y="6"/>
                    <a:pt x="2" y="6"/>
                  </a:cubicBezTo>
                  <a:cubicBezTo>
                    <a:pt x="4" y="6"/>
                    <a:pt x="6" y="7"/>
                    <a:pt x="9" y="7"/>
                  </a:cubicBezTo>
                  <a:cubicBezTo>
                    <a:pt x="11" y="7"/>
                    <a:pt x="13" y="7"/>
                    <a:pt x="14" y="6"/>
                  </a:cubicBezTo>
                  <a:cubicBezTo>
                    <a:pt x="15" y="6"/>
                    <a:pt x="16" y="6"/>
                    <a:pt x="17" y="5"/>
                  </a:cubicBezTo>
                  <a:cubicBezTo>
                    <a:pt x="17" y="4"/>
                    <a:pt x="17" y="2"/>
                    <a:pt x="16" y="1"/>
                  </a:cubicBezTo>
                  <a:cubicBezTo>
                    <a:pt x="16" y="1"/>
                    <a:pt x="15" y="0"/>
                    <a:pt x="9" y="0"/>
                  </a:cubicBezTo>
                </a:path>
              </a:pathLst>
            </a:custGeom>
            <a:solidFill>
              <a:srgbClr val="B2B2B2"/>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09" name="Freeform 753"/>
            <p:cNvSpPr/>
            <p:nvPr/>
          </p:nvSpPr>
          <p:spPr bwMode="auto">
            <a:xfrm>
              <a:off x="2668703" y="5112244"/>
              <a:ext cx="19714" cy="17026"/>
            </a:xfrm>
            <a:custGeom>
              <a:avLst/>
              <a:gdLst>
                <a:gd name="T0" fmla="*/ 7 w 9"/>
                <a:gd name="T1" fmla="*/ 0 h 8"/>
                <a:gd name="T2" fmla="*/ 6 w 9"/>
                <a:gd name="T3" fmla="*/ 1 h 8"/>
                <a:gd name="T4" fmla="*/ 1 w 9"/>
                <a:gd name="T5" fmla="*/ 5 h 8"/>
                <a:gd name="T6" fmla="*/ 1 w 9"/>
                <a:gd name="T7" fmla="*/ 7 h 8"/>
                <a:gd name="T8" fmla="*/ 2 w 9"/>
                <a:gd name="T9" fmla="*/ 8 h 8"/>
                <a:gd name="T10" fmla="*/ 3 w 9"/>
                <a:gd name="T11" fmla="*/ 8 h 8"/>
                <a:gd name="T12" fmla="*/ 9 w 9"/>
                <a:gd name="T13" fmla="*/ 2 h 8"/>
                <a:gd name="T14" fmla="*/ 8 w 9"/>
                <a:gd name="T15" fmla="*/ 0 h 8"/>
                <a:gd name="T16" fmla="*/ 7 w 9"/>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7" y="0"/>
                  </a:moveTo>
                  <a:cubicBezTo>
                    <a:pt x="7" y="0"/>
                    <a:pt x="6" y="0"/>
                    <a:pt x="6" y="1"/>
                  </a:cubicBezTo>
                  <a:cubicBezTo>
                    <a:pt x="5" y="2"/>
                    <a:pt x="3" y="4"/>
                    <a:pt x="1" y="5"/>
                  </a:cubicBezTo>
                  <a:cubicBezTo>
                    <a:pt x="1" y="5"/>
                    <a:pt x="0" y="6"/>
                    <a:pt x="1" y="7"/>
                  </a:cubicBezTo>
                  <a:cubicBezTo>
                    <a:pt x="1" y="8"/>
                    <a:pt x="2" y="8"/>
                    <a:pt x="2" y="8"/>
                  </a:cubicBezTo>
                  <a:cubicBezTo>
                    <a:pt x="2" y="8"/>
                    <a:pt x="3" y="8"/>
                    <a:pt x="3" y="8"/>
                  </a:cubicBezTo>
                  <a:cubicBezTo>
                    <a:pt x="5" y="7"/>
                    <a:pt x="7" y="5"/>
                    <a:pt x="9" y="2"/>
                  </a:cubicBezTo>
                  <a:cubicBezTo>
                    <a:pt x="9" y="2"/>
                    <a:pt x="9" y="1"/>
                    <a:pt x="8" y="0"/>
                  </a:cubicBezTo>
                  <a:cubicBezTo>
                    <a:pt x="8" y="0"/>
                    <a:pt x="7" y="0"/>
                    <a:pt x="7" y="0"/>
                  </a:cubicBezTo>
                </a:path>
              </a:pathLst>
            </a:custGeom>
            <a:solidFill>
              <a:srgbClr val="B2B2B2"/>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10" name="Freeform 754"/>
            <p:cNvSpPr/>
            <p:nvPr/>
          </p:nvSpPr>
          <p:spPr bwMode="auto">
            <a:xfrm>
              <a:off x="2709028" y="5143608"/>
              <a:ext cx="15234" cy="17026"/>
            </a:xfrm>
            <a:custGeom>
              <a:avLst/>
              <a:gdLst>
                <a:gd name="T0" fmla="*/ 5 w 7"/>
                <a:gd name="T1" fmla="*/ 0 h 8"/>
                <a:gd name="T2" fmla="*/ 4 w 7"/>
                <a:gd name="T3" fmla="*/ 1 h 8"/>
                <a:gd name="T4" fmla="*/ 1 w 7"/>
                <a:gd name="T5" fmla="*/ 6 h 8"/>
                <a:gd name="T6" fmla="*/ 1 w 7"/>
                <a:gd name="T7" fmla="*/ 8 h 8"/>
                <a:gd name="T8" fmla="*/ 2 w 7"/>
                <a:gd name="T9" fmla="*/ 8 h 8"/>
                <a:gd name="T10" fmla="*/ 3 w 7"/>
                <a:gd name="T11" fmla="*/ 8 h 8"/>
                <a:gd name="T12" fmla="*/ 6 w 7"/>
                <a:gd name="T13" fmla="*/ 3 h 8"/>
                <a:gd name="T14" fmla="*/ 6 w 7"/>
                <a:gd name="T15" fmla="*/ 1 h 8"/>
                <a:gd name="T16" fmla="*/ 5 w 7"/>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5" y="0"/>
                  </a:moveTo>
                  <a:cubicBezTo>
                    <a:pt x="5" y="0"/>
                    <a:pt x="4" y="1"/>
                    <a:pt x="4" y="1"/>
                  </a:cubicBezTo>
                  <a:cubicBezTo>
                    <a:pt x="2" y="3"/>
                    <a:pt x="2" y="4"/>
                    <a:pt x="1" y="6"/>
                  </a:cubicBezTo>
                  <a:cubicBezTo>
                    <a:pt x="0" y="7"/>
                    <a:pt x="0" y="8"/>
                    <a:pt x="1" y="8"/>
                  </a:cubicBezTo>
                  <a:cubicBezTo>
                    <a:pt x="1" y="8"/>
                    <a:pt x="2" y="8"/>
                    <a:pt x="2" y="8"/>
                  </a:cubicBezTo>
                  <a:cubicBezTo>
                    <a:pt x="2" y="8"/>
                    <a:pt x="3" y="8"/>
                    <a:pt x="3" y="8"/>
                  </a:cubicBezTo>
                  <a:cubicBezTo>
                    <a:pt x="5" y="6"/>
                    <a:pt x="5" y="5"/>
                    <a:pt x="6" y="3"/>
                  </a:cubicBezTo>
                  <a:cubicBezTo>
                    <a:pt x="7" y="2"/>
                    <a:pt x="7" y="1"/>
                    <a:pt x="6" y="1"/>
                  </a:cubicBezTo>
                  <a:cubicBezTo>
                    <a:pt x="6" y="0"/>
                    <a:pt x="5" y="0"/>
                    <a:pt x="5" y="0"/>
                  </a:cubicBezTo>
                </a:path>
              </a:pathLst>
            </a:custGeom>
            <a:solidFill>
              <a:srgbClr val="B2B2B2"/>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11" name="Freeform 755"/>
            <p:cNvSpPr/>
            <p:nvPr/>
          </p:nvSpPr>
          <p:spPr bwMode="auto">
            <a:xfrm>
              <a:off x="2798638" y="5146296"/>
              <a:ext cx="17026" cy="12545"/>
            </a:xfrm>
            <a:custGeom>
              <a:avLst/>
              <a:gdLst>
                <a:gd name="T0" fmla="*/ 2 w 8"/>
                <a:gd name="T1" fmla="*/ 0 h 6"/>
                <a:gd name="T2" fmla="*/ 1 w 8"/>
                <a:gd name="T3" fmla="*/ 0 h 6"/>
                <a:gd name="T4" fmla="*/ 1 w 8"/>
                <a:gd name="T5" fmla="*/ 2 h 6"/>
                <a:gd name="T6" fmla="*/ 3 w 8"/>
                <a:gd name="T7" fmla="*/ 5 h 6"/>
                <a:gd name="T8" fmla="*/ 5 w 8"/>
                <a:gd name="T9" fmla="*/ 6 h 6"/>
                <a:gd name="T10" fmla="*/ 6 w 8"/>
                <a:gd name="T11" fmla="*/ 6 h 6"/>
                <a:gd name="T12" fmla="*/ 7 w 8"/>
                <a:gd name="T13" fmla="*/ 5 h 6"/>
                <a:gd name="T14" fmla="*/ 7 w 8"/>
                <a:gd name="T15" fmla="*/ 3 h 6"/>
                <a:gd name="T16" fmla="*/ 5 w 8"/>
                <a:gd name="T17" fmla="*/ 2 h 6"/>
                <a:gd name="T18" fmla="*/ 4 w 8"/>
                <a:gd name="T19" fmla="*/ 0 h 6"/>
                <a:gd name="T20" fmla="*/ 2 w 8"/>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6">
                  <a:moveTo>
                    <a:pt x="2" y="0"/>
                  </a:moveTo>
                  <a:cubicBezTo>
                    <a:pt x="2" y="0"/>
                    <a:pt x="2" y="0"/>
                    <a:pt x="1" y="0"/>
                  </a:cubicBezTo>
                  <a:cubicBezTo>
                    <a:pt x="1" y="1"/>
                    <a:pt x="0" y="2"/>
                    <a:pt x="1" y="2"/>
                  </a:cubicBezTo>
                  <a:cubicBezTo>
                    <a:pt x="2" y="3"/>
                    <a:pt x="2" y="4"/>
                    <a:pt x="3" y="5"/>
                  </a:cubicBezTo>
                  <a:cubicBezTo>
                    <a:pt x="3" y="5"/>
                    <a:pt x="4" y="6"/>
                    <a:pt x="5" y="6"/>
                  </a:cubicBezTo>
                  <a:cubicBezTo>
                    <a:pt x="5" y="6"/>
                    <a:pt x="6" y="6"/>
                    <a:pt x="6" y="6"/>
                  </a:cubicBezTo>
                  <a:cubicBezTo>
                    <a:pt x="6" y="6"/>
                    <a:pt x="7" y="6"/>
                    <a:pt x="7" y="5"/>
                  </a:cubicBezTo>
                  <a:cubicBezTo>
                    <a:pt x="8" y="5"/>
                    <a:pt x="7" y="4"/>
                    <a:pt x="7" y="3"/>
                  </a:cubicBezTo>
                  <a:cubicBezTo>
                    <a:pt x="6" y="3"/>
                    <a:pt x="5" y="2"/>
                    <a:pt x="5" y="2"/>
                  </a:cubicBezTo>
                  <a:cubicBezTo>
                    <a:pt x="5" y="2"/>
                    <a:pt x="4" y="1"/>
                    <a:pt x="4" y="0"/>
                  </a:cubicBezTo>
                  <a:cubicBezTo>
                    <a:pt x="3" y="0"/>
                    <a:pt x="3" y="0"/>
                    <a:pt x="2" y="0"/>
                  </a:cubicBezTo>
                </a:path>
              </a:pathLst>
            </a:custGeom>
            <a:solidFill>
              <a:srgbClr val="B2B2B2"/>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12" name="Freeform 756"/>
            <p:cNvSpPr/>
            <p:nvPr/>
          </p:nvSpPr>
          <p:spPr bwMode="auto">
            <a:xfrm>
              <a:off x="2834482" y="5112244"/>
              <a:ext cx="18818" cy="12545"/>
            </a:xfrm>
            <a:custGeom>
              <a:avLst/>
              <a:gdLst>
                <a:gd name="T0" fmla="*/ 2 w 9"/>
                <a:gd name="T1" fmla="*/ 0 h 6"/>
                <a:gd name="T2" fmla="*/ 1 w 9"/>
                <a:gd name="T3" fmla="*/ 0 h 6"/>
                <a:gd name="T4" fmla="*/ 1 w 9"/>
                <a:gd name="T5" fmla="*/ 3 h 6"/>
                <a:gd name="T6" fmla="*/ 4 w 9"/>
                <a:gd name="T7" fmla="*/ 4 h 6"/>
                <a:gd name="T8" fmla="*/ 7 w 9"/>
                <a:gd name="T9" fmla="*/ 6 h 6"/>
                <a:gd name="T10" fmla="*/ 8 w 9"/>
                <a:gd name="T11" fmla="*/ 6 h 6"/>
                <a:gd name="T12" fmla="*/ 9 w 9"/>
                <a:gd name="T13" fmla="*/ 5 h 6"/>
                <a:gd name="T14" fmla="*/ 8 w 9"/>
                <a:gd name="T15" fmla="*/ 3 h 6"/>
                <a:gd name="T16" fmla="*/ 6 w 9"/>
                <a:gd name="T17" fmla="*/ 2 h 6"/>
                <a:gd name="T18" fmla="*/ 3 w 9"/>
                <a:gd name="T19" fmla="*/ 0 h 6"/>
                <a:gd name="T20" fmla="*/ 2 w 9"/>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6">
                  <a:moveTo>
                    <a:pt x="2" y="0"/>
                  </a:moveTo>
                  <a:cubicBezTo>
                    <a:pt x="2" y="0"/>
                    <a:pt x="1" y="0"/>
                    <a:pt x="1" y="0"/>
                  </a:cubicBezTo>
                  <a:cubicBezTo>
                    <a:pt x="0" y="1"/>
                    <a:pt x="1" y="2"/>
                    <a:pt x="1" y="3"/>
                  </a:cubicBezTo>
                  <a:cubicBezTo>
                    <a:pt x="3" y="3"/>
                    <a:pt x="3" y="4"/>
                    <a:pt x="4" y="4"/>
                  </a:cubicBezTo>
                  <a:cubicBezTo>
                    <a:pt x="4" y="5"/>
                    <a:pt x="5" y="5"/>
                    <a:pt x="7" y="6"/>
                  </a:cubicBezTo>
                  <a:cubicBezTo>
                    <a:pt x="7" y="6"/>
                    <a:pt x="7" y="6"/>
                    <a:pt x="8" y="6"/>
                  </a:cubicBezTo>
                  <a:cubicBezTo>
                    <a:pt x="8" y="6"/>
                    <a:pt x="9" y="6"/>
                    <a:pt x="9" y="5"/>
                  </a:cubicBezTo>
                  <a:cubicBezTo>
                    <a:pt x="9" y="5"/>
                    <a:pt x="9" y="4"/>
                    <a:pt x="8" y="3"/>
                  </a:cubicBezTo>
                  <a:cubicBezTo>
                    <a:pt x="7" y="2"/>
                    <a:pt x="6" y="2"/>
                    <a:pt x="6" y="2"/>
                  </a:cubicBezTo>
                  <a:cubicBezTo>
                    <a:pt x="5" y="1"/>
                    <a:pt x="5" y="1"/>
                    <a:pt x="3" y="0"/>
                  </a:cubicBezTo>
                  <a:cubicBezTo>
                    <a:pt x="3" y="0"/>
                    <a:pt x="2" y="0"/>
                    <a:pt x="2" y="0"/>
                  </a:cubicBezTo>
                </a:path>
              </a:pathLst>
            </a:custGeom>
            <a:solidFill>
              <a:srgbClr val="B2B2B2"/>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13" name="Freeform 757"/>
            <p:cNvSpPr/>
            <p:nvPr/>
          </p:nvSpPr>
          <p:spPr bwMode="auto">
            <a:xfrm>
              <a:off x="2662431" y="5019050"/>
              <a:ext cx="23299" cy="14338"/>
            </a:xfrm>
            <a:custGeom>
              <a:avLst/>
              <a:gdLst>
                <a:gd name="T0" fmla="*/ 1 w 11"/>
                <a:gd name="T1" fmla="*/ 0 h 7"/>
                <a:gd name="T2" fmla="*/ 0 w 11"/>
                <a:gd name="T3" fmla="*/ 1 h 7"/>
                <a:gd name="T4" fmla="*/ 0 w 11"/>
                <a:gd name="T5" fmla="*/ 3 h 7"/>
                <a:gd name="T6" fmla="*/ 4 w 11"/>
                <a:gd name="T7" fmla="*/ 5 h 7"/>
                <a:gd name="T8" fmla="*/ 8 w 11"/>
                <a:gd name="T9" fmla="*/ 7 h 7"/>
                <a:gd name="T10" fmla="*/ 9 w 11"/>
                <a:gd name="T11" fmla="*/ 7 h 7"/>
                <a:gd name="T12" fmla="*/ 10 w 11"/>
                <a:gd name="T13" fmla="*/ 6 h 7"/>
                <a:gd name="T14" fmla="*/ 10 w 11"/>
                <a:gd name="T15" fmla="*/ 4 h 7"/>
                <a:gd name="T16" fmla="*/ 5 w 11"/>
                <a:gd name="T17" fmla="*/ 2 h 7"/>
                <a:gd name="T18" fmla="*/ 2 w 11"/>
                <a:gd name="T19" fmla="*/ 0 h 7"/>
                <a:gd name="T20" fmla="*/ 1 w 11"/>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7">
                  <a:moveTo>
                    <a:pt x="1" y="0"/>
                  </a:moveTo>
                  <a:cubicBezTo>
                    <a:pt x="1" y="0"/>
                    <a:pt x="0" y="0"/>
                    <a:pt x="0" y="1"/>
                  </a:cubicBezTo>
                  <a:cubicBezTo>
                    <a:pt x="0" y="1"/>
                    <a:pt x="0" y="2"/>
                    <a:pt x="0" y="3"/>
                  </a:cubicBezTo>
                  <a:cubicBezTo>
                    <a:pt x="2" y="4"/>
                    <a:pt x="3" y="4"/>
                    <a:pt x="4" y="5"/>
                  </a:cubicBezTo>
                  <a:cubicBezTo>
                    <a:pt x="5" y="6"/>
                    <a:pt x="7" y="6"/>
                    <a:pt x="8" y="7"/>
                  </a:cubicBezTo>
                  <a:cubicBezTo>
                    <a:pt x="8" y="7"/>
                    <a:pt x="9" y="7"/>
                    <a:pt x="9" y="7"/>
                  </a:cubicBezTo>
                  <a:cubicBezTo>
                    <a:pt x="9" y="7"/>
                    <a:pt x="10" y="7"/>
                    <a:pt x="10" y="6"/>
                  </a:cubicBezTo>
                  <a:cubicBezTo>
                    <a:pt x="11" y="6"/>
                    <a:pt x="11" y="5"/>
                    <a:pt x="10" y="4"/>
                  </a:cubicBezTo>
                  <a:cubicBezTo>
                    <a:pt x="8" y="3"/>
                    <a:pt x="7" y="3"/>
                    <a:pt x="5" y="2"/>
                  </a:cubicBezTo>
                  <a:cubicBezTo>
                    <a:pt x="4" y="1"/>
                    <a:pt x="3" y="1"/>
                    <a:pt x="2" y="0"/>
                  </a:cubicBezTo>
                  <a:cubicBezTo>
                    <a:pt x="2" y="0"/>
                    <a:pt x="2" y="0"/>
                    <a:pt x="1" y="0"/>
                  </a:cubicBezTo>
                </a:path>
              </a:pathLst>
            </a:custGeom>
            <a:solidFill>
              <a:srgbClr val="B2B2B2"/>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14" name="Freeform 758"/>
            <p:cNvSpPr/>
            <p:nvPr/>
          </p:nvSpPr>
          <p:spPr bwMode="auto">
            <a:xfrm>
              <a:off x="2798638" y="4971557"/>
              <a:ext cx="17026" cy="19714"/>
            </a:xfrm>
            <a:custGeom>
              <a:avLst/>
              <a:gdLst>
                <a:gd name="T0" fmla="*/ 6 w 8"/>
                <a:gd name="T1" fmla="*/ 0 h 9"/>
                <a:gd name="T2" fmla="*/ 5 w 8"/>
                <a:gd name="T3" fmla="*/ 1 h 9"/>
                <a:gd name="T4" fmla="*/ 3 w 8"/>
                <a:gd name="T5" fmla="*/ 3 h 9"/>
                <a:gd name="T6" fmla="*/ 0 w 8"/>
                <a:gd name="T7" fmla="*/ 7 h 9"/>
                <a:gd name="T8" fmla="*/ 1 w 8"/>
                <a:gd name="T9" fmla="*/ 9 h 9"/>
                <a:gd name="T10" fmla="*/ 2 w 8"/>
                <a:gd name="T11" fmla="*/ 9 h 9"/>
                <a:gd name="T12" fmla="*/ 3 w 8"/>
                <a:gd name="T13" fmla="*/ 8 h 9"/>
                <a:gd name="T14" fmla="*/ 5 w 8"/>
                <a:gd name="T15" fmla="*/ 6 h 9"/>
                <a:gd name="T16" fmla="*/ 7 w 8"/>
                <a:gd name="T17" fmla="*/ 2 h 9"/>
                <a:gd name="T18" fmla="*/ 7 w 8"/>
                <a:gd name="T19" fmla="*/ 0 h 9"/>
                <a:gd name="T20" fmla="*/ 6 w 8"/>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9">
                  <a:moveTo>
                    <a:pt x="6" y="0"/>
                  </a:moveTo>
                  <a:cubicBezTo>
                    <a:pt x="5" y="0"/>
                    <a:pt x="5" y="0"/>
                    <a:pt x="5" y="1"/>
                  </a:cubicBezTo>
                  <a:cubicBezTo>
                    <a:pt x="4" y="2"/>
                    <a:pt x="3" y="3"/>
                    <a:pt x="3" y="3"/>
                  </a:cubicBezTo>
                  <a:cubicBezTo>
                    <a:pt x="2" y="4"/>
                    <a:pt x="1" y="5"/>
                    <a:pt x="0" y="7"/>
                  </a:cubicBezTo>
                  <a:cubicBezTo>
                    <a:pt x="0" y="7"/>
                    <a:pt x="0" y="8"/>
                    <a:pt x="1" y="9"/>
                  </a:cubicBezTo>
                  <a:cubicBezTo>
                    <a:pt x="1" y="9"/>
                    <a:pt x="1" y="9"/>
                    <a:pt x="2" y="9"/>
                  </a:cubicBezTo>
                  <a:cubicBezTo>
                    <a:pt x="2" y="9"/>
                    <a:pt x="3" y="9"/>
                    <a:pt x="3" y="8"/>
                  </a:cubicBezTo>
                  <a:cubicBezTo>
                    <a:pt x="4" y="7"/>
                    <a:pt x="4" y="6"/>
                    <a:pt x="5" y="6"/>
                  </a:cubicBezTo>
                  <a:cubicBezTo>
                    <a:pt x="6" y="5"/>
                    <a:pt x="6" y="4"/>
                    <a:pt x="7" y="2"/>
                  </a:cubicBezTo>
                  <a:cubicBezTo>
                    <a:pt x="8" y="2"/>
                    <a:pt x="8" y="1"/>
                    <a:pt x="7" y="0"/>
                  </a:cubicBezTo>
                  <a:cubicBezTo>
                    <a:pt x="7" y="0"/>
                    <a:pt x="6" y="0"/>
                    <a:pt x="6" y="0"/>
                  </a:cubicBezTo>
                </a:path>
              </a:pathLst>
            </a:custGeom>
            <a:solidFill>
              <a:srgbClr val="B2B2B2"/>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15" name="Freeform 759"/>
            <p:cNvSpPr/>
            <p:nvPr/>
          </p:nvSpPr>
          <p:spPr bwMode="auto">
            <a:xfrm>
              <a:off x="2834482" y="4999336"/>
              <a:ext cx="17026" cy="17026"/>
            </a:xfrm>
            <a:custGeom>
              <a:avLst/>
              <a:gdLst>
                <a:gd name="T0" fmla="*/ 7 w 8"/>
                <a:gd name="T1" fmla="*/ 0 h 8"/>
                <a:gd name="T2" fmla="*/ 5 w 8"/>
                <a:gd name="T3" fmla="*/ 1 h 8"/>
                <a:gd name="T4" fmla="*/ 2 w 8"/>
                <a:gd name="T5" fmla="*/ 5 h 8"/>
                <a:gd name="T6" fmla="*/ 1 w 8"/>
                <a:gd name="T7" fmla="*/ 7 h 8"/>
                <a:gd name="T8" fmla="*/ 2 w 8"/>
                <a:gd name="T9" fmla="*/ 8 h 8"/>
                <a:gd name="T10" fmla="*/ 3 w 8"/>
                <a:gd name="T11" fmla="*/ 8 h 8"/>
                <a:gd name="T12" fmla="*/ 8 w 8"/>
                <a:gd name="T13" fmla="*/ 3 h 8"/>
                <a:gd name="T14" fmla="*/ 7 w 8"/>
                <a:gd name="T15" fmla="*/ 1 h 8"/>
                <a:gd name="T16" fmla="*/ 7 w 8"/>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7" y="0"/>
                  </a:moveTo>
                  <a:cubicBezTo>
                    <a:pt x="6" y="0"/>
                    <a:pt x="5" y="1"/>
                    <a:pt x="5" y="1"/>
                  </a:cubicBezTo>
                  <a:cubicBezTo>
                    <a:pt x="4" y="3"/>
                    <a:pt x="3" y="4"/>
                    <a:pt x="2" y="5"/>
                  </a:cubicBezTo>
                  <a:cubicBezTo>
                    <a:pt x="1" y="5"/>
                    <a:pt x="0" y="6"/>
                    <a:pt x="1" y="7"/>
                  </a:cubicBezTo>
                  <a:cubicBezTo>
                    <a:pt x="1" y="8"/>
                    <a:pt x="2" y="8"/>
                    <a:pt x="2" y="8"/>
                  </a:cubicBezTo>
                  <a:cubicBezTo>
                    <a:pt x="3" y="8"/>
                    <a:pt x="3" y="8"/>
                    <a:pt x="3" y="8"/>
                  </a:cubicBezTo>
                  <a:cubicBezTo>
                    <a:pt x="5" y="6"/>
                    <a:pt x="7" y="5"/>
                    <a:pt x="8" y="3"/>
                  </a:cubicBezTo>
                  <a:cubicBezTo>
                    <a:pt x="8" y="2"/>
                    <a:pt x="8" y="1"/>
                    <a:pt x="7" y="1"/>
                  </a:cubicBezTo>
                  <a:cubicBezTo>
                    <a:pt x="7" y="0"/>
                    <a:pt x="7" y="0"/>
                    <a:pt x="7" y="0"/>
                  </a:cubicBezTo>
                </a:path>
              </a:pathLst>
            </a:custGeom>
            <a:solidFill>
              <a:srgbClr val="B2B2B2"/>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16" name="Freeform 760"/>
            <p:cNvSpPr>
              <a:spLocks noEditPoints="1"/>
            </p:cNvSpPr>
            <p:nvPr/>
          </p:nvSpPr>
          <p:spPr bwMode="auto">
            <a:xfrm>
              <a:off x="2699171" y="4986790"/>
              <a:ext cx="141584" cy="103948"/>
            </a:xfrm>
            <a:custGeom>
              <a:avLst/>
              <a:gdLst>
                <a:gd name="T0" fmla="*/ 30 w 67"/>
                <a:gd name="T1" fmla="*/ 43 h 49"/>
                <a:gd name="T2" fmla="*/ 27 w 67"/>
                <a:gd name="T3" fmla="*/ 41 h 49"/>
                <a:gd name="T4" fmla="*/ 30 w 67"/>
                <a:gd name="T5" fmla="*/ 37 h 49"/>
                <a:gd name="T6" fmla="*/ 30 w 67"/>
                <a:gd name="T7" fmla="*/ 37 h 49"/>
                <a:gd name="T8" fmla="*/ 33 w 67"/>
                <a:gd name="T9" fmla="*/ 39 h 49"/>
                <a:gd name="T10" fmla="*/ 32 w 67"/>
                <a:gd name="T11" fmla="*/ 42 h 49"/>
                <a:gd name="T12" fmla="*/ 30 w 67"/>
                <a:gd name="T13" fmla="*/ 43 h 49"/>
                <a:gd name="T14" fmla="*/ 4 w 67"/>
                <a:gd name="T15" fmla="*/ 0 h 49"/>
                <a:gd name="T16" fmla="*/ 3 w 67"/>
                <a:gd name="T17" fmla="*/ 0 h 49"/>
                <a:gd name="T18" fmla="*/ 6 w 67"/>
                <a:gd name="T19" fmla="*/ 11 h 49"/>
                <a:gd name="T20" fmla="*/ 28 w 67"/>
                <a:gd name="T21" fmla="*/ 48 h 49"/>
                <a:gd name="T22" fmla="*/ 29 w 67"/>
                <a:gd name="T23" fmla="*/ 49 h 49"/>
                <a:gd name="T24" fmla="*/ 65 w 67"/>
                <a:gd name="T25" fmla="*/ 25 h 49"/>
                <a:gd name="T26" fmla="*/ 60 w 67"/>
                <a:gd name="T27" fmla="*/ 19 h 49"/>
                <a:gd name="T28" fmla="*/ 32 w 67"/>
                <a:gd name="T29" fmla="*/ 34 h 49"/>
                <a:gd name="T30" fmla="*/ 11 w 67"/>
                <a:gd name="T31" fmla="*/ 6 h 49"/>
                <a:gd name="T32" fmla="*/ 4 w 67"/>
                <a:gd name="T33"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7" h="49">
                  <a:moveTo>
                    <a:pt x="30" y="43"/>
                  </a:moveTo>
                  <a:cubicBezTo>
                    <a:pt x="29" y="43"/>
                    <a:pt x="28" y="43"/>
                    <a:pt x="27" y="41"/>
                  </a:cubicBezTo>
                  <a:cubicBezTo>
                    <a:pt x="26" y="40"/>
                    <a:pt x="28" y="37"/>
                    <a:pt x="30" y="37"/>
                  </a:cubicBezTo>
                  <a:cubicBezTo>
                    <a:pt x="30" y="37"/>
                    <a:pt x="30" y="37"/>
                    <a:pt x="30" y="37"/>
                  </a:cubicBezTo>
                  <a:cubicBezTo>
                    <a:pt x="31" y="37"/>
                    <a:pt x="33" y="38"/>
                    <a:pt x="33" y="39"/>
                  </a:cubicBezTo>
                  <a:cubicBezTo>
                    <a:pt x="34" y="40"/>
                    <a:pt x="33" y="42"/>
                    <a:pt x="32" y="42"/>
                  </a:cubicBezTo>
                  <a:cubicBezTo>
                    <a:pt x="32" y="43"/>
                    <a:pt x="31" y="43"/>
                    <a:pt x="30" y="43"/>
                  </a:cubicBezTo>
                  <a:moveTo>
                    <a:pt x="4" y="0"/>
                  </a:moveTo>
                  <a:cubicBezTo>
                    <a:pt x="4" y="0"/>
                    <a:pt x="3" y="0"/>
                    <a:pt x="3" y="0"/>
                  </a:cubicBezTo>
                  <a:cubicBezTo>
                    <a:pt x="0" y="2"/>
                    <a:pt x="6" y="11"/>
                    <a:pt x="6" y="11"/>
                  </a:cubicBezTo>
                  <a:cubicBezTo>
                    <a:pt x="13" y="23"/>
                    <a:pt x="24" y="45"/>
                    <a:pt x="28" y="48"/>
                  </a:cubicBezTo>
                  <a:cubicBezTo>
                    <a:pt x="28" y="48"/>
                    <a:pt x="29" y="49"/>
                    <a:pt x="29" y="49"/>
                  </a:cubicBezTo>
                  <a:cubicBezTo>
                    <a:pt x="35" y="49"/>
                    <a:pt x="65" y="25"/>
                    <a:pt x="65" y="25"/>
                  </a:cubicBezTo>
                  <a:cubicBezTo>
                    <a:pt x="67" y="20"/>
                    <a:pt x="62" y="19"/>
                    <a:pt x="60" y="19"/>
                  </a:cubicBezTo>
                  <a:cubicBezTo>
                    <a:pt x="60" y="19"/>
                    <a:pt x="37" y="32"/>
                    <a:pt x="32" y="34"/>
                  </a:cubicBezTo>
                  <a:cubicBezTo>
                    <a:pt x="28" y="32"/>
                    <a:pt x="17" y="14"/>
                    <a:pt x="11" y="6"/>
                  </a:cubicBezTo>
                  <a:cubicBezTo>
                    <a:pt x="11" y="6"/>
                    <a:pt x="6" y="0"/>
                    <a:pt x="4" y="0"/>
                  </a:cubicBezTo>
                </a:path>
              </a:pathLst>
            </a:custGeom>
            <a:solidFill>
              <a:srgbClr val="B2B2B2"/>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317" name="Freeform 761"/>
          <p:cNvSpPr>
            <a:spLocks noEditPoints="1"/>
          </p:cNvSpPr>
          <p:nvPr/>
        </p:nvSpPr>
        <p:spPr bwMode="auto">
          <a:xfrm>
            <a:off x="3594994" y="2698568"/>
            <a:ext cx="206634" cy="211331"/>
          </a:xfrm>
          <a:custGeom>
            <a:avLst/>
            <a:gdLst>
              <a:gd name="T0" fmla="*/ 124 w 186"/>
              <a:gd name="T1" fmla="*/ 174 h 190"/>
              <a:gd name="T2" fmla="*/ 90 w 186"/>
              <a:gd name="T3" fmla="*/ 167 h 190"/>
              <a:gd name="T4" fmla="*/ 102 w 186"/>
              <a:gd name="T5" fmla="*/ 167 h 190"/>
              <a:gd name="T6" fmla="*/ 69 w 186"/>
              <a:gd name="T7" fmla="*/ 184 h 190"/>
              <a:gd name="T8" fmla="*/ 105 w 186"/>
              <a:gd name="T9" fmla="*/ 185 h 190"/>
              <a:gd name="T10" fmla="*/ 120 w 186"/>
              <a:gd name="T11" fmla="*/ 172 h 190"/>
              <a:gd name="T12" fmla="*/ 120 w 186"/>
              <a:gd name="T13" fmla="*/ 173 h 190"/>
              <a:gd name="T14" fmla="*/ 46 w 186"/>
              <a:gd name="T15" fmla="*/ 175 h 190"/>
              <a:gd name="T16" fmla="*/ 141 w 186"/>
              <a:gd name="T17" fmla="*/ 156 h 190"/>
              <a:gd name="T18" fmla="*/ 36 w 186"/>
              <a:gd name="T19" fmla="*/ 169 h 190"/>
              <a:gd name="T20" fmla="*/ 118 w 186"/>
              <a:gd name="T21" fmla="*/ 162 h 190"/>
              <a:gd name="T22" fmla="*/ 123 w 186"/>
              <a:gd name="T23" fmla="*/ 154 h 190"/>
              <a:gd name="T24" fmla="*/ 34 w 186"/>
              <a:gd name="T25" fmla="*/ 149 h 190"/>
              <a:gd name="T26" fmla="*/ 151 w 186"/>
              <a:gd name="T27" fmla="*/ 167 h 190"/>
              <a:gd name="T28" fmla="*/ 18 w 186"/>
              <a:gd name="T29" fmla="*/ 149 h 190"/>
              <a:gd name="T30" fmla="*/ 16 w 186"/>
              <a:gd name="T31" fmla="*/ 145 h 190"/>
              <a:gd name="T32" fmla="*/ 161 w 186"/>
              <a:gd name="T33" fmla="*/ 157 h 190"/>
              <a:gd name="T34" fmla="*/ 10 w 186"/>
              <a:gd name="T35" fmla="*/ 134 h 190"/>
              <a:gd name="T36" fmla="*/ 110 w 186"/>
              <a:gd name="T37" fmla="*/ 128 h 190"/>
              <a:gd name="T38" fmla="*/ 170 w 186"/>
              <a:gd name="T39" fmla="*/ 124 h 190"/>
              <a:gd name="T40" fmla="*/ 102 w 186"/>
              <a:gd name="T41" fmla="*/ 121 h 190"/>
              <a:gd name="T42" fmla="*/ 162 w 186"/>
              <a:gd name="T43" fmla="*/ 115 h 190"/>
              <a:gd name="T44" fmla="*/ 156 w 186"/>
              <a:gd name="T45" fmla="*/ 118 h 190"/>
              <a:gd name="T46" fmla="*/ 6 w 186"/>
              <a:gd name="T47" fmla="*/ 117 h 190"/>
              <a:gd name="T48" fmla="*/ 133 w 186"/>
              <a:gd name="T49" fmla="*/ 109 h 190"/>
              <a:gd name="T50" fmla="*/ 177 w 186"/>
              <a:gd name="T51" fmla="*/ 135 h 190"/>
              <a:gd name="T52" fmla="*/ 99 w 186"/>
              <a:gd name="T53" fmla="*/ 107 h 190"/>
              <a:gd name="T54" fmla="*/ 129 w 186"/>
              <a:gd name="T55" fmla="*/ 157 h 190"/>
              <a:gd name="T56" fmla="*/ 106 w 186"/>
              <a:gd name="T57" fmla="*/ 101 h 190"/>
              <a:gd name="T58" fmla="*/ 168 w 186"/>
              <a:gd name="T59" fmla="*/ 128 h 190"/>
              <a:gd name="T60" fmla="*/ 110 w 186"/>
              <a:gd name="T61" fmla="*/ 98 h 190"/>
              <a:gd name="T62" fmla="*/ 97 w 186"/>
              <a:gd name="T63" fmla="*/ 92 h 190"/>
              <a:gd name="T64" fmla="*/ 103 w 186"/>
              <a:gd name="T65" fmla="*/ 88 h 190"/>
              <a:gd name="T66" fmla="*/ 107 w 186"/>
              <a:gd name="T67" fmla="*/ 86 h 190"/>
              <a:gd name="T68" fmla="*/ 123 w 186"/>
              <a:gd name="T69" fmla="*/ 85 h 190"/>
              <a:gd name="T70" fmla="*/ 151 w 186"/>
              <a:gd name="T71" fmla="*/ 107 h 190"/>
              <a:gd name="T72" fmla="*/ 111 w 186"/>
              <a:gd name="T73" fmla="*/ 93 h 190"/>
              <a:gd name="T74" fmla="*/ 123 w 186"/>
              <a:gd name="T75" fmla="*/ 69 h 190"/>
              <a:gd name="T76" fmla="*/ 138 w 186"/>
              <a:gd name="T77" fmla="*/ 60 h 190"/>
              <a:gd name="T78" fmla="*/ 137 w 186"/>
              <a:gd name="T79" fmla="*/ 72 h 190"/>
              <a:gd name="T80" fmla="*/ 168 w 186"/>
              <a:gd name="T81" fmla="*/ 58 h 190"/>
              <a:gd name="T82" fmla="*/ 160 w 186"/>
              <a:gd name="T83" fmla="*/ 62 h 190"/>
              <a:gd name="T84" fmla="*/ 18 w 186"/>
              <a:gd name="T85" fmla="*/ 48 h 190"/>
              <a:gd name="T86" fmla="*/ 95 w 186"/>
              <a:gd name="T87" fmla="*/ 114 h 190"/>
              <a:gd name="T88" fmla="*/ 110 w 186"/>
              <a:gd name="T89" fmla="*/ 162 h 190"/>
              <a:gd name="T90" fmla="*/ 70 w 186"/>
              <a:gd name="T91" fmla="*/ 160 h 190"/>
              <a:gd name="T92" fmla="*/ 117 w 186"/>
              <a:gd name="T93" fmla="*/ 5 h 190"/>
              <a:gd name="T94" fmla="*/ 99 w 186"/>
              <a:gd name="T95" fmla="*/ 78 h 190"/>
              <a:gd name="T96" fmla="*/ 93 w 186"/>
              <a:gd name="T97" fmla="*/ 91 h 190"/>
              <a:gd name="T98" fmla="*/ 94 w 186"/>
              <a:gd name="T99" fmla="*/ 8 h 190"/>
              <a:gd name="T100" fmla="*/ 92 w 186"/>
              <a:gd name="T101" fmla="*/ 6 h 190"/>
              <a:gd name="T102" fmla="*/ 3 w 186"/>
              <a:gd name="T103" fmla="*/ 126 h 190"/>
              <a:gd name="T104" fmla="*/ 16 w 186"/>
              <a:gd name="T105" fmla="*/ 152 h 190"/>
              <a:gd name="T106" fmla="*/ 48 w 186"/>
              <a:gd name="T107" fmla="*/ 181 h 190"/>
              <a:gd name="T108" fmla="*/ 70 w 186"/>
              <a:gd name="T109" fmla="*/ 190 h 190"/>
              <a:gd name="T110" fmla="*/ 89 w 186"/>
              <a:gd name="T111" fmla="*/ 190 h 190"/>
              <a:gd name="T112" fmla="*/ 116 w 186"/>
              <a:gd name="T113" fmla="*/ 184 h 190"/>
              <a:gd name="T114" fmla="*/ 125 w 186"/>
              <a:gd name="T115" fmla="*/ 184 h 190"/>
              <a:gd name="T116" fmla="*/ 147 w 186"/>
              <a:gd name="T117" fmla="*/ 174 h 190"/>
              <a:gd name="T118" fmla="*/ 173 w 186"/>
              <a:gd name="T119" fmla="*/ 139 h 190"/>
              <a:gd name="T120" fmla="*/ 180 w 186"/>
              <a:gd name="T121" fmla="*/ 62 h 190"/>
              <a:gd name="T122" fmla="*/ 179 w 186"/>
              <a:gd name="T123" fmla="*/ 37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6" h="190">
                <a:moveTo>
                  <a:pt x="112" y="184"/>
                </a:moveTo>
                <a:cubicBezTo>
                  <a:pt x="112" y="183"/>
                  <a:pt x="112" y="183"/>
                  <a:pt x="112" y="182"/>
                </a:cubicBezTo>
                <a:cubicBezTo>
                  <a:pt x="112" y="183"/>
                  <a:pt x="112" y="183"/>
                  <a:pt x="112" y="183"/>
                </a:cubicBezTo>
                <a:cubicBezTo>
                  <a:pt x="112" y="184"/>
                  <a:pt x="112" y="184"/>
                  <a:pt x="112" y="184"/>
                </a:cubicBezTo>
                <a:cubicBezTo>
                  <a:pt x="112" y="184"/>
                  <a:pt x="112" y="184"/>
                  <a:pt x="112" y="184"/>
                </a:cubicBezTo>
                <a:moveTo>
                  <a:pt x="124" y="178"/>
                </a:moveTo>
                <a:cubicBezTo>
                  <a:pt x="124" y="177"/>
                  <a:pt x="123" y="177"/>
                  <a:pt x="123" y="176"/>
                </a:cubicBezTo>
                <a:cubicBezTo>
                  <a:pt x="123" y="175"/>
                  <a:pt x="124" y="175"/>
                  <a:pt x="124" y="174"/>
                </a:cubicBezTo>
                <a:cubicBezTo>
                  <a:pt x="124" y="175"/>
                  <a:pt x="124" y="176"/>
                  <a:pt x="124" y="178"/>
                </a:cubicBezTo>
                <a:moveTo>
                  <a:pt x="91" y="167"/>
                </a:moveTo>
                <a:cubicBezTo>
                  <a:pt x="92" y="167"/>
                  <a:pt x="92" y="167"/>
                  <a:pt x="92" y="167"/>
                </a:cubicBezTo>
                <a:cubicBezTo>
                  <a:pt x="94" y="167"/>
                  <a:pt x="96" y="167"/>
                  <a:pt x="98" y="167"/>
                </a:cubicBezTo>
                <a:cubicBezTo>
                  <a:pt x="95" y="173"/>
                  <a:pt x="92" y="180"/>
                  <a:pt x="90" y="186"/>
                </a:cubicBezTo>
                <a:cubicBezTo>
                  <a:pt x="89" y="186"/>
                  <a:pt x="89" y="186"/>
                  <a:pt x="89" y="186"/>
                </a:cubicBezTo>
                <a:cubicBezTo>
                  <a:pt x="87" y="186"/>
                  <a:pt x="85" y="186"/>
                  <a:pt x="83" y="186"/>
                </a:cubicBezTo>
                <a:cubicBezTo>
                  <a:pt x="86" y="179"/>
                  <a:pt x="88" y="173"/>
                  <a:pt x="90" y="167"/>
                </a:cubicBezTo>
                <a:cubicBezTo>
                  <a:pt x="91" y="167"/>
                  <a:pt x="91" y="167"/>
                  <a:pt x="91" y="167"/>
                </a:cubicBezTo>
                <a:moveTo>
                  <a:pt x="79" y="185"/>
                </a:moveTo>
                <a:cubicBezTo>
                  <a:pt x="77" y="185"/>
                  <a:pt x="75" y="185"/>
                  <a:pt x="73" y="184"/>
                </a:cubicBezTo>
                <a:cubicBezTo>
                  <a:pt x="75" y="178"/>
                  <a:pt x="77" y="172"/>
                  <a:pt x="80" y="167"/>
                </a:cubicBezTo>
                <a:cubicBezTo>
                  <a:pt x="82" y="167"/>
                  <a:pt x="84" y="167"/>
                  <a:pt x="86" y="167"/>
                </a:cubicBezTo>
                <a:cubicBezTo>
                  <a:pt x="84" y="173"/>
                  <a:pt x="81" y="179"/>
                  <a:pt x="79" y="185"/>
                </a:cubicBezTo>
                <a:moveTo>
                  <a:pt x="94" y="186"/>
                </a:moveTo>
                <a:cubicBezTo>
                  <a:pt x="97" y="179"/>
                  <a:pt x="100" y="173"/>
                  <a:pt x="102" y="167"/>
                </a:cubicBezTo>
                <a:cubicBezTo>
                  <a:pt x="104" y="166"/>
                  <a:pt x="106" y="166"/>
                  <a:pt x="108" y="166"/>
                </a:cubicBezTo>
                <a:cubicBezTo>
                  <a:pt x="106" y="172"/>
                  <a:pt x="103" y="179"/>
                  <a:pt x="101" y="185"/>
                </a:cubicBezTo>
                <a:cubicBezTo>
                  <a:pt x="98" y="185"/>
                  <a:pt x="96" y="186"/>
                  <a:pt x="94" y="186"/>
                </a:cubicBezTo>
                <a:moveTo>
                  <a:pt x="69" y="184"/>
                </a:moveTo>
                <a:cubicBezTo>
                  <a:pt x="67" y="183"/>
                  <a:pt x="65" y="183"/>
                  <a:pt x="62" y="182"/>
                </a:cubicBezTo>
                <a:cubicBezTo>
                  <a:pt x="65" y="176"/>
                  <a:pt x="67" y="170"/>
                  <a:pt x="70" y="165"/>
                </a:cubicBezTo>
                <a:cubicBezTo>
                  <a:pt x="72" y="165"/>
                  <a:pt x="74" y="166"/>
                  <a:pt x="76" y="166"/>
                </a:cubicBezTo>
                <a:cubicBezTo>
                  <a:pt x="73" y="172"/>
                  <a:pt x="71" y="178"/>
                  <a:pt x="69" y="184"/>
                </a:cubicBezTo>
                <a:moveTo>
                  <a:pt x="105" y="185"/>
                </a:moveTo>
                <a:cubicBezTo>
                  <a:pt x="107" y="178"/>
                  <a:pt x="110" y="172"/>
                  <a:pt x="113" y="165"/>
                </a:cubicBezTo>
                <a:cubicBezTo>
                  <a:pt x="113" y="165"/>
                  <a:pt x="114" y="165"/>
                  <a:pt x="114" y="165"/>
                </a:cubicBezTo>
                <a:cubicBezTo>
                  <a:pt x="114" y="165"/>
                  <a:pt x="114" y="165"/>
                  <a:pt x="114" y="165"/>
                </a:cubicBezTo>
                <a:cubicBezTo>
                  <a:pt x="114" y="167"/>
                  <a:pt x="114" y="169"/>
                  <a:pt x="114" y="170"/>
                </a:cubicBezTo>
                <a:cubicBezTo>
                  <a:pt x="113" y="171"/>
                  <a:pt x="113" y="171"/>
                  <a:pt x="113" y="171"/>
                </a:cubicBezTo>
                <a:cubicBezTo>
                  <a:pt x="111" y="176"/>
                  <a:pt x="109" y="180"/>
                  <a:pt x="107" y="184"/>
                </a:cubicBezTo>
                <a:cubicBezTo>
                  <a:pt x="106" y="185"/>
                  <a:pt x="106" y="185"/>
                  <a:pt x="105" y="185"/>
                </a:cubicBezTo>
                <a:moveTo>
                  <a:pt x="59" y="181"/>
                </a:moveTo>
                <a:cubicBezTo>
                  <a:pt x="55" y="180"/>
                  <a:pt x="52" y="178"/>
                  <a:pt x="50" y="177"/>
                </a:cubicBezTo>
                <a:cubicBezTo>
                  <a:pt x="50" y="176"/>
                  <a:pt x="50" y="176"/>
                  <a:pt x="50" y="176"/>
                </a:cubicBezTo>
                <a:cubicBezTo>
                  <a:pt x="53" y="171"/>
                  <a:pt x="55" y="166"/>
                  <a:pt x="58" y="161"/>
                </a:cubicBezTo>
                <a:cubicBezTo>
                  <a:pt x="61" y="162"/>
                  <a:pt x="64" y="163"/>
                  <a:pt x="66" y="164"/>
                </a:cubicBezTo>
                <a:cubicBezTo>
                  <a:pt x="63" y="169"/>
                  <a:pt x="61" y="175"/>
                  <a:pt x="59" y="181"/>
                </a:cubicBezTo>
                <a:moveTo>
                  <a:pt x="120" y="173"/>
                </a:moveTo>
                <a:cubicBezTo>
                  <a:pt x="120" y="172"/>
                  <a:pt x="120" y="172"/>
                  <a:pt x="120" y="172"/>
                </a:cubicBezTo>
                <a:cubicBezTo>
                  <a:pt x="120" y="171"/>
                  <a:pt x="120" y="171"/>
                  <a:pt x="120" y="171"/>
                </a:cubicBezTo>
                <a:cubicBezTo>
                  <a:pt x="121" y="168"/>
                  <a:pt x="122" y="165"/>
                  <a:pt x="123" y="162"/>
                </a:cubicBezTo>
                <a:cubicBezTo>
                  <a:pt x="124" y="161"/>
                  <a:pt x="125" y="160"/>
                  <a:pt x="126" y="159"/>
                </a:cubicBezTo>
                <a:cubicBezTo>
                  <a:pt x="126" y="159"/>
                  <a:pt x="126" y="159"/>
                  <a:pt x="126" y="159"/>
                </a:cubicBezTo>
                <a:cubicBezTo>
                  <a:pt x="126" y="159"/>
                  <a:pt x="126" y="159"/>
                  <a:pt x="126" y="159"/>
                </a:cubicBezTo>
                <a:cubicBezTo>
                  <a:pt x="126" y="160"/>
                  <a:pt x="125" y="162"/>
                  <a:pt x="125" y="165"/>
                </a:cubicBezTo>
                <a:cubicBezTo>
                  <a:pt x="125" y="165"/>
                  <a:pt x="124" y="165"/>
                  <a:pt x="124" y="166"/>
                </a:cubicBezTo>
                <a:cubicBezTo>
                  <a:pt x="123" y="168"/>
                  <a:pt x="122" y="170"/>
                  <a:pt x="120" y="173"/>
                </a:cubicBezTo>
                <a:moveTo>
                  <a:pt x="128" y="179"/>
                </a:moveTo>
                <a:cubicBezTo>
                  <a:pt x="128" y="177"/>
                  <a:pt x="128" y="174"/>
                  <a:pt x="129" y="171"/>
                </a:cubicBezTo>
                <a:cubicBezTo>
                  <a:pt x="129" y="167"/>
                  <a:pt x="129" y="164"/>
                  <a:pt x="129" y="161"/>
                </a:cubicBezTo>
                <a:cubicBezTo>
                  <a:pt x="132" y="160"/>
                  <a:pt x="134" y="160"/>
                  <a:pt x="136" y="159"/>
                </a:cubicBezTo>
                <a:cubicBezTo>
                  <a:pt x="134" y="165"/>
                  <a:pt x="132" y="172"/>
                  <a:pt x="130" y="178"/>
                </a:cubicBezTo>
                <a:cubicBezTo>
                  <a:pt x="130" y="179"/>
                  <a:pt x="130" y="179"/>
                  <a:pt x="130" y="179"/>
                </a:cubicBezTo>
                <a:cubicBezTo>
                  <a:pt x="129" y="179"/>
                  <a:pt x="128" y="179"/>
                  <a:pt x="128" y="179"/>
                </a:cubicBezTo>
                <a:moveTo>
                  <a:pt x="46" y="175"/>
                </a:moveTo>
                <a:cubicBezTo>
                  <a:pt x="44" y="174"/>
                  <a:pt x="42" y="172"/>
                  <a:pt x="40" y="171"/>
                </a:cubicBezTo>
                <a:cubicBezTo>
                  <a:pt x="42" y="166"/>
                  <a:pt x="44" y="161"/>
                  <a:pt x="47" y="157"/>
                </a:cubicBezTo>
                <a:cubicBezTo>
                  <a:pt x="50" y="158"/>
                  <a:pt x="52" y="159"/>
                  <a:pt x="54" y="160"/>
                </a:cubicBezTo>
                <a:cubicBezTo>
                  <a:pt x="52" y="165"/>
                  <a:pt x="49" y="170"/>
                  <a:pt x="47" y="174"/>
                </a:cubicBezTo>
                <a:cubicBezTo>
                  <a:pt x="46" y="175"/>
                  <a:pt x="46" y="175"/>
                  <a:pt x="46" y="175"/>
                </a:cubicBezTo>
                <a:moveTo>
                  <a:pt x="134" y="177"/>
                </a:moveTo>
                <a:cubicBezTo>
                  <a:pt x="136" y="170"/>
                  <a:pt x="138" y="163"/>
                  <a:pt x="141" y="157"/>
                </a:cubicBezTo>
                <a:cubicBezTo>
                  <a:pt x="141" y="156"/>
                  <a:pt x="141" y="156"/>
                  <a:pt x="141" y="156"/>
                </a:cubicBezTo>
                <a:cubicBezTo>
                  <a:pt x="141" y="156"/>
                  <a:pt x="142" y="156"/>
                  <a:pt x="143" y="155"/>
                </a:cubicBezTo>
                <a:cubicBezTo>
                  <a:pt x="141" y="162"/>
                  <a:pt x="139" y="169"/>
                  <a:pt x="137" y="175"/>
                </a:cubicBezTo>
                <a:cubicBezTo>
                  <a:pt x="136" y="176"/>
                  <a:pt x="135" y="176"/>
                  <a:pt x="134" y="177"/>
                </a:cubicBezTo>
                <a:moveTo>
                  <a:pt x="36" y="169"/>
                </a:moveTo>
                <a:cubicBezTo>
                  <a:pt x="35" y="167"/>
                  <a:pt x="33" y="166"/>
                  <a:pt x="31" y="164"/>
                </a:cubicBezTo>
                <a:cubicBezTo>
                  <a:pt x="33" y="160"/>
                  <a:pt x="35" y="156"/>
                  <a:pt x="38" y="152"/>
                </a:cubicBezTo>
                <a:cubicBezTo>
                  <a:pt x="40" y="153"/>
                  <a:pt x="42" y="154"/>
                  <a:pt x="44" y="155"/>
                </a:cubicBezTo>
                <a:cubicBezTo>
                  <a:pt x="41" y="159"/>
                  <a:pt x="38" y="164"/>
                  <a:pt x="36" y="169"/>
                </a:cubicBezTo>
                <a:moveTo>
                  <a:pt x="142" y="173"/>
                </a:moveTo>
                <a:cubicBezTo>
                  <a:pt x="144" y="166"/>
                  <a:pt x="146" y="159"/>
                  <a:pt x="148" y="153"/>
                </a:cubicBezTo>
                <a:cubicBezTo>
                  <a:pt x="148" y="152"/>
                  <a:pt x="148" y="152"/>
                  <a:pt x="148" y="152"/>
                </a:cubicBezTo>
                <a:cubicBezTo>
                  <a:pt x="149" y="152"/>
                  <a:pt x="150" y="151"/>
                  <a:pt x="152" y="150"/>
                </a:cubicBezTo>
                <a:cubicBezTo>
                  <a:pt x="150" y="157"/>
                  <a:pt x="148" y="164"/>
                  <a:pt x="145" y="171"/>
                </a:cubicBezTo>
                <a:cubicBezTo>
                  <a:pt x="144" y="171"/>
                  <a:pt x="143" y="172"/>
                  <a:pt x="142" y="173"/>
                </a:cubicBezTo>
                <a:moveTo>
                  <a:pt x="118" y="165"/>
                </a:moveTo>
                <a:cubicBezTo>
                  <a:pt x="118" y="164"/>
                  <a:pt x="118" y="163"/>
                  <a:pt x="118" y="162"/>
                </a:cubicBezTo>
                <a:cubicBezTo>
                  <a:pt x="118" y="161"/>
                  <a:pt x="117" y="160"/>
                  <a:pt x="116" y="160"/>
                </a:cubicBezTo>
                <a:cubicBezTo>
                  <a:pt x="116" y="160"/>
                  <a:pt x="116" y="160"/>
                  <a:pt x="116" y="160"/>
                </a:cubicBezTo>
                <a:cubicBezTo>
                  <a:pt x="116" y="160"/>
                  <a:pt x="116" y="160"/>
                  <a:pt x="116" y="160"/>
                </a:cubicBezTo>
                <a:cubicBezTo>
                  <a:pt x="118" y="156"/>
                  <a:pt x="119" y="153"/>
                  <a:pt x="121" y="150"/>
                </a:cubicBezTo>
                <a:cubicBezTo>
                  <a:pt x="122" y="150"/>
                  <a:pt x="122" y="150"/>
                  <a:pt x="122" y="150"/>
                </a:cubicBezTo>
                <a:cubicBezTo>
                  <a:pt x="122" y="151"/>
                  <a:pt x="123" y="152"/>
                  <a:pt x="123" y="153"/>
                </a:cubicBezTo>
                <a:cubicBezTo>
                  <a:pt x="123" y="154"/>
                  <a:pt x="123" y="154"/>
                  <a:pt x="123" y="154"/>
                </a:cubicBezTo>
                <a:cubicBezTo>
                  <a:pt x="123" y="154"/>
                  <a:pt x="123" y="154"/>
                  <a:pt x="123" y="154"/>
                </a:cubicBezTo>
                <a:cubicBezTo>
                  <a:pt x="123" y="155"/>
                  <a:pt x="123" y="156"/>
                  <a:pt x="122" y="157"/>
                </a:cubicBezTo>
                <a:cubicBezTo>
                  <a:pt x="122" y="158"/>
                  <a:pt x="121" y="159"/>
                  <a:pt x="120" y="160"/>
                </a:cubicBezTo>
                <a:cubicBezTo>
                  <a:pt x="119" y="162"/>
                  <a:pt x="118" y="163"/>
                  <a:pt x="118" y="165"/>
                </a:cubicBezTo>
                <a:moveTo>
                  <a:pt x="28" y="161"/>
                </a:moveTo>
                <a:cubicBezTo>
                  <a:pt x="28" y="161"/>
                  <a:pt x="27" y="161"/>
                  <a:pt x="27" y="160"/>
                </a:cubicBezTo>
                <a:cubicBezTo>
                  <a:pt x="26" y="159"/>
                  <a:pt x="26" y="159"/>
                  <a:pt x="25" y="158"/>
                </a:cubicBezTo>
                <a:cubicBezTo>
                  <a:pt x="27" y="154"/>
                  <a:pt x="28" y="150"/>
                  <a:pt x="30" y="146"/>
                </a:cubicBezTo>
                <a:cubicBezTo>
                  <a:pt x="31" y="147"/>
                  <a:pt x="33" y="148"/>
                  <a:pt x="34" y="149"/>
                </a:cubicBezTo>
                <a:cubicBezTo>
                  <a:pt x="32" y="153"/>
                  <a:pt x="30" y="157"/>
                  <a:pt x="28" y="161"/>
                </a:cubicBezTo>
                <a:moveTo>
                  <a:pt x="151" y="167"/>
                </a:moveTo>
                <a:cubicBezTo>
                  <a:pt x="153" y="160"/>
                  <a:pt x="155" y="154"/>
                  <a:pt x="156" y="147"/>
                </a:cubicBezTo>
                <a:cubicBezTo>
                  <a:pt x="157" y="147"/>
                  <a:pt x="157" y="147"/>
                  <a:pt x="157" y="147"/>
                </a:cubicBezTo>
                <a:cubicBezTo>
                  <a:pt x="158" y="146"/>
                  <a:pt x="159" y="145"/>
                  <a:pt x="160" y="144"/>
                </a:cubicBezTo>
                <a:cubicBezTo>
                  <a:pt x="159" y="150"/>
                  <a:pt x="157" y="157"/>
                  <a:pt x="154" y="163"/>
                </a:cubicBezTo>
                <a:cubicBezTo>
                  <a:pt x="154" y="163"/>
                  <a:pt x="154" y="163"/>
                  <a:pt x="154" y="163"/>
                </a:cubicBezTo>
                <a:cubicBezTo>
                  <a:pt x="153" y="165"/>
                  <a:pt x="152" y="166"/>
                  <a:pt x="151" y="167"/>
                </a:cubicBezTo>
                <a:moveTo>
                  <a:pt x="114" y="155"/>
                </a:moveTo>
                <a:cubicBezTo>
                  <a:pt x="114" y="153"/>
                  <a:pt x="113" y="152"/>
                  <a:pt x="112" y="150"/>
                </a:cubicBezTo>
                <a:cubicBezTo>
                  <a:pt x="113" y="150"/>
                  <a:pt x="113" y="150"/>
                  <a:pt x="113" y="150"/>
                </a:cubicBezTo>
                <a:cubicBezTo>
                  <a:pt x="114" y="147"/>
                  <a:pt x="115" y="144"/>
                  <a:pt x="117" y="142"/>
                </a:cubicBezTo>
                <a:cubicBezTo>
                  <a:pt x="118" y="143"/>
                  <a:pt x="118" y="144"/>
                  <a:pt x="119" y="146"/>
                </a:cubicBezTo>
                <a:cubicBezTo>
                  <a:pt x="117" y="149"/>
                  <a:pt x="116" y="152"/>
                  <a:pt x="114" y="155"/>
                </a:cubicBezTo>
                <a:moveTo>
                  <a:pt x="22" y="154"/>
                </a:moveTo>
                <a:cubicBezTo>
                  <a:pt x="21" y="153"/>
                  <a:pt x="20" y="151"/>
                  <a:pt x="18" y="149"/>
                </a:cubicBezTo>
                <a:cubicBezTo>
                  <a:pt x="20" y="146"/>
                  <a:pt x="21" y="144"/>
                  <a:pt x="23" y="141"/>
                </a:cubicBezTo>
                <a:cubicBezTo>
                  <a:pt x="24" y="142"/>
                  <a:pt x="25" y="143"/>
                  <a:pt x="27" y="144"/>
                </a:cubicBezTo>
                <a:cubicBezTo>
                  <a:pt x="25" y="148"/>
                  <a:pt x="24" y="151"/>
                  <a:pt x="22" y="154"/>
                </a:cubicBezTo>
                <a:moveTo>
                  <a:pt x="16" y="145"/>
                </a:moveTo>
                <a:cubicBezTo>
                  <a:pt x="15" y="145"/>
                  <a:pt x="15" y="144"/>
                  <a:pt x="14" y="143"/>
                </a:cubicBezTo>
                <a:cubicBezTo>
                  <a:pt x="16" y="140"/>
                  <a:pt x="17" y="138"/>
                  <a:pt x="18" y="136"/>
                </a:cubicBezTo>
                <a:cubicBezTo>
                  <a:pt x="19" y="136"/>
                  <a:pt x="19" y="137"/>
                  <a:pt x="20" y="138"/>
                </a:cubicBezTo>
                <a:cubicBezTo>
                  <a:pt x="18" y="140"/>
                  <a:pt x="17" y="143"/>
                  <a:pt x="16" y="145"/>
                </a:cubicBezTo>
                <a:moveTo>
                  <a:pt x="161" y="157"/>
                </a:moveTo>
                <a:cubicBezTo>
                  <a:pt x="163" y="151"/>
                  <a:pt x="164" y="145"/>
                  <a:pt x="165" y="139"/>
                </a:cubicBezTo>
                <a:cubicBezTo>
                  <a:pt x="167" y="138"/>
                  <a:pt x="168" y="136"/>
                  <a:pt x="169" y="135"/>
                </a:cubicBezTo>
                <a:cubicBezTo>
                  <a:pt x="169" y="137"/>
                  <a:pt x="169" y="138"/>
                  <a:pt x="168" y="140"/>
                </a:cubicBezTo>
                <a:cubicBezTo>
                  <a:pt x="168" y="142"/>
                  <a:pt x="168" y="144"/>
                  <a:pt x="168" y="145"/>
                </a:cubicBezTo>
                <a:cubicBezTo>
                  <a:pt x="168" y="146"/>
                  <a:pt x="168" y="146"/>
                  <a:pt x="168" y="146"/>
                </a:cubicBezTo>
                <a:cubicBezTo>
                  <a:pt x="168" y="146"/>
                  <a:pt x="168" y="146"/>
                  <a:pt x="168" y="146"/>
                </a:cubicBezTo>
                <a:cubicBezTo>
                  <a:pt x="166" y="150"/>
                  <a:pt x="164" y="153"/>
                  <a:pt x="161" y="157"/>
                </a:cubicBezTo>
                <a:moveTo>
                  <a:pt x="111" y="145"/>
                </a:moveTo>
                <a:cubicBezTo>
                  <a:pt x="110" y="143"/>
                  <a:pt x="109" y="142"/>
                  <a:pt x="109" y="140"/>
                </a:cubicBezTo>
                <a:cubicBezTo>
                  <a:pt x="110" y="137"/>
                  <a:pt x="111" y="135"/>
                  <a:pt x="112" y="132"/>
                </a:cubicBezTo>
                <a:cubicBezTo>
                  <a:pt x="112" y="132"/>
                  <a:pt x="112" y="132"/>
                  <a:pt x="112" y="132"/>
                </a:cubicBezTo>
                <a:cubicBezTo>
                  <a:pt x="113" y="134"/>
                  <a:pt x="114" y="136"/>
                  <a:pt x="115" y="138"/>
                </a:cubicBezTo>
                <a:cubicBezTo>
                  <a:pt x="113" y="140"/>
                  <a:pt x="112" y="142"/>
                  <a:pt x="111" y="145"/>
                </a:cubicBezTo>
                <a:moveTo>
                  <a:pt x="12" y="139"/>
                </a:moveTo>
                <a:cubicBezTo>
                  <a:pt x="11" y="137"/>
                  <a:pt x="11" y="135"/>
                  <a:pt x="10" y="134"/>
                </a:cubicBezTo>
                <a:cubicBezTo>
                  <a:pt x="11" y="132"/>
                  <a:pt x="12" y="131"/>
                  <a:pt x="13" y="129"/>
                </a:cubicBezTo>
                <a:cubicBezTo>
                  <a:pt x="14" y="130"/>
                  <a:pt x="15" y="131"/>
                  <a:pt x="15" y="132"/>
                </a:cubicBezTo>
                <a:cubicBezTo>
                  <a:pt x="14" y="134"/>
                  <a:pt x="13" y="136"/>
                  <a:pt x="12" y="139"/>
                </a:cubicBezTo>
                <a:moveTo>
                  <a:pt x="107" y="134"/>
                </a:moveTo>
                <a:cubicBezTo>
                  <a:pt x="106" y="133"/>
                  <a:pt x="106" y="131"/>
                  <a:pt x="105" y="130"/>
                </a:cubicBezTo>
                <a:cubicBezTo>
                  <a:pt x="105" y="130"/>
                  <a:pt x="105" y="130"/>
                  <a:pt x="105" y="130"/>
                </a:cubicBezTo>
                <a:cubicBezTo>
                  <a:pt x="106" y="128"/>
                  <a:pt x="107" y="126"/>
                  <a:pt x="108" y="124"/>
                </a:cubicBezTo>
                <a:cubicBezTo>
                  <a:pt x="108" y="126"/>
                  <a:pt x="109" y="127"/>
                  <a:pt x="110" y="128"/>
                </a:cubicBezTo>
                <a:cubicBezTo>
                  <a:pt x="109" y="130"/>
                  <a:pt x="108" y="132"/>
                  <a:pt x="107" y="134"/>
                </a:cubicBezTo>
                <a:moveTo>
                  <a:pt x="8" y="129"/>
                </a:moveTo>
                <a:cubicBezTo>
                  <a:pt x="8" y="127"/>
                  <a:pt x="7" y="125"/>
                  <a:pt x="7" y="123"/>
                </a:cubicBezTo>
                <a:cubicBezTo>
                  <a:pt x="7" y="122"/>
                  <a:pt x="8" y="121"/>
                  <a:pt x="8" y="120"/>
                </a:cubicBezTo>
                <a:cubicBezTo>
                  <a:pt x="9" y="122"/>
                  <a:pt x="10" y="123"/>
                  <a:pt x="11" y="125"/>
                </a:cubicBezTo>
                <a:cubicBezTo>
                  <a:pt x="11" y="125"/>
                  <a:pt x="11" y="125"/>
                  <a:pt x="11" y="125"/>
                </a:cubicBezTo>
                <a:cubicBezTo>
                  <a:pt x="10" y="126"/>
                  <a:pt x="9" y="128"/>
                  <a:pt x="8" y="129"/>
                </a:cubicBezTo>
                <a:moveTo>
                  <a:pt x="170" y="124"/>
                </a:moveTo>
                <a:cubicBezTo>
                  <a:pt x="169" y="124"/>
                  <a:pt x="169" y="124"/>
                  <a:pt x="168" y="123"/>
                </a:cubicBezTo>
                <a:cubicBezTo>
                  <a:pt x="169" y="121"/>
                  <a:pt x="170" y="120"/>
                  <a:pt x="171" y="118"/>
                </a:cubicBezTo>
                <a:cubicBezTo>
                  <a:pt x="172" y="119"/>
                  <a:pt x="173" y="119"/>
                  <a:pt x="174" y="119"/>
                </a:cubicBezTo>
                <a:cubicBezTo>
                  <a:pt x="174" y="120"/>
                  <a:pt x="174" y="120"/>
                  <a:pt x="174" y="120"/>
                </a:cubicBezTo>
                <a:cubicBezTo>
                  <a:pt x="174" y="120"/>
                  <a:pt x="174" y="120"/>
                  <a:pt x="174" y="120"/>
                </a:cubicBezTo>
                <a:cubicBezTo>
                  <a:pt x="172" y="122"/>
                  <a:pt x="171" y="123"/>
                  <a:pt x="170" y="124"/>
                </a:cubicBezTo>
                <a:moveTo>
                  <a:pt x="103" y="125"/>
                </a:moveTo>
                <a:cubicBezTo>
                  <a:pt x="103" y="123"/>
                  <a:pt x="103" y="122"/>
                  <a:pt x="102" y="121"/>
                </a:cubicBezTo>
                <a:cubicBezTo>
                  <a:pt x="103" y="121"/>
                  <a:pt x="103" y="121"/>
                  <a:pt x="103" y="121"/>
                </a:cubicBezTo>
                <a:cubicBezTo>
                  <a:pt x="103" y="120"/>
                  <a:pt x="104" y="119"/>
                  <a:pt x="104" y="118"/>
                </a:cubicBezTo>
                <a:cubicBezTo>
                  <a:pt x="105" y="119"/>
                  <a:pt x="105" y="119"/>
                  <a:pt x="106" y="120"/>
                </a:cubicBezTo>
                <a:cubicBezTo>
                  <a:pt x="105" y="122"/>
                  <a:pt x="104" y="123"/>
                  <a:pt x="103" y="125"/>
                </a:cubicBezTo>
                <a:moveTo>
                  <a:pt x="164" y="122"/>
                </a:moveTo>
                <a:cubicBezTo>
                  <a:pt x="163" y="121"/>
                  <a:pt x="161" y="121"/>
                  <a:pt x="159" y="120"/>
                </a:cubicBezTo>
                <a:cubicBezTo>
                  <a:pt x="160" y="118"/>
                  <a:pt x="161" y="117"/>
                  <a:pt x="162" y="115"/>
                </a:cubicBezTo>
                <a:cubicBezTo>
                  <a:pt x="162" y="115"/>
                  <a:pt x="162" y="115"/>
                  <a:pt x="162" y="115"/>
                </a:cubicBezTo>
                <a:cubicBezTo>
                  <a:pt x="164" y="116"/>
                  <a:pt x="166" y="116"/>
                  <a:pt x="167" y="117"/>
                </a:cubicBezTo>
                <a:cubicBezTo>
                  <a:pt x="166" y="118"/>
                  <a:pt x="165" y="120"/>
                  <a:pt x="164" y="122"/>
                </a:cubicBezTo>
                <a:moveTo>
                  <a:pt x="101" y="116"/>
                </a:moveTo>
                <a:cubicBezTo>
                  <a:pt x="100" y="115"/>
                  <a:pt x="100" y="115"/>
                  <a:pt x="100" y="114"/>
                </a:cubicBezTo>
                <a:cubicBezTo>
                  <a:pt x="100" y="113"/>
                  <a:pt x="101" y="112"/>
                  <a:pt x="101" y="112"/>
                </a:cubicBezTo>
                <a:cubicBezTo>
                  <a:pt x="102" y="113"/>
                  <a:pt x="102" y="113"/>
                  <a:pt x="102" y="113"/>
                </a:cubicBezTo>
                <a:cubicBezTo>
                  <a:pt x="101" y="114"/>
                  <a:pt x="101" y="115"/>
                  <a:pt x="101" y="116"/>
                </a:cubicBezTo>
                <a:moveTo>
                  <a:pt x="156" y="118"/>
                </a:moveTo>
                <a:cubicBezTo>
                  <a:pt x="154" y="117"/>
                  <a:pt x="151" y="116"/>
                  <a:pt x="149" y="115"/>
                </a:cubicBezTo>
                <a:cubicBezTo>
                  <a:pt x="150" y="114"/>
                  <a:pt x="150" y="113"/>
                  <a:pt x="151" y="111"/>
                </a:cubicBezTo>
                <a:cubicBezTo>
                  <a:pt x="154" y="112"/>
                  <a:pt x="156" y="113"/>
                  <a:pt x="158" y="114"/>
                </a:cubicBezTo>
                <a:cubicBezTo>
                  <a:pt x="157" y="115"/>
                  <a:pt x="156" y="117"/>
                  <a:pt x="156" y="118"/>
                </a:cubicBezTo>
                <a:moveTo>
                  <a:pt x="6" y="117"/>
                </a:moveTo>
                <a:cubicBezTo>
                  <a:pt x="5" y="115"/>
                  <a:pt x="5" y="112"/>
                  <a:pt x="5" y="110"/>
                </a:cubicBezTo>
                <a:cubicBezTo>
                  <a:pt x="5" y="112"/>
                  <a:pt x="6" y="114"/>
                  <a:pt x="6" y="115"/>
                </a:cubicBezTo>
                <a:cubicBezTo>
                  <a:pt x="6" y="116"/>
                  <a:pt x="6" y="117"/>
                  <a:pt x="6" y="117"/>
                </a:cubicBezTo>
                <a:moveTo>
                  <a:pt x="145" y="114"/>
                </a:moveTo>
                <a:cubicBezTo>
                  <a:pt x="144" y="113"/>
                  <a:pt x="144" y="113"/>
                  <a:pt x="143" y="113"/>
                </a:cubicBezTo>
                <a:cubicBezTo>
                  <a:pt x="143" y="112"/>
                  <a:pt x="144" y="110"/>
                  <a:pt x="144" y="109"/>
                </a:cubicBezTo>
                <a:cubicBezTo>
                  <a:pt x="145" y="109"/>
                  <a:pt x="146" y="110"/>
                  <a:pt x="147" y="110"/>
                </a:cubicBezTo>
                <a:cubicBezTo>
                  <a:pt x="147" y="111"/>
                  <a:pt x="146" y="113"/>
                  <a:pt x="145" y="114"/>
                </a:cubicBezTo>
                <a:moveTo>
                  <a:pt x="139" y="111"/>
                </a:moveTo>
                <a:cubicBezTo>
                  <a:pt x="137" y="110"/>
                  <a:pt x="135" y="110"/>
                  <a:pt x="133" y="109"/>
                </a:cubicBezTo>
                <a:cubicBezTo>
                  <a:pt x="133" y="109"/>
                  <a:pt x="133" y="109"/>
                  <a:pt x="133" y="109"/>
                </a:cubicBezTo>
                <a:cubicBezTo>
                  <a:pt x="133" y="108"/>
                  <a:pt x="134" y="107"/>
                  <a:pt x="134" y="106"/>
                </a:cubicBezTo>
                <a:cubicBezTo>
                  <a:pt x="136" y="106"/>
                  <a:pt x="139" y="107"/>
                  <a:pt x="141" y="108"/>
                </a:cubicBezTo>
                <a:cubicBezTo>
                  <a:pt x="140" y="109"/>
                  <a:pt x="140" y="110"/>
                  <a:pt x="139" y="111"/>
                </a:cubicBezTo>
                <a:moveTo>
                  <a:pt x="177" y="135"/>
                </a:moveTo>
                <a:cubicBezTo>
                  <a:pt x="177" y="130"/>
                  <a:pt x="178" y="125"/>
                  <a:pt x="178" y="119"/>
                </a:cubicBezTo>
                <a:cubicBezTo>
                  <a:pt x="179" y="119"/>
                  <a:pt x="179" y="119"/>
                  <a:pt x="179" y="119"/>
                </a:cubicBezTo>
                <a:cubicBezTo>
                  <a:pt x="180" y="114"/>
                  <a:pt x="181" y="109"/>
                  <a:pt x="182" y="103"/>
                </a:cubicBezTo>
                <a:cubicBezTo>
                  <a:pt x="182" y="114"/>
                  <a:pt x="181" y="125"/>
                  <a:pt x="177" y="135"/>
                </a:cubicBezTo>
                <a:moveTo>
                  <a:pt x="129" y="107"/>
                </a:moveTo>
                <a:cubicBezTo>
                  <a:pt x="128" y="106"/>
                  <a:pt x="126" y="106"/>
                  <a:pt x="125" y="105"/>
                </a:cubicBezTo>
                <a:cubicBezTo>
                  <a:pt x="126" y="104"/>
                  <a:pt x="126" y="104"/>
                  <a:pt x="126" y="103"/>
                </a:cubicBezTo>
                <a:cubicBezTo>
                  <a:pt x="128" y="103"/>
                  <a:pt x="129" y="104"/>
                  <a:pt x="131" y="104"/>
                </a:cubicBezTo>
                <a:cubicBezTo>
                  <a:pt x="130" y="105"/>
                  <a:pt x="130" y="106"/>
                  <a:pt x="129" y="107"/>
                </a:cubicBezTo>
                <a:moveTo>
                  <a:pt x="98" y="109"/>
                </a:moveTo>
                <a:cubicBezTo>
                  <a:pt x="97" y="106"/>
                  <a:pt x="97" y="104"/>
                  <a:pt x="96" y="102"/>
                </a:cubicBezTo>
                <a:cubicBezTo>
                  <a:pt x="97" y="104"/>
                  <a:pt x="98" y="106"/>
                  <a:pt x="99" y="107"/>
                </a:cubicBezTo>
                <a:cubicBezTo>
                  <a:pt x="99" y="108"/>
                  <a:pt x="99" y="108"/>
                  <a:pt x="99" y="108"/>
                </a:cubicBezTo>
                <a:cubicBezTo>
                  <a:pt x="98" y="108"/>
                  <a:pt x="98" y="108"/>
                  <a:pt x="98" y="109"/>
                </a:cubicBezTo>
                <a:moveTo>
                  <a:pt x="121" y="104"/>
                </a:moveTo>
                <a:cubicBezTo>
                  <a:pt x="120" y="103"/>
                  <a:pt x="118" y="102"/>
                  <a:pt x="117" y="102"/>
                </a:cubicBezTo>
                <a:cubicBezTo>
                  <a:pt x="117" y="101"/>
                  <a:pt x="117" y="100"/>
                  <a:pt x="117" y="100"/>
                </a:cubicBezTo>
                <a:cubicBezTo>
                  <a:pt x="119" y="100"/>
                  <a:pt x="121" y="101"/>
                  <a:pt x="123" y="102"/>
                </a:cubicBezTo>
                <a:cubicBezTo>
                  <a:pt x="122" y="102"/>
                  <a:pt x="122" y="103"/>
                  <a:pt x="121" y="104"/>
                </a:cubicBezTo>
                <a:moveTo>
                  <a:pt x="129" y="157"/>
                </a:moveTo>
                <a:cubicBezTo>
                  <a:pt x="129" y="156"/>
                  <a:pt x="129" y="156"/>
                  <a:pt x="129" y="156"/>
                </a:cubicBezTo>
                <a:cubicBezTo>
                  <a:pt x="128" y="154"/>
                  <a:pt x="126" y="150"/>
                  <a:pt x="124" y="146"/>
                </a:cubicBezTo>
                <a:cubicBezTo>
                  <a:pt x="123" y="145"/>
                  <a:pt x="123" y="145"/>
                  <a:pt x="123" y="145"/>
                </a:cubicBezTo>
                <a:cubicBezTo>
                  <a:pt x="123" y="144"/>
                  <a:pt x="123" y="144"/>
                  <a:pt x="123" y="144"/>
                </a:cubicBezTo>
                <a:cubicBezTo>
                  <a:pt x="118" y="135"/>
                  <a:pt x="111" y="123"/>
                  <a:pt x="105" y="112"/>
                </a:cubicBezTo>
                <a:cubicBezTo>
                  <a:pt x="105" y="111"/>
                  <a:pt x="105" y="111"/>
                  <a:pt x="105" y="111"/>
                </a:cubicBezTo>
                <a:cubicBezTo>
                  <a:pt x="103" y="106"/>
                  <a:pt x="100" y="102"/>
                  <a:pt x="98" y="98"/>
                </a:cubicBezTo>
                <a:cubicBezTo>
                  <a:pt x="101" y="99"/>
                  <a:pt x="103" y="100"/>
                  <a:pt x="106" y="101"/>
                </a:cubicBezTo>
                <a:cubicBezTo>
                  <a:pt x="115" y="105"/>
                  <a:pt x="127" y="110"/>
                  <a:pt x="138" y="115"/>
                </a:cubicBezTo>
                <a:cubicBezTo>
                  <a:pt x="138" y="115"/>
                  <a:pt x="139" y="116"/>
                  <a:pt x="139" y="116"/>
                </a:cubicBezTo>
                <a:cubicBezTo>
                  <a:pt x="139" y="116"/>
                  <a:pt x="140" y="116"/>
                  <a:pt x="140" y="116"/>
                </a:cubicBezTo>
                <a:cubicBezTo>
                  <a:pt x="140" y="116"/>
                  <a:pt x="140" y="116"/>
                  <a:pt x="140" y="116"/>
                </a:cubicBezTo>
                <a:cubicBezTo>
                  <a:pt x="149" y="120"/>
                  <a:pt x="158" y="123"/>
                  <a:pt x="164" y="126"/>
                </a:cubicBezTo>
                <a:cubicBezTo>
                  <a:pt x="164" y="126"/>
                  <a:pt x="164" y="126"/>
                  <a:pt x="165" y="127"/>
                </a:cubicBezTo>
                <a:cubicBezTo>
                  <a:pt x="165" y="127"/>
                  <a:pt x="165" y="127"/>
                  <a:pt x="165" y="127"/>
                </a:cubicBezTo>
                <a:cubicBezTo>
                  <a:pt x="166" y="127"/>
                  <a:pt x="167" y="127"/>
                  <a:pt x="168" y="128"/>
                </a:cubicBezTo>
                <a:cubicBezTo>
                  <a:pt x="168" y="128"/>
                  <a:pt x="168" y="128"/>
                  <a:pt x="168" y="128"/>
                </a:cubicBezTo>
                <a:cubicBezTo>
                  <a:pt x="168" y="129"/>
                  <a:pt x="168" y="130"/>
                  <a:pt x="168" y="130"/>
                </a:cubicBezTo>
                <a:cubicBezTo>
                  <a:pt x="167" y="132"/>
                  <a:pt x="165" y="134"/>
                  <a:pt x="163" y="136"/>
                </a:cubicBezTo>
                <a:cubicBezTo>
                  <a:pt x="162" y="137"/>
                  <a:pt x="162" y="137"/>
                  <a:pt x="162" y="137"/>
                </a:cubicBezTo>
                <a:cubicBezTo>
                  <a:pt x="155" y="144"/>
                  <a:pt x="144" y="152"/>
                  <a:pt x="129" y="157"/>
                </a:cubicBezTo>
                <a:moveTo>
                  <a:pt x="113" y="100"/>
                </a:moveTo>
                <a:cubicBezTo>
                  <a:pt x="112" y="100"/>
                  <a:pt x="111" y="99"/>
                  <a:pt x="110" y="99"/>
                </a:cubicBezTo>
                <a:cubicBezTo>
                  <a:pt x="110" y="98"/>
                  <a:pt x="110" y="98"/>
                  <a:pt x="110" y="98"/>
                </a:cubicBezTo>
                <a:cubicBezTo>
                  <a:pt x="110" y="98"/>
                  <a:pt x="110" y="98"/>
                  <a:pt x="110" y="97"/>
                </a:cubicBezTo>
                <a:cubicBezTo>
                  <a:pt x="111" y="97"/>
                  <a:pt x="111" y="97"/>
                  <a:pt x="111" y="97"/>
                </a:cubicBezTo>
                <a:cubicBezTo>
                  <a:pt x="112" y="98"/>
                  <a:pt x="113" y="98"/>
                  <a:pt x="114" y="98"/>
                </a:cubicBezTo>
                <a:cubicBezTo>
                  <a:pt x="113" y="99"/>
                  <a:pt x="113" y="100"/>
                  <a:pt x="113" y="100"/>
                </a:cubicBezTo>
                <a:moveTo>
                  <a:pt x="106" y="97"/>
                </a:moveTo>
                <a:cubicBezTo>
                  <a:pt x="103" y="96"/>
                  <a:pt x="100" y="94"/>
                  <a:pt x="97" y="93"/>
                </a:cubicBezTo>
                <a:cubicBezTo>
                  <a:pt x="97" y="92"/>
                  <a:pt x="97" y="92"/>
                  <a:pt x="97" y="92"/>
                </a:cubicBezTo>
                <a:cubicBezTo>
                  <a:pt x="97" y="92"/>
                  <a:pt x="97" y="92"/>
                  <a:pt x="97" y="92"/>
                </a:cubicBezTo>
                <a:cubicBezTo>
                  <a:pt x="98" y="92"/>
                  <a:pt x="98" y="92"/>
                  <a:pt x="98" y="92"/>
                </a:cubicBezTo>
                <a:cubicBezTo>
                  <a:pt x="99" y="93"/>
                  <a:pt x="102" y="94"/>
                  <a:pt x="107" y="96"/>
                </a:cubicBezTo>
                <a:cubicBezTo>
                  <a:pt x="106" y="96"/>
                  <a:pt x="106" y="97"/>
                  <a:pt x="106" y="97"/>
                </a:cubicBezTo>
                <a:moveTo>
                  <a:pt x="98" y="89"/>
                </a:moveTo>
                <a:cubicBezTo>
                  <a:pt x="98" y="87"/>
                  <a:pt x="98" y="85"/>
                  <a:pt x="98" y="83"/>
                </a:cubicBezTo>
                <a:cubicBezTo>
                  <a:pt x="99" y="83"/>
                  <a:pt x="99" y="83"/>
                  <a:pt x="99" y="83"/>
                </a:cubicBezTo>
                <a:cubicBezTo>
                  <a:pt x="100" y="82"/>
                  <a:pt x="102" y="81"/>
                  <a:pt x="106" y="79"/>
                </a:cubicBezTo>
                <a:cubicBezTo>
                  <a:pt x="104" y="82"/>
                  <a:pt x="103" y="85"/>
                  <a:pt x="103" y="88"/>
                </a:cubicBezTo>
                <a:cubicBezTo>
                  <a:pt x="101" y="88"/>
                  <a:pt x="99" y="89"/>
                  <a:pt x="99" y="89"/>
                </a:cubicBezTo>
                <a:cubicBezTo>
                  <a:pt x="99" y="89"/>
                  <a:pt x="99" y="89"/>
                  <a:pt x="99" y="89"/>
                </a:cubicBezTo>
                <a:cubicBezTo>
                  <a:pt x="99" y="89"/>
                  <a:pt x="99" y="89"/>
                  <a:pt x="99" y="89"/>
                </a:cubicBezTo>
                <a:cubicBezTo>
                  <a:pt x="99" y="89"/>
                  <a:pt x="99" y="89"/>
                  <a:pt x="99" y="89"/>
                </a:cubicBezTo>
                <a:cubicBezTo>
                  <a:pt x="98" y="89"/>
                  <a:pt x="98" y="89"/>
                  <a:pt x="98" y="89"/>
                </a:cubicBezTo>
                <a:cubicBezTo>
                  <a:pt x="98" y="89"/>
                  <a:pt x="98" y="89"/>
                  <a:pt x="98" y="89"/>
                </a:cubicBezTo>
                <a:cubicBezTo>
                  <a:pt x="98" y="89"/>
                  <a:pt x="98" y="89"/>
                  <a:pt x="98" y="89"/>
                </a:cubicBezTo>
                <a:moveTo>
                  <a:pt x="107" y="86"/>
                </a:moveTo>
                <a:cubicBezTo>
                  <a:pt x="108" y="83"/>
                  <a:pt x="109" y="80"/>
                  <a:pt x="111" y="76"/>
                </a:cubicBezTo>
                <a:cubicBezTo>
                  <a:pt x="111" y="75"/>
                  <a:pt x="111" y="75"/>
                  <a:pt x="111" y="75"/>
                </a:cubicBezTo>
                <a:cubicBezTo>
                  <a:pt x="113" y="74"/>
                  <a:pt x="116" y="73"/>
                  <a:pt x="118" y="71"/>
                </a:cubicBezTo>
                <a:cubicBezTo>
                  <a:pt x="117" y="75"/>
                  <a:pt x="115" y="79"/>
                  <a:pt x="114" y="83"/>
                </a:cubicBezTo>
                <a:cubicBezTo>
                  <a:pt x="113" y="84"/>
                  <a:pt x="112" y="84"/>
                  <a:pt x="111" y="84"/>
                </a:cubicBezTo>
                <a:cubicBezTo>
                  <a:pt x="110" y="85"/>
                  <a:pt x="110" y="85"/>
                  <a:pt x="110" y="85"/>
                </a:cubicBezTo>
                <a:cubicBezTo>
                  <a:pt x="109" y="86"/>
                  <a:pt x="108" y="86"/>
                  <a:pt x="107" y="86"/>
                </a:cubicBezTo>
                <a:moveTo>
                  <a:pt x="123" y="85"/>
                </a:moveTo>
                <a:cubicBezTo>
                  <a:pt x="124" y="85"/>
                  <a:pt x="124" y="85"/>
                  <a:pt x="124" y="84"/>
                </a:cubicBezTo>
                <a:cubicBezTo>
                  <a:pt x="129" y="83"/>
                  <a:pt x="134" y="81"/>
                  <a:pt x="140" y="79"/>
                </a:cubicBezTo>
                <a:cubicBezTo>
                  <a:pt x="153" y="73"/>
                  <a:pt x="167" y="68"/>
                  <a:pt x="178" y="66"/>
                </a:cubicBezTo>
                <a:cubicBezTo>
                  <a:pt x="179" y="72"/>
                  <a:pt x="180" y="79"/>
                  <a:pt x="180" y="86"/>
                </a:cubicBezTo>
                <a:cubicBezTo>
                  <a:pt x="180" y="96"/>
                  <a:pt x="178" y="106"/>
                  <a:pt x="176" y="115"/>
                </a:cubicBezTo>
                <a:cubicBezTo>
                  <a:pt x="175" y="115"/>
                  <a:pt x="175" y="115"/>
                  <a:pt x="175" y="115"/>
                </a:cubicBezTo>
                <a:cubicBezTo>
                  <a:pt x="169" y="113"/>
                  <a:pt x="161" y="110"/>
                  <a:pt x="151" y="107"/>
                </a:cubicBezTo>
                <a:cubicBezTo>
                  <a:pt x="151" y="107"/>
                  <a:pt x="151" y="107"/>
                  <a:pt x="151" y="107"/>
                </a:cubicBezTo>
                <a:cubicBezTo>
                  <a:pt x="150" y="107"/>
                  <a:pt x="150" y="107"/>
                  <a:pt x="150" y="107"/>
                </a:cubicBezTo>
                <a:cubicBezTo>
                  <a:pt x="145" y="105"/>
                  <a:pt x="139" y="103"/>
                  <a:pt x="134" y="101"/>
                </a:cubicBezTo>
                <a:cubicBezTo>
                  <a:pt x="128" y="99"/>
                  <a:pt x="123" y="97"/>
                  <a:pt x="118" y="96"/>
                </a:cubicBezTo>
                <a:cubicBezTo>
                  <a:pt x="118" y="95"/>
                  <a:pt x="117" y="95"/>
                  <a:pt x="117" y="95"/>
                </a:cubicBezTo>
                <a:cubicBezTo>
                  <a:pt x="116" y="95"/>
                  <a:pt x="116" y="95"/>
                  <a:pt x="116" y="95"/>
                </a:cubicBezTo>
                <a:cubicBezTo>
                  <a:pt x="116" y="95"/>
                  <a:pt x="116" y="95"/>
                  <a:pt x="115" y="95"/>
                </a:cubicBezTo>
                <a:cubicBezTo>
                  <a:pt x="114" y="94"/>
                  <a:pt x="113" y="94"/>
                  <a:pt x="112" y="94"/>
                </a:cubicBezTo>
                <a:cubicBezTo>
                  <a:pt x="111" y="93"/>
                  <a:pt x="111" y="93"/>
                  <a:pt x="111" y="93"/>
                </a:cubicBezTo>
                <a:cubicBezTo>
                  <a:pt x="111" y="93"/>
                  <a:pt x="111" y="93"/>
                  <a:pt x="111" y="93"/>
                </a:cubicBezTo>
                <a:cubicBezTo>
                  <a:pt x="111" y="92"/>
                  <a:pt x="110" y="92"/>
                  <a:pt x="110" y="92"/>
                </a:cubicBezTo>
                <a:cubicBezTo>
                  <a:pt x="109" y="92"/>
                  <a:pt x="109" y="92"/>
                  <a:pt x="109" y="92"/>
                </a:cubicBezTo>
                <a:cubicBezTo>
                  <a:pt x="108" y="92"/>
                  <a:pt x="106" y="92"/>
                  <a:pt x="105" y="91"/>
                </a:cubicBezTo>
                <a:cubicBezTo>
                  <a:pt x="110" y="90"/>
                  <a:pt x="116" y="88"/>
                  <a:pt x="123" y="85"/>
                </a:cubicBezTo>
                <a:cubicBezTo>
                  <a:pt x="123" y="85"/>
                  <a:pt x="123" y="85"/>
                  <a:pt x="123" y="85"/>
                </a:cubicBezTo>
                <a:moveTo>
                  <a:pt x="119" y="81"/>
                </a:moveTo>
                <a:cubicBezTo>
                  <a:pt x="120" y="77"/>
                  <a:pt x="122" y="73"/>
                  <a:pt x="123" y="69"/>
                </a:cubicBezTo>
                <a:cubicBezTo>
                  <a:pt x="123" y="68"/>
                  <a:pt x="123" y="68"/>
                  <a:pt x="123" y="68"/>
                </a:cubicBezTo>
                <a:cubicBezTo>
                  <a:pt x="125" y="67"/>
                  <a:pt x="126" y="66"/>
                  <a:pt x="128" y="65"/>
                </a:cubicBezTo>
                <a:cubicBezTo>
                  <a:pt x="126" y="70"/>
                  <a:pt x="124" y="75"/>
                  <a:pt x="122" y="79"/>
                </a:cubicBezTo>
                <a:cubicBezTo>
                  <a:pt x="121" y="80"/>
                  <a:pt x="120" y="80"/>
                  <a:pt x="119" y="81"/>
                </a:cubicBezTo>
                <a:moveTo>
                  <a:pt x="127" y="77"/>
                </a:moveTo>
                <a:cubicBezTo>
                  <a:pt x="129" y="73"/>
                  <a:pt x="131" y="69"/>
                  <a:pt x="133" y="65"/>
                </a:cubicBezTo>
                <a:cubicBezTo>
                  <a:pt x="133" y="64"/>
                  <a:pt x="133" y="63"/>
                  <a:pt x="132" y="63"/>
                </a:cubicBezTo>
                <a:cubicBezTo>
                  <a:pt x="134" y="62"/>
                  <a:pt x="136" y="61"/>
                  <a:pt x="138" y="60"/>
                </a:cubicBezTo>
                <a:cubicBezTo>
                  <a:pt x="136" y="65"/>
                  <a:pt x="134" y="70"/>
                  <a:pt x="132" y="75"/>
                </a:cubicBezTo>
                <a:cubicBezTo>
                  <a:pt x="130" y="76"/>
                  <a:pt x="129" y="76"/>
                  <a:pt x="127" y="77"/>
                </a:cubicBezTo>
                <a:moveTo>
                  <a:pt x="137" y="72"/>
                </a:moveTo>
                <a:cubicBezTo>
                  <a:pt x="139" y="67"/>
                  <a:pt x="141" y="62"/>
                  <a:pt x="143" y="57"/>
                </a:cubicBezTo>
                <a:cubicBezTo>
                  <a:pt x="143" y="57"/>
                  <a:pt x="143" y="57"/>
                  <a:pt x="143" y="57"/>
                </a:cubicBezTo>
                <a:cubicBezTo>
                  <a:pt x="146" y="55"/>
                  <a:pt x="148" y="54"/>
                  <a:pt x="150" y="53"/>
                </a:cubicBezTo>
                <a:cubicBezTo>
                  <a:pt x="149" y="58"/>
                  <a:pt x="147" y="63"/>
                  <a:pt x="146" y="68"/>
                </a:cubicBezTo>
                <a:cubicBezTo>
                  <a:pt x="143" y="70"/>
                  <a:pt x="140" y="71"/>
                  <a:pt x="137" y="72"/>
                </a:cubicBezTo>
                <a:moveTo>
                  <a:pt x="151" y="66"/>
                </a:moveTo>
                <a:cubicBezTo>
                  <a:pt x="152" y="61"/>
                  <a:pt x="154" y="55"/>
                  <a:pt x="155" y="50"/>
                </a:cubicBezTo>
                <a:cubicBezTo>
                  <a:pt x="157" y="49"/>
                  <a:pt x="159" y="48"/>
                  <a:pt x="161" y="47"/>
                </a:cubicBezTo>
                <a:cubicBezTo>
                  <a:pt x="159" y="52"/>
                  <a:pt x="157" y="57"/>
                  <a:pt x="155" y="63"/>
                </a:cubicBezTo>
                <a:cubicBezTo>
                  <a:pt x="155" y="63"/>
                  <a:pt x="155" y="63"/>
                  <a:pt x="155" y="63"/>
                </a:cubicBezTo>
                <a:cubicBezTo>
                  <a:pt x="155" y="64"/>
                  <a:pt x="155" y="64"/>
                  <a:pt x="155" y="64"/>
                </a:cubicBezTo>
                <a:cubicBezTo>
                  <a:pt x="154" y="65"/>
                  <a:pt x="152" y="65"/>
                  <a:pt x="151" y="66"/>
                </a:cubicBezTo>
                <a:moveTo>
                  <a:pt x="168" y="58"/>
                </a:moveTo>
                <a:cubicBezTo>
                  <a:pt x="170" y="53"/>
                  <a:pt x="172" y="48"/>
                  <a:pt x="174" y="43"/>
                </a:cubicBezTo>
                <a:cubicBezTo>
                  <a:pt x="172" y="47"/>
                  <a:pt x="171" y="52"/>
                  <a:pt x="171" y="57"/>
                </a:cubicBezTo>
                <a:cubicBezTo>
                  <a:pt x="170" y="57"/>
                  <a:pt x="169" y="57"/>
                  <a:pt x="168" y="58"/>
                </a:cubicBezTo>
                <a:moveTo>
                  <a:pt x="160" y="62"/>
                </a:moveTo>
                <a:cubicBezTo>
                  <a:pt x="162" y="56"/>
                  <a:pt x="164" y="50"/>
                  <a:pt x="166" y="44"/>
                </a:cubicBezTo>
                <a:cubicBezTo>
                  <a:pt x="167" y="44"/>
                  <a:pt x="168" y="43"/>
                  <a:pt x="169" y="43"/>
                </a:cubicBezTo>
                <a:cubicBezTo>
                  <a:pt x="168" y="49"/>
                  <a:pt x="166" y="54"/>
                  <a:pt x="163" y="60"/>
                </a:cubicBezTo>
                <a:cubicBezTo>
                  <a:pt x="162" y="61"/>
                  <a:pt x="161" y="61"/>
                  <a:pt x="160" y="62"/>
                </a:cubicBezTo>
                <a:moveTo>
                  <a:pt x="46" y="152"/>
                </a:moveTo>
                <a:cubicBezTo>
                  <a:pt x="41" y="149"/>
                  <a:pt x="35" y="145"/>
                  <a:pt x="29" y="141"/>
                </a:cubicBezTo>
                <a:cubicBezTo>
                  <a:pt x="21" y="135"/>
                  <a:pt x="15" y="126"/>
                  <a:pt x="11" y="116"/>
                </a:cubicBezTo>
                <a:cubicBezTo>
                  <a:pt x="11" y="115"/>
                  <a:pt x="11" y="114"/>
                  <a:pt x="10" y="114"/>
                </a:cubicBezTo>
                <a:cubicBezTo>
                  <a:pt x="7" y="106"/>
                  <a:pt x="6" y="98"/>
                  <a:pt x="6" y="90"/>
                </a:cubicBezTo>
                <a:cubicBezTo>
                  <a:pt x="6" y="90"/>
                  <a:pt x="6" y="89"/>
                  <a:pt x="6" y="89"/>
                </a:cubicBezTo>
                <a:cubicBezTo>
                  <a:pt x="6" y="88"/>
                  <a:pt x="6" y="88"/>
                  <a:pt x="6" y="87"/>
                </a:cubicBezTo>
                <a:cubicBezTo>
                  <a:pt x="6" y="73"/>
                  <a:pt x="10" y="59"/>
                  <a:pt x="18" y="48"/>
                </a:cubicBezTo>
                <a:cubicBezTo>
                  <a:pt x="33" y="26"/>
                  <a:pt x="60" y="13"/>
                  <a:pt x="90" y="11"/>
                </a:cubicBezTo>
                <a:cubicBezTo>
                  <a:pt x="89" y="12"/>
                  <a:pt x="89" y="15"/>
                  <a:pt x="89" y="17"/>
                </a:cubicBezTo>
                <a:cubicBezTo>
                  <a:pt x="89" y="31"/>
                  <a:pt x="89" y="54"/>
                  <a:pt x="89" y="71"/>
                </a:cubicBezTo>
                <a:cubicBezTo>
                  <a:pt x="89" y="81"/>
                  <a:pt x="89" y="88"/>
                  <a:pt x="89" y="91"/>
                </a:cubicBezTo>
                <a:cubicBezTo>
                  <a:pt x="89" y="92"/>
                  <a:pt x="89" y="92"/>
                  <a:pt x="89" y="92"/>
                </a:cubicBezTo>
                <a:cubicBezTo>
                  <a:pt x="89" y="93"/>
                  <a:pt x="89" y="93"/>
                  <a:pt x="89" y="93"/>
                </a:cubicBezTo>
                <a:cubicBezTo>
                  <a:pt x="90" y="95"/>
                  <a:pt x="92" y="104"/>
                  <a:pt x="96" y="114"/>
                </a:cubicBezTo>
                <a:cubicBezTo>
                  <a:pt x="95" y="114"/>
                  <a:pt x="95" y="114"/>
                  <a:pt x="95" y="114"/>
                </a:cubicBezTo>
                <a:cubicBezTo>
                  <a:pt x="95" y="115"/>
                  <a:pt x="95" y="117"/>
                  <a:pt x="96" y="117"/>
                </a:cubicBezTo>
                <a:cubicBezTo>
                  <a:pt x="97" y="117"/>
                  <a:pt x="97" y="117"/>
                  <a:pt x="97" y="117"/>
                </a:cubicBezTo>
                <a:cubicBezTo>
                  <a:pt x="99" y="124"/>
                  <a:pt x="102" y="132"/>
                  <a:pt x="105" y="140"/>
                </a:cubicBezTo>
                <a:cubicBezTo>
                  <a:pt x="104" y="140"/>
                  <a:pt x="105" y="141"/>
                  <a:pt x="105" y="141"/>
                </a:cubicBezTo>
                <a:cubicBezTo>
                  <a:pt x="108" y="149"/>
                  <a:pt x="110" y="156"/>
                  <a:pt x="113" y="161"/>
                </a:cubicBezTo>
                <a:cubicBezTo>
                  <a:pt x="112" y="161"/>
                  <a:pt x="112" y="161"/>
                  <a:pt x="112" y="161"/>
                </a:cubicBezTo>
                <a:cubicBezTo>
                  <a:pt x="112" y="161"/>
                  <a:pt x="112" y="161"/>
                  <a:pt x="111" y="161"/>
                </a:cubicBezTo>
                <a:cubicBezTo>
                  <a:pt x="111" y="161"/>
                  <a:pt x="111" y="161"/>
                  <a:pt x="110" y="162"/>
                </a:cubicBezTo>
                <a:cubicBezTo>
                  <a:pt x="104" y="163"/>
                  <a:pt x="98" y="163"/>
                  <a:pt x="92" y="163"/>
                </a:cubicBezTo>
                <a:cubicBezTo>
                  <a:pt x="91" y="163"/>
                  <a:pt x="91" y="163"/>
                  <a:pt x="91" y="163"/>
                </a:cubicBezTo>
                <a:cubicBezTo>
                  <a:pt x="91" y="163"/>
                  <a:pt x="90" y="163"/>
                  <a:pt x="90" y="162"/>
                </a:cubicBezTo>
                <a:cubicBezTo>
                  <a:pt x="90" y="162"/>
                  <a:pt x="89" y="162"/>
                  <a:pt x="89" y="162"/>
                </a:cubicBezTo>
                <a:cubicBezTo>
                  <a:pt x="89" y="162"/>
                  <a:pt x="88" y="163"/>
                  <a:pt x="88" y="163"/>
                </a:cubicBezTo>
                <a:cubicBezTo>
                  <a:pt x="82" y="163"/>
                  <a:pt x="77" y="162"/>
                  <a:pt x="71" y="161"/>
                </a:cubicBezTo>
                <a:cubicBezTo>
                  <a:pt x="71" y="161"/>
                  <a:pt x="71" y="160"/>
                  <a:pt x="71" y="160"/>
                </a:cubicBezTo>
                <a:cubicBezTo>
                  <a:pt x="70" y="160"/>
                  <a:pt x="70" y="160"/>
                  <a:pt x="70" y="160"/>
                </a:cubicBezTo>
                <a:cubicBezTo>
                  <a:pt x="69" y="160"/>
                  <a:pt x="69" y="160"/>
                  <a:pt x="68" y="160"/>
                </a:cubicBezTo>
                <a:cubicBezTo>
                  <a:pt x="62" y="159"/>
                  <a:pt x="55" y="156"/>
                  <a:pt x="49" y="153"/>
                </a:cubicBezTo>
                <a:cubicBezTo>
                  <a:pt x="49" y="153"/>
                  <a:pt x="48" y="153"/>
                  <a:pt x="48" y="152"/>
                </a:cubicBezTo>
                <a:cubicBezTo>
                  <a:pt x="48" y="152"/>
                  <a:pt x="47" y="152"/>
                  <a:pt x="47" y="152"/>
                </a:cubicBezTo>
                <a:cubicBezTo>
                  <a:pt x="47" y="152"/>
                  <a:pt x="47" y="152"/>
                  <a:pt x="46" y="152"/>
                </a:cubicBezTo>
                <a:moveTo>
                  <a:pt x="99" y="78"/>
                </a:moveTo>
                <a:cubicBezTo>
                  <a:pt x="101" y="51"/>
                  <a:pt x="104" y="32"/>
                  <a:pt x="108" y="4"/>
                </a:cubicBezTo>
                <a:cubicBezTo>
                  <a:pt x="111" y="4"/>
                  <a:pt x="114" y="4"/>
                  <a:pt x="117" y="5"/>
                </a:cubicBezTo>
                <a:cubicBezTo>
                  <a:pt x="138" y="7"/>
                  <a:pt x="158" y="15"/>
                  <a:pt x="170" y="29"/>
                </a:cubicBezTo>
                <a:cubicBezTo>
                  <a:pt x="172" y="32"/>
                  <a:pt x="173" y="34"/>
                  <a:pt x="174" y="36"/>
                </a:cubicBezTo>
                <a:cubicBezTo>
                  <a:pt x="172" y="37"/>
                  <a:pt x="168" y="39"/>
                  <a:pt x="165" y="40"/>
                </a:cubicBezTo>
                <a:cubicBezTo>
                  <a:pt x="165" y="40"/>
                  <a:pt x="165" y="40"/>
                  <a:pt x="165" y="40"/>
                </a:cubicBezTo>
                <a:cubicBezTo>
                  <a:pt x="164" y="40"/>
                  <a:pt x="164" y="41"/>
                  <a:pt x="163" y="41"/>
                </a:cubicBezTo>
                <a:cubicBezTo>
                  <a:pt x="151" y="47"/>
                  <a:pt x="138" y="55"/>
                  <a:pt x="126" y="62"/>
                </a:cubicBezTo>
                <a:cubicBezTo>
                  <a:pt x="117" y="67"/>
                  <a:pt x="110" y="72"/>
                  <a:pt x="105" y="75"/>
                </a:cubicBezTo>
                <a:cubicBezTo>
                  <a:pt x="102" y="76"/>
                  <a:pt x="100" y="77"/>
                  <a:pt x="99" y="78"/>
                </a:cubicBezTo>
                <a:moveTo>
                  <a:pt x="107" y="0"/>
                </a:moveTo>
                <a:cubicBezTo>
                  <a:pt x="106" y="0"/>
                  <a:pt x="106" y="0"/>
                  <a:pt x="105" y="1"/>
                </a:cubicBezTo>
                <a:cubicBezTo>
                  <a:pt x="105" y="1"/>
                  <a:pt x="104" y="2"/>
                  <a:pt x="104" y="3"/>
                </a:cubicBezTo>
                <a:cubicBezTo>
                  <a:pt x="101" y="32"/>
                  <a:pt x="97" y="50"/>
                  <a:pt x="95" y="79"/>
                </a:cubicBezTo>
                <a:cubicBezTo>
                  <a:pt x="95" y="79"/>
                  <a:pt x="94" y="80"/>
                  <a:pt x="94" y="80"/>
                </a:cubicBezTo>
                <a:cubicBezTo>
                  <a:pt x="94" y="83"/>
                  <a:pt x="94" y="88"/>
                  <a:pt x="94" y="91"/>
                </a:cubicBezTo>
                <a:cubicBezTo>
                  <a:pt x="93" y="91"/>
                  <a:pt x="93" y="91"/>
                  <a:pt x="93" y="91"/>
                </a:cubicBezTo>
                <a:cubicBezTo>
                  <a:pt x="93" y="91"/>
                  <a:pt x="93" y="91"/>
                  <a:pt x="93" y="91"/>
                </a:cubicBezTo>
                <a:cubicBezTo>
                  <a:pt x="93" y="88"/>
                  <a:pt x="92" y="81"/>
                  <a:pt x="92" y="71"/>
                </a:cubicBezTo>
                <a:cubicBezTo>
                  <a:pt x="92" y="60"/>
                  <a:pt x="93" y="46"/>
                  <a:pt x="93" y="33"/>
                </a:cubicBezTo>
                <a:cubicBezTo>
                  <a:pt x="93" y="27"/>
                  <a:pt x="93" y="22"/>
                  <a:pt x="93" y="18"/>
                </a:cubicBezTo>
                <a:cubicBezTo>
                  <a:pt x="93" y="13"/>
                  <a:pt x="94" y="10"/>
                  <a:pt x="94" y="9"/>
                </a:cubicBezTo>
                <a:cubicBezTo>
                  <a:pt x="94" y="9"/>
                  <a:pt x="94" y="9"/>
                  <a:pt x="94" y="9"/>
                </a:cubicBezTo>
                <a:cubicBezTo>
                  <a:pt x="94" y="8"/>
                  <a:pt x="94" y="8"/>
                  <a:pt x="94" y="8"/>
                </a:cubicBezTo>
                <a:cubicBezTo>
                  <a:pt x="94" y="8"/>
                  <a:pt x="94" y="8"/>
                  <a:pt x="94" y="8"/>
                </a:cubicBezTo>
                <a:cubicBezTo>
                  <a:pt x="94" y="8"/>
                  <a:pt x="94" y="8"/>
                  <a:pt x="94" y="8"/>
                </a:cubicBezTo>
                <a:cubicBezTo>
                  <a:pt x="93" y="7"/>
                  <a:pt x="93" y="7"/>
                  <a:pt x="93" y="7"/>
                </a:cubicBezTo>
                <a:cubicBezTo>
                  <a:pt x="93" y="7"/>
                  <a:pt x="93" y="7"/>
                  <a:pt x="93" y="7"/>
                </a:cubicBezTo>
                <a:cubicBezTo>
                  <a:pt x="93" y="7"/>
                  <a:pt x="93" y="7"/>
                  <a:pt x="93" y="7"/>
                </a:cubicBezTo>
                <a:cubicBezTo>
                  <a:pt x="93" y="7"/>
                  <a:pt x="93" y="7"/>
                  <a:pt x="93" y="7"/>
                </a:cubicBezTo>
                <a:cubicBezTo>
                  <a:pt x="92" y="7"/>
                  <a:pt x="92" y="7"/>
                  <a:pt x="92" y="7"/>
                </a:cubicBezTo>
                <a:cubicBezTo>
                  <a:pt x="92" y="6"/>
                  <a:pt x="92" y="6"/>
                  <a:pt x="92" y="6"/>
                </a:cubicBezTo>
                <a:cubicBezTo>
                  <a:pt x="92" y="6"/>
                  <a:pt x="92" y="6"/>
                  <a:pt x="92" y="6"/>
                </a:cubicBezTo>
                <a:cubicBezTo>
                  <a:pt x="92" y="6"/>
                  <a:pt x="92" y="6"/>
                  <a:pt x="92" y="6"/>
                </a:cubicBezTo>
                <a:cubicBezTo>
                  <a:pt x="61" y="9"/>
                  <a:pt x="31" y="22"/>
                  <a:pt x="14" y="46"/>
                </a:cubicBezTo>
                <a:cubicBezTo>
                  <a:pt x="6" y="58"/>
                  <a:pt x="2" y="74"/>
                  <a:pt x="2" y="89"/>
                </a:cubicBezTo>
                <a:cubicBezTo>
                  <a:pt x="2" y="90"/>
                  <a:pt x="2" y="90"/>
                  <a:pt x="2" y="90"/>
                </a:cubicBezTo>
                <a:cubicBezTo>
                  <a:pt x="1" y="95"/>
                  <a:pt x="0" y="99"/>
                  <a:pt x="0" y="104"/>
                </a:cubicBezTo>
                <a:cubicBezTo>
                  <a:pt x="0" y="111"/>
                  <a:pt x="1" y="117"/>
                  <a:pt x="3" y="123"/>
                </a:cubicBezTo>
                <a:cubicBezTo>
                  <a:pt x="2" y="123"/>
                  <a:pt x="2" y="123"/>
                  <a:pt x="2" y="123"/>
                </a:cubicBezTo>
                <a:cubicBezTo>
                  <a:pt x="2" y="124"/>
                  <a:pt x="2" y="125"/>
                  <a:pt x="3" y="126"/>
                </a:cubicBezTo>
                <a:cubicBezTo>
                  <a:pt x="3" y="126"/>
                  <a:pt x="3" y="126"/>
                  <a:pt x="3" y="126"/>
                </a:cubicBezTo>
                <a:cubicBezTo>
                  <a:pt x="4" y="129"/>
                  <a:pt x="5" y="131"/>
                  <a:pt x="6" y="134"/>
                </a:cubicBezTo>
                <a:cubicBezTo>
                  <a:pt x="6" y="134"/>
                  <a:pt x="6" y="135"/>
                  <a:pt x="6" y="135"/>
                </a:cubicBezTo>
                <a:cubicBezTo>
                  <a:pt x="8" y="138"/>
                  <a:pt x="9" y="140"/>
                  <a:pt x="10" y="143"/>
                </a:cubicBezTo>
                <a:cubicBezTo>
                  <a:pt x="10" y="144"/>
                  <a:pt x="10" y="145"/>
                  <a:pt x="11" y="145"/>
                </a:cubicBezTo>
                <a:cubicBezTo>
                  <a:pt x="11" y="146"/>
                  <a:pt x="11" y="146"/>
                  <a:pt x="11" y="146"/>
                </a:cubicBezTo>
                <a:cubicBezTo>
                  <a:pt x="12" y="147"/>
                  <a:pt x="13" y="149"/>
                  <a:pt x="14" y="150"/>
                </a:cubicBezTo>
                <a:cubicBezTo>
                  <a:pt x="14" y="151"/>
                  <a:pt x="14" y="151"/>
                  <a:pt x="14" y="151"/>
                </a:cubicBezTo>
                <a:cubicBezTo>
                  <a:pt x="14" y="151"/>
                  <a:pt x="15" y="152"/>
                  <a:pt x="16" y="152"/>
                </a:cubicBezTo>
                <a:cubicBezTo>
                  <a:pt x="17" y="154"/>
                  <a:pt x="19" y="156"/>
                  <a:pt x="20" y="158"/>
                </a:cubicBezTo>
                <a:cubicBezTo>
                  <a:pt x="20" y="159"/>
                  <a:pt x="21" y="160"/>
                  <a:pt x="21" y="161"/>
                </a:cubicBezTo>
                <a:cubicBezTo>
                  <a:pt x="22" y="161"/>
                  <a:pt x="22" y="161"/>
                  <a:pt x="22" y="161"/>
                </a:cubicBezTo>
                <a:cubicBezTo>
                  <a:pt x="23" y="161"/>
                  <a:pt x="24" y="162"/>
                  <a:pt x="24" y="163"/>
                </a:cubicBezTo>
                <a:cubicBezTo>
                  <a:pt x="29" y="168"/>
                  <a:pt x="36" y="174"/>
                  <a:pt x="46" y="179"/>
                </a:cubicBezTo>
                <a:cubicBezTo>
                  <a:pt x="46" y="180"/>
                  <a:pt x="46" y="180"/>
                  <a:pt x="46" y="180"/>
                </a:cubicBezTo>
                <a:cubicBezTo>
                  <a:pt x="46" y="181"/>
                  <a:pt x="47" y="181"/>
                  <a:pt x="48" y="181"/>
                </a:cubicBezTo>
                <a:cubicBezTo>
                  <a:pt x="48" y="181"/>
                  <a:pt x="48" y="181"/>
                  <a:pt x="48" y="181"/>
                </a:cubicBezTo>
                <a:cubicBezTo>
                  <a:pt x="48" y="181"/>
                  <a:pt x="48" y="181"/>
                  <a:pt x="48" y="181"/>
                </a:cubicBezTo>
                <a:cubicBezTo>
                  <a:pt x="51" y="182"/>
                  <a:pt x="54" y="183"/>
                  <a:pt x="57" y="184"/>
                </a:cubicBezTo>
                <a:cubicBezTo>
                  <a:pt x="57" y="185"/>
                  <a:pt x="58" y="186"/>
                  <a:pt x="59" y="186"/>
                </a:cubicBezTo>
                <a:cubicBezTo>
                  <a:pt x="59" y="186"/>
                  <a:pt x="59" y="186"/>
                  <a:pt x="59" y="186"/>
                </a:cubicBezTo>
                <a:cubicBezTo>
                  <a:pt x="60" y="186"/>
                  <a:pt x="61" y="186"/>
                  <a:pt x="61" y="186"/>
                </a:cubicBezTo>
                <a:cubicBezTo>
                  <a:pt x="63" y="186"/>
                  <a:pt x="65" y="187"/>
                  <a:pt x="68" y="187"/>
                </a:cubicBezTo>
                <a:cubicBezTo>
                  <a:pt x="68" y="188"/>
                  <a:pt x="68" y="189"/>
                  <a:pt x="69" y="190"/>
                </a:cubicBezTo>
                <a:cubicBezTo>
                  <a:pt x="69" y="190"/>
                  <a:pt x="70" y="190"/>
                  <a:pt x="70" y="190"/>
                </a:cubicBezTo>
                <a:cubicBezTo>
                  <a:pt x="71" y="190"/>
                  <a:pt x="71" y="189"/>
                  <a:pt x="72" y="188"/>
                </a:cubicBezTo>
                <a:cubicBezTo>
                  <a:pt x="72" y="188"/>
                  <a:pt x="72" y="188"/>
                  <a:pt x="72" y="188"/>
                </a:cubicBezTo>
                <a:cubicBezTo>
                  <a:pt x="74" y="189"/>
                  <a:pt x="76" y="189"/>
                  <a:pt x="78" y="189"/>
                </a:cubicBezTo>
                <a:cubicBezTo>
                  <a:pt x="79" y="189"/>
                  <a:pt x="79" y="190"/>
                  <a:pt x="79" y="190"/>
                </a:cubicBezTo>
                <a:cubicBezTo>
                  <a:pt x="80" y="190"/>
                  <a:pt x="80" y="190"/>
                  <a:pt x="80" y="190"/>
                </a:cubicBezTo>
                <a:cubicBezTo>
                  <a:pt x="81" y="190"/>
                  <a:pt x="81" y="190"/>
                  <a:pt x="82" y="189"/>
                </a:cubicBezTo>
                <a:cubicBezTo>
                  <a:pt x="84" y="190"/>
                  <a:pt x="87" y="190"/>
                  <a:pt x="89" y="190"/>
                </a:cubicBezTo>
                <a:cubicBezTo>
                  <a:pt x="89" y="190"/>
                  <a:pt x="89" y="190"/>
                  <a:pt x="89" y="190"/>
                </a:cubicBezTo>
                <a:cubicBezTo>
                  <a:pt x="93" y="190"/>
                  <a:pt x="97" y="189"/>
                  <a:pt x="100" y="189"/>
                </a:cubicBezTo>
                <a:cubicBezTo>
                  <a:pt x="100" y="190"/>
                  <a:pt x="101" y="190"/>
                  <a:pt x="102" y="190"/>
                </a:cubicBezTo>
                <a:cubicBezTo>
                  <a:pt x="102" y="190"/>
                  <a:pt x="102" y="190"/>
                  <a:pt x="102" y="190"/>
                </a:cubicBezTo>
                <a:cubicBezTo>
                  <a:pt x="103" y="190"/>
                  <a:pt x="103" y="190"/>
                  <a:pt x="104" y="189"/>
                </a:cubicBezTo>
                <a:cubicBezTo>
                  <a:pt x="104" y="189"/>
                  <a:pt x="104" y="189"/>
                  <a:pt x="104" y="189"/>
                </a:cubicBezTo>
                <a:cubicBezTo>
                  <a:pt x="108" y="188"/>
                  <a:pt x="111" y="188"/>
                  <a:pt x="115" y="187"/>
                </a:cubicBezTo>
                <a:cubicBezTo>
                  <a:pt x="116" y="187"/>
                  <a:pt x="117" y="186"/>
                  <a:pt x="117" y="185"/>
                </a:cubicBezTo>
                <a:cubicBezTo>
                  <a:pt x="117" y="184"/>
                  <a:pt x="117" y="184"/>
                  <a:pt x="116" y="184"/>
                </a:cubicBezTo>
                <a:cubicBezTo>
                  <a:pt x="117" y="181"/>
                  <a:pt x="117" y="178"/>
                  <a:pt x="117" y="175"/>
                </a:cubicBezTo>
                <a:cubicBezTo>
                  <a:pt x="118" y="176"/>
                  <a:pt x="118" y="177"/>
                  <a:pt x="119" y="178"/>
                </a:cubicBezTo>
                <a:cubicBezTo>
                  <a:pt x="121" y="180"/>
                  <a:pt x="122" y="182"/>
                  <a:pt x="124" y="184"/>
                </a:cubicBezTo>
                <a:cubicBezTo>
                  <a:pt x="124" y="184"/>
                  <a:pt x="124" y="184"/>
                  <a:pt x="124" y="184"/>
                </a:cubicBezTo>
                <a:cubicBezTo>
                  <a:pt x="124" y="184"/>
                  <a:pt x="124" y="184"/>
                  <a:pt x="124" y="184"/>
                </a:cubicBezTo>
                <a:cubicBezTo>
                  <a:pt x="124" y="184"/>
                  <a:pt x="124" y="184"/>
                  <a:pt x="124" y="184"/>
                </a:cubicBezTo>
                <a:cubicBezTo>
                  <a:pt x="125" y="184"/>
                  <a:pt x="125" y="184"/>
                  <a:pt x="125" y="184"/>
                </a:cubicBezTo>
                <a:cubicBezTo>
                  <a:pt x="125" y="184"/>
                  <a:pt x="125" y="184"/>
                  <a:pt x="125" y="184"/>
                </a:cubicBezTo>
                <a:cubicBezTo>
                  <a:pt x="126" y="184"/>
                  <a:pt x="126" y="184"/>
                  <a:pt x="126" y="184"/>
                </a:cubicBezTo>
                <a:cubicBezTo>
                  <a:pt x="126" y="184"/>
                  <a:pt x="126" y="184"/>
                  <a:pt x="126" y="184"/>
                </a:cubicBezTo>
                <a:cubicBezTo>
                  <a:pt x="126" y="184"/>
                  <a:pt x="126" y="184"/>
                  <a:pt x="126" y="184"/>
                </a:cubicBezTo>
                <a:cubicBezTo>
                  <a:pt x="126" y="184"/>
                  <a:pt x="126" y="184"/>
                  <a:pt x="126" y="184"/>
                </a:cubicBezTo>
                <a:cubicBezTo>
                  <a:pt x="131" y="183"/>
                  <a:pt x="135" y="181"/>
                  <a:pt x="139" y="179"/>
                </a:cubicBezTo>
                <a:cubicBezTo>
                  <a:pt x="139" y="179"/>
                  <a:pt x="139" y="179"/>
                  <a:pt x="140" y="178"/>
                </a:cubicBezTo>
                <a:cubicBezTo>
                  <a:pt x="142" y="177"/>
                  <a:pt x="144" y="176"/>
                  <a:pt x="147" y="174"/>
                </a:cubicBezTo>
                <a:cubicBezTo>
                  <a:pt x="147" y="174"/>
                  <a:pt x="147" y="174"/>
                  <a:pt x="147" y="174"/>
                </a:cubicBezTo>
                <a:cubicBezTo>
                  <a:pt x="148" y="174"/>
                  <a:pt x="148" y="174"/>
                  <a:pt x="149" y="173"/>
                </a:cubicBezTo>
                <a:cubicBezTo>
                  <a:pt x="149" y="173"/>
                  <a:pt x="149" y="173"/>
                  <a:pt x="149" y="173"/>
                </a:cubicBezTo>
                <a:cubicBezTo>
                  <a:pt x="158" y="166"/>
                  <a:pt x="166" y="159"/>
                  <a:pt x="170" y="149"/>
                </a:cubicBezTo>
                <a:cubicBezTo>
                  <a:pt x="171" y="149"/>
                  <a:pt x="171" y="149"/>
                  <a:pt x="171" y="149"/>
                </a:cubicBezTo>
                <a:cubicBezTo>
                  <a:pt x="171" y="148"/>
                  <a:pt x="171" y="148"/>
                  <a:pt x="171" y="148"/>
                </a:cubicBezTo>
                <a:cubicBezTo>
                  <a:pt x="171" y="148"/>
                  <a:pt x="171" y="148"/>
                  <a:pt x="172" y="147"/>
                </a:cubicBezTo>
                <a:cubicBezTo>
                  <a:pt x="172" y="145"/>
                  <a:pt x="172" y="142"/>
                  <a:pt x="173" y="139"/>
                </a:cubicBezTo>
                <a:cubicBezTo>
                  <a:pt x="173" y="139"/>
                  <a:pt x="173" y="139"/>
                  <a:pt x="173" y="139"/>
                </a:cubicBezTo>
                <a:cubicBezTo>
                  <a:pt x="173" y="140"/>
                  <a:pt x="173" y="141"/>
                  <a:pt x="174" y="141"/>
                </a:cubicBezTo>
                <a:cubicBezTo>
                  <a:pt x="175" y="142"/>
                  <a:pt x="175" y="142"/>
                  <a:pt x="176" y="142"/>
                </a:cubicBezTo>
                <a:cubicBezTo>
                  <a:pt x="176" y="142"/>
                  <a:pt x="177" y="142"/>
                  <a:pt x="177" y="142"/>
                </a:cubicBezTo>
                <a:cubicBezTo>
                  <a:pt x="178" y="142"/>
                  <a:pt x="178" y="141"/>
                  <a:pt x="179" y="141"/>
                </a:cubicBezTo>
                <a:cubicBezTo>
                  <a:pt x="184" y="129"/>
                  <a:pt x="186" y="116"/>
                  <a:pt x="186" y="103"/>
                </a:cubicBezTo>
                <a:cubicBezTo>
                  <a:pt x="186" y="103"/>
                  <a:pt x="186" y="102"/>
                  <a:pt x="186" y="102"/>
                </a:cubicBezTo>
                <a:cubicBezTo>
                  <a:pt x="186" y="89"/>
                  <a:pt x="184" y="76"/>
                  <a:pt x="182" y="63"/>
                </a:cubicBezTo>
                <a:cubicBezTo>
                  <a:pt x="182" y="62"/>
                  <a:pt x="181" y="62"/>
                  <a:pt x="180" y="62"/>
                </a:cubicBezTo>
                <a:cubicBezTo>
                  <a:pt x="180" y="61"/>
                  <a:pt x="180" y="61"/>
                  <a:pt x="179" y="61"/>
                </a:cubicBezTo>
                <a:cubicBezTo>
                  <a:pt x="179" y="61"/>
                  <a:pt x="179" y="61"/>
                  <a:pt x="179" y="61"/>
                </a:cubicBezTo>
                <a:cubicBezTo>
                  <a:pt x="179" y="61"/>
                  <a:pt x="179" y="61"/>
                  <a:pt x="179" y="61"/>
                </a:cubicBezTo>
                <a:cubicBezTo>
                  <a:pt x="171" y="63"/>
                  <a:pt x="162" y="66"/>
                  <a:pt x="152" y="70"/>
                </a:cubicBezTo>
                <a:cubicBezTo>
                  <a:pt x="160" y="66"/>
                  <a:pt x="167" y="63"/>
                  <a:pt x="173" y="60"/>
                </a:cubicBezTo>
                <a:cubicBezTo>
                  <a:pt x="174" y="60"/>
                  <a:pt x="174" y="59"/>
                  <a:pt x="174" y="58"/>
                </a:cubicBezTo>
                <a:cubicBezTo>
                  <a:pt x="175" y="52"/>
                  <a:pt x="177" y="46"/>
                  <a:pt x="178" y="39"/>
                </a:cubicBezTo>
                <a:cubicBezTo>
                  <a:pt x="179" y="39"/>
                  <a:pt x="180" y="38"/>
                  <a:pt x="179" y="37"/>
                </a:cubicBezTo>
                <a:cubicBezTo>
                  <a:pt x="177" y="33"/>
                  <a:pt x="175" y="30"/>
                  <a:pt x="173" y="27"/>
                </a:cubicBezTo>
                <a:cubicBezTo>
                  <a:pt x="160" y="11"/>
                  <a:pt x="139" y="3"/>
                  <a:pt x="118" y="1"/>
                </a:cubicBezTo>
                <a:cubicBezTo>
                  <a:pt x="114" y="0"/>
                  <a:pt x="111" y="0"/>
                  <a:pt x="107" y="0"/>
                </a:cubicBezTo>
                <a:cubicBezTo>
                  <a:pt x="107" y="0"/>
                  <a:pt x="107" y="0"/>
                  <a:pt x="107" y="0"/>
                </a:cubicBezTo>
              </a:path>
            </a:pathLst>
          </a:custGeom>
          <a:solidFill>
            <a:srgbClr val="B2B2B2"/>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318" name="组合 317"/>
          <p:cNvGrpSpPr/>
          <p:nvPr/>
        </p:nvGrpSpPr>
        <p:grpSpPr>
          <a:xfrm>
            <a:off x="4090889" y="2735768"/>
            <a:ext cx="119753" cy="129616"/>
            <a:chOff x="2342523" y="3214302"/>
            <a:chExt cx="228505" cy="247324"/>
          </a:xfrm>
        </p:grpSpPr>
        <p:sp>
          <p:nvSpPr>
            <p:cNvPr id="319" name="Freeform 762"/>
            <p:cNvSpPr>
              <a:spLocks noEditPoints="1"/>
            </p:cNvSpPr>
            <p:nvPr/>
          </p:nvSpPr>
          <p:spPr bwMode="auto">
            <a:xfrm>
              <a:off x="2367614" y="3239393"/>
              <a:ext cx="44805" cy="57350"/>
            </a:xfrm>
            <a:custGeom>
              <a:avLst/>
              <a:gdLst>
                <a:gd name="T0" fmla="*/ 9 w 21"/>
                <a:gd name="T1" fmla="*/ 24 h 27"/>
                <a:gd name="T2" fmla="*/ 9 w 21"/>
                <a:gd name="T3" fmla="*/ 24 h 27"/>
                <a:gd name="T4" fmla="*/ 6 w 21"/>
                <a:gd name="T5" fmla="*/ 23 h 27"/>
                <a:gd name="T6" fmla="*/ 4 w 21"/>
                <a:gd name="T7" fmla="*/ 21 h 27"/>
                <a:gd name="T8" fmla="*/ 4 w 21"/>
                <a:gd name="T9" fmla="*/ 20 h 27"/>
                <a:gd name="T10" fmla="*/ 5 w 21"/>
                <a:gd name="T11" fmla="*/ 20 h 27"/>
                <a:gd name="T12" fmla="*/ 10 w 21"/>
                <a:gd name="T13" fmla="*/ 12 h 27"/>
                <a:gd name="T14" fmla="*/ 13 w 21"/>
                <a:gd name="T15" fmla="*/ 12 h 27"/>
                <a:gd name="T16" fmla="*/ 13 w 21"/>
                <a:gd name="T17" fmla="*/ 12 h 27"/>
                <a:gd name="T18" fmla="*/ 13 w 21"/>
                <a:gd name="T19" fmla="*/ 12 h 27"/>
                <a:gd name="T20" fmla="*/ 15 w 21"/>
                <a:gd name="T21" fmla="*/ 12 h 27"/>
                <a:gd name="T22" fmla="*/ 16 w 21"/>
                <a:gd name="T23" fmla="*/ 13 h 27"/>
                <a:gd name="T24" fmla="*/ 17 w 21"/>
                <a:gd name="T25" fmla="*/ 15 h 27"/>
                <a:gd name="T26" fmla="*/ 15 w 21"/>
                <a:gd name="T27" fmla="*/ 20 h 27"/>
                <a:gd name="T28" fmla="*/ 9 w 21"/>
                <a:gd name="T29" fmla="*/ 24 h 27"/>
                <a:gd name="T30" fmla="*/ 5 w 21"/>
                <a:gd name="T31" fmla="*/ 12 h 27"/>
                <a:gd name="T32" fmla="*/ 5 w 21"/>
                <a:gd name="T33" fmla="*/ 12 h 27"/>
                <a:gd name="T34" fmla="*/ 6 w 21"/>
                <a:gd name="T35" fmla="*/ 9 h 27"/>
                <a:gd name="T36" fmla="*/ 6 w 21"/>
                <a:gd name="T37" fmla="*/ 11 h 27"/>
                <a:gd name="T38" fmla="*/ 5 w 21"/>
                <a:gd name="T39" fmla="*/ 12 h 27"/>
                <a:gd name="T40" fmla="*/ 17 w 21"/>
                <a:gd name="T41" fmla="*/ 9 h 27"/>
                <a:gd name="T42" fmla="*/ 17 w 21"/>
                <a:gd name="T43" fmla="*/ 9 h 27"/>
                <a:gd name="T44" fmla="*/ 17 w 21"/>
                <a:gd name="T45" fmla="*/ 7 h 27"/>
                <a:gd name="T46" fmla="*/ 17 w 21"/>
                <a:gd name="T47" fmla="*/ 8 h 27"/>
                <a:gd name="T48" fmla="*/ 17 w 21"/>
                <a:gd name="T49" fmla="*/ 9 h 27"/>
                <a:gd name="T50" fmla="*/ 17 w 21"/>
                <a:gd name="T51" fmla="*/ 9 h 27"/>
                <a:gd name="T52" fmla="*/ 9 w 21"/>
                <a:gd name="T53" fmla="*/ 9 h 27"/>
                <a:gd name="T54" fmla="*/ 10 w 21"/>
                <a:gd name="T55" fmla="*/ 4 h 27"/>
                <a:gd name="T56" fmla="*/ 11 w 21"/>
                <a:gd name="T57" fmla="*/ 4 h 27"/>
                <a:gd name="T58" fmla="*/ 10 w 21"/>
                <a:gd name="T59" fmla="*/ 9 h 27"/>
                <a:gd name="T60" fmla="*/ 9 w 21"/>
                <a:gd name="T61" fmla="*/ 9 h 27"/>
                <a:gd name="T62" fmla="*/ 14 w 21"/>
                <a:gd name="T63" fmla="*/ 8 h 27"/>
                <a:gd name="T64" fmla="*/ 13 w 21"/>
                <a:gd name="T65" fmla="*/ 8 h 27"/>
                <a:gd name="T66" fmla="*/ 14 w 21"/>
                <a:gd name="T67" fmla="*/ 3 h 27"/>
                <a:gd name="T68" fmla="*/ 15 w 21"/>
                <a:gd name="T69" fmla="*/ 4 h 27"/>
                <a:gd name="T70" fmla="*/ 16 w 21"/>
                <a:gd name="T71" fmla="*/ 4 h 27"/>
                <a:gd name="T72" fmla="*/ 14 w 21"/>
                <a:gd name="T73" fmla="*/ 8 h 27"/>
                <a:gd name="T74" fmla="*/ 13 w 21"/>
                <a:gd name="T75" fmla="*/ 0 h 27"/>
                <a:gd name="T76" fmla="*/ 8 w 21"/>
                <a:gd name="T77" fmla="*/ 1 h 27"/>
                <a:gd name="T78" fmla="*/ 2 w 21"/>
                <a:gd name="T79" fmla="*/ 11 h 27"/>
                <a:gd name="T80" fmla="*/ 0 w 21"/>
                <a:gd name="T81" fmla="*/ 18 h 27"/>
                <a:gd name="T82" fmla="*/ 1 w 21"/>
                <a:gd name="T83" fmla="*/ 22 h 27"/>
                <a:gd name="T84" fmla="*/ 4 w 21"/>
                <a:gd name="T85" fmla="*/ 26 h 27"/>
                <a:gd name="T86" fmla="*/ 9 w 21"/>
                <a:gd name="T87" fmla="*/ 27 h 27"/>
                <a:gd name="T88" fmla="*/ 9 w 21"/>
                <a:gd name="T89" fmla="*/ 27 h 27"/>
                <a:gd name="T90" fmla="*/ 18 w 21"/>
                <a:gd name="T91" fmla="*/ 22 h 27"/>
                <a:gd name="T92" fmla="*/ 21 w 21"/>
                <a:gd name="T93" fmla="*/ 9 h 27"/>
                <a:gd name="T94" fmla="*/ 19 w 21"/>
                <a:gd name="T95" fmla="*/ 9 h 27"/>
                <a:gd name="T96" fmla="*/ 21 w 21"/>
                <a:gd name="T97" fmla="*/ 9 h 27"/>
                <a:gd name="T98" fmla="*/ 21 w 21"/>
                <a:gd name="T99" fmla="*/ 8 h 27"/>
                <a:gd name="T100" fmla="*/ 20 w 21"/>
                <a:gd name="T101" fmla="*/ 4 h 27"/>
                <a:gd name="T102" fmla="*/ 17 w 21"/>
                <a:gd name="T103" fmla="*/ 1 h 27"/>
                <a:gd name="T104" fmla="*/ 13 w 21"/>
                <a:gd name="T105"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 h="27">
                  <a:moveTo>
                    <a:pt x="9" y="24"/>
                  </a:moveTo>
                  <a:cubicBezTo>
                    <a:pt x="9" y="24"/>
                    <a:pt x="9" y="24"/>
                    <a:pt x="9" y="24"/>
                  </a:cubicBezTo>
                  <a:cubicBezTo>
                    <a:pt x="8" y="24"/>
                    <a:pt x="7" y="24"/>
                    <a:pt x="6" y="23"/>
                  </a:cubicBezTo>
                  <a:cubicBezTo>
                    <a:pt x="5" y="23"/>
                    <a:pt x="5" y="22"/>
                    <a:pt x="4" y="21"/>
                  </a:cubicBezTo>
                  <a:cubicBezTo>
                    <a:pt x="4" y="20"/>
                    <a:pt x="4" y="20"/>
                    <a:pt x="4" y="20"/>
                  </a:cubicBezTo>
                  <a:cubicBezTo>
                    <a:pt x="5" y="20"/>
                    <a:pt x="5" y="20"/>
                    <a:pt x="5" y="20"/>
                  </a:cubicBezTo>
                  <a:cubicBezTo>
                    <a:pt x="6" y="17"/>
                    <a:pt x="7" y="14"/>
                    <a:pt x="10" y="12"/>
                  </a:cubicBezTo>
                  <a:cubicBezTo>
                    <a:pt x="10" y="12"/>
                    <a:pt x="12" y="12"/>
                    <a:pt x="13" y="12"/>
                  </a:cubicBezTo>
                  <a:cubicBezTo>
                    <a:pt x="13" y="12"/>
                    <a:pt x="13" y="12"/>
                    <a:pt x="13" y="12"/>
                  </a:cubicBezTo>
                  <a:cubicBezTo>
                    <a:pt x="13" y="12"/>
                    <a:pt x="13" y="12"/>
                    <a:pt x="13" y="12"/>
                  </a:cubicBezTo>
                  <a:cubicBezTo>
                    <a:pt x="13" y="12"/>
                    <a:pt x="14" y="12"/>
                    <a:pt x="15" y="12"/>
                  </a:cubicBezTo>
                  <a:cubicBezTo>
                    <a:pt x="16" y="12"/>
                    <a:pt x="16" y="13"/>
                    <a:pt x="16" y="13"/>
                  </a:cubicBezTo>
                  <a:cubicBezTo>
                    <a:pt x="17" y="14"/>
                    <a:pt x="17" y="15"/>
                    <a:pt x="17" y="15"/>
                  </a:cubicBezTo>
                  <a:cubicBezTo>
                    <a:pt x="16" y="17"/>
                    <a:pt x="16" y="19"/>
                    <a:pt x="15" y="20"/>
                  </a:cubicBezTo>
                  <a:cubicBezTo>
                    <a:pt x="14" y="22"/>
                    <a:pt x="11" y="24"/>
                    <a:pt x="9" y="24"/>
                  </a:cubicBezTo>
                  <a:moveTo>
                    <a:pt x="5" y="12"/>
                  </a:moveTo>
                  <a:cubicBezTo>
                    <a:pt x="5" y="12"/>
                    <a:pt x="5" y="12"/>
                    <a:pt x="5" y="12"/>
                  </a:cubicBezTo>
                  <a:cubicBezTo>
                    <a:pt x="5" y="11"/>
                    <a:pt x="6" y="10"/>
                    <a:pt x="6" y="9"/>
                  </a:cubicBezTo>
                  <a:cubicBezTo>
                    <a:pt x="6" y="9"/>
                    <a:pt x="6" y="10"/>
                    <a:pt x="6" y="11"/>
                  </a:cubicBezTo>
                  <a:cubicBezTo>
                    <a:pt x="5" y="12"/>
                    <a:pt x="5" y="12"/>
                    <a:pt x="5" y="12"/>
                  </a:cubicBezTo>
                  <a:moveTo>
                    <a:pt x="17" y="9"/>
                  </a:moveTo>
                  <a:cubicBezTo>
                    <a:pt x="17" y="9"/>
                    <a:pt x="17" y="9"/>
                    <a:pt x="17" y="9"/>
                  </a:cubicBezTo>
                  <a:cubicBezTo>
                    <a:pt x="17" y="9"/>
                    <a:pt x="17" y="8"/>
                    <a:pt x="17" y="7"/>
                  </a:cubicBezTo>
                  <a:cubicBezTo>
                    <a:pt x="17" y="8"/>
                    <a:pt x="17" y="8"/>
                    <a:pt x="17" y="8"/>
                  </a:cubicBezTo>
                  <a:cubicBezTo>
                    <a:pt x="17" y="9"/>
                    <a:pt x="17" y="9"/>
                    <a:pt x="17" y="9"/>
                  </a:cubicBezTo>
                  <a:cubicBezTo>
                    <a:pt x="17" y="9"/>
                    <a:pt x="17" y="9"/>
                    <a:pt x="17" y="9"/>
                  </a:cubicBezTo>
                  <a:moveTo>
                    <a:pt x="9" y="9"/>
                  </a:moveTo>
                  <a:cubicBezTo>
                    <a:pt x="9" y="7"/>
                    <a:pt x="10" y="6"/>
                    <a:pt x="10" y="4"/>
                  </a:cubicBezTo>
                  <a:cubicBezTo>
                    <a:pt x="11" y="4"/>
                    <a:pt x="11" y="4"/>
                    <a:pt x="11" y="4"/>
                  </a:cubicBezTo>
                  <a:cubicBezTo>
                    <a:pt x="11" y="5"/>
                    <a:pt x="10" y="7"/>
                    <a:pt x="10" y="9"/>
                  </a:cubicBezTo>
                  <a:cubicBezTo>
                    <a:pt x="9" y="9"/>
                    <a:pt x="9" y="9"/>
                    <a:pt x="9" y="9"/>
                  </a:cubicBezTo>
                  <a:moveTo>
                    <a:pt x="14" y="8"/>
                  </a:moveTo>
                  <a:cubicBezTo>
                    <a:pt x="14" y="8"/>
                    <a:pt x="13" y="8"/>
                    <a:pt x="13" y="8"/>
                  </a:cubicBezTo>
                  <a:cubicBezTo>
                    <a:pt x="13" y="6"/>
                    <a:pt x="14" y="5"/>
                    <a:pt x="14" y="3"/>
                  </a:cubicBezTo>
                  <a:cubicBezTo>
                    <a:pt x="15" y="4"/>
                    <a:pt x="15" y="4"/>
                    <a:pt x="15" y="4"/>
                  </a:cubicBezTo>
                  <a:cubicBezTo>
                    <a:pt x="16" y="4"/>
                    <a:pt x="16" y="4"/>
                    <a:pt x="16" y="4"/>
                  </a:cubicBezTo>
                  <a:cubicBezTo>
                    <a:pt x="15" y="5"/>
                    <a:pt x="15" y="7"/>
                    <a:pt x="14" y="8"/>
                  </a:cubicBezTo>
                  <a:moveTo>
                    <a:pt x="13" y="0"/>
                  </a:moveTo>
                  <a:cubicBezTo>
                    <a:pt x="11" y="0"/>
                    <a:pt x="10" y="0"/>
                    <a:pt x="8" y="1"/>
                  </a:cubicBezTo>
                  <a:cubicBezTo>
                    <a:pt x="5" y="3"/>
                    <a:pt x="3" y="7"/>
                    <a:pt x="2" y="11"/>
                  </a:cubicBezTo>
                  <a:cubicBezTo>
                    <a:pt x="1" y="13"/>
                    <a:pt x="0" y="15"/>
                    <a:pt x="0" y="18"/>
                  </a:cubicBezTo>
                  <a:cubicBezTo>
                    <a:pt x="0" y="19"/>
                    <a:pt x="1" y="21"/>
                    <a:pt x="1" y="22"/>
                  </a:cubicBezTo>
                  <a:cubicBezTo>
                    <a:pt x="2" y="24"/>
                    <a:pt x="3" y="25"/>
                    <a:pt x="4" y="26"/>
                  </a:cubicBezTo>
                  <a:cubicBezTo>
                    <a:pt x="6" y="27"/>
                    <a:pt x="7" y="27"/>
                    <a:pt x="9" y="27"/>
                  </a:cubicBezTo>
                  <a:cubicBezTo>
                    <a:pt x="9" y="27"/>
                    <a:pt x="9" y="27"/>
                    <a:pt x="9" y="27"/>
                  </a:cubicBezTo>
                  <a:cubicBezTo>
                    <a:pt x="12" y="27"/>
                    <a:pt x="16" y="25"/>
                    <a:pt x="18" y="22"/>
                  </a:cubicBezTo>
                  <a:cubicBezTo>
                    <a:pt x="20" y="18"/>
                    <a:pt x="21" y="13"/>
                    <a:pt x="21" y="9"/>
                  </a:cubicBezTo>
                  <a:cubicBezTo>
                    <a:pt x="19" y="9"/>
                    <a:pt x="19" y="9"/>
                    <a:pt x="19" y="9"/>
                  </a:cubicBezTo>
                  <a:cubicBezTo>
                    <a:pt x="21" y="9"/>
                    <a:pt x="21" y="9"/>
                    <a:pt x="21" y="9"/>
                  </a:cubicBezTo>
                  <a:cubicBezTo>
                    <a:pt x="21" y="8"/>
                    <a:pt x="21" y="8"/>
                    <a:pt x="21" y="8"/>
                  </a:cubicBezTo>
                  <a:cubicBezTo>
                    <a:pt x="21" y="7"/>
                    <a:pt x="21" y="5"/>
                    <a:pt x="20" y="4"/>
                  </a:cubicBezTo>
                  <a:cubicBezTo>
                    <a:pt x="19" y="2"/>
                    <a:pt x="18" y="1"/>
                    <a:pt x="17" y="1"/>
                  </a:cubicBezTo>
                  <a:cubicBezTo>
                    <a:pt x="16" y="0"/>
                    <a:pt x="14" y="0"/>
                    <a:pt x="13" y="0"/>
                  </a:cubicBezTo>
                </a:path>
              </a:pathLst>
            </a:custGeom>
            <a:solidFill>
              <a:srgbClr val="B2B2B2"/>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20" name="Freeform 763"/>
            <p:cNvSpPr>
              <a:spLocks noEditPoints="1"/>
            </p:cNvSpPr>
            <p:nvPr/>
          </p:nvSpPr>
          <p:spPr bwMode="auto">
            <a:xfrm>
              <a:off x="2342523" y="3214302"/>
              <a:ext cx="93194" cy="127246"/>
            </a:xfrm>
            <a:custGeom>
              <a:avLst/>
              <a:gdLst>
                <a:gd name="T0" fmla="*/ 16 w 44"/>
                <a:gd name="T1" fmla="*/ 56 h 60"/>
                <a:gd name="T2" fmla="*/ 21 w 44"/>
                <a:gd name="T3" fmla="*/ 51 h 60"/>
                <a:gd name="T4" fmla="*/ 20 w 44"/>
                <a:gd name="T5" fmla="*/ 56 h 60"/>
                <a:gd name="T6" fmla="*/ 23 w 44"/>
                <a:gd name="T7" fmla="*/ 56 h 60"/>
                <a:gd name="T8" fmla="*/ 25 w 44"/>
                <a:gd name="T9" fmla="*/ 51 h 60"/>
                <a:gd name="T10" fmla="*/ 28 w 44"/>
                <a:gd name="T11" fmla="*/ 50 h 60"/>
                <a:gd name="T12" fmla="*/ 26 w 44"/>
                <a:gd name="T13" fmla="*/ 55 h 60"/>
                <a:gd name="T14" fmla="*/ 23 w 44"/>
                <a:gd name="T15" fmla="*/ 56 h 60"/>
                <a:gd name="T16" fmla="*/ 12 w 44"/>
                <a:gd name="T17" fmla="*/ 54 h 60"/>
                <a:gd name="T18" fmla="*/ 13 w 44"/>
                <a:gd name="T19" fmla="*/ 50 h 60"/>
                <a:gd name="T20" fmla="*/ 13 w 44"/>
                <a:gd name="T21" fmla="*/ 55 h 60"/>
                <a:gd name="T22" fmla="*/ 8 w 44"/>
                <a:gd name="T23" fmla="*/ 51 h 60"/>
                <a:gd name="T24" fmla="*/ 11 w 44"/>
                <a:gd name="T25" fmla="*/ 48 h 60"/>
                <a:gd name="T26" fmla="*/ 29 w 44"/>
                <a:gd name="T27" fmla="*/ 53 h 60"/>
                <a:gd name="T28" fmla="*/ 33 w 44"/>
                <a:gd name="T29" fmla="*/ 47 h 60"/>
                <a:gd name="T30" fmla="*/ 32 w 44"/>
                <a:gd name="T31" fmla="*/ 51 h 60"/>
                <a:gd name="T32" fmla="*/ 6 w 44"/>
                <a:gd name="T33" fmla="*/ 49 h 60"/>
                <a:gd name="T34" fmla="*/ 6 w 44"/>
                <a:gd name="T35" fmla="*/ 44 h 60"/>
                <a:gd name="T36" fmla="*/ 6 w 44"/>
                <a:gd name="T37" fmla="*/ 49 h 60"/>
                <a:gd name="T38" fmla="*/ 37 w 44"/>
                <a:gd name="T39" fmla="*/ 43 h 60"/>
                <a:gd name="T40" fmla="*/ 38 w 44"/>
                <a:gd name="T41" fmla="*/ 43 h 60"/>
                <a:gd name="T42" fmla="*/ 4 w 44"/>
                <a:gd name="T43" fmla="*/ 41 h 60"/>
                <a:gd name="T44" fmla="*/ 4 w 44"/>
                <a:gd name="T45" fmla="*/ 41 h 60"/>
                <a:gd name="T46" fmla="*/ 21 w 44"/>
                <a:gd name="T47" fmla="*/ 47 h 60"/>
                <a:gd name="T48" fmla="*/ 5 w 44"/>
                <a:gd name="T49" fmla="*/ 30 h 60"/>
                <a:gd name="T50" fmla="*/ 17 w 44"/>
                <a:gd name="T51" fmla="*/ 5 h 60"/>
                <a:gd name="T52" fmla="*/ 25 w 44"/>
                <a:gd name="T53" fmla="*/ 3 h 60"/>
                <a:gd name="T54" fmla="*/ 37 w 44"/>
                <a:gd name="T55" fmla="*/ 11 h 60"/>
                <a:gd name="T56" fmla="*/ 40 w 44"/>
                <a:gd name="T57" fmla="*/ 24 h 60"/>
                <a:gd name="T58" fmla="*/ 26 w 44"/>
                <a:gd name="T59" fmla="*/ 47 h 60"/>
                <a:gd name="T60" fmla="*/ 21 w 44"/>
                <a:gd name="T61" fmla="*/ 47 h 60"/>
                <a:gd name="T62" fmla="*/ 16 w 44"/>
                <a:gd name="T63" fmla="*/ 2 h 60"/>
                <a:gd name="T64" fmla="*/ 1 w 44"/>
                <a:gd name="T65" fmla="*/ 28 h 60"/>
                <a:gd name="T66" fmla="*/ 0 w 44"/>
                <a:gd name="T67" fmla="*/ 40 h 60"/>
                <a:gd name="T68" fmla="*/ 20 w 44"/>
                <a:gd name="T69" fmla="*/ 60 h 60"/>
                <a:gd name="T70" fmla="*/ 21 w 44"/>
                <a:gd name="T71" fmla="*/ 59 h 60"/>
                <a:gd name="T72" fmla="*/ 27 w 44"/>
                <a:gd name="T73" fmla="*/ 58 h 60"/>
                <a:gd name="T74" fmla="*/ 44 w 44"/>
                <a:gd name="T75" fmla="*/ 23 h 60"/>
                <a:gd name="T76" fmla="*/ 40 w 44"/>
                <a:gd name="T77" fmla="*/ 9 h 60"/>
                <a:gd name="T78" fmla="*/ 25 w 44"/>
                <a:gd name="T79"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4" h="60">
                  <a:moveTo>
                    <a:pt x="20" y="56"/>
                  </a:moveTo>
                  <a:cubicBezTo>
                    <a:pt x="18" y="56"/>
                    <a:pt x="17" y="56"/>
                    <a:pt x="16" y="56"/>
                  </a:cubicBezTo>
                  <a:cubicBezTo>
                    <a:pt x="17" y="54"/>
                    <a:pt x="17" y="52"/>
                    <a:pt x="18" y="51"/>
                  </a:cubicBezTo>
                  <a:cubicBezTo>
                    <a:pt x="19" y="51"/>
                    <a:pt x="20" y="51"/>
                    <a:pt x="21" y="51"/>
                  </a:cubicBezTo>
                  <a:cubicBezTo>
                    <a:pt x="22" y="51"/>
                    <a:pt x="22" y="51"/>
                    <a:pt x="22" y="51"/>
                  </a:cubicBezTo>
                  <a:cubicBezTo>
                    <a:pt x="21" y="53"/>
                    <a:pt x="21" y="54"/>
                    <a:pt x="20" y="56"/>
                  </a:cubicBezTo>
                  <a:cubicBezTo>
                    <a:pt x="20" y="56"/>
                    <a:pt x="20" y="56"/>
                    <a:pt x="20" y="56"/>
                  </a:cubicBezTo>
                  <a:moveTo>
                    <a:pt x="23" y="56"/>
                  </a:moveTo>
                  <a:cubicBezTo>
                    <a:pt x="24" y="54"/>
                    <a:pt x="24" y="53"/>
                    <a:pt x="25" y="51"/>
                  </a:cubicBezTo>
                  <a:cubicBezTo>
                    <a:pt x="25" y="51"/>
                    <a:pt x="25" y="51"/>
                    <a:pt x="25" y="51"/>
                  </a:cubicBezTo>
                  <a:cubicBezTo>
                    <a:pt x="26" y="50"/>
                    <a:pt x="26" y="50"/>
                    <a:pt x="27" y="50"/>
                  </a:cubicBezTo>
                  <a:cubicBezTo>
                    <a:pt x="28" y="50"/>
                    <a:pt x="28" y="50"/>
                    <a:pt x="28" y="50"/>
                  </a:cubicBezTo>
                  <a:cubicBezTo>
                    <a:pt x="27" y="51"/>
                    <a:pt x="27" y="53"/>
                    <a:pt x="26" y="54"/>
                  </a:cubicBezTo>
                  <a:cubicBezTo>
                    <a:pt x="26" y="55"/>
                    <a:pt x="26" y="55"/>
                    <a:pt x="26" y="55"/>
                  </a:cubicBezTo>
                  <a:cubicBezTo>
                    <a:pt x="26" y="55"/>
                    <a:pt x="26" y="55"/>
                    <a:pt x="26" y="55"/>
                  </a:cubicBezTo>
                  <a:cubicBezTo>
                    <a:pt x="25" y="55"/>
                    <a:pt x="24" y="55"/>
                    <a:pt x="23" y="56"/>
                  </a:cubicBezTo>
                  <a:moveTo>
                    <a:pt x="13" y="55"/>
                  </a:moveTo>
                  <a:cubicBezTo>
                    <a:pt x="13" y="55"/>
                    <a:pt x="12" y="54"/>
                    <a:pt x="12" y="54"/>
                  </a:cubicBezTo>
                  <a:cubicBezTo>
                    <a:pt x="12" y="54"/>
                    <a:pt x="12" y="54"/>
                    <a:pt x="12" y="54"/>
                  </a:cubicBezTo>
                  <a:cubicBezTo>
                    <a:pt x="12" y="52"/>
                    <a:pt x="13" y="51"/>
                    <a:pt x="13" y="50"/>
                  </a:cubicBezTo>
                  <a:cubicBezTo>
                    <a:pt x="14" y="50"/>
                    <a:pt x="15" y="50"/>
                    <a:pt x="15" y="50"/>
                  </a:cubicBezTo>
                  <a:cubicBezTo>
                    <a:pt x="15" y="52"/>
                    <a:pt x="14" y="53"/>
                    <a:pt x="13" y="55"/>
                  </a:cubicBezTo>
                  <a:moveTo>
                    <a:pt x="9" y="53"/>
                  </a:moveTo>
                  <a:cubicBezTo>
                    <a:pt x="9" y="52"/>
                    <a:pt x="8" y="52"/>
                    <a:pt x="8" y="51"/>
                  </a:cubicBezTo>
                  <a:cubicBezTo>
                    <a:pt x="8" y="50"/>
                    <a:pt x="9" y="48"/>
                    <a:pt x="9" y="47"/>
                  </a:cubicBezTo>
                  <a:cubicBezTo>
                    <a:pt x="10" y="47"/>
                    <a:pt x="10" y="48"/>
                    <a:pt x="11" y="48"/>
                  </a:cubicBezTo>
                  <a:cubicBezTo>
                    <a:pt x="11" y="50"/>
                    <a:pt x="10" y="51"/>
                    <a:pt x="9" y="53"/>
                  </a:cubicBezTo>
                  <a:moveTo>
                    <a:pt x="29" y="53"/>
                  </a:moveTo>
                  <a:cubicBezTo>
                    <a:pt x="30" y="51"/>
                    <a:pt x="31" y="50"/>
                    <a:pt x="31" y="48"/>
                  </a:cubicBezTo>
                  <a:cubicBezTo>
                    <a:pt x="32" y="47"/>
                    <a:pt x="33" y="47"/>
                    <a:pt x="33" y="47"/>
                  </a:cubicBezTo>
                  <a:cubicBezTo>
                    <a:pt x="33" y="48"/>
                    <a:pt x="33" y="49"/>
                    <a:pt x="32" y="50"/>
                  </a:cubicBezTo>
                  <a:cubicBezTo>
                    <a:pt x="32" y="51"/>
                    <a:pt x="32" y="51"/>
                    <a:pt x="32" y="51"/>
                  </a:cubicBezTo>
                  <a:cubicBezTo>
                    <a:pt x="32" y="52"/>
                    <a:pt x="31" y="53"/>
                    <a:pt x="29" y="53"/>
                  </a:cubicBezTo>
                  <a:moveTo>
                    <a:pt x="6" y="49"/>
                  </a:moveTo>
                  <a:cubicBezTo>
                    <a:pt x="6" y="48"/>
                    <a:pt x="5" y="48"/>
                    <a:pt x="5" y="47"/>
                  </a:cubicBezTo>
                  <a:cubicBezTo>
                    <a:pt x="6" y="46"/>
                    <a:pt x="6" y="45"/>
                    <a:pt x="6" y="44"/>
                  </a:cubicBezTo>
                  <a:cubicBezTo>
                    <a:pt x="7" y="45"/>
                    <a:pt x="7" y="45"/>
                    <a:pt x="7" y="45"/>
                  </a:cubicBezTo>
                  <a:cubicBezTo>
                    <a:pt x="7" y="46"/>
                    <a:pt x="6" y="47"/>
                    <a:pt x="6" y="49"/>
                  </a:cubicBezTo>
                  <a:moveTo>
                    <a:pt x="36" y="46"/>
                  </a:moveTo>
                  <a:cubicBezTo>
                    <a:pt x="37" y="45"/>
                    <a:pt x="37" y="44"/>
                    <a:pt x="37" y="43"/>
                  </a:cubicBezTo>
                  <a:cubicBezTo>
                    <a:pt x="38" y="42"/>
                    <a:pt x="38" y="42"/>
                    <a:pt x="38" y="41"/>
                  </a:cubicBezTo>
                  <a:cubicBezTo>
                    <a:pt x="38" y="42"/>
                    <a:pt x="38" y="42"/>
                    <a:pt x="38" y="43"/>
                  </a:cubicBezTo>
                  <a:cubicBezTo>
                    <a:pt x="37" y="44"/>
                    <a:pt x="37" y="45"/>
                    <a:pt x="36" y="46"/>
                  </a:cubicBezTo>
                  <a:moveTo>
                    <a:pt x="4" y="41"/>
                  </a:moveTo>
                  <a:cubicBezTo>
                    <a:pt x="4" y="41"/>
                    <a:pt x="4" y="41"/>
                    <a:pt x="4" y="41"/>
                  </a:cubicBezTo>
                  <a:cubicBezTo>
                    <a:pt x="4" y="41"/>
                    <a:pt x="4" y="41"/>
                    <a:pt x="4" y="41"/>
                  </a:cubicBezTo>
                  <a:cubicBezTo>
                    <a:pt x="4" y="41"/>
                    <a:pt x="4" y="41"/>
                    <a:pt x="4" y="41"/>
                  </a:cubicBezTo>
                  <a:moveTo>
                    <a:pt x="21" y="47"/>
                  </a:moveTo>
                  <a:cubicBezTo>
                    <a:pt x="17" y="47"/>
                    <a:pt x="13" y="46"/>
                    <a:pt x="10" y="43"/>
                  </a:cubicBezTo>
                  <a:cubicBezTo>
                    <a:pt x="6" y="39"/>
                    <a:pt x="5" y="35"/>
                    <a:pt x="5" y="30"/>
                  </a:cubicBezTo>
                  <a:cubicBezTo>
                    <a:pt x="5" y="26"/>
                    <a:pt x="6" y="23"/>
                    <a:pt x="7" y="20"/>
                  </a:cubicBezTo>
                  <a:cubicBezTo>
                    <a:pt x="9" y="14"/>
                    <a:pt x="12" y="8"/>
                    <a:pt x="17" y="5"/>
                  </a:cubicBezTo>
                  <a:cubicBezTo>
                    <a:pt x="20" y="4"/>
                    <a:pt x="23" y="3"/>
                    <a:pt x="25" y="3"/>
                  </a:cubicBezTo>
                  <a:cubicBezTo>
                    <a:pt x="25" y="3"/>
                    <a:pt x="25" y="3"/>
                    <a:pt x="25" y="3"/>
                  </a:cubicBezTo>
                  <a:cubicBezTo>
                    <a:pt x="29" y="3"/>
                    <a:pt x="32" y="4"/>
                    <a:pt x="34" y="7"/>
                  </a:cubicBezTo>
                  <a:cubicBezTo>
                    <a:pt x="35" y="8"/>
                    <a:pt x="36" y="9"/>
                    <a:pt x="37" y="11"/>
                  </a:cubicBezTo>
                  <a:cubicBezTo>
                    <a:pt x="37" y="11"/>
                    <a:pt x="37" y="11"/>
                    <a:pt x="37" y="11"/>
                  </a:cubicBezTo>
                  <a:cubicBezTo>
                    <a:pt x="39" y="15"/>
                    <a:pt x="40" y="19"/>
                    <a:pt x="40" y="24"/>
                  </a:cubicBezTo>
                  <a:cubicBezTo>
                    <a:pt x="40" y="27"/>
                    <a:pt x="39" y="31"/>
                    <a:pt x="38" y="34"/>
                  </a:cubicBezTo>
                  <a:cubicBezTo>
                    <a:pt x="36" y="40"/>
                    <a:pt x="31" y="45"/>
                    <a:pt x="26" y="47"/>
                  </a:cubicBezTo>
                  <a:cubicBezTo>
                    <a:pt x="24" y="47"/>
                    <a:pt x="23" y="47"/>
                    <a:pt x="21" y="47"/>
                  </a:cubicBezTo>
                  <a:cubicBezTo>
                    <a:pt x="21" y="47"/>
                    <a:pt x="21" y="47"/>
                    <a:pt x="21" y="47"/>
                  </a:cubicBezTo>
                  <a:moveTo>
                    <a:pt x="25" y="0"/>
                  </a:moveTo>
                  <a:cubicBezTo>
                    <a:pt x="22" y="0"/>
                    <a:pt x="19" y="1"/>
                    <a:pt x="16" y="2"/>
                  </a:cubicBezTo>
                  <a:cubicBezTo>
                    <a:pt x="9" y="6"/>
                    <a:pt x="5" y="12"/>
                    <a:pt x="3" y="19"/>
                  </a:cubicBezTo>
                  <a:cubicBezTo>
                    <a:pt x="2" y="22"/>
                    <a:pt x="2" y="25"/>
                    <a:pt x="1" y="28"/>
                  </a:cubicBezTo>
                  <a:cubicBezTo>
                    <a:pt x="1" y="29"/>
                    <a:pt x="1" y="29"/>
                    <a:pt x="1" y="29"/>
                  </a:cubicBezTo>
                  <a:cubicBezTo>
                    <a:pt x="1" y="33"/>
                    <a:pt x="0" y="36"/>
                    <a:pt x="0" y="40"/>
                  </a:cubicBezTo>
                  <a:cubicBezTo>
                    <a:pt x="0" y="44"/>
                    <a:pt x="1" y="49"/>
                    <a:pt x="4" y="52"/>
                  </a:cubicBezTo>
                  <a:cubicBezTo>
                    <a:pt x="8" y="58"/>
                    <a:pt x="14" y="60"/>
                    <a:pt x="20" y="60"/>
                  </a:cubicBezTo>
                  <a:cubicBezTo>
                    <a:pt x="20" y="60"/>
                    <a:pt x="20" y="60"/>
                    <a:pt x="20" y="60"/>
                  </a:cubicBezTo>
                  <a:cubicBezTo>
                    <a:pt x="20" y="60"/>
                    <a:pt x="20" y="59"/>
                    <a:pt x="21" y="59"/>
                  </a:cubicBezTo>
                  <a:cubicBezTo>
                    <a:pt x="21" y="59"/>
                    <a:pt x="21" y="59"/>
                    <a:pt x="21" y="59"/>
                  </a:cubicBezTo>
                  <a:cubicBezTo>
                    <a:pt x="23" y="59"/>
                    <a:pt x="25" y="59"/>
                    <a:pt x="27" y="58"/>
                  </a:cubicBezTo>
                  <a:cubicBezTo>
                    <a:pt x="34" y="56"/>
                    <a:pt x="39" y="50"/>
                    <a:pt x="41" y="44"/>
                  </a:cubicBezTo>
                  <a:cubicBezTo>
                    <a:pt x="43" y="39"/>
                    <a:pt x="44" y="31"/>
                    <a:pt x="44" y="23"/>
                  </a:cubicBezTo>
                  <a:cubicBezTo>
                    <a:pt x="44" y="23"/>
                    <a:pt x="44" y="22"/>
                    <a:pt x="43" y="22"/>
                  </a:cubicBezTo>
                  <a:cubicBezTo>
                    <a:pt x="43" y="17"/>
                    <a:pt x="42" y="13"/>
                    <a:pt x="40" y="9"/>
                  </a:cubicBezTo>
                  <a:cubicBezTo>
                    <a:pt x="39" y="7"/>
                    <a:pt x="38" y="6"/>
                    <a:pt x="36" y="4"/>
                  </a:cubicBezTo>
                  <a:cubicBezTo>
                    <a:pt x="33" y="1"/>
                    <a:pt x="29" y="0"/>
                    <a:pt x="25" y="0"/>
                  </a:cubicBezTo>
                </a:path>
              </a:pathLst>
            </a:custGeom>
            <a:solidFill>
              <a:srgbClr val="B2B2B2"/>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21" name="Freeform 764"/>
            <p:cNvSpPr>
              <a:spLocks noEditPoints="1"/>
            </p:cNvSpPr>
            <p:nvPr/>
          </p:nvSpPr>
          <p:spPr bwMode="auto">
            <a:xfrm>
              <a:off x="2505613" y="3362159"/>
              <a:ext cx="42117" cy="57350"/>
            </a:xfrm>
            <a:custGeom>
              <a:avLst/>
              <a:gdLst>
                <a:gd name="T0" fmla="*/ 8 w 20"/>
                <a:gd name="T1" fmla="*/ 24 h 27"/>
                <a:gd name="T2" fmla="*/ 8 w 20"/>
                <a:gd name="T3" fmla="*/ 24 h 27"/>
                <a:gd name="T4" fmla="*/ 6 w 20"/>
                <a:gd name="T5" fmla="*/ 23 h 27"/>
                <a:gd name="T6" fmla="*/ 4 w 20"/>
                <a:gd name="T7" fmla="*/ 21 h 27"/>
                <a:gd name="T8" fmla="*/ 4 w 20"/>
                <a:gd name="T9" fmla="*/ 20 h 27"/>
                <a:gd name="T10" fmla="*/ 4 w 20"/>
                <a:gd name="T11" fmla="*/ 20 h 27"/>
                <a:gd name="T12" fmla="*/ 9 w 20"/>
                <a:gd name="T13" fmla="*/ 12 h 27"/>
                <a:gd name="T14" fmla="*/ 12 w 20"/>
                <a:gd name="T15" fmla="*/ 11 h 27"/>
                <a:gd name="T16" fmla="*/ 12 w 20"/>
                <a:gd name="T17" fmla="*/ 11 h 27"/>
                <a:gd name="T18" fmla="*/ 14 w 20"/>
                <a:gd name="T19" fmla="*/ 12 h 27"/>
                <a:gd name="T20" fmla="*/ 16 w 20"/>
                <a:gd name="T21" fmla="*/ 13 h 27"/>
                <a:gd name="T22" fmla="*/ 16 w 20"/>
                <a:gd name="T23" fmla="*/ 15 h 27"/>
                <a:gd name="T24" fmla="*/ 14 w 20"/>
                <a:gd name="T25" fmla="*/ 20 h 27"/>
                <a:gd name="T26" fmla="*/ 8 w 20"/>
                <a:gd name="T27" fmla="*/ 24 h 27"/>
                <a:gd name="T28" fmla="*/ 4 w 20"/>
                <a:gd name="T29" fmla="*/ 12 h 27"/>
                <a:gd name="T30" fmla="*/ 5 w 20"/>
                <a:gd name="T31" fmla="*/ 12 h 27"/>
                <a:gd name="T32" fmla="*/ 6 w 20"/>
                <a:gd name="T33" fmla="*/ 8 h 27"/>
                <a:gd name="T34" fmla="*/ 5 w 20"/>
                <a:gd name="T35" fmla="*/ 11 h 27"/>
                <a:gd name="T36" fmla="*/ 4 w 20"/>
                <a:gd name="T37" fmla="*/ 12 h 27"/>
                <a:gd name="T38" fmla="*/ 17 w 20"/>
                <a:gd name="T39" fmla="*/ 9 h 27"/>
                <a:gd name="T40" fmla="*/ 16 w 20"/>
                <a:gd name="T41" fmla="*/ 9 h 27"/>
                <a:gd name="T42" fmla="*/ 17 w 20"/>
                <a:gd name="T43" fmla="*/ 7 h 27"/>
                <a:gd name="T44" fmla="*/ 17 w 20"/>
                <a:gd name="T45" fmla="*/ 8 h 27"/>
                <a:gd name="T46" fmla="*/ 17 w 20"/>
                <a:gd name="T47" fmla="*/ 9 h 27"/>
                <a:gd name="T48" fmla="*/ 17 w 20"/>
                <a:gd name="T49" fmla="*/ 9 h 27"/>
                <a:gd name="T50" fmla="*/ 9 w 20"/>
                <a:gd name="T51" fmla="*/ 9 h 27"/>
                <a:gd name="T52" fmla="*/ 10 w 20"/>
                <a:gd name="T53" fmla="*/ 4 h 27"/>
                <a:gd name="T54" fmla="*/ 11 w 20"/>
                <a:gd name="T55" fmla="*/ 3 h 27"/>
                <a:gd name="T56" fmla="*/ 9 w 20"/>
                <a:gd name="T57" fmla="*/ 8 h 27"/>
                <a:gd name="T58" fmla="*/ 9 w 20"/>
                <a:gd name="T59" fmla="*/ 9 h 27"/>
                <a:gd name="T60" fmla="*/ 14 w 20"/>
                <a:gd name="T61" fmla="*/ 8 h 27"/>
                <a:gd name="T62" fmla="*/ 12 w 20"/>
                <a:gd name="T63" fmla="*/ 8 h 27"/>
                <a:gd name="T64" fmla="*/ 14 w 20"/>
                <a:gd name="T65" fmla="*/ 3 h 27"/>
                <a:gd name="T66" fmla="*/ 15 w 20"/>
                <a:gd name="T67" fmla="*/ 4 h 27"/>
                <a:gd name="T68" fmla="*/ 15 w 20"/>
                <a:gd name="T69" fmla="*/ 4 h 27"/>
                <a:gd name="T70" fmla="*/ 14 w 20"/>
                <a:gd name="T71" fmla="*/ 8 h 27"/>
                <a:gd name="T72" fmla="*/ 13 w 20"/>
                <a:gd name="T73" fmla="*/ 0 h 27"/>
                <a:gd name="T74" fmla="*/ 8 w 20"/>
                <a:gd name="T75" fmla="*/ 1 h 27"/>
                <a:gd name="T76" fmla="*/ 1 w 20"/>
                <a:gd name="T77" fmla="*/ 10 h 27"/>
                <a:gd name="T78" fmla="*/ 0 w 20"/>
                <a:gd name="T79" fmla="*/ 18 h 27"/>
                <a:gd name="T80" fmla="*/ 1 w 20"/>
                <a:gd name="T81" fmla="*/ 22 h 27"/>
                <a:gd name="T82" fmla="*/ 4 w 20"/>
                <a:gd name="T83" fmla="*/ 26 h 27"/>
                <a:gd name="T84" fmla="*/ 8 w 20"/>
                <a:gd name="T85" fmla="*/ 27 h 27"/>
                <a:gd name="T86" fmla="*/ 8 w 20"/>
                <a:gd name="T87" fmla="*/ 27 h 27"/>
                <a:gd name="T88" fmla="*/ 17 w 20"/>
                <a:gd name="T89" fmla="*/ 22 h 27"/>
                <a:gd name="T90" fmla="*/ 20 w 20"/>
                <a:gd name="T91" fmla="*/ 9 h 27"/>
                <a:gd name="T92" fmla="*/ 19 w 20"/>
                <a:gd name="T93" fmla="*/ 9 h 27"/>
                <a:gd name="T94" fmla="*/ 20 w 20"/>
                <a:gd name="T95" fmla="*/ 9 h 27"/>
                <a:gd name="T96" fmla="*/ 20 w 20"/>
                <a:gd name="T97" fmla="*/ 8 h 27"/>
                <a:gd name="T98" fmla="*/ 19 w 20"/>
                <a:gd name="T99" fmla="*/ 3 h 27"/>
                <a:gd name="T100" fmla="*/ 16 w 20"/>
                <a:gd name="T101" fmla="*/ 0 h 27"/>
                <a:gd name="T102" fmla="*/ 13 w 20"/>
                <a:gd name="T103"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 h="27">
                  <a:moveTo>
                    <a:pt x="8" y="24"/>
                  </a:moveTo>
                  <a:cubicBezTo>
                    <a:pt x="8" y="24"/>
                    <a:pt x="8" y="24"/>
                    <a:pt x="8" y="24"/>
                  </a:cubicBezTo>
                  <a:cubicBezTo>
                    <a:pt x="7" y="24"/>
                    <a:pt x="7" y="24"/>
                    <a:pt x="6" y="23"/>
                  </a:cubicBezTo>
                  <a:cubicBezTo>
                    <a:pt x="5" y="23"/>
                    <a:pt x="4" y="22"/>
                    <a:pt x="4" y="21"/>
                  </a:cubicBezTo>
                  <a:cubicBezTo>
                    <a:pt x="4" y="20"/>
                    <a:pt x="4" y="20"/>
                    <a:pt x="4" y="20"/>
                  </a:cubicBezTo>
                  <a:cubicBezTo>
                    <a:pt x="4" y="20"/>
                    <a:pt x="4" y="20"/>
                    <a:pt x="4" y="20"/>
                  </a:cubicBezTo>
                  <a:cubicBezTo>
                    <a:pt x="5" y="17"/>
                    <a:pt x="7" y="14"/>
                    <a:pt x="9" y="12"/>
                  </a:cubicBezTo>
                  <a:cubicBezTo>
                    <a:pt x="10" y="12"/>
                    <a:pt x="11" y="11"/>
                    <a:pt x="12" y="11"/>
                  </a:cubicBezTo>
                  <a:cubicBezTo>
                    <a:pt x="12" y="11"/>
                    <a:pt x="12" y="11"/>
                    <a:pt x="12" y="11"/>
                  </a:cubicBezTo>
                  <a:cubicBezTo>
                    <a:pt x="13" y="11"/>
                    <a:pt x="14" y="12"/>
                    <a:pt x="14" y="12"/>
                  </a:cubicBezTo>
                  <a:cubicBezTo>
                    <a:pt x="15" y="12"/>
                    <a:pt x="15" y="13"/>
                    <a:pt x="16" y="13"/>
                  </a:cubicBezTo>
                  <a:cubicBezTo>
                    <a:pt x="16" y="14"/>
                    <a:pt x="16" y="14"/>
                    <a:pt x="16" y="15"/>
                  </a:cubicBezTo>
                  <a:cubicBezTo>
                    <a:pt x="16" y="17"/>
                    <a:pt x="15" y="19"/>
                    <a:pt x="14" y="20"/>
                  </a:cubicBezTo>
                  <a:cubicBezTo>
                    <a:pt x="13" y="22"/>
                    <a:pt x="10" y="24"/>
                    <a:pt x="8" y="24"/>
                  </a:cubicBezTo>
                  <a:moveTo>
                    <a:pt x="4" y="12"/>
                  </a:moveTo>
                  <a:cubicBezTo>
                    <a:pt x="5" y="12"/>
                    <a:pt x="5" y="12"/>
                    <a:pt x="5" y="12"/>
                  </a:cubicBezTo>
                  <a:cubicBezTo>
                    <a:pt x="5" y="10"/>
                    <a:pt x="5" y="9"/>
                    <a:pt x="6" y="8"/>
                  </a:cubicBezTo>
                  <a:cubicBezTo>
                    <a:pt x="6" y="9"/>
                    <a:pt x="6" y="10"/>
                    <a:pt x="5" y="11"/>
                  </a:cubicBezTo>
                  <a:cubicBezTo>
                    <a:pt x="4" y="12"/>
                    <a:pt x="4" y="12"/>
                    <a:pt x="4" y="12"/>
                  </a:cubicBezTo>
                  <a:moveTo>
                    <a:pt x="17" y="9"/>
                  </a:moveTo>
                  <a:cubicBezTo>
                    <a:pt x="16" y="9"/>
                    <a:pt x="16" y="9"/>
                    <a:pt x="16" y="9"/>
                  </a:cubicBezTo>
                  <a:cubicBezTo>
                    <a:pt x="16" y="8"/>
                    <a:pt x="17" y="8"/>
                    <a:pt x="17" y="7"/>
                  </a:cubicBezTo>
                  <a:cubicBezTo>
                    <a:pt x="17" y="8"/>
                    <a:pt x="17" y="8"/>
                    <a:pt x="17" y="8"/>
                  </a:cubicBezTo>
                  <a:cubicBezTo>
                    <a:pt x="17" y="9"/>
                    <a:pt x="17" y="9"/>
                    <a:pt x="17" y="9"/>
                  </a:cubicBezTo>
                  <a:cubicBezTo>
                    <a:pt x="17" y="9"/>
                    <a:pt x="17" y="9"/>
                    <a:pt x="17" y="9"/>
                  </a:cubicBezTo>
                  <a:moveTo>
                    <a:pt x="9" y="9"/>
                  </a:moveTo>
                  <a:cubicBezTo>
                    <a:pt x="9" y="7"/>
                    <a:pt x="9" y="5"/>
                    <a:pt x="10" y="4"/>
                  </a:cubicBezTo>
                  <a:cubicBezTo>
                    <a:pt x="11" y="3"/>
                    <a:pt x="11" y="3"/>
                    <a:pt x="11" y="3"/>
                  </a:cubicBezTo>
                  <a:cubicBezTo>
                    <a:pt x="10" y="5"/>
                    <a:pt x="10" y="7"/>
                    <a:pt x="9" y="8"/>
                  </a:cubicBezTo>
                  <a:cubicBezTo>
                    <a:pt x="9" y="9"/>
                    <a:pt x="9" y="9"/>
                    <a:pt x="9" y="9"/>
                  </a:cubicBezTo>
                  <a:moveTo>
                    <a:pt x="14" y="8"/>
                  </a:moveTo>
                  <a:cubicBezTo>
                    <a:pt x="13" y="8"/>
                    <a:pt x="13" y="8"/>
                    <a:pt x="12" y="8"/>
                  </a:cubicBezTo>
                  <a:cubicBezTo>
                    <a:pt x="13" y="6"/>
                    <a:pt x="13" y="5"/>
                    <a:pt x="14" y="3"/>
                  </a:cubicBezTo>
                  <a:cubicBezTo>
                    <a:pt x="14" y="3"/>
                    <a:pt x="15" y="3"/>
                    <a:pt x="15" y="4"/>
                  </a:cubicBezTo>
                  <a:cubicBezTo>
                    <a:pt x="15" y="4"/>
                    <a:pt x="15" y="4"/>
                    <a:pt x="15" y="4"/>
                  </a:cubicBezTo>
                  <a:cubicBezTo>
                    <a:pt x="15" y="5"/>
                    <a:pt x="14" y="7"/>
                    <a:pt x="14" y="8"/>
                  </a:cubicBezTo>
                  <a:moveTo>
                    <a:pt x="13" y="0"/>
                  </a:moveTo>
                  <a:cubicBezTo>
                    <a:pt x="11" y="0"/>
                    <a:pt x="9" y="0"/>
                    <a:pt x="8" y="1"/>
                  </a:cubicBezTo>
                  <a:cubicBezTo>
                    <a:pt x="4" y="3"/>
                    <a:pt x="2" y="7"/>
                    <a:pt x="1" y="10"/>
                  </a:cubicBezTo>
                  <a:cubicBezTo>
                    <a:pt x="0" y="13"/>
                    <a:pt x="0" y="15"/>
                    <a:pt x="0" y="18"/>
                  </a:cubicBezTo>
                  <a:cubicBezTo>
                    <a:pt x="0" y="19"/>
                    <a:pt x="0" y="21"/>
                    <a:pt x="1" y="22"/>
                  </a:cubicBezTo>
                  <a:cubicBezTo>
                    <a:pt x="1" y="24"/>
                    <a:pt x="2" y="25"/>
                    <a:pt x="4" y="26"/>
                  </a:cubicBezTo>
                  <a:cubicBezTo>
                    <a:pt x="5" y="27"/>
                    <a:pt x="7" y="27"/>
                    <a:pt x="8" y="27"/>
                  </a:cubicBezTo>
                  <a:cubicBezTo>
                    <a:pt x="8" y="27"/>
                    <a:pt x="8" y="27"/>
                    <a:pt x="8" y="27"/>
                  </a:cubicBezTo>
                  <a:cubicBezTo>
                    <a:pt x="12" y="27"/>
                    <a:pt x="15" y="25"/>
                    <a:pt x="17" y="22"/>
                  </a:cubicBezTo>
                  <a:cubicBezTo>
                    <a:pt x="20" y="18"/>
                    <a:pt x="20" y="13"/>
                    <a:pt x="20" y="9"/>
                  </a:cubicBezTo>
                  <a:cubicBezTo>
                    <a:pt x="19" y="9"/>
                    <a:pt x="19" y="9"/>
                    <a:pt x="19" y="9"/>
                  </a:cubicBezTo>
                  <a:cubicBezTo>
                    <a:pt x="20" y="9"/>
                    <a:pt x="20" y="9"/>
                    <a:pt x="20" y="9"/>
                  </a:cubicBezTo>
                  <a:cubicBezTo>
                    <a:pt x="20" y="8"/>
                    <a:pt x="20" y="8"/>
                    <a:pt x="20" y="8"/>
                  </a:cubicBezTo>
                  <a:cubicBezTo>
                    <a:pt x="20" y="7"/>
                    <a:pt x="20" y="5"/>
                    <a:pt x="19" y="3"/>
                  </a:cubicBezTo>
                  <a:cubicBezTo>
                    <a:pt x="19" y="2"/>
                    <a:pt x="18" y="1"/>
                    <a:pt x="16" y="0"/>
                  </a:cubicBezTo>
                  <a:cubicBezTo>
                    <a:pt x="15" y="0"/>
                    <a:pt x="14" y="0"/>
                    <a:pt x="13" y="0"/>
                  </a:cubicBezTo>
                </a:path>
              </a:pathLst>
            </a:custGeom>
            <a:solidFill>
              <a:srgbClr val="B2B2B2"/>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22" name="Freeform 765"/>
            <p:cNvSpPr>
              <a:spLocks noEditPoints="1"/>
            </p:cNvSpPr>
            <p:nvPr/>
          </p:nvSpPr>
          <p:spPr bwMode="auto">
            <a:xfrm>
              <a:off x="2480522" y="3337068"/>
              <a:ext cx="90506" cy="124558"/>
            </a:xfrm>
            <a:custGeom>
              <a:avLst/>
              <a:gdLst>
                <a:gd name="T0" fmla="*/ 16 w 43"/>
                <a:gd name="T1" fmla="*/ 56 h 59"/>
                <a:gd name="T2" fmla="*/ 21 w 43"/>
                <a:gd name="T3" fmla="*/ 51 h 59"/>
                <a:gd name="T4" fmla="*/ 20 w 43"/>
                <a:gd name="T5" fmla="*/ 56 h 59"/>
                <a:gd name="T6" fmla="*/ 23 w 43"/>
                <a:gd name="T7" fmla="*/ 55 h 59"/>
                <a:gd name="T8" fmla="*/ 25 w 43"/>
                <a:gd name="T9" fmla="*/ 50 h 59"/>
                <a:gd name="T10" fmla="*/ 27 w 43"/>
                <a:gd name="T11" fmla="*/ 50 h 59"/>
                <a:gd name="T12" fmla="*/ 26 w 43"/>
                <a:gd name="T13" fmla="*/ 55 h 59"/>
                <a:gd name="T14" fmla="*/ 23 w 43"/>
                <a:gd name="T15" fmla="*/ 55 h 59"/>
                <a:gd name="T16" fmla="*/ 11 w 43"/>
                <a:gd name="T17" fmla="*/ 54 h 59"/>
                <a:gd name="T18" fmla="*/ 13 w 43"/>
                <a:gd name="T19" fmla="*/ 49 h 59"/>
                <a:gd name="T20" fmla="*/ 13 w 43"/>
                <a:gd name="T21" fmla="*/ 55 h 59"/>
                <a:gd name="T22" fmla="*/ 7 w 43"/>
                <a:gd name="T23" fmla="*/ 51 h 59"/>
                <a:gd name="T24" fmla="*/ 11 w 43"/>
                <a:gd name="T25" fmla="*/ 48 h 59"/>
                <a:gd name="T26" fmla="*/ 29 w 43"/>
                <a:gd name="T27" fmla="*/ 53 h 59"/>
                <a:gd name="T28" fmla="*/ 33 w 43"/>
                <a:gd name="T29" fmla="*/ 46 h 59"/>
                <a:gd name="T30" fmla="*/ 32 w 43"/>
                <a:gd name="T31" fmla="*/ 51 h 59"/>
                <a:gd name="T32" fmla="*/ 5 w 43"/>
                <a:gd name="T33" fmla="*/ 48 h 59"/>
                <a:gd name="T34" fmla="*/ 6 w 43"/>
                <a:gd name="T35" fmla="*/ 44 h 59"/>
                <a:gd name="T36" fmla="*/ 5 w 43"/>
                <a:gd name="T37" fmla="*/ 48 h 59"/>
                <a:gd name="T38" fmla="*/ 37 w 43"/>
                <a:gd name="T39" fmla="*/ 43 h 59"/>
                <a:gd name="T40" fmla="*/ 37 w 43"/>
                <a:gd name="T41" fmla="*/ 43 h 59"/>
                <a:gd name="T42" fmla="*/ 3 w 43"/>
                <a:gd name="T43" fmla="*/ 41 h 59"/>
                <a:gd name="T44" fmla="*/ 3 w 43"/>
                <a:gd name="T45" fmla="*/ 41 h 59"/>
                <a:gd name="T46" fmla="*/ 21 w 43"/>
                <a:gd name="T47" fmla="*/ 47 h 59"/>
                <a:gd name="T48" fmla="*/ 4 w 43"/>
                <a:gd name="T49" fmla="*/ 29 h 59"/>
                <a:gd name="T50" fmla="*/ 17 w 43"/>
                <a:gd name="T51" fmla="*/ 5 h 59"/>
                <a:gd name="T52" fmla="*/ 25 w 43"/>
                <a:gd name="T53" fmla="*/ 3 h 59"/>
                <a:gd name="T54" fmla="*/ 36 w 43"/>
                <a:gd name="T55" fmla="*/ 11 h 59"/>
                <a:gd name="T56" fmla="*/ 36 w 43"/>
                <a:gd name="T57" fmla="*/ 11 h 59"/>
                <a:gd name="T58" fmla="*/ 37 w 43"/>
                <a:gd name="T59" fmla="*/ 34 h 59"/>
                <a:gd name="T60" fmla="*/ 21 w 43"/>
                <a:gd name="T61" fmla="*/ 47 h 59"/>
                <a:gd name="T62" fmla="*/ 25 w 43"/>
                <a:gd name="T63" fmla="*/ 0 h 59"/>
                <a:gd name="T64" fmla="*/ 3 w 43"/>
                <a:gd name="T65" fmla="*/ 18 h 59"/>
                <a:gd name="T66" fmla="*/ 1 w 43"/>
                <a:gd name="T67" fmla="*/ 29 h 59"/>
                <a:gd name="T68" fmla="*/ 3 w 43"/>
                <a:gd name="T69" fmla="*/ 52 h 59"/>
                <a:gd name="T70" fmla="*/ 19 w 43"/>
                <a:gd name="T71" fmla="*/ 59 h 59"/>
                <a:gd name="T72" fmla="*/ 21 w 43"/>
                <a:gd name="T73" fmla="*/ 59 h 59"/>
                <a:gd name="T74" fmla="*/ 41 w 43"/>
                <a:gd name="T75" fmla="*/ 44 h 59"/>
                <a:gd name="T76" fmla="*/ 43 w 43"/>
                <a:gd name="T77" fmla="*/ 22 h 59"/>
                <a:gd name="T78" fmla="*/ 36 w 43"/>
                <a:gd name="T79" fmla="*/ 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3" h="59">
                  <a:moveTo>
                    <a:pt x="19" y="56"/>
                  </a:moveTo>
                  <a:cubicBezTo>
                    <a:pt x="18" y="56"/>
                    <a:pt x="17" y="56"/>
                    <a:pt x="16" y="56"/>
                  </a:cubicBezTo>
                  <a:cubicBezTo>
                    <a:pt x="16" y="54"/>
                    <a:pt x="17" y="52"/>
                    <a:pt x="18" y="51"/>
                  </a:cubicBezTo>
                  <a:cubicBezTo>
                    <a:pt x="19" y="51"/>
                    <a:pt x="20" y="51"/>
                    <a:pt x="21" y="51"/>
                  </a:cubicBezTo>
                  <a:cubicBezTo>
                    <a:pt x="22" y="51"/>
                    <a:pt x="22" y="51"/>
                    <a:pt x="22" y="51"/>
                  </a:cubicBezTo>
                  <a:cubicBezTo>
                    <a:pt x="21" y="52"/>
                    <a:pt x="20" y="54"/>
                    <a:pt x="20" y="56"/>
                  </a:cubicBezTo>
                  <a:cubicBezTo>
                    <a:pt x="19" y="56"/>
                    <a:pt x="19" y="56"/>
                    <a:pt x="19" y="56"/>
                  </a:cubicBezTo>
                  <a:moveTo>
                    <a:pt x="23" y="55"/>
                  </a:moveTo>
                  <a:cubicBezTo>
                    <a:pt x="23" y="54"/>
                    <a:pt x="24" y="53"/>
                    <a:pt x="24" y="51"/>
                  </a:cubicBezTo>
                  <a:cubicBezTo>
                    <a:pt x="25" y="50"/>
                    <a:pt x="25" y="50"/>
                    <a:pt x="25" y="50"/>
                  </a:cubicBezTo>
                  <a:cubicBezTo>
                    <a:pt x="25" y="50"/>
                    <a:pt x="26" y="50"/>
                    <a:pt x="26" y="50"/>
                  </a:cubicBezTo>
                  <a:cubicBezTo>
                    <a:pt x="27" y="50"/>
                    <a:pt x="27" y="50"/>
                    <a:pt x="27" y="50"/>
                  </a:cubicBezTo>
                  <a:cubicBezTo>
                    <a:pt x="27" y="51"/>
                    <a:pt x="26" y="53"/>
                    <a:pt x="26" y="54"/>
                  </a:cubicBezTo>
                  <a:cubicBezTo>
                    <a:pt x="26" y="55"/>
                    <a:pt x="26" y="55"/>
                    <a:pt x="26" y="55"/>
                  </a:cubicBezTo>
                  <a:cubicBezTo>
                    <a:pt x="25" y="55"/>
                    <a:pt x="25" y="55"/>
                    <a:pt x="25" y="55"/>
                  </a:cubicBezTo>
                  <a:cubicBezTo>
                    <a:pt x="25" y="55"/>
                    <a:pt x="24" y="55"/>
                    <a:pt x="23" y="55"/>
                  </a:cubicBezTo>
                  <a:moveTo>
                    <a:pt x="13" y="55"/>
                  </a:moveTo>
                  <a:cubicBezTo>
                    <a:pt x="12" y="55"/>
                    <a:pt x="12" y="54"/>
                    <a:pt x="11" y="54"/>
                  </a:cubicBezTo>
                  <a:cubicBezTo>
                    <a:pt x="11" y="53"/>
                    <a:pt x="11" y="53"/>
                    <a:pt x="11" y="53"/>
                  </a:cubicBezTo>
                  <a:cubicBezTo>
                    <a:pt x="12" y="52"/>
                    <a:pt x="12" y="51"/>
                    <a:pt x="13" y="49"/>
                  </a:cubicBezTo>
                  <a:cubicBezTo>
                    <a:pt x="14" y="50"/>
                    <a:pt x="14" y="50"/>
                    <a:pt x="15" y="50"/>
                  </a:cubicBezTo>
                  <a:cubicBezTo>
                    <a:pt x="14" y="52"/>
                    <a:pt x="13" y="53"/>
                    <a:pt x="13" y="55"/>
                  </a:cubicBezTo>
                  <a:moveTo>
                    <a:pt x="9" y="53"/>
                  </a:moveTo>
                  <a:cubicBezTo>
                    <a:pt x="8" y="52"/>
                    <a:pt x="8" y="52"/>
                    <a:pt x="7" y="51"/>
                  </a:cubicBezTo>
                  <a:cubicBezTo>
                    <a:pt x="8" y="50"/>
                    <a:pt x="8" y="48"/>
                    <a:pt x="9" y="47"/>
                  </a:cubicBezTo>
                  <a:cubicBezTo>
                    <a:pt x="9" y="47"/>
                    <a:pt x="10" y="48"/>
                    <a:pt x="11" y="48"/>
                  </a:cubicBezTo>
                  <a:cubicBezTo>
                    <a:pt x="10" y="50"/>
                    <a:pt x="9" y="51"/>
                    <a:pt x="9" y="53"/>
                  </a:cubicBezTo>
                  <a:moveTo>
                    <a:pt x="29" y="53"/>
                  </a:moveTo>
                  <a:cubicBezTo>
                    <a:pt x="30" y="51"/>
                    <a:pt x="30" y="50"/>
                    <a:pt x="31" y="48"/>
                  </a:cubicBezTo>
                  <a:cubicBezTo>
                    <a:pt x="32" y="47"/>
                    <a:pt x="32" y="47"/>
                    <a:pt x="33" y="46"/>
                  </a:cubicBezTo>
                  <a:cubicBezTo>
                    <a:pt x="33" y="48"/>
                    <a:pt x="32" y="49"/>
                    <a:pt x="32" y="50"/>
                  </a:cubicBezTo>
                  <a:cubicBezTo>
                    <a:pt x="32" y="51"/>
                    <a:pt x="32" y="51"/>
                    <a:pt x="32" y="51"/>
                  </a:cubicBezTo>
                  <a:cubicBezTo>
                    <a:pt x="31" y="52"/>
                    <a:pt x="30" y="52"/>
                    <a:pt x="29" y="53"/>
                  </a:cubicBezTo>
                  <a:moveTo>
                    <a:pt x="5" y="48"/>
                  </a:moveTo>
                  <a:cubicBezTo>
                    <a:pt x="5" y="48"/>
                    <a:pt x="5" y="48"/>
                    <a:pt x="5" y="47"/>
                  </a:cubicBezTo>
                  <a:cubicBezTo>
                    <a:pt x="5" y="46"/>
                    <a:pt x="5" y="45"/>
                    <a:pt x="6" y="44"/>
                  </a:cubicBezTo>
                  <a:cubicBezTo>
                    <a:pt x="6" y="45"/>
                    <a:pt x="6" y="45"/>
                    <a:pt x="6" y="45"/>
                  </a:cubicBezTo>
                  <a:cubicBezTo>
                    <a:pt x="6" y="46"/>
                    <a:pt x="6" y="47"/>
                    <a:pt x="5" y="48"/>
                  </a:cubicBezTo>
                  <a:moveTo>
                    <a:pt x="36" y="46"/>
                  </a:moveTo>
                  <a:cubicBezTo>
                    <a:pt x="36" y="45"/>
                    <a:pt x="36" y="44"/>
                    <a:pt x="37" y="43"/>
                  </a:cubicBezTo>
                  <a:cubicBezTo>
                    <a:pt x="37" y="42"/>
                    <a:pt x="37" y="41"/>
                    <a:pt x="38" y="41"/>
                  </a:cubicBezTo>
                  <a:cubicBezTo>
                    <a:pt x="38" y="41"/>
                    <a:pt x="38" y="42"/>
                    <a:pt x="37" y="43"/>
                  </a:cubicBezTo>
                  <a:cubicBezTo>
                    <a:pt x="37" y="44"/>
                    <a:pt x="36" y="45"/>
                    <a:pt x="36" y="46"/>
                  </a:cubicBezTo>
                  <a:moveTo>
                    <a:pt x="3" y="41"/>
                  </a:moveTo>
                  <a:cubicBezTo>
                    <a:pt x="3" y="41"/>
                    <a:pt x="3" y="41"/>
                    <a:pt x="3" y="41"/>
                  </a:cubicBezTo>
                  <a:cubicBezTo>
                    <a:pt x="3" y="41"/>
                    <a:pt x="3" y="41"/>
                    <a:pt x="3" y="41"/>
                  </a:cubicBezTo>
                  <a:cubicBezTo>
                    <a:pt x="3" y="41"/>
                    <a:pt x="3" y="41"/>
                    <a:pt x="3" y="41"/>
                  </a:cubicBezTo>
                  <a:moveTo>
                    <a:pt x="21" y="47"/>
                  </a:moveTo>
                  <a:cubicBezTo>
                    <a:pt x="16" y="47"/>
                    <a:pt x="12" y="46"/>
                    <a:pt x="9" y="43"/>
                  </a:cubicBezTo>
                  <a:cubicBezTo>
                    <a:pt x="6" y="39"/>
                    <a:pt x="4" y="35"/>
                    <a:pt x="4" y="29"/>
                  </a:cubicBezTo>
                  <a:cubicBezTo>
                    <a:pt x="4" y="26"/>
                    <a:pt x="5" y="23"/>
                    <a:pt x="6" y="20"/>
                  </a:cubicBezTo>
                  <a:cubicBezTo>
                    <a:pt x="8" y="14"/>
                    <a:pt x="12" y="8"/>
                    <a:pt x="17" y="5"/>
                  </a:cubicBezTo>
                  <a:cubicBezTo>
                    <a:pt x="19" y="4"/>
                    <a:pt x="22" y="3"/>
                    <a:pt x="25" y="3"/>
                  </a:cubicBezTo>
                  <a:cubicBezTo>
                    <a:pt x="25" y="3"/>
                    <a:pt x="25" y="3"/>
                    <a:pt x="25" y="3"/>
                  </a:cubicBezTo>
                  <a:cubicBezTo>
                    <a:pt x="28" y="3"/>
                    <a:pt x="31" y="4"/>
                    <a:pt x="33" y="6"/>
                  </a:cubicBezTo>
                  <a:cubicBezTo>
                    <a:pt x="35" y="8"/>
                    <a:pt x="36" y="9"/>
                    <a:pt x="36" y="11"/>
                  </a:cubicBezTo>
                  <a:cubicBezTo>
                    <a:pt x="38" y="10"/>
                    <a:pt x="38" y="10"/>
                    <a:pt x="38" y="10"/>
                  </a:cubicBezTo>
                  <a:cubicBezTo>
                    <a:pt x="36" y="11"/>
                    <a:pt x="36" y="11"/>
                    <a:pt x="36" y="11"/>
                  </a:cubicBezTo>
                  <a:cubicBezTo>
                    <a:pt x="38" y="15"/>
                    <a:pt x="39" y="19"/>
                    <a:pt x="39" y="24"/>
                  </a:cubicBezTo>
                  <a:cubicBezTo>
                    <a:pt x="39" y="27"/>
                    <a:pt x="39" y="31"/>
                    <a:pt x="37" y="34"/>
                  </a:cubicBezTo>
                  <a:cubicBezTo>
                    <a:pt x="35" y="40"/>
                    <a:pt x="31" y="45"/>
                    <a:pt x="25" y="47"/>
                  </a:cubicBezTo>
                  <a:cubicBezTo>
                    <a:pt x="24" y="47"/>
                    <a:pt x="22" y="47"/>
                    <a:pt x="21" y="47"/>
                  </a:cubicBezTo>
                  <a:cubicBezTo>
                    <a:pt x="21" y="47"/>
                    <a:pt x="21" y="47"/>
                    <a:pt x="21" y="47"/>
                  </a:cubicBezTo>
                  <a:moveTo>
                    <a:pt x="25" y="0"/>
                  </a:moveTo>
                  <a:cubicBezTo>
                    <a:pt x="21" y="0"/>
                    <a:pt x="18" y="0"/>
                    <a:pt x="15" y="2"/>
                  </a:cubicBezTo>
                  <a:cubicBezTo>
                    <a:pt x="9" y="6"/>
                    <a:pt x="5" y="12"/>
                    <a:pt x="3" y="18"/>
                  </a:cubicBezTo>
                  <a:cubicBezTo>
                    <a:pt x="2" y="22"/>
                    <a:pt x="1" y="25"/>
                    <a:pt x="1" y="28"/>
                  </a:cubicBezTo>
                  <a:cubicBezTo>
                    <a:pt x="1" y="29"/>
                    <a:pt x="1" y="29"/>
                    <a:pt x="1" y="29"/>
                  </a:cubicBezTo>
                  <a:cubicBezTo>
                    <a:pt x="0" y="32"/>
                    <a:pt x="0" y="36"/>
                    <a:pt x="0" y="40"/>
                  </a:cubicBezTo>
                  <a:cubicBezTo>
                    <a:pt x="0" y="44"/>
                    <a:pt x="1" y="49"/>
                    <a:pt x="3" y="52"/>
                  </a:cubicBezTo>
                  <a:cubicBezTo>
                    <a:pt x="8" y="58"/>
                    <a:pt x="14" y="59"/>
                    <a:pt x="19" y="59"/>
                  </a:cubicBezTo>
                  <a:cubicBezTo>
                    <a:pt x="19" y="59"/>
                    <a:pt x="19" y="59"/>
                    <a:pt x="19" y="59"/>
                  </a:cubicBezTo>
                  <a:cubicBezTo>
                    <a:pt x="20" y="59"/>
                    <a:pt x="20" y="59"/>
                    <a:pt x="20" y="59"/>
                  </a:cubicBezTo>
                  <a:cubicBezTo>
                    <a:pt x="21" y="59"/>
                    <a:pt x="21" y="59"/>
                    <a:pt x="21" y="59"/>
                  </a:cubicBezTo>
                  <a:cubicBezTo>
                    <a:pt x="23" y="59"/>
                    <a:pt x="25" y="59"/>
                    <a:pt x="26" y="58"/>
                  </a:cubicBezTo>
                  <a:cubicBezTo>
                    <a:pt x="33" y="56"/>
                    <a:pt x="38" y="50"/>
                    <a:pt x="41" y="44"/>
                  </a:cubicBezTo>
                  <a:cubicBezTo>
                    <a:pt x="43" y="39"/>
                    <a:pt x="43" y="31"/>
                    <a:pt x="43" y="23"/>
                  </a:cubicBezTo>
                  <a:cubicBezTo>
                    <a:pt x="43" y="22"/>
                    <a:pt x="43" y="22"/>
                    <a:pt x="43" y="22"/>
                  </a:cubicBezTo>
                  <a:cubicBezTo>
                    <a:pt x="43" y="17"/>
                    <a:pt x="42" y="13"/>
                    <a:pt x="40" y="9"/>
                  </a:cubicBezTo>
                  <a:cubicBezTo>
                    <a:pt x="39" y="7"/>
                    <a:pt x="38" y="5"/>
                    <a:pt x="36" y="4"/>
                  </a:cubicBezTo>
                  <a:cubicBezTo>
                    <a:pt x="33" y="1"/>
                    <a:pt x="29" y="0"/>
                    <a:pt x="25" y="0"/>
                  </a:cubicBezTo>
                </a:path>
              </a:pathLst>
            </a:custGeom>
            <a:solidFill>
              <a:srgbClr val="B2B2B2"/>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23" name="Freeform 766"/>
            <p:cNvSpPr>
              <a:spLocks noEditPoints="1"/>
            </p:cNvSpPr>
            <p:nvPr/>
          </p:nvSpPr>
          <p:spPr bwMode="auto">
            <a:xfrm>
              <a:off x="2376575" y="3214302"/>
              <a:ext cx="158610" cy="247324"/>
            </a:xfrm>
            <a:custGeom>
              <a:avLst/>
              <a:gdLst>
                <a:gd name="T0" fmla="*/ 13 w 75"/>
                <a:gd name="T1" fmla="*/ 109 h 117"/>
                <a:gd name="T2" fmla="*/ 13 w 75"/>
                <a:gd name="T3" fmla="*/ 108 h 117"/>
                <a:gd name="T4" fmla="*/ 14 w 75"/>
                <a:gd name="T5" fmla="*/ 111 h 117"/>
                <a:gd name="T6" fmla="*/ 8 w 75"/>
                <a:gd name="T7" fmla="*/ 106 h 117"/>
                <a:gd name="T8" fmla="*/ 13 w 75"/>
                <a:gd name="T9" fmla="*/ 100 h 117"/>
                <a:gd name="T10" fmla="*/ 6 w 75"/>
                <a:gd name="T11" fmla="*/ 104 h 117"/>
                <a:gd name="T12" fmla="*/ 5 w 75"/>
                <a:gd name="T13" fmla="*/ 103 h 117"/>
                <a:gd name="T14" fmla="*/ 9 w 75"/>
                <a:gd name="T15" fmla="*/ 97 h 117"/>
                <a:gd name="T16" fmla="*/ 4 w 75"/>
                <a:gd name="T17" fmla="*/ 97 h 117"/>
                <a:gd name="T18" fmla="*/ 4 w 75"/>
                <a:gd name="T19" fmla="*/ 93 h 117"/>
                <a:gd name="T20" fmla="*/ 4 w 75"/>
                <a:gd name="T21" fmla="*/ 97 h 117"/>
                <a:gd name="T22" fmla="*/ 18 w 75"/>
                <a:gd name="T23" fmla="*/ 102 h 117"/>
                <a:gd name="T24" fmla="*/ 71 w 75"/>
                <a:gd name="T25" fmla="*/ 21 h 117"/>
                <a:gd name="T26" fmla="*/ 18 w 75"/>
                <a:gd name="T27" fmla="*/ 110 h 117"/>
                <a:gd name="T28" fmla="*/ 5 w 75"/>
                <a:gd name="T29" fmla="*/ 89 h 117"/>
                <a:gd name="T30" fmla="*/ 61 w 75"/>
                <a:gd name="T31" fmla="*/ 4 h 117"/>
                <a:gd name="T32" fmla="*/ 71 w 75"/>
                <a:gd name="T33" fmla="*/ 10 h 117"/>
                <a:gd name="T34" fmla="*/ 60 w 75"/>
                <a:gd name="T35" fmla="*/ 0 h 117"/>
                <a:gd name="T36" fmla="*/ 30 w 75"/>
                <a:gd name="T37" fmla="*/ 46 h 117"/>
                <a:gd name="T38" fmla="*/ 1 w 75"/>
                <a:gd name="T39" fmla="*/ 88 h 117"/>
                <a:gd name="T40" fmla="*/ 1 w 75"/>
                <a:gd name="T41" fmla="*/ 88 h 117"/>
                <a:gd name="T42" fmla="*/ 0 w 75"/>
                <a:gd name="T43" fmla="*/ 89 h 117"/>
                <a:gd name="T44" fmla="*/ 1 w 75"/>
                <a:gd name="T45" fmla="*/ 95 h 117"/>
                <a:gd name="T46" fmla="*/ 1 w 75"/>
                <a:gd name="T47" fmla="*/ 104 h 117"/>
                <a:gd name="T48" fmla="*/ 2 w 75"/>
                <a:gd name="T49" fmla="*/ 106 h 117"/>
                <a:gd name="T50" fmla="*/ 15 w 75"/>
                <a:gd name="T51" fmla="*/ 117 h 117"/>
                <a:gd name="T52" fmla="*/ 16 w 75"/>
                <a:gd name="T53" fmla="*/ 117 h 117"/>
                <a:gd name="T54" fmla="*/ 16 w 75"/>
                <a:gd name="T55" fmla="*/ 117 h 117"/>
                <a:gd name="T56" fmla="*/ 17 w 75"/>
                <a:gd name="T57" fmla="*/ 117 h 117"/>
                <a:gd name="T58" fmla="*/ 18 w 75"/>
                <a:gd name="T59" fmla="*/ 117 h 117"/>
                <a:gd name="T60" fmla="*/ 18 w 75"/>
                <a:gd name="T61" fmla="*/ 117 h 117"/>
                <a:gd name="T62" fmla="*/ 75 w 75"/>
                <a:gd name="T63" fmla="*/ 25 h 117"/>
                <a:gd name="T64" fmla="*/ 75 w 75"/>
                <a:gd name="T65" fmla="*/ 21 h 117"/>
                <a:gd name="T66" fmla="*/ 75 w 75"/>
                <a:gd name="T67" fmla="*/ 10 h 117"/>
                <a:gd name="T68" fmla="*/ 75 w 75"/>
                <a:gd name="T69" fmla="*/ 9 h 117"/>
                <a:gd name="T70" fmla="*/ 74 w 75"/>
                <a:gd name="T71" fmla="*/ 9 h 117"/>
                <a:gd name="T72" fmla="*/ 74 w 75"/>
                <a:gd name="T73" fmla="*/ 8 h 117"/>
                <a:gd name="T74" fmla="*/ 60 w 75"/>
                <a:gd name="T75"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 h="117">
                  <a:moveTo>
                    <a:pt x="14" y="111"/>
                  </a:moveTo>
                  <a:cubicBezTo>
                    <a:pt x="14" y="111"/>
                    <a:pt x="13" y="110"/>
                    <a:pt x="13" y="109"/>
                  </a:cubicBezTo>
                  <a:cubicBezTo>
                    <a:pt x="13" y="109"/>
                    <a:pt x="13" y="109"/>
                    <a:pt x="13" y="109"/>
                  </a:cubicBezTo>
                  <a:cubicBezTo>
                    <a:pt x="13" y="109"/>
                    <a:pt x="13" y="109"/>
                    <a:pt x="13" y="108"/>
                  </a:cubicBezTo>
                  <a:cubicBezTo>
                    <a:pt x="13" y="107"/>
                    <a:pt x="14" y="105"/>
                    <a:pt x="15" y="103"/>
                  </a:cubicBezTo>
                  <a:cubicBezTo>
                    <a:pt x="15" y="106"/>
                    <a:pt x="14" y="108"/>
                    <a:pt x="14" y="111"/>
                  </a:cubicBezTo>
                  <a:moveTo>
                    <a:pt x="10" y="107"/>
                  </a:moveTo>
                  <a:cubicBezTo>
                    <a:pt x="10" y="107"/>
                    <a:pt x="9" y="106"/>
                    <a:pt x="8" y="106"/>
                  </a:cubicBezTo>
                  <a:cubicBezTo>
                    <a:pt x="9" y="103"/>
                    <a:pt x="10" y="101"/>
                    <a:pt x="11" y="99"/>
                  </a:cubicBezTo>
                  <a:cubicBezTo>
                    <a:pt x="12" y="99"/>
                    <a:pt x="12" y="100"/>
                    <a:pt x="13" y="100"/>
                  </a:cubicBezTo>
                  <a:cubicBezTo>
                    <a:pt x="12" y="103"/>
                    <a:pt x="11" y="105"/>
                    <a:pt x="10" y="107"/>
                  </a:cubicBezTo>
                  <a:moveTo>
                    <a:pt x="6" y="104"/>
                  </a:moveTo>
                  <a:cubicBezTo>
                    <a:pt x="5" y="104"/>
                    <a:pt x="5" y="103"/>
                    <a:pt x="5" y="103"/>
                  </a:cubicBezTo>
                  <a:cubicBezTo>
                    <a:pt x="5" y="103"/>
                    <a:pt x="5" y="103"/>
                    <a:pt x="5" y="103"/>
                  </a:cubicBezTo>
                  <a:cubicBezTo>
                    <a:pt x="6" y="100"/>
                    <a:pt x="7" y="98"/>
                    <a:pt x="8" y="96"/>
                  </a:cubicBezTo>
                  <a:cubicBezTo>
                    <a:pt x="8" y="96"/>
                    <a:pt x="9" y="97"/>
                    <a:pt x="9" y="97"/>
                  </a:cubicBezTo>
                  <a:cubicBezTo>
                    <a:pt x="8" y="99"/>
                    <a:pt x="7" y="102"/>
                    <a:pt x="6" y="104"/>
                  </a:cubicBezTo>
                  <a:moveTo>
                    <a:pt x="4" y="97"/>
                  </a:moveTo>
                  <a:cubicBezTo>
                    <a:pt x="4" y="96"/>
                    <a:pt x="4" y="96"/>
                    <a:pt x="4" y="95"/>
                  </a:cubicBezTo>
                  <a:cubicBezTo>
                    <a:pt x="4" y="94"/>
                    <a:pt x="4" y="94"/>
                    <a:pt x="4" y="93"/>
                  </a:cubicBezTo>
                  <a:cubicBezTo>
                    <a:pt x="5" y="93"/>
                    <a:pt x="5" y="94"/>
                    <a:pt x="6" y="94"/>
                  </a:cubicBezTo>
                  <a:cubicBezTo>
                    <a:pt x="5" y="95"/>
                    <a:pt x="5" y="96"/>
                    <a:pt x="4" y="97"/>
                  </a:cubicBezTo>
                  <a:moveTo>
                    <a:pt x="18" y="110"/>
                  </a:moveTo>
                  <a:cubicBezTo>
                    <a:pt x="18" y="107"/>
                    <a:pt x="18" y="104"/>
                    <a:pt x="18" y="102"/>
                  </a:cubicBezTo>
                  <a:cubicBezTo>
                    <a:pt x="36" y="75"/>
                    <a:pt x="55" y="44"/>
                    <a:pt x="71" y="16"/>
                  </a:cubicBezTo>
                  <a:cubicBezTo>
                    <a:pt x="71" y="18"/>
                    <a:pt x="71" y="19"/>
                    <a:pt x="71" y="21"/>
                  </a:cubicBezTo>
                  <a:cubicBezTo>
                    <a:pt x="71" y="22"/>
                    <a:pt x="71" y="23"/>
                    <a:pt x="71" y="24"/>
                  </a:cubicBezTo>
                  <a:cubicBezTo>
                    <a:pt x="55" y="51"/>
                    <a:pt x="36" y="82"/>
                    <a:pt x="18" y="110"/>
                  </a:cubicBezTo>
                  <a:moveTo>
                    <a:pt x="16" y="98"/>
                  </a:moveTo>
                  <a:cubicBezTo>
                    <a:pt x="13" y="95"/>
                    <a:pt x="9" y="92"/>
                    <a:pt x="5" y="89"/>
                  </a:cubicBezTo>
                  <a:cubicBezTo>
                    <a:pt x="16" y="76"/>
                    <a:pt x="25" y="62"/>
                    <a:pt x="33" y="48"/>
                  </a:cubicBezTo>
                  <a:cubicBezTo>
                    <a:pt x="42" y="34"/>
                    <a:pt x="52" y="19"/>
                    <a:pt x="61" y="4"/>
                  </a:cubicBezTo>
                  <a:cubicBezTo>
                    <a:pt x="63" y="5"/>
                    <a:pt x="64" y="5"/>
                    <a:pt x="65" y="6"/>
                  </a:cubicBezTo>
                  <a:cubicBezTo>
                    <a:pt x="67" y="7"/>
                    <a:pt x="68" y="9"/>
                    <a:pt x="71" y="10"/>
                  </a:cubicBezTo>
                  <a:cubicBezTo>
                    <a:pt x="54" y="39"/>
                    <a:pt x="34" y="71"/>
                    <a:pt x="16" y="98"/>
                  </a:cubicBezTo>
                  <a:moveTo>
                    <a:pt x="60" y="0"/>
                  </a:moveTo>
                  <a:cubicBezTo>
                    <a:pt x="59" y="0"/>
                    <a:pt x="59" y="1"/>
                    <a:pt x="58" y="1"/>
                  </a:cubicBezTo>
                  <a:cubicBezTo>
                    <a:pt x="49" y="16"/>
                    <a:pt x="40" y="31"/>
                    <a:pt x="30" y="46"/>
                  </a:cubicBezTo>
                  <a:cubicBezTo>
                    <a:pt x="21" y="61"/>
                    <a:pt x="12" y="75"/>
                    <a:pt x="1" y="87"/>
                  </a:cubicBezTo>
                  <a:cubicBezTo>
                    <a:pt x="1" y="88"/>
                    <a:pt x="1" y="88"/>
                    <a:pt x="1" y="88"/>
                  </a:cubicBezTo>
                  <a:cubicBezTo>
                    <a:pt x="1" y="88"/>
                    <a:pt x="1" y="88"/>
                    <a:pt x="1" y="88"/>
                  </a:cubicBezTo>
                  <a:cubicBezTo>
                    <a:pt x="1" y="88"/>
                    <a:pt x="1" y="88"/>
                    <a:pt x="1" y="88"/>
                  </a:cubicBezTo>
                  <a:cubicBezTo>
                    <a:pt x="1" y="88"/>
                    <a:pt x="1" y="88"/>
                    <a:pt x="1" y="88"/>
                  </a:cubicBezTo>
                  <a:cubicBezTo>
                    <a:pt x="0" y="89"/>
                    <a:pt x="0" y="89"/>
                    <a:pt x="0" y="89"/>
                  </a:cubicBezTo>
                  <a:cubicBezTo>
                    <a:pt x="0" y="89"/>
                    <a:pt x="0" y="89"/>
                    <a:pt x="0" y="89"/>
                  </a:cubicBezTo>
                  <a:cubicBezTo>
                    <a:pt x="1" y="91"/>
                    <a:pt x="1" y="93"/>
                    <a:pt x="1" y="95"/>
                  </a:cubicBezTo>
                  <a:cubicBezTo>
                    <a:pt x="1" y="97"/>
                    <a:pt x="1" y="99"/>
                    <a:pt x="0" y="103"/>
                  </a:cubicBezTo>
                  <a:cubicBezTo>
                    <a:pt x="0" y="104"/>
                    <a:pt x="1" y="104"/>
                    <a:pt x="1" y="104"/>
                  </a:cubicBezTo>
                  <a:cubicBezTo>
                    <a:pt x="1" y="105"/>
                    <a:pt x="1" y="105"/>
                    <a:pt x="1" y="106"/>
                  </a:cubicBezTo>
                  <a:cubicBezTo>
                    <a:pt x="2" y="106"/>
                    <a:pt x="2" y="106"/>
                    <a:pt x="2" y="106"/>
                  </a:cubicBezTo>
                  <a:cubicBezTo>
                    <a:pt x="7" y="109"/>
                    <a:pt x="11" y="113"/>
                    <a:pt x="15" y="117"/>
                  </a:cubicBezTo>
                  <a:cubicBezTo>
                    <a:pt x="15" y="117"/>
                    <a:pt x="15" y="117"/>
                    <a:pt x="15" y="117"/>
                  </a:cubicBezTo>
                  <a:cubicBezTo>
                    <a:pt x="15" y="117"/>
                    <a:pt x="15" y="117"/>
                    <a:pt x="15" y="117"/>
                  </a:cubicBezTo>
                  <a:cubicBezTo>
                    <a:pt x="16" y="117"/>
                    <a:pt x="16" y="117"/>
                    <a:pt x="16" y="117"/>
                  </a:cubicBezTo>
                  <a:cubicBezTo>
                    <a:pt x="16" y="117"/>
                    <a:pt x="16" y="117"/>
                    <a:pt x="16" y="117"/>
                  </a:cubicBezTo>
                  <a:cubicBezTo>
                    <a:pt x="16" y="117"/>
                    <a:pt x="16" y="117"/>
                    <a:pt x="16" y="117"/>
                  </a:cubicBezTo>
                  <a:cubicBezTo>
                    <a:pt x="17" y="117"/>
                    <a:pt x="17" y="117"/>
                    <a:pt x="17" y="117"/>
                  </a:cubicBezTo>
                  <a:cubicBezTo>
                    <a:pt x="17" y="117"/>
                    <a:pt x="17" y="117"/>
                    <a:pt x="17" y="117"/>
                  </a:cubicBezTo>
                  <a:cubicBezTo>
                    <a:pt x="17" y="117"/>
                    <a:pt x="17" y="117"/>
                    <a:pt x="17" y="117"/>
                  </a:cubicBezTo>
                  <a:cubicBezTo>
                    <a:pt x="18" y="117"/>
                    <a:pt x="18" y="117"/>
                    <a:pt x="18" y="117"/>
                  </a:cubicBezTo>
                  <a:cubicBezTo>
                    <a:pt x="18" y="117"/>
                    <a:pt x="18" y="117"/>
                    <a:pt x="18" y="117"/>
                  </a:cubicBezTo>
                  <a:cubicBezTo>
                    <a:pt x="18" y="117"/>
                    <a:pt x="18" y="117"/>
                    <a:pt x="18" y="117"/>
                  </a:cubicBezTo>
                  <a:cubicBezTo>
                    <a:pt x="18" y="116"/>
                    <a:pt x="18" y="116"/>
                    <a:pt x="18" y="116"/>
                  </a:cubicBezTo>
                  <a:cubicBezTo>
                    <a:pt x="36" y="88"/>
                    <a:pt x="58" y="55"/>
                    <a:pt x="75" y="25"/>
                  </a:cubicBezTo>
                  <a:cubicBezTo>
                    <a:pt x="75" y="25"/>
                    <a:pt x="75" y="24"/>
                    <a:pt x="75" y="24"/>
                  </a:cubicBezTo>
                  <a:cubicBezTo>
                    <a:pt x="75" y="23"/>
                    <a:pt x="75" y="22"/>
                    <a:pt x="75" y="21"/>
                  </a:cubicBezTo>
                  <a:cubicBezTo>
                    <a:pt x="75" y="19"/>
                    <a:pt x="75" y="17"/>
                    <a:pt x="75" y="13"/>
                  </a:cubicBezTo>
                  <a:cubicBezTo>
                    <a:pt x="75" y="12"/>
                    <a:pt x="75" y="11"/>
                    <a:pt x="75" y="10"/>
                  </a:cubicBezTo>
                  <a:cubicBezTo>
                    <a:pt x="75" y="9"/>
                    <a:pt x="75" y="9"/>
                    <a:pt x="75" y="9"/>
                  </a:cubicBezTo>
                  <a:cubicBezTo>
                    <a:pt x="75" y="9"/>
                    <a:pt x="75" y="9"/>
                    <a:pt x="75" y="9"/>
                  </a:cubicBezTo>
                  <a:cubicBezTo>
                    <a:pt x="75" y="9"/>
                    <a:pt x="75" y="9"/>
                    <a:pt x="75" y="9"/>
                  </a:cubicBezTo>
                  <a:cubicBezTo>
                    <a:pt x="74" y="9"/>
                    <a:pt x="74" y="9"/>
                    <a:pt x="74" y="9"/>
                  </a:cubicBezTo>
                  <a:cubicBezTo>
                    <a:pt x="74" y="8"/>
                    <a:pt x="74" y="8"/>
                    <a:pt x="74" y="8"/>
                  </a:cubicBezTo>
                  <a:cubicBezTo>
                    <a:pt x="74" y="8"/>
                    <a:pt x="74" y="8"/>
                    <a:pt x="74" y="8"/>
                  </a:cubicBezTo>
                  <a:cubicBezTo>
                    <a:pt x="71" y="6"/>
                    <a:pt x="69" y="5"/>
                    <a:pt x="67" y="4"/>
                  </a:cubicBezTo>
                  <a:cubicBezTo>
                    <a:pt x="65" y="2"/>
                    <a:pt x="63" y="1"/>
                    <a:pt x="60" y="0"/>
                  </a:cubicBezTo>
                  <a:cubicBezTo>
                    <a:pt x="60" y="0"/>
                    <a:pt x="60" y="0"/>
                    <a:pt x="60" y="0"/>
                  </a:cubicBezTo>
                </a:path>
              </a:pathLst>
            </a:custGeom>
            <a:solidFill>
              <a:srgbClr val="B2B2B2"/>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324" name="Freeform 767"/>
          <p:cNvSpPr>
            <a:spLocks noEditPoints="1"/>
          </p:cNvSpPr>
          <p:nvPr/>
        </p:nvSpPr>
        <p:spPr bwMode="auto">
          <a:xfrm>
            <a:off x="3863857" y="3527790"/>
            <a:ext cx="159202" cy="206634"/>
          </a:xfrm>
          <a:custGeom>
            <a:avLst/>
            <a:gdLst>
              <a:gd name="T0" fmla="*/ 68 w 143"/>
              <a:gd name="T1" fmla="*/ 164 h 186"/>
              <a:gd name="T2" fmla="*/ 55 w 143"/>
              <a:gd name="T3" fmla="*/ 181 h 186"/>
              <a:gd name="T4" fmla="*/ 66 w 143"/>
              <a:gd name="T5" fmla="*/ 179 h 186"/>
              <a:gd name="T6" fmla="*/ 33 w 143"/>
              <a:gd name="T7" fmla="*/ 182 h 186"/>
              <a:gd name="T8" fmla="*/ 38 w 143"/>
              <a:gd name="T9" fmla="*/ 181 h 186"/>
              <a:gd name="T10" fmla="*/ 70 w 143"/>
              <a:gd name="T11" fmla="*/ 180 h 186"/>
              <a:gd name="T12" fmla="*/ 77 w 143"/>
              <a:gd name="T13" fmla="*/ 178 h 186"/>
              <a:gd name="T14" fmla="*/ 21 w 143"/>
              <a:gd name="T15" fmla="*/ 181 h 186"/>
              <a:gd name="T16" fmla="*/ 47 w 143"/>
              <a:gd name="T17" fmla="*/ 162 h 186"/>
              <a:gd name="T18" fmla="*/ 109 w 143"/>
              <a:gd name="T19" fmla="*/ 160 h 186"/>
              <a:gd name="T20" fmla="*/ 99 w 143"/>
              <a:gd name="T21" fmla="*/ 160 h 186"/>
              <a:gd name="T22" fmla="*/ 88 w 143"/>
              <a:gd name="T23" fmla="*/ 177 h 186"/>
              <a:gd name="T24" fmla="*/ 5 w 143"/>
              <a:gd name="T25" fmla="*/ 179 h 186"/>
              <a:gd name="T26" fmla="*/ 21 w 143"/>
              <a:gd name="T27" fmla="*/ 156 h 186"/>
              <a:gd name="T28" fmla="*/ 10 w 143"/>
              <a:gd name="T29" fmla="*/ 180 h 186"/>
              <a:gd name="T30" fmla="*/ 24 w 143"/>
              <a:gd name="T31" fmla="*/ 139 h 186"/>
              <a:gd name="T32" fmla="*/ 20 w 143"/>
              <a:gd name="T33" fmla="*/ 151 h 186"/>
              <a:gd name="T34" fmla="*/ 16 w 143"/>
              <a:gd name="T35" fmla="*/ 155 h 186"/>
              <a:gd name="T36" fmla="*/ 30 w 143"/>
              <a:gd name="T37" fmla="*/ 133 h 186"/>
              <a:gd name="T38" fmla="*/ 31 w 143"/>
              <a:gd name="T39" fmla="*/ 124 h 186"/>
              <a:gd name="T40" fmla="*/ 35 w 143"/>
              <a:gd name="T41" fmla="*/ 123 h 186"/>
              <a:gd name="T42" fmla="*/ 68 w 143"/>
              <a:gd name="T43" fmla="*/ 113 h 186"/>
              <a:gd name="T44" fmla="*/ 73 w 143"/>
              <a:gd name="T45" fmla="*/ 112 h 186"/>
              <a:gd name="T46" fmla="*/ 35 w 143"/>
              <a:gd name="T47" fmla="*/ 114 h 186"/>
              <a:gd name="T48" fmla="*/ 76 w 143"/>
              <a:gd name="T49" fmla="*/ 104 h 186"/>
              <a:gd name="T50" fmla="*/ 76 w 143"/>
              <a:gd name="T51" fmla="*/ 104 h 186"/>
              <a:gd name="T52" fmla="*/ 92 w 143"/>
              <a:gd name="T53" fmla="*/ 89 h 186"/>
              <a:gd name="T54" fmla="*/ 95 w 143"/>
              <a:gd name="T55" fmla="*/ 74 h 186"/>
              <a:gd name="T56" fmla="*/ 93 w 143"/>
              <a:gd name="T57" fmla="*/ 79 h 186"/>
              <a:gd name="T58" fmla="*/ 106 w 143"/>
              <a:gd name="T59" fmla="*/ 61 h 186"/>
              <a:gd name="T60" fmla="*/ 103 w 143"/>
              <a:gd name="T61" fmla="*/ 53 h 186"/>
              <a:gd name="T62" fmla="*/ 106 w 143"/>
              <a:gd name="T63" fmla="*/ 58 h 186"/>
              <a:gd name="T64" fmla="*/ 110 w 143"/>
              <a:gd name="T65" fmla="*/ 40 h 186"/>
              <a:gd name="T66" fmla="*/ 105 w 143"/>
              <a:gd name="T67" fmla="*/ 33 h 186"/>
              <a:gd name="T68" fmla="*/ 105 w 143"/>
              <a:gd name="T69" fmla="*/ 30 h 186"/>
              <a:gd name="T70" fmla="*/ 105 w 143"/>
              <a:gd name="T71" fmla="*/ 30 h 186"/>
              <a:gd name="T72" fmla="*/ 110 w 143"/>
              <a:gd name="T73" fmla="*/ 21 h 186"/>
              <a:gd name="T74" fmla="*/ 104 w 143"/>
              <a:gd name="T75" fmla="*/ 17 h 186"/>
              <a:gd name="T76" fmla="*/ 110 w 143"/>
              <a:gd name="T77" fmla="*/ 15 h 186"/>
              <a:gd name="T78" fmla="*/ 114 w 143"/>
              <a:gd name="T79" fmla="*/ 29 h 186"/>
              <a:gd name="T80" fmla="*/ 139 w 143"/>
              <a:gd name="T81" fmla="*/ 53 h 186"/>
              <a:gd name="T82" fmla="*/ 112 w 143"/>
              <a:gd name="T83" fmla="*/ 151 h 186"/>
              <a:gd name="T84" fmla="*/ 37 w 143"/>
              <a:gd name="T85" fmla="*/ 127 h 186"/>
              <a:gd name="T86" fmla="*/ 63 w 143"/>
              <a:gd name="T87" fmla="*/ 115 h 186"/>
              <a:gd name="T88" fmla="*/ 66 w 143"/>
              <a:gd name="T89" fmla="*/ 116 h 186"/>
              <a:gd name="T90" fmla="*/ 109 w 143"/>
              <a:gd name="T91" fmla="*/ 0 h 186"/>
              <a:gd name="T92" fmla="*/ 103 w 143"/>
              <a:gd name="T93" fmla="*/ 7 h 186"/>
              <a:gd name="T94" fmla="*/ 99 w 143"/>
              <a:gd name="T95" fmla="*/ 12 h 186"/>
              <a:gd name="T96" fmla="*/ 101 w 143"/>
              <a:gd name="T97" fmla="*/ 25 h 186"/>
              <a:gd name="T98" fmla="*/ 64 w 143"/>
              <a:gd name="T99" fmla="*/ 110 h 186"/>
              <a:gd name="T100" fmla="*/ 45 w 143"/>
              <a:gd name="T101" fmla="*/ 96 h 186"/>
              <a:gd name="T102" fmla="*/ 43 w 143"/>
              <a:gd name="T103" fmla="*/ 97 h 186"/>
              <a:gd name="T104" fmla="*/ 14 w 143"/>
              <a:gd name="T105" fmla="*/ 150 h 186"/>
              <a:gd name="T106" fmla="*/ 3 w 143"/>
              <a:gd name="T107" fmla="*/ 172 h 186"/>
              <a:gd name="T108" fmla="*/ 1 w 143"/>
              <a:gd name="T109" fmla="*/ 178 h 186"/>
              <a:gd name="T110" fmla="*/ 1 w 143"/>
              <a:gd name="T111" fmla="*/ 181 h 186"/>
              <a:gd name="T112" fmla="*/ 23 w 143"/>
              <a:gd name="T113" fmla="*/ 185 h 186"/>
              <a:gd name="T114" fmla="*/ 35 w 143"/>
              <a:gd name="T115" fmla="*/ 186 h 186"/>
              <a:gd name="T116" fmla="*/ 100 w 143"/>
              <a:gd name="T117" fmla="*/ 177 h 186"/>
              <a:gd name="T118" fmla="*/ 117 w 143"/>
              <a:gd name="T119" fmla="*/ 149 h 186"/>
              <a:gd name="T120" fmla="*/ 134 w 143"/>
              <a:gd name="T121" fmla="*/ 5 h 186"/>
              <a:gd name="T122" fmla="*/ 111 w 143"/>
              <a:gd name="T1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3" h="186">
                <a:moveTo>
                  <a:pt x="42" y="182"/>
                </a:moveTo>
                <a:cubicBezTo>
                  <a:pt x="48" y="176"/>
                  <a:pt x="53" y="170"/>
                  <a:pt x="59" y="165"/>
                </a:cubicBezTo>
                <a:cubicBezTo>
                  <a:pt x="60" y="164"/>
                  <a:pt x="60" y="164"/>
                  <a:pt x="60" y="163"/>
                </a:cubicBezTo>
                <a:cubicBezTo>
                  <a:pt x="63" y="164"/>
                  <a:pt x="65" y="164"/>
                  <a:pt x="68" y="164"/>
                </a:cubicBezTo>
                <a:cubicBezTo>
                  <a:pt x="63" y="169"/>
                  <a:pt x="58" y="174"/>
                  <a:pt x="52" y="179"/>
                </a:cubicBezTo>
                <a:cubicBezTo>
                  <a:pt x="52" y="180"/>
                  <a:pt x="52" y="180"/>
                  <a:pt x="52" y="181"/>
                </a:cubicBezTo>
                <a:cubicBezTo>
                  <a:pt x="49" y="181"/>
                  <a:pt x="45" y="181"/>
                  <a:pt x="42" y="182"/>
                </a:cubicBezTo>
                <a:moveTo>
                  <a:pt x="55" y="181"/>
                </a:moveTo>
                <a:cubicBezTo>
                  <a:pt x="60" y="175"/>
                  <a:pt x="66" y="170"/>
                  <a:pt x="72" y="165"/>
                </a:cubicBezTo>
                <a:cubicBezTo>
                  <a:pt x="72" y="164"/>
                  <a:pt x="72" y="164"/>
                  <a:pt x="72" y="164"/>
                </a:cubicBezTo>
                <a:cubicBezTo>
                  <a:pt x="75" y="164"/>
                  <a:pt x="78" y="164"/>
                  <a:pt x="81" y="163"/>
                </a:cubicBezTo>
                <a:cubicBezTo>
                  <a:pt x="76" y="169"/>
                  <a:pt x="71" y="174"/>
                  <a:pt x="66" y="179"/>
                </a:cubicBezTo>
                <a:cubicBezTo>
                  <a:pt x="65" y="180"/>
                  <a:pt x="65" y="180"/>
                  <a:pt x="65" y="180"/>
                </a:cubicBezTo>
                <a:cubicBezTo>
                  <a:pt x="62" y="180"/>
                  <a:pt x="58" y="181"/>
                  <a:pt x="55" y="181"/>
                </a:cubicBezTo>
                <a:moveTo>
                  <a:pt x="33" y="182"/>
                </a:moveTo>
                <a:cubicBezTo>
                  <a:pt x="33" y="182"/>
                  <a:pt x="33" y="182"/>
                  <a:pt x="33" y="182"/>
                </a:cubicBezTo>
                <a:cubicBezTo>
                  <a:pt x="31" y="182"/>
                  <a:pt x="30" y="182"/>
                  <a:pt x="29" y="182"/>
                </a:cubicBezTo>
                <a:cubicBezTo>
                  <a:pt x="36" y="175"/>
                  <a:pt x="44" y="169"/>
                  <a:pt x="51" y="163"/>
                </a:cubicBezTo>
                <a:cubicBezTo>
                  <a:pt x="53" y="163"/>
                  <a:pt x="55" y="163"/>
                  <a:pt x="57" y="163"/>
                </a:cubicBezTo>
                <a:cubicBezTo>
                  <a:pt x="50" y="169"/>
                  <a:pt x="44" y="175"/>
                  <a:pt x="38" y="181"/>
                </a:cubicBezTo>
                <a:cubicBezTo>
                  <a:pt x="38" y="181"/>
                  <a:pt x="38" y="181"/>
                  <a:pt x="37" y="181"/>
                </a:cubicBezTo>
                <a:cubicBezTo>
                  <a:pt x="37" y="181"/>
                  <a:pt x="37" y="181"/>
                  <a:pt x="36" y="182"/>
                </a:cubicBezTo>
                <a:cubicBezTo>
                  <a:pt x="35" y="182"/>
                  <a:pt x="34" y="182"/>
                  <a:pt x="33" y="182"/>
                </a:cubicBezTo>
                <a:moveTo>
                  <a:pt x="70" y="180"/>
                </a:moveTo>
                <a:cubicBezTo>
                  <a:pt x="75" y="174"/>
                  <a:pt x="80" y="169"/>
                  <a:pt x="86" y="163"/>
                </a:cubicBezTo>
                <a:cubicBezTo>
                  <a:pt x="86" y="163"/>
                  <a:pt x="86" y="163"/>
                  <a:pt x="86" y="163"/>
                </a:cubicBezTo>
                <a:cubicBezTo>
                  <a:pt x="89" y="162"/>
                  <a:pt x="91" y="162"/>
                  <a:pt x="94" y="161"/>
                </a:cubicBezTo>
                <a:cubicBezTo>
                  <a:pt x="88" y="167"/>
                  <a:pt x="83" y="173"/>
                  <a:pt x="77" y="178"/>
                </a:cubicBezTo>
                <a:cubicBezTo>
                  <a:pt x="77" y="179"/>
                  <a:pt x="77" y="179"/>
                  <a:pt x="77" y="179"/>
                </a:cubicBezTo>
                <a:cubicBezTo>
                  <a:pt x="74" y="179"/>
                  <a:pt x="72" y="179"/>
                  <a:pt x="70" y="180"/>
                </a:cubicBezTo>
                <a:moveTo>
                  <a:pt x="24" y="181"/>
                </a:moveTo>
                <a:cubicBezTo>
                  <a:pt x="23" y="181"/>
                  <a:pt x="22" y="181"/>
                  <a:pt x="21" y="181"/>
                </a:cubicBezTo>
                <a:cubicBezTo>
                  <a:pt x="19" y="181"/>
                  <a:pt x="16" y="181"/>
                  <a:pt x="14" y="181"/>
                </a:cubicBezTo>
                <a:cubicBezTo>
                  <a:pt x="19" y="176"/>
                  <a:pt x="32" y="166"/>
                  <a:pt x="38" y="161"/>
                </a:cubicBezTo>
                <a:cubicBezTo>
                  <a:pt x="39" y="160"/>
                  <a:pt x="39" y="160"/>
                  <a:pt x="39" y="160"/>
                </a:cubicBezTo>
                <a:cubicBezTo>
                  <a:pt x="42" y="161"/>
                  <a:pt x="45" y="162"/>
                  <a:pt x="47" y="162"/>
                </a:cubicBezTo>
                <a:cubicBezTo>
                  <a:pt x="40" y="169"/>
                  <a:pt x="32" y="175"/>
                  <a:pt x="24" y="181"/>
                </a:cubicBezTo>
                <a:moveTo>
                  <a:pt x="92" y="176"/>
                </a:moveTo>
                <a:cubicBezTo>
                  <a:pt x="97" y="171"/>
                  <a:pt x="102" y="166"/>
                  <a:pt x="108" y="161"/>
                </a:cubicBezTo>
                <a:cubicBezTo>
                  <a:pt x="108" y="160"/>
                  <a:pt x="108" y="160"/>
                  <a:pt x="109" y="160"/>
                </a:cubicBezTo>
                <a:cubicBezTo>
                  <a:pt x="105" y="164"/>
                  <a:pt x="102" y="169"/>
                  <a:pt x="99" y="174"/>
                </a:cubicBezTo>
                <a:cubicBezTo>
                  <a:pt x="97" y="174"/>
                  <a:pt x="94" y="175"/>
                  <a:pt x="92" y="176"/>
                </a:cubicBezTo>
                <a:moveTo>
                  <a:pt x="82" y="178"/>
                </a:moveTo>
                <a:cubicBezTo>
                  <a:pt x="88" y="172"/>
                  <a:pt x="94" y="166"/>
                  <a:pt x="99" y="160"/>
                </a:cubicBezTo>
                <a:cubicBezTo>
                  <a:pt x="102" y="159"/>
                  <a:pt x="105" y="158"/>
                  <a:pt x="107" y="157"/>
                </a:cubicBezTo>
                <a:cubicBezTo>
                  <a:pt x="107" y="158"/>
                  <a:pt x="106" y="158"/>
                  <a:pt x="106" y="159"/>
                </a:cubicBezTo>
                <a:cubicBezTo>
                  <a:pt x="100" y="164"/>
                  <a:pt x="94" y="170"/>
                  <a:pt x="88" y="175"/>
                </a:cubicBezTo>
                <a:cubicBezTo>
                  <a:pt x="88" y="176"/>
                  <a:pt x="88" y="176"/>
                  <a:pt x="88" y="177"/>
                </a:cubicBezTo>
                <a:cubicBezTo>
                  <a:pt x="86" y="177"/>
                  <a:pt x="84" y="177"/>
                  <a:pt x="82" y="178"/>
                </a:cubicBezTo>
                <a:moveTo>
                  <a:pt x="10" y="180"/>
                </a:moveTo>
                <a:cubicBezTo>
                  <a:pt x="8" y="180"/>
                  <a:pt x="7" y="179"/>
                  <a:pt x="5" y="179"/>
                </a:cubicBezTo>
                <a:cubicBezTo>
                  <a:pt x="5" y="179"/>
                  <a:pt x="5" y="179"/>
                  <a:pt x="5" y="179"/>
                </a:cubicBezTo>
                <a:cubicBezTo>
                  <a:pt x="8" y="175"/>
                  <a:pt x="10" y="172"/>
                  <a:pt x="13" y="168"/>
                </a:cubicBezTo>
                <a:cubicBezTo>
                  <a:pt x="15" y="163"/>
                  <a:pt x="18" y="159"/>
                  <a:pt x="20" y="156"/>
                </a:cubicBezTo>
                <a:cubicBezTo>
                  <a:pt x="21" y="156"/>
                  <a:pt x="21" y="156"/>
                  <a:pt x="21" y="156"/>
                </a:cubicBezTo>
                <a:cubicBezTo>
                  <a:pt x="21" y="156"/>
                  <a:pt x="21" y="156"/>
                  <a:pt x="21" y="156"/>
                </a:cubicBezTo>
                <a:cubicBezTo>
                  <a:pt x="25" y="157"/>
                  <a:pt x="30" y="159"/>
                  <a:pt x="35" y="160"/>
                </a:cubicBezTo>
                <a:cubicBezTo>
                  <a:pt x="31" y="163"/>
                  <a:pt x="25" y="168"/>
                  <a:pt x="20" y="172"/>
                </a:cubicBezTo>
                <a:cubicBezTo>
                  <a:pt x="17" y="174"/>
                  <a:pt x="14" y="176"/>
                  <a:pt x="12" y="178"/>
                </a:cubicBezTo>
                <a:cubicBezTo>
                  <a:pt x="12" y="179"/>
                  <a:pt x="11" y="179"/>
                  <a:pt x="10" y="180"/>
                </a:cubicBezTo>
                <a:cubicBezTo>
                  <a:pt x="10" y="180"/>
                  <a:pt x="10" y="180"/>
                  <a:pt x="10" y="180"/>
                </a:cubicBezTo>
                <a:moveTo>
                  <a:pt x="16" y="155"/>
                </a:moveTo>
                <a:cubicBezTo>
                  <a:pt x="18" y="151"/>
                  <a:pt x="20" y="146"/>
                  <a:pt x="23" y="141"/>
                </a:cubicBezTo>
                <a:cubicBezTo>
                  <a:pt x="23" y="140"/>
                  <a:pt x="24" y="139"/>
                  <a:pt x="24" y="139"/>
                </a:cubicBezTo>
                <a:cubicBezTo>
                  <a:pt x="25" y="138"/>
                  <a:pt x="26" y="137"/>
                  <a:pt x="28" y="136"/>
                </a:cubicBezTo>
                <a:cubicBezTo>
                  <a:pt x="27" y="137"/>
                  <a:pt x="27" y="138"/>
                  <a:pt x="27" y="138"/>
                </a:cubicBezTo>
                <a:cubicBezTo>
                  <a:pt x="25" y="142"/>
                  <a:pt x="23" y="145"/>
                  <a:pt x="21" y="148"/>
                </a:cubicBezTo>
                <a:cubicBezTo>
                  <a:pt x="21" y="149"/>
                  <a:pt x="20" y="150"/>
                  <a:pt x="20" y="151"/>
                </a:cubicBezTo>
                <a:cubicBezTo>
                  <a:pt x="19" y="152"/>
                  <a:pt x="19" y="152"/>
                  <a:pt x="19" y="152"/>
                </a:cubicBezTo>
                <a:cubicBezTo>
                  <a:pt x="19" y="152"/>
                  <a:pt x="19" y="152"/>
                  <a:pt x="19" y="152"/>
                </a:cubicBezTo>
                <a:cubicBezTo>
                  <a:pt x="19" y="152"/>
                  <a:pt x="18" y="152"/>
                  <a:pt x="18" y="153"/>
                </a:cubicBezTo>
                <a:cubicBezTo>
                  <a:pt x="17" y="153"/>
                  <a:pt x="17" y="154"/>
                  <a:pt x="16" y="155"/>
                </a:cubicBezTo>
                <a:moveTo>
                  <a:pt x="26" y="134"/>
                </a:moveTo>
                <a:cubicBezTo>
                  <a:pt x="27" y="132"/>
                  <a:pt x="28" y="131"/>
                  <a:pt x="29" y="129"/>
                </a:cubicBezTo>
                <a:cubicBezTo>
                  <a:pt x="30" y="128"/>
                  <a:pt x="31" y="127"/>
                  <a:pt x="33" y="127"/>
                </a:cubicBezTo>
                <a:cubicBezTo>
                  <a:pt x="32" y="129"/>
                  <a:pt x="31" y="131"/>
                  <a:pt x="30" y="133"/>
                </a:cubicBezTo>
                <a:cubicBezTo>
                  <a:pt x="29" y="133"/>
                  <a:pt x="29" y="133"/>
                  <a:pt x="29" y="133"/>
                </a:cubicBezTo>
                <a:cubicBezTo>
                  <a:pt x="29" y="133"/>
                  <a:pt x="28" y="133"/>
                  <a:pt x="28" y="133"/>
                </a:cubicBezTo>
                <a:cubicBezTo>
                  <a:pt x="28" y="133"/>
                  <a:pt x="27" y="133"/>
                  <a:pt x="26" y="134"/>
                </a:cubicBezTo>
                <a:moveTo>
                  <a:pt x="31" y="124"/>
                </a:moveTo>
                <a:cubicBezTo>
                  <a:pt x="31" y="124"/>
                  <a:pt x="31" y="124"/>
                  <a:pt x="31" y="124"/>
                </a:cubicBezTo>
                <a:cubicBezTo>
                  <a:pt x="32" y="122"/>
                  <a:pt x="33" y="120"/>
                  <a:pt x="33" y="118"/>
                </a:cubicBezTo>
                <a:cubicBezTo>
                  <a:pt x="35" y="118"/>
                  <a:pt x="36" y="117"/>
                  <a:pt x="38" y="116"/>
                </a:cubicBezTo>
                <a:cubicBezTo>
                  <a:pt x="37" y="118"/>
                  <a:pt x="36" y="120"/>
                  <a:pt x="35" y="123"/>
                </a:cubicBezTo>
                <a:cubicBezTo>
                  <a:pt x="35" y="122"/>
                  <a:pt x="34" y="122"/>
                  <a:pt x="34" y="122"/>
                </a:cubicBezTo>
                <a:cubicBezTo>
                  <a:pt x="34" y="122"/>
                  <a:pt x="33" y="123"/>
                  <a:pt x="33" y="123"/>
                </a:cubicBezTo>
                <a:cubicBezTo>
                  <a:pt x="32" y="123"/>
                  <a:pt x="32" y="124"/>
                  <a:pt x="31" y="124"/>
                </a:cubicBezTo>
                <a:moveTo>
                  <a:pt x="68" y="113"/>
                </a:moveTo>
                <a:cubicBezTo>
                  <a:pt x="69" y="111"/>
                  <a:pt x="70" y="110"/>
                  <a:pt x="71" y="109"/>
                </a:cubicBezTo>
                <a:cubicBezTo>
                  <a:pt x="72" y="109"/>
                  <a:pt x="72" y="109"/>
                  <a:pt x="72" y="109"/>
                </a:cubicBezTo>
                <a:cubicBezTo>
                  <a:pt x="74" y="108"/>
                  <a:pt x="76" y="107"/>
                  <a:pt x="78" y="107"/>
                </a:cubicBezTo>
                <a:cubicBezTo>
                  <a:pt x="77" y="108"/>
                  <a:pt x="75" y="110"/>
                  <a:pt x="73" y="112"/>
                </a:cubicBezTo>
                <a:cubicBezTo>
                  <a:pt x="73" y="112"/>
                  <a:pt x="73" y="112"/>
                  <a:pt x="73" y="112"/>
                </a:cubicBezTo>
                <a:cubicBezTo>
                  <a:pt x="73" y="112"/>
                  <a:pt x="73" y="112"/>
                  <a:pt x="73" y="112"/>
                </a:cubicBezTo>
                <a:cubicBezTo>
                  <a:pt x="71" y="112"/>
                  <a:pt x="69" y="112"/>
                  <a:pt x="68" y="113"/>
                </a:cubicBezTo>
                <a:moveTo>
                  <a:pt x="35" y="114"/>
                </a:moveTo>
                <a:cubicBezTo>
                  <a:pt x="37" y="111"/>
                  <a:pt x="40" y="108"/>
                  <a:pt x="42" y="105"/>
                </a:cubicBezTo>
                <a:cubicBezTo>
                  <a:pt x="41" y="107"/>
                  <a:pt x="40" y="109"/>
                  <a:pt x="40" y="112"/>
                </a:cubicBezTo>
                <a:cubicBezTo>
                  <a:pt x="38" y="112"/>
                  <a:pt x="37" y="113"/>
                  <a:pt x="35" y="114"/>
                </a:cubicBezTo>
                <a:moveTo>
                  <a:pt x="76" y="104"/>
                </a:moveTo>
                <a:cubicBezTo>
                  <a:pt x="78" y="102"/>
                  <a:pt x="80" y="99"/>
                  <a:pt x="82" y="96"/>
                </a:cubicBezTo>
                <a:cubicBezTo>
                  <a:pt x="84" y="95"/>
                  <a:pt x="87" y="95"/>
                  <a:pt x="89" y="94"/>
                </a:cubicBezTo>
                <a:cubicBezTo>
                  <a:pt x="87" y="96"/>
                  <a:pt x="85" y="99"/>
                  <a:pt x="83" y="101"/>
                </a:cubicBezTo>
                <a:cubicBezTo>
                  <a:pt x="80" y="102"/>
                  <a:pt x="78" y="103"/>
                  <a:pt x="76" y="104"/>
                </a:cubicBezTo>
                <a:moveTo>
                  <a:pt x="85" y="92"/>
                </a:moveTo>
                <a:cubicBezTo>
                  <a:pt x="87" y="89"/>
                  <a:pt x="89" y="86"/>
                  <a:pt x="91" y="83"/>
                </a:cubicBezTo>
                <a:cubicBezTo>
                  <a:pt x="93" y="82"/>
                  <a:pt x="95" y="82"/>
                  <a:pt x="97" y="81"/>
                </a:cubicBezTo>
                <a:cubicBezTo>
                  <a:pt x="96" y="84"/>
                  <a:pt x="94" y="86"/>
                  <a:pt x="92" y="89"/>
                </a:cubicBezTo>
                <a:cubicBezTo>
                  <a:pt x="92" y="89"/>
                  <a:pt x="92" y="89"/>
                  <a:pt x="92" y="89"/>
                </a:cubicBezTo>
                <a:cubicBezTo>
                  <a:pt x="90" y="90"/>
                  <a:pt x="88" y="91"/>
                  <a:pt x="85" y="92"/>
                </a:cubicBezTo>
                <a:moveTo>
                  <a:pt x="93" y="79"/>
                </a:moveTo>
                <a:cubicBezTo>
                  <a:pt x="94" y="77"/>
                  <a:pt x="95" y="76"/>
                  <a:pt x="95" y="74"/>
                </a:cubicBezTo>
                <a:cubicBezTo>
                  <a:pt x="97" y="73"/>
                  <a:pt x="99" y="73"/>
                  <a:pt x="101" y="72"/>
                </a:cubicBezTo>
                <a:cubicBezTo>
                  <a:pt x="101" y="74"/>
                  <a:pt x="100" y="76"/>
                  <a:pt x="99" y="77"/>
                </a:cubicBezTo>
                <a:cubicBezTo>
                  <a:pt x="98" y="77"/>
                  <a:pt x="98" y="77"/>
                  <a:pt x="98" y="77"/>
                </a:cubicBezTo>
                <a:cubicBezTo>
                  <a:pt x="97" y="78"/>
                  <a:pt x="95" y="79"/>
                  <a:pt x="93" y="79"/>
                </a:cubicBezTo>
                <a:moveTo>
                  <a:pt x="97" y="71"/>
                </a:moveTo>
                <a:cubicBezTo>
                  <a:pt x="98" y="68"/>
                  <a:pt x="99" y="66"/>
                  <a:pt x="100" y="63"/>
                </a:cubicBezTo>
                <a:cubicBezTo>
                  <a:pt x="100" y="63"/>
                  <a:pt x="100" y="63"/>
                  <a:pt x="100" y="63"/>
                </a:cubicBezTo>
                <a:cubicBezTo>
                  <a:pt x="102" y="62"/>
                  <a:pt x="104" y="61"/>
                  <a:pt x="106" y="61"/>
                </a:cubicBezTo>
                <a:cubicBezTo>
                  <a:pt x="105" y="63"/>
                  <a:pt x="104" y="66"/>
                  <a:pt x="103" y="69"/>
                </a:cubicBezTo>
                <a:cubicBezTo>
                  <a:pt x="101" y="69"/>
                  <a:pt x="99" y="70"/>
                  <a:pt x="97" y="71"/>
                </a:cubicBezTo>
                <a:moveTo>
                  <a:pt x="101" y="59"/>
                </a:moveTo>
                <a:cubicBezTo>
                  <a:pt x="102" y="57"/>
                  <a:pt x="102" y="55"/>
                  <a:pt x="103" y="53"/>
                </a:cubicBezTo>
                <a:cubicBezTo>
                  <a:pt x="103" y="52"/>
                  <a:pt x="103" y="52"/>
                  <a:pt x="103" y="52"/>
                </a:cubicBezTo>
                <a:cubicBezTo>
                  <a:pt x="105" y="52"/>
                  <a:pt x="107" y="51"/>
                  <a:pt x="108" y="51"/>
                </a:cubicBezTo>
                <a:cubicBezTo>
                  <a:pt x="108" y="53"/>
                  <a:pt x="107" y="55"/>
                  <a:pt x="107" y="58"/>
                </a:cubicBezTo>
                <a:cubicBezTo>
                  <a:pt x="106" y="58"/>
                  <a:pt x="106" y="58"/>
                  <a:pt x="106" y="58"/>
                </a:cubicBezTo>
                <a:cubicBezTo>
                  <a:pt x="105" y="58"/>
                  <a:pt x="103" y="58"/>
                  <a:pt x="101" y="59"/>
                </a:cubicBezTo>
                <a:moveTo>
                  <a:pt x="103" y="49"/>
                </a:moveTo>
                <a:cubicBezTo>
                  <a:pt x="104" y="47"/>
                  <a:pt x="104" y="44"/>
                  <a:pt x="104" y="42"/>
                </a:cubicBezTo>
                <a:cubicBezTo>
                  <a:pt x="106" y="42"/>
                  <a:pt x="108" y="41"/>
                  <a:pt x="110" y="40"/>
                </a:cubicBezTo>
                <a:cubicBezTo>
                  <a:pt x="110" y="43"/>
                  <a:pt x="109" y="45"/>
                  <a:pt x="109" y="47"/>
                </a:cubicBezTo>
                <a:cubicBezTo>
                  <a:pt x="107" y="48"/>
                  <a:pt x="105" y="48"/>
                  <a:pt x="103" y="49"/>
                </a:cubicBezTo>
                <a:moveTo>
                  <a:pt x="105" y="39"/>
                </a:moveTo>
                <a:cubicBezTo>
                  <a:pt x="105" y="37"/>
                  <a:pt x="105" y="35"/>
                  <a:pt x="105" y="33"/>
                </a:cubicBezTo>
                <a:cubicBezTo>
                  <a:pt x="107" y="32"/>
                  <a:pt x="109" y="32"/>
                  <a:pt x="111" y="31"/>
                </a:cubicBezTo>
                <a:cubicBezTo>
                  <a:pt x="110" y="33"/>
                  <a:pt x="110" y="35"/>
                  <a:pt x="110" y="37"/>
                </a:cubicBezTo>
                <a:cubicBezTo>
                  <a:pt x="108" y="38"/>
                  <a:pt x="106" y="38"/>
                  <a:pt x="105" y="39"/>
                </a:cubicBezTo>
                <a:moveTo>
                  <a:pt x="105" y="30"/>
                </a:moveTo>
                <a:cubicBezTo>
                  <a:pt x="105" y="29"/>
                  <a:pt x="105" y="28"/>
                  <a:pt x="105" y="27"/>
                </a:cubicBezTo>
                <a:cubicBezTo>
                  <a:pt x="107" y="26"/>
                  <a:pt x="109" y="25"/>
                  <a:pt x="110" y="24"/>
                </a:cubicBezTo>
                <a:cubicBezTo>
                  <a:pt x="110" y="25"/>
                  <a:pt x="111" y="27"/>
                  <a:pt x="111" y="28"/>
                </a:cubicBezTo>
                <a:cubicBezTo>
                  <a:pt x="109" y="29"/>
                  <a:pt x="107" y="29"/>
                  <a:pt x="105" y="30"/>
                </a:cubicBezTo>
                <a:moveTo>
                  <a:pt x="105" y="24"/>
                </a:moveTo>
                <a:cubicBezTo>
                  <a:pt x="105" y="22"/>
                  <a:pt x="104" y="21"/>
                  <a:pt x="104" y="20"/>
                </a:cubicBezTo>
                <a:cubicBezTo>
                  <a:pt x="106" y="19"/>
                  <a:pt x="108" y="19"/>
                  <a:pt x="110" y="18"/>
                </a:cubicBezTo>
                <a:cubicBezTo>
                  <a:pt x="110" y="19"/>
                  <a:pt x="110" y="20"/>
                  <a:pt x="110" y="21"/>
                </a:cubicBezTo>
                <a:cubicBezTo>
                  <a:pt x="110" y="21"/>
                  <a:pt x="110" y="21"/>
                  <a:pt x="110" y="21"/>
                </a:cubicBezTo>
                <a:cubicBezTo>
                  <a:pt x="110" y="21"/>
                  <a:pt x="109" y="21"/>
                  <a:pt x="109" y="21"/>
                </a:cubicBezTo>
                <a:cubicBezTo>
                  <a:pt x="108" y="22"/>
                  <a:pt x="106" y="23"/>
                  <a:pt x="105" y="24"/>
                </a:cubicBezTo>
                <a:moveTo>
                  <a:pt x="104" y="17"/>
                </a:moveTo>
                <a:cubicBezTo>
                  <a:pt x="104" y="16"/>
                  <a:pt x="103" y="14"/>
                  <a:pt x="103" y="13"/>
                </a:cubicBezTo>
                <a:cubicBezTo>
                  <a:pt x="104" y="12"/>
                  <a:pt x="105" y="11"/>
                  <a:pt x="106" y="9"/>
                </a:cubicBezTo>
                <a:cubicBezTo>
                  <a:pt x="107" y="8"/>
                  <a:pt x="107" y="7"/>
                  <a:pt x="108" y="6"/>
                </a:cubicBezTo>
                <a:cubicBezTo>
                  <a:pt x="109" y="9"/>
                  <a:pt x="109" y="12"/>
                  <a:pt x="110" y="15"/>
                </a:cubicBezTo>
                <a:cubicBezTo>
                  <a:pt x="108" y="16"/>
                  <a:pt x="106" y="16"/>
                  <a:pt x="104" y="17"/>
                </a:cubicBezTo>
                <a:moveTo>
                  <a:pt x="70" y="119"/>
                </a:moveTo>
                <a:cubicBezTo>
                  <a:pt x="71" y="119"/>
                  <a:pt x="71" y="119"/>
                  <a:pt x="72" y="119"/>
                </a:cubicBezTo>
                <a:cubicBezTo>
                  <a:pt x="107" y="87"/>
                  <a:pt x="115" y="53"/>
                  <a:pt x="114" y="29"/>
                </a:cubicBezTo>
                <a:cubicBezTo>
                  <a:pt x="114" y="19"/>
                  <a:pt x="113" y="11"/>
                  <a:pt x="112" y="5"/>
                </a:cubicBezTo>
                <a:cubicBezTo>
                  <a:pt x="113" y="5"/>
                  <a:pt x="113" y="5"/>
                  <a:pt x="113" y="5"/>
                </a:cubicBezTo>
                <a:cubicBezTo>
                  <a:pt x="118" y="7"/>
                  <a:pt x="126" y="7"/>
                  <a:pt x="131" y="7"/>
                </a:cubicBezTo>
                <a:cubicBezTo>
                  <a:pt x="133" y="14"/>
                  <a:pt x="139" y="32"/>
                  <a:pt x="139" y="53"/>
                </a:cubicBezTo>
                <a:cubicBezTo>
                  <a:pt x="139" y="80"/>
                  <a:pt x="130" y="113"/>
                  <a:pt x="98" y="140"/>
                </a:cubicBezTo>
                <a:cubicBezTo>
                  <a:pt x="98" y="140"/>
                  <a:pt x="97" y="141"/>
                  <a:pt x="97" y="141"/>
                </a:cubicBezTo>
                <a:cubicBezTo>
                  <a:pt x="97" y="142"/>
                  <a:pt x="98" y="142"/>
                  <a:pt x="98" y="143"/>
                </a:cubicBezTo>
                <a:cubicBezTo>
                  <a:pt x="103" y="145"/>
                  <a:pt x="107" y="148"/>
                  <a:pt x="112" y="151"/>
                </a:cubicBezTo>
                <a:cubicBezTo>
                  <a:pt x="100" y="157"/>
                  <a:pt x="86" y="160"/>
                  <a:pt x="70" y="160"/>
                </a:cubicBezTo>
                <a:cubicBezTo>
                  <a:pt x="56" y="160"/>
                  <a:pt x="40" y="158"/>
                  <a:pt x="23" y="153"/>
                </a:cubicBezTo>
                <a:cubicBezTo>
                  <a:pt x="23" y="152"/>
                  <a:pt x="24" y="152"/>
                  <a:pt x="24" y="151"/>
                </a:cubicBezTo>
                <a:cubicBezTo>
                  <a:pt x="26" y="147"/>
                  <a:pt x="32" y="137"/>
                  <a:pt x="37" y="127"/>
                </a:cubicBezTo>
                <a:cubicBezTo>
                  <a:pt x="40" y="122"/>
                  <a:pt x="42" y="117"/>
                  <a:pt x="44" y="112"/>
                </a:cubicBezTo>
                <a:cubicBezTo>
                  <a:pt x="45" y="108"/>
                  <a:pt x="46" y="105"/>
                  <a:pt x="47" y="102"/>
                </a:cubicBezTo>
                <a:cubicBezTo>
                  <a:pt x="51" y="105"/>
                  <a:pt x="57" y="110"/>
                  <a:pt x="62" y="114"/>
                </a:cubicBezTo>
                <a:cubicBezTo>
                  <a:pt x="62" y="114"/>
                  <a:pt x="62" y="114"/>
                  <a:pt x="63" y="115"/>
                </a:cubicBezTo>
                <a:cubicBezTo>
                  <a:pt x="63" y="115"/>
                  <a:pt x="64" y="115"/>
                  <a:pt x="64" y="115"/>
                </a:cubicBezTo>
                <a:cubicBezTo>
                  <a:pt x="64" y="115"/>
                  <a:pt x="64" y="115"/>
                  <a:pt x="64" y="115"/>
                </a:cubicBezTo>
                <a:cubicBezTo>
                  <a:pt x="65" y="115"/>
                  <a:pt x="65" y="116"/>
                  <a:pt x="66" y="116"/>
                </a:cubicBezTo>
                <a:cubicBezTo>
                  <a:pt x="66" y="116"/>
                  <a:pt x="66" y="116"/>
                  <a:pt x="66" y="116"/>
                </a:cubicBezTo>
                <a:cubicBezTo>
                  <a:pt x="67" y="117"/>
                  <a:pt x="68" y="118"/>
                  <a:pt x="69" y="119"/>
                </a:cubicBezTo>
                <a:cubicBezTo>
                  <a:pt x="70" y="119"/>
                  <a:pt x="70" y="119"/>
                  <a:pt x="70" y="119"/>
                </a:cubicBezTo>
                <a:moveTo>
                  <a:pt x="110" y="0"/>
                </a:moveTo>
                <a:cubicBezTo>
                  <a:pt x="109" y="0"/>
                  <a:pt x="109" y="0"/>
                  <a:pt x="109" y="0"/>
                </a:cubicBezTo>
                <a:cubicBezTo>
                  <a:pt x="109" y="0"/>
                  <a:pt x="109" y="0"/>
                  <a:pt x="109" y="0"/>
                </a:cubicBezTo>
                <a:cubicBezTo>
                  <a:pt x="108" y="0"/>
                  <a:pt x="108" y="0"/>
                  <a:pt x="108" y="0"/>
                </a:cubicBezTo>
                <a:cubicBezTo>
                  <a:pt x="108" y="1"/>
                  <a:pt x="108" y="1"/>
                  <a:pt x="108" y="1"/>
                </a:cubicBezTo>
                <a:cubicBezTo>
                  <a:pt x="106" y="3"/>
                  <a:pt x="104" y="5"/>
                  <a:pt x="103" y="7"/>
                </a:cubicBezTo>
                <a:cubicBezTo>
                  <a:pt x="101" y="9"/>
                  <a:pt x="100" y="11"/>
                  <a:pt x="100" y="11"/>
                </a:cubicBezTo>
                <a:cubicBezTo>
                  <a:pt x="100" y="12"/>
                  <a:pt x="100" y="12"/>
                  <a:pt x="100" y="12"/>
                </a:cubicBezTo>
                <a:cubicBezTo>
                  <a:pt x="99" y="12"/>
                  <a:pt x="99" y="12"/>
                  <a:pt x="99" y="12"/>
                </a:cubicBezTo>
                <a:cubicBezTo>
                  <a:pt x="99" y="12"/>
                  <a:pt x="99" y="12"/>
                  <a:pt x="99" y="12"/>
                </a:cubicBezTo>
                <a:cubicBezTo>
                  <a:pt x="99" y="13"/>
                  <a:pt x="99" y="13"/>
                  <a:pt x="99" y="13"/>
                </a:cubicBezTo>
                <a:cubicBezTo>
                  <a:pt x="99" y="13"/>
                  <a:pt x="99" y="13"/>
                  <a:pt x="99" y="13"/>
                </a:cubicBezTo>
                <a:cubicBezTo>
                  <a:pt x="99" y="13"/>
                  <a:pt x="99" y="13"/>
                  <a:pt x="99" y="13"/>
                </a:cubicBezTo>
                <a:cubicBezTo>
                  <a:pt x="100" y="15"/>
                  <a:pt x="101" y="19"/>
                  <a:pt x="101" y="25"/>
                </a:cubicBezTo>
                <a:cubicBezTo>
                  <a:pt x="101" y="25"/>
                  <a:pt x="100" y="26"/>
                  <a:pt x="101" y="26"/>
                </a:cubicBezTo>
                <a:cubicBezTo>
                  <a:pt x="101" y="27"/>
                  <a:pt x="101" y="27"/>
                  <a:pt x="101" y="27"/>
                </a:cubicBezTo>
                <a:cubicBezTo>
                  <a:pt x="101" y="28"/>
                  <a:pt x="101" y="29"/>
                  <a:pt x="101" y="31"/>
                </a:cubicBezTo>
                <a:cubicBezTo>
                  <a:pt x="101" y="50"/>
                  <a:pt x="95" y="81"/>
                  <a:pt x="64" y="110"/>
                </a:cubicBezTo>
                <a:cubicBezTo>
                  <a:pt x="58" y="105"/>
                  <a:pt x="51" y="100"/>
                  <a:pt x="46" y="96"/>
                </a:cubicBezTo>
                <a:cubicBezTo>
                  <a:pt x="46" y="96"/>
                  <a:pt x="46" y="96"/>
                  <a:pt x="46" y="96"/>
                </a:cubicBezTo>
                <a:cubicBezTo>
                  <a:pt x="45" y="96"/>
                  <a:pt x="45" y="96"/>
                  <a:pt x="45" y="96"/>
                </a:cubicBezTo>
                <a:cubicBezTo>
                  <a:pt x="45" y="96"/>
                  <a:pt x="45" y="96"/>
                  <a:pt x="45" y="96"/>
                </a:cubicBezTo>
                <a:cubicBezTo>
                  <a:pt x="44" y="96"/>
                  <a:pt x="44" y="96"/>
                  <a:pt x="44" y="96"/>
                </a:cubicBezTo>
                <a:cubicBezTo>
                  <a:pt x="44" y="96"/>
                  <a:pt x="44" y="96"/>
                  <a:pt x="44" y="96"/>
                </a:cubicBezTo>
                <a:cubicBezTo>
                  <a:pt x="44" y="96"/>
                  <a:pt x="44" y="96"/>
                  <a:pt x="44" y="96"/>
                </a:cubicBezTo>
                <a:cubicBezTo>
                  <a:pt x="43" y="97"/>
                  <a:pt x="43" y="97"/>
                  <a:pt x="43" y="97"/>
                </a:cubicBezTo>
                <a:cubicBezTo>
                  <a:pt x="37" y="104"/>
                  <a:pt x="32" y="112"/>
                  <a:pt x="27" y="120"/>
                </a:cubicBezTo>
                <a:cubicBezTo>
                  <a:pt x="26" y="121"/>
                  <a:pt x="26" y="122"/>
                  <a:pt x="27" y="122"/>
                </a:cubicBezTo>
                <a:cubicBezTo>
                  <a:pt x="27" y="122"/>
                  <a:pt x="27" y="122"/>
                  <a:pt x="27" y="122"/>
                </a:cubicBezTo>
                <a:cubicBezTo>
                  <a:pt x="24" y="130"/>
                  <a:pt x="19" y="140"/>
                  <a:pt x="14" y="150"/>
                </a:cubicBezTo>
                <a:cubicBezTo>
                  <a:pt x="11" y="157"/>
                  <a:pt x="7" y="164"/>
                  <a:pt x="5" y="169"/>
                </a:cubicBezTo>
                <a:cubicBezTo>
                  <a:pt x="5" y="170"/>
                  <a:pt x="4" y="170"/>
                  <a:pt x="4" y="171"/>
                </a:cubicBezTo>
                <a:cubicBezTo>
                  <a:pt x="4" y="171"/>
                  <a:pt x="4" y="171"/>
                  <a:pt x="4" y="171"/>
                </a:cubicBezTo>
                <a:cubicBezTo>
                  <a:pt x="3" y="172"/>
                  <a:pt x="3" y="172"/>
                  <a:pt x="3" y="172"/>
                </a:cubicBezTo>
                <a:cubicBezTo>
                  <a:pt x="3" y="172"/>
                  <a:pt x="3" y="173"/>
                  <a:pt x="3" y="173"/>
                </a:cubicBezTo>
                <a:cubicBezTo>
                  <a:pt x="2" y="174"/>
                  <a:pt x="2" y="176"/>
                  <a:pt x="1" y="177"/>
                </a:cubicBezTo>
                <a:cubicBezTo>
                  <a:pt x="1" y="177"/>
                  <a:pt x="1" y="177"/>
                  <a:pt x="1" y="178"/>
                </a:cubicBezTo>
                <a:cubicBezTo>
                  <a:pt x="1" y="178"/>
                  <a:pt x="1" y="178"/>
                  <a:pt x="1" y="178"/>
                </a:cubicBezTo>
                <a:cubicBezTo>
                  <a:pt x="1" y="179"/>
                  <a:pt x="1" y="179"/>
                  <a:pt x="1" y="179"/>
                </a:cubicBezTo>
                <a:cubicBezTo>
                  <a:pt x="1" y="179"/>
                  <a:pt x="0" y="179"/>
                  <a:pt x="0" y="179"/>
                </a:cubicBezTo>
                <a:cubicBezTo>
                  <a:pt x="1" y="180"/>
                  <a:pt x="1" y="180"/>
                  <a:pt x="1" y="180"/>
                </a:cubicBezTo>
                <a:cubicBezTo>
                  <a:pt x="1" y="180"/>
                  <a:pt x="1" y="181"/>
                  <a:pt x="1" y="181"/>
                </a:cubicBezTo>
                <a:cubicBezTo>
                  <a:pt x="1" y="182"/>
                  <a:pt x="2" y="182"/>
                  <a:pt x="2" y="182"/>
                </a:cubicBezTo>
                <a:cubicBezTo>
                  <a:pt x="3" y="183"/>
                  <a:pt x="3" y="183"/>
                  <a:pt x="4" y="183"/>
                </a:cubicBezTo>
                <a:cubicBezTo>
                  <a:pt x="9" y="184"/>
                  <a:pt x="15" y="185"/>
                  <a:pt x="21" y="185"/>
                </a:cubicBezTo>
                <a:cubicBezTo>
                  <a:pt x="22" y="185"/>
                  <a:pt x="23" y="185"/>
                  <a:pt x="23" y="185"/>
                </a:cubicBezTo>
                <a:cubicBezTo>
                  <a:pt x="24" y="185"/>
                  <a:pt x="24" y="185"/>
                  <a:pt x="24" y="185"/>
                </a:cubicBezTo>
                <a:cubicBezTo>
                  <a:pt x="27" y="186"/>
                  <a:pt x="30" y="186"/>
                  <a:pt x="33" y="186"/>
                </a:cubicBezTo>
                <a:cubicBezTo>
                  <a:pt x="33" y="186"/>
                  <a:pt x="34" y="186"/>
                  <a:pt x="35" y="186"/>
                </a:cubicBezTo>
                <a:cubicBezTo>
                  <a:pt x="35" y="186"/>
                  <a:pt x="35" y="186"/>
                  <a:pt x="35" y="186"/>
                </a:cubicBezTo>
                <a:cubicBezTo>
                  <a:pt x="35" y="186"/>
                  <a:pt x="36" y="186"/>
                  <a:pt x="36" y="186"/>
                </a:cubicBezTo>
                <a:cubicBezTo>
                  <a:pt x="36" y="186"/>
                  <a:pt x="37" y="186"/>
                  <a:pt x="37" y="186"/>
                </a:cubicBezTo>
                <a:cubicBezTo>
                  <a:pt x="37" y="186"/>
                  <a:pt x="37" y="186"/>
                  <a:pt x="37" y="186"/>
                </a:cubicBezTo>
                <a:cubicBezTo>
                  <a:pt x="58" y="185"/>
                  <a:pt x="84" y="183"/>
                  <a:pt x="100" y="177"/>
                </a:cubicBezTo>
                <a:cubicBezTo>
                  <a:pt x="101" y="177"/>
                  <a:pt x="101" y="177"/>
                  <a:pt x="101" y="177"/>
                </a:cubicBezTo>
                <a:cubicBezTo>
                  <a:pt x="107" y="169"/>
                  <a:pt x="113" y="160"/>
                  <a:pt x="119" y="152"/>
                </a:cubicBezTo>
                <a:cubicBezTo>
                  <a:pt x="119" y="151"/>
                  <a:pt x="119" y="150"/>
                  <a:pt x="118" y="149"/>
                </a:cubicBezTo>
                <a:cubicBezTo>
                  <a:pt x="118" y="149"/>
                  <a:pt x="117" y="149"/>
                  <a:pt x="117" y="149"/>
                </a:cubicBezTo>
                <a:cubicBezTo>
                  <a:pt x="117" y="149"/>
                  <a:pt x="117" y="149"/>
                  <a:pt x="117" y="149"/>
                </a:cubicBezTo>
                <a:cubicBezTo>
                  <a:pt x="112" y="146"/>
                  <a:pt x="107" y="143"/>
                  <a:pt x="103" y="141"/>
                </a:cubicBezTo>
                <a:cubicBezTo>
                  <a:pt x="134" y="113"/>
                  <a:pt x="143" y="80"/>
                  <a:pt x="143" y="53"/>
                </a:cubicBezTo>
                <a:cubicBezTo>
                  <a:pt x="143" y="30"/>
                  <a:pt x="137" y="11"/>
                  <a:pt x="134" y="5"/>
                </a:cubicBezTo>
                <a:cubicBezTo>
                  <a:pt x="134" y="4"/>
                  <a:pt x="133" y="4"/>
                  <a:pt x="132" y="4"/>
                </a:cubicBezTo>
                <a:cubicBezTo>
                  <a:pt x="130" y="3"/>
                  <a:pt x="125" y="3"/>
                  <a:pt x="120" y="3"/>
                </a:cubicBezTo>
                <a:cubicBezTo>
                  <a:pt x="118" y="2"/>
                  <a:pt x="116" y="2"/>
                  <a:pt x="114" y="2"/>
                </a:cubicBezTo>
                <a:cubicBezTo>
                  <a:pt x="112" y="1"/>
                  <a:pt x="111" y="1"/>
                  <a:pt x="111" y="0"/>
                </a:cubicBezTo>
                <a:cubicBezTo>
                  <a:pt x="111" y="0"/>
                  <a:pt x="111" y="0"/>
                  <a:pt x="111" y="0"/>
                </a:cubicBezTo>
                <a:cubicBezTo>
                  <a:pt x="110" y="0"/>
                  <a:pt x="110" y="0"/>
                  <a:pt x="110" y="0"/>
                </a:cubicBezTo>
                <a:cubicBezTo>
                  <a:pt x="110" y="0"/>
                  <a:pt x="110" y="0"/>
                  <a:pt x="110" y="0"/>
                </a:cubicBezTo>
              </a:path>
            </a:pathLst>
          </a:custGeom>
          <a:solidFill>
            <a:srgbClr val="B2B2B2"/>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25" name="Freeform 768"/>
          <p:cNvSpPr>
            <a:spLocks noEditPoints="1"/>
          </p:cNvSpPr>
          <p:nvPr/>
        </p:nvSpPr>
        <p:spPr bwMode="auto">
          <a:xfrm>
            <a:off x="2998948" y="3288764"/>
            <a:ext cx="157793" cy="153097"/>
          </a:xfrm>
          <a:custGeom>
            <a:avLst/>
            <a:gdLst>
              <a:gd name="T0" fmla="*/ 80 w 142"/>
              <a:gd name="T1" fmla="*/ 133 h 138"/>
              <a:gd name="T2" fmla="*/ 80 w 142"/>
              <a:gd name="T3" fmla="*/ 133 h 138"/>
              <a:gd name="T4" fmla="*/ 78 w 142"/>
              <a:gd name="T5" fmla="*/ 133 h 138"/>
              <a:gd name="T6" fmla="*/ 83 w 142"/>
              <a:gd name="T7" fmla="*/ 95 h 138"/>
              <a:gd name="T8" fmla="*/ 77 w 142"/>
              <a:gd name="T9" fmla="*/ 92 h 138"/>
              <a:gd name="T10" fmla="*/ 53 w 142"/>
              <a:gd name="T11" fmla="*/ 74 h 138"/>
              <a:gd name="T12" fmla="*/ 65 w 142"/>
              <a:gd name="T13" fmla="*/ 91 h 138"/>
              <a:gd name="T14" fmla="*/ 52 w 142"/>
              <a:gd name="T15" fmla="*/ 83 h 138"/>
              <a:gd name="T16" fmla="*/ 49 w 142"/>
              <a:gd name="T17" fmla="*/ 74 h 138"/>
              <a:gd name="T18" fmla="*/ 137 w 142"/>
              <a:gd name="T19" fmla="*/ 82 h 138"/>
              <a:gd name="T20" fmla="*/ 124 w 142"/>
              <a:gd name="T21" fmla="*/ 83 h 138"/>
              <a:gd name="T22" fmla="*/ 132 w 142"/>
              <a:gd name="T23" fmla="*/ 56 h 138"/>
              <a:gd name="T24" fmla="*/ 125 w 142"/>
              <a:gd name="T25" fmla="*/ 83 h 138"/>
              <a:gd name="T26" fmla="*/ 124 w 142"/>
              <a:gd name="T27" fmla="*/ 59 h 138"/>
              <a:gd name="T28" fmla="*/ 120 w 142"/>
              <a:gd name="T29" fmla="*/ 76 h 138"/>
              <a:gd name="T30" fmla="*/ 84 w 142"/>
              <a:gd name="T31" fmla="*/ 49 h 138"/>
              <a:gd name="T32" fmla="*/ 56 w 142"/>
              <a:gd name="T33" fmla="*/ 35 h 138"/>
              <a:gd name="T34" fmla="*/ 126 w 142"/>
              <a:gd name="T35" fmla="*/ 33 h 138"/>
              <a:gd name="T36" fmla="*/ 29 w 142"/>
              <a:gd name="T37" fmla="*/ 64 h 138"/>
              <a:gd name="T38" fmla="*/ 75 w 142"/>
              <a:gd name="T39" fmla="*/ 31 h 138"/>
              <a:gd name="T40" fmla="*/ 111 w 142"/>
              <a:gd name="T41" fmla="*/ 30 h 138"/>
              <a:gd name="T42" fmla="*/ 50 w 142"/>
              <a:gd name="T43" fmla="*/ 66 h 138"/>
              <a:gd name="T44" fmla="*/ 54 w 142"/>
              <a:gd name="T45" fmla="*/ 65 h 138"/>
              <a:gd name="T46" fmla="*/ 25 w 142"/>
              <a:gd name="T47" fmla="*/ 47 h 138"/>
              <a:gd name="T48" fmla="*/ 121 w 142"/>
              <a:gd name="T49" fmla="*/ 40 h 138"/>
              <a:gd name="T50" fmla="*/ 55 w 142"/>
              <a:gd name="T51" fmla="*/ 22 h 138"/>
              <a:gd name="T52" fmla="*/ 28 w 142"/>
              <a:gd name="T53" fmla="*/ 61 h 138"/>
              <a:gd name="T54" fmla="*/ 115 w 142"/>
              <a:gd name="T55" fmla="*/ 19 h 138"/>
              <a:gd name="T56" fmla="*/ 65 w 142"/>
              <a:gd name="T57" fmla="*/ 12 h 138"/>
              <a:gd name="T58" fmla="*/ 84 w 142"/>
              <a:gd name="T59" fmla="*/ 16 h 138"/>
              <a:gd name="T60" fmla="*/ 97 w 142"/>
              <a:gd name="T61" fmla="*/ 24 h 138"/>
              <a:gd name="T62" fmla="*/ 110 w 142"/>
              <a:gd name="T63" fmla="*/ 19 h 138"/>
              <a:gd name="T64" fmla="*/ 111 w 142"/>
              <a:gd name="T65" fmla="*/ 31 h 138"/>
              <a:gd name="T66" fmla="*/ 124 w 142"/>
              <a:gd name="T67" fmla="*/ 46 h 138"/>
              <a:gd name="T68" fmla="*/ 134 w 142"/>
              <a:gd name="T69" fmla="*/ 52 h 138"/>
              <a:gd name="T70" fmla="*/ 127 w 142"/>
              <a:gd name="T71" fmla="*/ 52 h 138"/>
              <a:gd name="T72" fmla="*/ 119 w 142"/>
              <a:gd name="T73" fmla="*/ 86 h 138"/>
              <a:gd name="T74" fmla="*/ 129 w 142"/>
              <a:gd name="T75" fmla="*/ 86 h 138"/>
              <a:gd name="T76" fmla="*/ 128 w 142"/>
              <a:gd name="T77" fmla="*/ 104 h 138"/>
              <a:gd name="T78" fmla="*/ 100 w 142"/>
              <a:gd name="T79" fmla="*/ 98 h 138"/>
              <a:gd name="T80" fmla="*/ 63 w 142"/>
              <a:gd name="T81" fmla="*/ 83 h 138"/>
              <a:gd name="T82" fmla="*/ 75 w 142"/>
              <a:gd name="T83" fmla="*/ 52 h 138"/>
              <a:gd name="T84" fmla="*/ 92 w 142"/>
              <a:gd name="T85" fmla="*/ 41 h 138"/>
              <a:gd name="T86" fmla="*/ 71 w 142"/>
              <a:gd name="T87" fmla="*/ 25 h 138"/>
              <a:gd name="T88" fmla="*/ 57 w 142"/>
              <a:gd name="T89" fmla="*/ 17 h 138"/>
              <a:gd name="T90" fmla="*/ 21 w 142"/>
              <a:gd name="T91" fmla="*/ 48 h 138"/>
              <a:gd name="T92" fmla="*/ 25 w 142"/>
              <a:gd name="T93" fmla="*/ 70 h 138"/>
              <a:gd name="T94" fmla="*/ 51 w 142"/>
              <a:gd name="T95" fmla="*/ 88 h 138"/>
              <a:gd name="T96" fmla="*/ 55 w 142"/>
              <a:gd name="T97" fmla="*/ 114 h 138"/>
              <a:gd name="T98" fmla="*/ 61 w 142"/>
              <a:gd name="T99" fmla="*/ 119 h 138"/>
              <a:gd name="T100" fmla="*/ 60 w 142"/>
              <a:gd name="T101" fmla="*/ 132 h 138"/>
              <a:gd name="T102" fmla="*/ 97 w 142"/>
              <a:gd name="T103" fmla="*/ 18 h 138"/>
              <a:gd name="T104" fmla="*/ 38 w 142"/>
              <a:gd name="T105" fmla="*/ 15 h 138"/>
              <a:gd name="T106" fmla="*/ 38 w 142"/>
              <a:gd name="T107" fmla="*/ 15 h 138"/>
              <a:gd name="T108" fmla="*/ 91 w 142"/>
              <a:gd name="T109" fmla="*/ 15 h 138"/>
              <a:gd name="T110" fmla="*/ 75 w 142"/>
              <a:gd name="T111" fmla="*/ 8 h 138"/>
              <a:gd name="T112" fmla="*/ 62 w 142"/>
              <a:gd name="T113" fmla="*/ 6 h 138"/>
              <a:gd name="T114" fmla="*/ 71 w 142"/>
              <a:gd name="T115" fmla="*/ 0 h 138"/>
              <a:gd name="T116" fmla="*/ 23 w 142"/>
              <a:gd name="T117" fmla="*/ 18 h 138"/>
              <a:gd name="T118" fmla="*/ 141 w 142"/>
              <a:gd name="T119" fmla="*/ 82 h 138"/>
              <a:gd name="T120" fmla="*/ 117 w 142"/>
              <a:gd name="T12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2" h="138">
                <a:moveTo>
                  <a:pt x="90" y="131"/>
                </a:moveTo>
                <a:cubicBezTo>
                  <a:pt x="90" y="131"/>
                  <a:pt x="90" y="131"/>
                  <a:pt x="90" y="131"/>
                </a:cubicBezTo>
                <a:cubicBezTo>
                  <a:pt x="94" y="121"/>
                  <a:pt x="99" y="112"/>
                  <a:pt x="103" y="103"/>
                </a:cubicBezTo>
                <a:cubicBezTo>
                  <a:pt x="114" y="112"/>
                  <a:pt x="97" y="126"/>
                  <a:pt x="91" y="131"/>
                </a:cubicBezTo>
                <a:cubicBezTo>
                  <a:pt x="90" y="131"/>
                  <a:pt x="90" y="131"/>
                  <a:pt x="90" y="131"/>
                </a:cubicBezTo>
                <a:cubicBezTo>
                  <a:pt x="90" y="131"/>
                  <a:pt x="90" y="131"/>
                  <a:pt x="90" y="131"/>
                </a:cubicBezTo>
                <a:moveTo>
                  <a:pt x="80" y="133"/>
                </a:moveTo>
                <a:cubicBezTo>
                  <a:pt x="84" y="123"/>
                  <a:pt x="89" y="112"/>
                  <a:pt x="93" y="102"/>
                </a:cubicBezTo>
                <a:cubicBezTo>
                  <a:pt x="95" y="102"/>
                  <a:pt x="98" y="103"/>
                  <a:pt x="100" y="103"/>
                </a:cubicBezTo>
                <a:cubicBezTo>
                  <a:pt x="100" y="103"/>
                  <a:pt x="100" y="103"/>
                  <a:pt x="100" y="103"/>
                </a:cubicBezTo>
                <a:cubicBezTo>
                  <a:pt x="96" y="112"/>
                  <a:pt x="92" y="121"/>
                  <a:pt x="88" y="130"/>
                </a:cubicBezTo>
                <a:cubicBezTo>
                  <a:pt x="88" y="130"/>
                  <a:pt x="88" y="130"/>
                  <a:pt x="88" y="130"/>
                </a:cubicBezTo>
                <a:cubicBezTo>
                  <a:pt x="88" y="131"/>
                  <a:pt x="87" y="131"/>
                  <a:pt x="87" y="132"/>
                </a:cubicBezTo>
                <a:cubicBezTo>
                  <a:pt x="85" y="132"/>
                  <a:pt x="83" y="133"/>
                  <a:pt x="80" y="133"/>
                </a:cubicBezTo>
                <a:moveTo>
                  <a:pt x="71" y="133"/>
                </a:moveTo>
                <a:cubicBezTo>
                  <a:pt x="70" y="133"/>
                  <a:pt x="69" y="133"/>
                  <a:pt x="68" y="133"/>
                </a:cubicBezTo>
                <a:cubicBezTo>
                  <a:pt x="74" y="121"/>
                  <a:pt x="79" y="109"/>
                  <a:pt x="85" y="97"/>
                </a:cubicBezTo>
                <a:cubicBezTo>
                  <a:pt x="86" y="99"/>
                  <a:pt x="87" y="100"/>
                  <a:pt x="85" y="101"/>
                </a:cubicBezTo>
                <a:cubicBezTo>
                  <a:pt x="85" y="101"/>
                  <a:pt x="86" y="101"/>
                  <a:pt x="87" y="101"/>
                </a:cubicBezTo>
                <a:cubicBezTo>
                  <a:pt x="88" y="101"/>
                  <a:pt x="89" y="101"/>
                  <a:pt x="91" y="102"/>
                </a:cubicBezTo>
                <a:cubicBezTo>
                  <a:pt x="86" y="112"/>
                  <a:pt x="82" y="123"/>
                  <a:pt x="78" y="133"/>
                </a:cubicBezTo>
                <a:cubicBezTo>
                  <a:pt x="76" y="133"/>
                  <a:pt x="73" y="133"/>
                  <a:pt x="71" y="133"/>
                </a:cubicBezTo>
                <a:moveTo>
                  <a:pt x="66" y="133"/>
                </a:moveTo>
                <a:cubicBezTo>
                  <a:pt x="65" y="133"/>
                  <a:pt x="65" y="133"/>
                  <a:pt x="64" y="133"/>
                </a:cubicBezTo>
                <a:cubicBezTo>
                  <a:pt x="66" y="126"/>
                  <a:pt x="69" y="120"/>
                  <a:pt x="65" y="116"/>
                </a:cubicBezTo>
                <a:cubicBezTo>
                  <a:pt x="68" y="110"/>
                  <a:pt x="71" y="104"/>
                  <a:pt x="75" y="98"/>
                </a:cubicBezTo>
                <a:cubicBezTo>
                  <a:pt x="76" y="96"/>
                  <a:pt x="78" y="94"/>
                  <a:pt x="79" y="93"/>
                </a:cubicBezTo>
                <a:cubicBezTo>
                  <a:pt x="81" y="94"/>
                  <a:pt x="82" y="95"/>
                  <a:pt x="83" y="95"/>
                </a:cubicBezTo>
                <a:cubicBezTo>
                  <a:pt x="77" y="108"/>
                  <a:pt x="72" y="121"/>
                  <a:pt x="66" y="133"/>
                </a:cubicBezTo>
                <a:moveTo>
                  <a:pt x="63" y="115"/>
                </a:moveTo>
                <a:cubicBezTo>
                  <a:pt x="61" y="114"/>
                  <a:pt x="60" y="112"/>
                  <a:pt x="59" y="111"/>
                </a:cubicBezTo>
                <a:cubicBezTo>
                  <a:pt x="62" y="104"/>
                  <a:pt x="65" y="97"/>
                  <a:pt x="68" y="90"/>
                </a:cubicBezTo>
                <a:cubicBezTo>
                  <a:pt x="68" y="90"/>
                  <a:pt x="68" y="90"/>
                  <a:pt x="68" y="90"/>
                </a:cubicBezTo>
                <a:cubicBezTo>
                  <a:pt x="68" y="90"/>
                  <a:pt x="68" y="90"/>
                  <a:pt x="68" y="90"/>
                </a:cubicBezTo>
                <a:cubicBezTo>
                  <a:pt x="71" y="90"/>
                  <a:pt x="74" y="91"/>
                  <a:pt x="77" y="92"/>
                </a:cubicBezTo>
                <a:cubicBezTo>
                  <a:pt x="75" y="93"/>
                  <a:pt x="74" y="95"/>
                  <a:pt x="73" y="97"/>
                </a:cubicBezTo>
                <a:cubicBezTo>
                  <a:pt x="69" y="103"/>
                  <a:pt x="66" y="109"/>
                  <a:pt x="63" y="115"/>
                </a:cubicBezTo>
                <a:moveTo>
                  <a:pt x="50" y="75"/>
                </a:moveTo>
                <a:cubicBezTo>
                  <a:pt x="51" y="75"/>
                  <a:pt x="51" y="74"/>
                  <a:pt x="52" y="74"/>
                </a:cubicBezTo>
                <a:cubicBezTo>
                  <a:pt x="52" y="74"/>
                  <a:pt x="52" y="74"/>
                  <a:pt x="53" y="74"/>
                </a:cubicBezTo>
                <a:cubicBezTo>
                  <a:pt x="53" y="74"/>
                  <a:pt x="53" y="74"/>
                  <a:pt x="53" y="74"/>
                </a:cubicBezTo>
                <a:cubicBezTo>
                  <a:pt x="53" y="74"/>
                  <a:pt x="53" y="74"/>
                  <a:pt x="53" y="74"/>
                </a:cubicBezTo>
                <a:cubicBezTo>
                  <a:pt x="53" y="74"/>
                  <a:pt x="53" y="74"/>
                  <a:pt x="53" y="74"/>
                </a:cubicBezTo>
                <a:cubicBezTo>
                  <a:pt x="56" y="76"/>
                  <a:pt x="57" y="80"/>
                  <a:pt x="56" y="82"/>
                </a:cubicBezTo>
                <a:cubicBezTo>
                  <a:pt x="56" y="82"/>
                  <a:pt x="60" y="85"/>
                  <a:pt x="60" y="87"/>
                </a:cubicBezTo>
                <a:cubicBezTo>
                  <a:pt x="61" y="87"/>
                  <a:pt x="62" y="87"/>
                  <a:pt x="63" y="87"/>
                </a:cubicBezTo>
                <a:cubicBezTo>
                  <a:pt x="63" y="88"/>
                  <a:pt x="63" y="89"/>
                  <a:pt x="63" y="90"/>
                </a:cubicBezTo>
                <a:cubicBezTo>
                  <a:pt x="63" y="90"/>
                  <a:pt x="64" y="91"/>
                  <a:pt x="64" y="91"/>
                </a:cubicBezTo>
                <a:cubicBezTo>
                  <a:pt x="65" y="91"/>
                  <a:pt x="65" y="91"/>
                  <a:pt x="65" y="91"/>
                </a:cubicBezTo>
                <a:cubicBezTo>
                  <a:pt x="62" y="97"/>
                  <a:pt x="60" y="102"/>
                  <a:pt x="58" y="108"/>
                </a:cubicBezTo>
                <a:cubicBezTo>
                  <a:pt x="57" y="105"/>
                  <a:pt x="57" y="102"/>
                  <a:pt x="58" y="99"/>
                </a:cubicBezTo>
                <a:cubicBezTo>
                  <a:pt x="58" y="96"/>
                  <a:pt x="58" y="93"/>
                  <a:pt x="61" y="91"/>
                </a:cubicBezTo>
                <a:cubicBezTo>
                  <a:pt x="60" y="91"/>
                  <a:pt x="59" y="90"/>
                  <a:pt x="58" y="89"/>
                </a:cubicBezTo>
                <a:cubicBezTo>
                  <a:pt x="58" y="89"/>
                  <a:pt x="57" y="89"/>
                  <a:pt x="57" y="89"/>
                </a:cubicBezTo>
                <a:cubicBezTo>
                  <a:pt x="56" y="88"/>
                  <a:pt x="57" y="87"/>
                  <a:pt x="57" y="87"/>
                </a:cubicBezTo>
                <a:cubicBezTo>
                  <a:pt x="55" y="87"/>
                  <a:pt x="54" y="84"/>
                  <a:pt x="52" y="83"/>
                </a:cubicBezTo>
                <a:cubicBezTo>
                  <a:pt x="53" y="81"/>
                  <a:pt x="54" y="80"/>
                  <a:pt x="55" y="78"/>
                </a:cubicBezTo>
                <a:cubicBezTo>
                  <a:pt x="55" y="77"/>
                  <a:pt x="55" y="77"/>
                  <a:pt x="54" y="76"/>
                </a:cubicBezTo>
                <a:cubicBezTo>
                  <a:pt x="54" y="76"/>
                  <a:pt x="54" y="76"/>
                  <a:pt x="54" y="76"/>
                </a:cubicBezTo>
                <a:cubicBezTo>
                  <a:pt x="53" y="76"/>
                  <a:pt x="53" y="77"/>
                  <a:pt x="53" y="77"/>
                </a:cubicBezTo>
                <a:cubicBezTo>
                  <a:pt x="52" y="79"/>
                  <a:pt x="51" y="81"/>
                  <a:pt x="50" y="82"/>
                </a:cubicBezTo>
                <a:cubicBezTo>
                  <a:pt x="49" y="82"/>
                  <a:pt x="48" y="81"/>
                  <a:pt x="46" y="81"/>
                </a:cubicBezTo>
                <a:cubicBezTo>
                  <a:pt x="48" y="79"/>
                  <a:pt x="48" y="77"/>
                  <a:pt x="49" y="74"/>
                </a:cubicBezTo>
                <a:cubicBezTo>
                  <a:pt x="50" y="75"/>
                  <a:pt x="50" y="75"/>
                  <a:pt x="50" y="75"/>
                </a:cubicBezTo>
                <a:moveTo>
                  <a:pt x="128" y="82"/>
                </a:moveTo>
                <a:cubicBezTo>
                  <a:pt x="128" y="82"/>
                  <a:pt x="128" y="82"/>
                  <a:pt x="128" y="82"/>
                </a:cubicBezTo>
                <a:cubicBezTo>
                  <a:pt x="128" y="82"/>
                  <a:pt x="128" y="82"/>
                  <a:pt x="128" y="82"/>
                </a:cubicBezTo>
                <a:cubicBezTo>
                  <a:pt x="130" y="75"/>
                  <a:pt x="133" y="68"/>
                  <a:pt x="136" y="62"/>
                </a:cubicBezTo>
                <a:cubicBezTo>
                  <a:pt x="137" y="64"/>
                  <a:pt x="138" y="67"/>
                  <a:pt x="138" y="70"/>
                </a:cubicBezTo>
                <a:cubicBezTo>
                  <a:pt x="138" y="74"/>
                  <a:pt x="137" y="78"/>
                  <a:pt x="137" y="82"/>
                </a:cubicBezTo>
                <a:cubicBezTo>
                  <a:pt x="136" y="83"/>
                  <a:pt x="136" y="85"/>
                  <a:pt x="136" y="86"/>
                </a:cubicBezTo>
                <a:cubicBezTo>
                  <a:pt x="135" y="86"/>
                  <a:pt x="135" y="86"/>
                  <a:pt x="135" y="86"/>
                </a:cubicBezTo>
                <a:cubicBezTo>
                  <a:pt x="135" y="85"/>
                  <a:pt x="134" y="83"/>
                  <a:pt x="133" y="83"/>
                </a:cubicBezTo>
                <a:cubicBezTo>
                  <a:pt x="132" y="82"/>
                  <a:pt x="131" y="82"/>
                  <a:pt x="129" y="82"/>
                </a:cubicBezTo>
                <a:cubicBezTo>
                  <a:pt x="129" y="82"/>
                  <a:pt x="129" y="82"/>
                  <a:pt x="129" y="82"/>
                </a:cubicBezTo>
                <a:cubicBezTo>
                  <a:pt x="129" y="82"/>
                  <a:pt x="128" y="82"/>
                  <a:pt x="128" y="82"/>
                </a:cubicBezTo>
                <a:moveTo>
                  <a:pt x="124" y="83"/>
                </a:moveTo>
                <a:cubicBezTo>
                  <a:pt x="123" y="83"/>
                  <a:pt x="122" y="83"/>
                  <a:pt x="122" y="83"/>
                </a:cubicBezTo>
                <a:cubicBezTo>
                  <a:pt x="122" y="82"/>
                  <a:pt x="121" y="82"/>
                  <a:pt x="121" y="81"/>
                </a:cubicBezTo>
                <a:cubicBezTo>
                  <a:pt x="121" y="81"/>
                  <a:pt x="121" y="81"/>
                  <a:pt x="121" y="81"/>
                </a:cubicBezTo>
                <a:cubicBezTo>
                  <a:pt x="121" y="80"/>
                  <a:pt x="121" y="80"/>
                  <a:pt x="121" y="80"/>
                </a:cubicBezTo>
                <a:cubicBezTo>
                  <a:pt x="123" y="72"/>
                  <a:pt x="126" y="65"/>
                  <a:pt x="130" y="57"/>
                </a:cubicBezTo>
                <a:cubicBezTo>
                  <a:pt x="130" y="57"/>
                  <a:pt x="130" y="57"/>
                  <a:pt x="130" y="57"/>
                </a:cubicBezTo>
                <a:cubicBezTo>
                  <a:pt x="131" y="57"/>
                  <a:pt x="132" y="57"/>
                  <a:pt x="132" y="56"/>
                </a:cubicBezTo>
                <a:cubicBezTo>
                  <a:pt x="133" y="56"/>
                  <a:pt x="133" y="56"/>
                  <a:pt x="134" y="56"/>
                </a:cubicBezTo>
                <a:cubicBezTo>
                  <a:pt x="134" y="57"/>
                  <a:pt x="134" y="57"/>
                  <a:pt x="134" y="57"/>
                </a:cubicBezTo>
                <a:cubicBezTo>
                  <a:pt x="134" y="58"/>
                  <a:pt x="134" y="58"/>
                  <a:pt x="134" y="58"/>
                </a:cubicBezTo>
                <a:cubicBezTo>
                  <a:pt x="134" y="59"/>
                  <a:pt x="134" y="59"/>
                  <a:pt x="134" y="60"/>
                </a:cubicBezTo>
                <a:cubicBezTo>
                  <a:pt x="131" y="67"/>
                  <a:pt x="128" y="74"/>
                  <a:pt x="125" y="81"/>
                </a:cubicBezTo>
                <a:cubicBezTo>
                  <a:pt x="125" y="81"/>
                  <a:pt x="125" y="82"/>
                  <a:pt x="125" y="82"/>
                </a:cubicBezTo>
                <a:cubicBezTo>
                  <a:pt x="125" y="83"/>
                  <a:pt x="125" y="83"/>
                  <a:pt x="125" y="83"/>
                </a:cubicBezTo>
                <a:cubicBezTo>
                  <a:pt x="125" y="83"/>
                  <a:pt x="125" y="83"/>
                  <a:pt x="124" y="83"/>
                </a:cubicBezTo>
                <a:cubicBezTo>
                  <a:pt x="124" y="83"/>
                  <a:pt x="124" y="83"/>
                  <a:pt x="124" y="83"/>
                </a:cubicBezTo>
                <a:moveTo>
                  <a:pt x="120" y="76"/>
                </a:moveTo>
                <a:cubicBezTo>
                  <a:pt x="120" y="76"/>
                  <a:pt x="120" y="75"/>
                  <a:pt x="120" y="74"/>
                </a:cubicBezTo>
                <a:cubicBezTo>
                  <a:pt x="120" y="72"/>
                  <a:pt x="120" y="70"/>
                  <a:pt x="120" y="68"/>
                </a:cubicBezTo>
                <a:cubicBezTo>
                  <a:pt x="120" y="66"/>
                  <a:pt x="121" y="65"/>
                  <a:pt x="121" y="64"/>
                </a:cubicBezTo>
                <a:cubicBezTo>
                  <a:pt x="122" y="63"/>
                  <a:pt x="123" y="61"/>
                  <a:pt x="124" y="59"/>
                </a:cubicBezTo>
                <a:cubicBezTo>
                  <a:pt x="125" y="58"/>
                  <a:pt x="125" y="57"/>
                  <a:pt x="126" y="57"/>
                </a:cubicBezTo>
                <a:cubicBezTo>
                  <a:pt x="126" y="56"/>
                  <a:pt x="127" y="56"/>
                  <a:pt x="127" y="56"/>
                </a:cubicBezTo>
                <a:cubicBezTo>
                  <a:pt x="127" y="56"/>
                  <a:pt x="127" y="56"/>
                  <a:pt x="127" y="56"/>
                </a:cubicBezTo>
                <a:cubicBezTo>
                  <a:pt x="128" y="56"/>
                  <a:pt x="128" y="56"/>
                  <a:pt x="128" y="56"/>
                </a:cubicBezTo>
                <a:cubicBezTo>
                  <a:pt x="128" y="56"/>
                  <a:pt x="128" y="56"/>
                  <a:pt x="128" y="56"/>
                </a:cubicBezTo>
                <a:cubicBezTo>
                  <a:pt x="128" y="56"/>
                  <a:pt x="128" y="56"/>
                  <a:pt x="128" y="56"/>
                </a:cubicBezTo>
                <a:cubicBezTo>
                  <a:pt x="125" y="63"/>
                  <a:pt x="122" y="70"/>
                  <a:pt x="120" y="76"/>
                </a:cubicBezTo>
                <a:moveTo>
                  <a:pt x="75" y="48"/>
                </a:moveTo>
                <a:cubicBezTo>
                  <a:pt x="77" y="44"/>
                  <a:pt x="79" y="40"/>
                  <a:pt x="82" y="37"/>
                </a:cubicBezTo>
                <a:cubicBezTo>
                  <a:pt x="82" y="37"/>
                  <a:pt x="82" y="37"/>
                  <a:pt x="82" y="37"/>
                </a:cubicBezTo>
                <a:cubicBezTo>
                  <a:pt x="82" y="37"/>
                  <a:pt x="82" y="37"/>
                  <a:pt x="82" y="37"/>
                </a:cubicBezTo>
                <a:cubicBezTo>
                  <a:pt x="83" y="37"/>
                  <a:pt x="87" y="39"/>
                  <a:pt x="88" y="39"/>
                </a:cubicBezTo>
                <a:cubicBezTo>
                  <a:pt x="88" y="39"/>
                  <a:pt x="88" y="39"/>
                  <a:pt x="88" y="39"/>
                </a:cubicBezTo>
                <a:cubicBezTo>
                  <a:pt x="87" y="40"/>
                  <a:pt x="82" y="47"/>
                  <a:pt x="84" y="49"/>
                </a:cubicBezTo>
                <a:cubicBezTo>
                  <a:pt x="82" y="48"/>
                  <a:pt x="79" y="48"/>
                  <a:pt x="76" y="48"/>
                </a:cubicBezTo>
                <a:cubicBezTo>
                  <a:pt x="76" y="48"/>
                  <a:pt x="75" y="48"/>
                  <a:pt x="75" y="48"/>
                </a:cubicBezTo>
                <a:moveTo>
                  <a:pt x="44" y="80"/>
                </a:moveTo>
                <a:cubicBezTo>
                  <a:pt x="42" y="79"/>
                  <a:pt x="40" y="78"/>
                  <a:pt x="39" y="77"/>
                </a:cubicBezTo>
                <a:cubicBezTo>
                  <a:pt x="38" y="77"/>
                  <a:pt x="36" y="74"/>
                  <a:pt x="34" y="72"/>
                </a:cubicBezTo>
                <a:cubicBezTo>
                  <a:pt x="41" y="59"/>
                  <a:pt x="48" y="47"/>
                  <a:pt x="56" y="35"/>
                </a:cubicBezTo>
                <a:cubicBezTo>
                  <a:pt x="56" y="35"/>
                  <a:pt x="56" y="35"/>
                  <a:pt x="56" y="35"/>
                </a:cubicBezTo>
                <a:cubicBezTo>
                  <a:pt x="57" y="36"/>
                  <a:pt x="59" y="37"/>
                  <a:pt x="61" y="38"/>
                </a:cubicBezTo>
                <a:cubicBezTo>
                  <a:pt x="56" y="47"/>
                  <a:pt x="51" y="56"/>
                  <a:pt x="46" y="65"/>
                </a:cubicBezTo>
                <a:cubicBezTo>
                  <a:pt x="46" y="66"/>
                  <a:pt x="46" y="66"/>
                  <a:pt x="45" y="66"/>
                </a:cubicBezTo>
                <a:cubicBezTo>
                  <a:pt x="43" y="68"/>
                  <a:pt x="46" y="71"/>
                  <a:pt x="47" y="72"/>
                </a:cubicBezTo>
                <a:cubicBezTo>
                  <a:pt x="47" y="75"/>
                  <a:pt x="46" y="78"/>
                  <a:pt x="44" y="80"/>
                </a:cubicBezTo>
                <a:moveTo>
                  <a:pt x="124" y="37"/>
                </a:moveTo>
                <a:cubicBezTo>
                  <a:pt x="125" y="36"/>
                  <a:pt x="125" y="34"/>
                  <a:pt x="126" y="33"/>
                </a:cubicBezTo>
                <a:cubicBezTo>
                  <a:pt x="127" y="34"/>
                  <a:pt x="128" y="36"/>
                  <a:pt x="128" y="38"/>
                </a:cubicBezTo>
                <a:cubicBezTo>
                  <a:pt x="128" y="37"/>
                  <a:pt x="127" y="37"/>
                  <a:pt x="126" y="37"/>
                </a:cubicBezTo>
                <a:cubicBezTo>
                  <a:pt x="126" y="37"/>
                  <a:pt x="126" y="37"/>
                  <a:pt x="126" y="37"/>
                </a:cubicBezTo>
                <a:cubicBezTo>
                  <a:pt x="125" y="37"/>
                  <a:pt x="125" y="37"/>
                  <a:pt x="125" y="37"/>
                </a:cubicBezTo>
                <a:cubicBezTo>
                  <a:pt x="124" y="37"/>
                  <a:pt x="124" y="37"/>
                  <a:pt x="124" y="37"/>
                </a:cubicBezTo>
                <a:moveTo>
                  <a:pt x="33" y="70"/>
                </a:moveTo>
                <a:cubicBezTo>
                  <a:pt x="31" y="68"/>
                  <a:pt x="30" y="66"/>
                  <a:pt x="29" y="64"/>
                </a:cubicBezTo>
                <a:cubicBezTo>
                  <a:pt x="35" y="53"/>
                  <a:pt x="44" y="43"/>
                  <a:pt x="49" y="32"/>
                </a:cubicBezTo>
                <a:cubicBezTo>
                  <a:pt x="50" y="32"/>
                  <a:pt x="50" y="32"/>
                  <a:pt x="50" y="32"/>
                </a:cubicBezTo>
                <a:cubicBezTo>
                  <a:pt x="52" y="34"/>
                  <a:pt x="53" y="33"/>
                  <a:pt x="54" y="34"/>
                </a:cubicBezTo>
                <a:cubicBezTo>
                  <a:pt x="46" y="45"/>
                  <a:pt x="39" y="57"/>
                  <a:pt x="33" y="70"/>
                </a:cubicBezTo>
                <a:moveTo>
                  <a:pt x="59" y="69"/>
                </a:moveTo>
                <a:cubicBezTo>
                  <a:pt x="58" y="69"/>
                  <a:pt x="58" y="68"/>
                  <a:pt x="57" y="67"/>
                </a:cubicBezTo>
                <a:cubicBezTo>
                  <a:pt x="62" y="54"/>
                  <a:pt x="68" y="43"/>
                  <a:pt x="75" y="31"/>
                </a:cubicBezTo>
                <a:cubicBezTo>
                  <a:pt x="75" y="31"/>
                  <a:pt x="75" y="31"/>
                  <a:pt x="75" y="31"/>
                </a:cubicBezTo>
                <a:cubicBezTo>
                  <a:pt x="77" y="32"/>
                  <a:pt x="80" y="31"/>
                  <a:pt x="81" y="34"/>
                </a:cubicBezTo>
                <a:cubicBezTo>
                  <a:pt x="78" y="39"/>
                  <a:pt x="75" y="43"/>
                  <a:pt x="72" y="48"/>
                </a:cubicBezTo>
                <a:cubicBezTo>
                  <a:pt x="71" y="49"/>
                  <a:pt x="71" y="49"/>
                  <a:pt x="71" y="50"/>
                </a:cubicBezTo>
                <a:cubicBezTo>
                  <a:pt x="71" y="51"/>
                  <a:pt x="59" y="69"/>
                  <a:pt x="59" y="69"/>
                </a:cubicBezTo>
                <a:moveTo>
                  <a:pt x="111" y="30"/>
                </a:moveTo>
                <a:cubicBezTo>
                  <a:pt x="111" y="30"/>
                  <a:pt x="111" y="30"/>
                  <a:pt x="111" y="30"/>
                </a:cubicBezTo>
                <a:cubicBezTo>
                  <a:pt x="111" y="30"/>
                  <a:pt x="111" y="30"/>
                  <a:pt x="111" y="30"/>
                </a:cubicBezTo>
                <a:moveTo>
                  <a:pt x="61" y="32"/>
                </a:moveTo>
                <a:cubicBezTo>
                  <a:pt x="60" y="32"/>
                  <a:pt x="59" y="32"/>
                  <a:pt x="59" y="31"/>
                </a:cubicBezTo>
                <a:cubicBezTo>
                  <a:pt x="58" y="31"/>
                  <a:pt x="58" y="31"/>
                  <a:pt x="58" y="31"/>
                </a:cubicBezTo>
                <a:cubicBezTo>
                  <a:pt x="59" y="30"/>
                  <a:pt x="60" y="30"/>
                  <a:pt x="61" y="29"/>
                </a:cubicBezTo>
                <a:cubicBezTo>
                  <a:pt x="61" y="30"/>
                  <a:pt x="61" y="31"/>
                  <a:pt x="61" y="32"/>
                </a:cubicBezTo>
                <a:moveTo>
                  <a:pt x="50" y="66"/>
                </a:moveTo>
                <a:cubicBezTo>
                  <a:pt x="49" y="65"/>
                  <a:pt x="49" y="65"/>
                  <a:pt x="49" y="65"/>
                </a:cubicBezTo>
                <a:cubicBezTo>
                  <a:pt x="54" y="56"/>
                  <a:pt x="59" y="47"/>
                  <a:pt x="64" y="38"/>
                </a:cubicBezTo>
                <a:cubicBezTo>
                  <a:pt x="65" y="38"/>
                  <a:pt x="66" y="37"/>
                  <a:pt x="65" y="34"/>
                </a:cubicBezTo>
                <a:cubicBezTo>
                  <a:pt x="65" y="29"/>
                  <a:pt x="65" y="28"/>
                  <a:pt x="66" y="28"/>
                </a:cubicBezTo>
                <a:cubicBezTo>
                  <a:pt x="67" y="28"/>
                  <a:pt x="69" y="30"/>
                  <a:pt x="72" y="31"/>
                </a:cubicBezTo>
                <a:cubicBezTo>
                  <a:pt x="66" y="42"/>
                  <a:pt x="60" y="53"/>
                  <a:pt x="55" y="65"/>
                </a:cubicBezTo>
                <a:cubicBezTo>
                  <a:pt x="55" y="65"/>
                  <a:pt x="55" y="65"/>
                  <a:pt x="54" y="65"/>
                </a:cubicBezTo>
                <a:cubicBezTo>
                  <a:pt x="54" y="65"/>
                  <a:pt x="53" y="65"/>
                  <a:pt x="51" y="65"/>
                </a:cubicBezTo>
                <a:cubicBezTo>
                  <a:pt x="51" y="65"/>
                  <a:pt x="50" y="66"/>
                  <a:pt x="50" y="66"/>
                </a:cubicBezTo>
                <a:moveTo>
                  <a:pt x="25" y="47"/>
                </a:moveTo>
                <a:cubicBezTo>
                  <a:pt x="25" y="45"/>
                  <a:pt x="24" y="43"/>
                  <a:pt x="24" y="42"/>
                </a:cubicBezTo>
                <a:cubicBezTo>
                  <a:pt x="27" y="37"/>
                  <a:pt x="34" y="27"/>
                  <a:pt x="40" y="27"/>
                </a:cubicBezTo>
                <a:cubicBezTo>
                  <a:pt x="40" y="27"/>
                  <a:pt x="40" y="27"/>
                  <a:pt x="40" y="27"/>
                </a:cubicBezTo>
                <a:cubicBezTo>
                  <a:pt x="35" y="33"/>
                  <a:pt x="30" y="40"/>
                  <a:pt x="25" y="47"/>
                </a:cubicBezTo>
                <a:moveTo>
                  <a:pt x="121" y="40"/>
                </a:moveTo>
                <a:cubicBezTo>
                  <a:pt x="121" y="40"/>
                  <a:pt x="120" y="39"/>
                  <a:pt x="120" y="39"/>
                </a:cubicBezTo>
                <a:cubicBezTo>
                  <a:pt x="119" y="38"/>
                  <a:pt x="119" y="37"/>
                  <a:pt x="118" y="35"/>
                </a:cubicBezTo>
                <a:cubicBezTo>
                  <a:pt x="119" y="32"/>
                  <a:pt x="120" y="29"/>
                  <a:pt x="121" y="25"/>
                </a:cubicBezTo>
                <a:cubicBezTo>
                  <a:pt x="122" y="27"/>
                  <a:pt x="123" y="28"/>
                  <a:pt x="124" y="30"/>
                </a:cubicBezTo>
                <a:cubicBezTo>
                  <a:pt x="124" y="30"/>
                  <a:pt x="124" y="30"/>
                  <a:pt x="124" y="30"/>
                </a:cubicBezTo>
                <a:cubicBezTo>
                  <a:pt x="123" y="33"/>
                  <a:pt x="122" y="37"/>
                  <a:pt x="121" y="40"/>
                </a:cubicBezTo>
                <a:moveTo>
                  <a:pt x="28" y="61"/>
                </a:moveTo>
                <a:cubicBezTo>
                  <a:pt x="26" y="58"/>
                  <a:pt x="26" y="56"/>
                  <a:pt x="26" y="55"/>
                </a:cubicBezTo>
                <a:cubicBezTo>
                  <a:pt x="26" y="53"/>
                  <a:pt x="26" y="51"/>
                  <a:pt x="26" y="50"/>
                </a:cubicBezTo>
                <a:cubicBezTo>
                  <a:pt x="31" y="42"/>
                  <a:pt x="37" y="35"/>
                  <a:pt x="42" y="27"/>
                </a:cubicBezTo>
                <a:cubicBezTo>
                  <a:pt x="42" y="27"/>
                  <a:pt x="43" y="26"/>
                  <a:pt x="43" y="26"/>
                </a:cubicBezTo>
                <a:cubicBezTo>
                  <a:pt x="46" y="25"/>
                  <a:pt x="52" y="22"/>
                  <a:pt x="55" y="20"/>
                </a:cubicBezTo>
                <a:cubicBezTo>
                  <a:pt x="54" y="21"/>
                  <a:pt x="55" y="21"/>
                  <a:pt x="55" y="22"/>
                </a:cubicBezTo>
                <a:cubicBezTo>
                  <a:pt x="56" y="23"/>
                  <a:pt x="57" y="24"/>
                  <a:pt x="58" y="25"/>
                </a:cubicBezTo>
                <a:cubicBezTo>
                  <a:pt x="59" y="26"/>
                  <a:pt x="52" y="28"/>
                  <a:pt x="50" y="30"/>
                </a:cubicBezTo>
                <a:cubicBezTo>
                  <a:pt x="50" y="30"/>
                  <a:pt x="50" y="30"/>
                  <a:pt x="50" y="30"/>
                </a:cubicBezTo>
                <a:cubicBezTo>
                  <a:pt x="50" y="30"/>
                  <a:pt x="50" y="29"/>
                  <a:pt x="49" y="29"/>
                </a:cubicBezTo>
                <a:cubicBezTo>
                  <a:pt x="49" y="29"/>
                  <a:pt x="49" y="29"/>
                  <a:pt x="49" y="29"/>
                </a:cubicBezTo>
                <a:cubicBezTo>
                  <a:pt x="49" y="29"/>
                  <a:pt x="48" y="29"/>
                  <a:pt x="48" y="29"/>
                </a:cubicBezTo>
                <a:cubicBezTo>
                  <a:pt x="43" y="41"/>
                  <a:pt x="34" y="50"/>
                  <a:pt x="28" y="61"/>
                </a:cubicBezTo>
                <a:moveTo>
                  <a:pt x="117" y="32"/>
                </a:moveTo>
                <a:cubicBezTo>
                  <a:pt x="117" y="32"/>
                  <a:pt x="117" y="32"/>
                  <a:pt x="117" y="32"/>
                </a:cubicBezTo>
                <a:cubicBezTo>
                  <a:pt x="116" y="31"/>
                  <a:pt x="116" y="30"/>
                  <a:pt x="115" y="29"/>
                </a:cubicBezTo>
                <a:cubicBezTo>
                  <a:pt x="115" y="28"/>
                  <a:pt x="115" y="28"/>
                  <a:pt x="115" y="28"/>
                </a:cubicBezTo>
                <a:cubicBezTo>
                  <a:pt x="115" y="27"/>
                  <a:pt x="115" y="25"/>
                  <a:pt x="115" y="24"/>
                </a:cubicBezTo>
                <a:cubicBezTo>
                  <a:pt x="115" y="22"/>
                  <a:pt x="115" y="21"/>
                  <a:pt x="115" y="19"/>
                </a:cubicBezTo>
                <a:cubicBezTo>
                  <a:pt x="115" y="19"/>
                  <a:pt x="115" y="19"/>
                  <a:pt x="115" y="19"/>
                </a:cubicBezTo>
                <a:cubicBezTo>
                  <a:pt x="116" y="20"/>
                  <a:pt x="118" y="22"/>
                  <a:pt x="119" y="23"/>
                </a:cubicBezTo>
                <a:cubicBezTo>
                  <a:pt x="119" y="23"/>
                  <a:pt x="119" y="23"/>
                  <a:pt x="119" y="23"/>
                </a:cubicBezTo>
                <a:cubicBezTo>
                  <a:pt x="119" y="24"/>
                  <a:pt x="119" y="24"/>
                  <a:pt x="119" y="24"/>
                </a:cubicBezTo>
                <a:cubicBezTo>
                  <a:pt x="118" y="27"/>
                  <a:pt x="118" y="30"/>
                  <a:pt x="117" y="32"/>
                </a:cubicBezTo>
                <a:moveTo>
                  <a:pt x="38" y="20"/>
                </a:moveTo>
                <a:cubicBezTo>
                  <a:pt x="42" y="20"/>
                  <a:pt x="45" y="18"/>
                  <a:pt x="48" y="17"/>
                </a:cubicBezTo>
                <a:cubicBezTo>
                  <a:pt x="53" y="13"/>
                  <a:pt x="59" y="12"/>
                  <a:pt x="65" y="12"/>
                </a:cubicBezTo>
                <a:cubicBezTo>
                  <a:pt x="65" y="12"/>
                  <a:pt x="65" y="12"/>
                  <a:pt x="65" y="12"/>
                </a:cubicBezTo>
                <a:cubicBezTo>
                  <a:pt x="71" y="12"/>
                  <a:pt x="76" y="13"/>
                  <a:pt x="81" y="15"/>
                </a:cubicBezTo>
                <a:cubicBezTo>
                  <a:pt x="81" y="15"/>
                  <a:pt x="81" y="16"/>
                  <a:pt x="81" y="16"/>
                </a:cubicBezTo>
                <a:cubicBezTo>
                  <a:pt x="81" y="17"/>
                  <a:pt x="81" y="17"/>
                  <a:pt x="82" y="18"/>
                </a:cubicBezTo>
                <a:cubicBezTo>
                  <a:pt x="82" y="18"/>
                  <a:pt x="82" y="18"/>
                  <a:pt x="82" y="18"/>
                </a:cubicBezTo>
                <a:cubicBezTo>
                  <a:pt x="83" y="18"/>
                  <a:pt x="83" y="17"/>
                  <a:pt x="83" y="17"/>
                </a:cubicBezTo>
                <a:cubicBezTo>
                  <a:pt x="84" y="16"/>
                  <a:pt x="84" y="16"/>
                  <a:pt x="84" y="16"/>
                </a:cubicBezTo>
                <a:cubicBezTo>
                  <a:pt x="84" y="16"/>
                  <a:pt x="84" y="16"/>
                  <a:pt x="84" y="16"/>
                </a:cubicBezTo>
                <a:cubicBezTo>
                  <a:pt x="85" y="16"/>
                  <a:pt x="85" y="16"/>
                  <a:pt x="85" y="16"/>
                </a:cubicBezTo>
                <a:cubicBezTo>
                  <a:pt x="87" y="18"/>
                  <a:pt x="89" y="19"/>
                  <a:pt x="91" y="20"/>
                </a:cubicBezTo>
                <a:cubicBezTo>
                  <a:pt x="92" y="20"/>
                  <a:pt x="93" y="20"/>
                  <a:pt x="93" y="21"/>
                </a:cubicBezTo>
                <a:cubicBezTo>
                  <a:pt x="94" y="21"/>
                  <a:pt x="94" y="22"/>
                  <a:pt x="95" y="23"/>
                </a:cubicBezTo>
                <a:cubicBezTo>
                  <a:pt x="95" y="23"/>
                  <a:pt x="96" y="24"/>
                  <a:pt x="97" y="24"/>
                </a:cubicBezTo>
                <a:cubicBezTo>
                  <a:pt x="97" y="24"/>
                  <a:pt x="97" y="24"/>
                  <a:pt x="97" y="24"/>
                </a:cubicBezTo>
                <a:cubicBezTo>
                  <a:pt x="98" y="23"/>
                  <a:pt x="98" y="23"/>
                  <a:pt x="98" y="23"/>
                </a:cubicBezTo>
                <a:cubicBezTo>
                  <a:pt x="98" y="23"/>
                  <a:pt x="99" y="23"/>
                  <a:pt x="99" y="22"/>
                </a:cubicBezTo>
                <a:cubicBezTo>
                  <a:pt x="99" y="22"/>
                  <a:pt x="101" y="20"/>
                  <a:pt x="102" y="18"/>
                </a:cubicBezTo>
                <a:cubicBezTo>
                  <a:pt x="104" y="17"/>
                  <a:pt x="106" y="16"/>
                  <a:pt x="108" y="15"/>
                </a:cubicBezTo>
                <a:cubicBezTo>
                  <a:pt x="108" y="15"/>
                  <a:pt x="108" y="15"/>
                  <a:pt x="108" y="15"/>
                </a:cubicBezTo>
                <a:cubicBezTo>
                  <a:pt x="109" y="15"/>
                  <a:pt x="110" y="16"/>
                  <a:pt x="110" y="16"/>
                </a:cubicBezTo>
                <a:cubicBezTo>
                  <a:pt x="110" y="17"/>
                  <a:pt x="110" y="18"/>
                  <a:pt x="110" y="19"/>
                </a:cubicBezTo>
                <a:cubicBezTo>
                  <a:pt x="110" y="19"/>
                  <a:pt x="110" y="19"/>
                  <a:pt x="110" y="19"/>
                </a:cubicBezTo>
                <a:cubicBezTo>
                  <a:pt x="110" y="19"/>
                  <a:pt x="110" y="19"/>
                  <a:pt x="111" y="20"/>
                </a:cubicBezTo>
                <a:cubicBezTo>
                  <a:pt x="111" y="22"/>
                  <a:pt x="111" y="23"/>
                  <a:pt x="111" y="24"/>
                </a:cubicBezTo>
                <a:cubicBezTo>
                  <a:pt x="111" y="25"/>
                  <a:pt x="111" y="27"/>
                  <a:pt x="110" y="27"/>
                </a:cubicBezTo>
                <a:cubicBezTo>
                  <a:pt x="110" y="28"/>
                  <a:pt x="110" y="29"/>
                  <a:pt x="111" y="30"/>
                </a:cubicBezTo>
                <a:cubicBezTo>
                  <a:pt x="111" y="30"/>
                  <a:pt x="111" y="30"/>
                  <a:pt x="111" y="30"/>
                </a:cubicBezTo>
                <a:cubicBezTo>
                  <a:pt x="111" y="30"/>
                  <a:pt x="111" y="30"/>
                  <a:pt x="111" y="31"/>
                </a:cubicBezTo>
                <a:cubicBezTo>
                  <a:pt x="112" y="32"/>
                  <a:pt x="113" y="35"/>
                  <a:pt x="114" y="38"/>
                </a:cubicBezTo>
                <a:cubicBezTo>
                  <a:pt x="115" y="39"/>
                  <a:pt x="116" y="40"/>
                  <a:pt x="116" y="41"/>
                </a:cubicBezTo>
                <a:cubicBezTo>
                  <a:pt x="117" y="43"/>
                  <a:pt x="118" y="44"/>
                  <a:pt x="118" y="44"/>
                </a:cubicBezTo>
                <a:cubicBezTo>
                  <a:pt x="119" y="45"/>
                  <a:pt x="119" y="45"/>
                  <a:pt x="120" y="46"/>
                </a:cubicBezTo>
                <a:cubicBezTo>
                  <a:pt x="121" y="46"/>
                  <a:pt x="121" y="46"/>
                  <a:pt x="122" y="46"/>
                </a:cubicBezTo>
                <a:cubicBezTo>
                  <a:pt x="122" y="46"/>
                  <a:pt x="122" y="46"/>
                  <a:pt x="122" y="46"/>
                </a:cubicBezTo>
                <a:cubicBezTo>
                  <a:pt x="123" y="46"/>
                  <a:pt x="123" y="46"/>
                  <a:pt x="124" y="46"/>
                </a:cubicBezTo>
                <a:cubicBezTo>
                  <a:pt x="125" y="45"/>
                  <a:pt x="125" y="44"/>
                  <a:pt x="125" y="44"/>
                </a:cubicBezTo>
                <a:cubicBezTo>
                  <a:pt x="126" y="43"/>
                  <a:pt x="126" y="42"/>
                  <a:pt x="126" y="42"/>
                </a:cubicBezTo>
                <a:cubicBezTo>
                  <a:pt x="127" y="42"/>
                  <a:pt x="128" y="42"/>
                  <a:pt x="129" y="43"/>
                </a:cubicBezTo>
                <a:cubicBezTo>
                  <a:pt x="131" y="44"/>
                  <a:pt x="132" y="46"/>
                  <a:pt x="133" y="47"/>
                </a:cubicBezTo>
                <a:cubicBezTo>
                  <a:pt x="134" y="48"/>
                  <a:pt x="134" y="48"/>
                  <a:pt x="135" y="48"/>
                </a:cubicBezTo>
                <a:cubicBezTo>
                  <a:pt x="135" y="49"/>
                  <a:pt x="135" y="51"/>
                  <a:pt x="136" y="52"/>
                </a:cubicBezTo>
                <a:cubicBezTo>
                  <a:pt x="135" y="52"/>
                  <a:pt x="134" y="52"/>
                  <a:pt x="134" y="52"/>
                </a:cubicBezTo>
                <a:cubicBezTo>
                  <a:pt x="133" y="52"/>
                  <a:pt x="132" y="52"/>
                  <a:pt x="132" y="52"/>
                </a:cubicBezTo>
                <a:cubicBezTo>
                  <a:pt x="131" y="52"/>
                  <a:pt x="130" y="52"/>
                  <a:pt x="130" y="52"/>
                </a:cubicBezTo>
                <a:cubicBezTo>
                  <a:pt x="130" y="52"/>
                  <a:pt x="130" y="52"/>
                  <a:pt x="130" y="52"/>
                </a:cubicBezTo>
                <a:cubicBezTo>
                  <a:pt x="129" y="52"/>
                  <a:pt x="129" y="52"/>
                  <a:pt x="129" y="52"/>
                </a:cubicBezTo>
                <a:cubicBezTo>
                  <a:pt x="129" y="52"/>
                  <a:pt x="129" y="52"/>
                  <a:pt x="129" y="52"/>
                </a:cubicBezTo>
                <a:cubicBezTo>
                  <a:pt x="129" y="52"/>
                  <a:pt x="128" y="52"/>
                  <a:pt x="127" y="52"/>
                </a:cubicBezTo>
                <a:cubicBezTo>
                  <a:pt x="127" y="52"/>
                  <a:pt x="127" y="52"/>
                  <a:pt x="127" y="52"/>
                </a:cubicBezTo>
                <a:cubicBezTo>
                  <a:pt x="126" y="52"/>
                  <a:pt x="124" y="52"/>
                  <a:pt x="123" y="53"/>
                </a:cubicBezTo>
                <a:cubicBezTo>
                  <a:pt x="122" y="55"/>
                  <a:pt x="120" y="56"/>
                  <a:pt x="119" y="58"/>
                </a:cubicBezTo>
                <a:cubicBezTo>
                  <a:pt x="118" y="60"/>
                  <a:pt x="117" y="61"/>
                  <a:pt x="117" y="63"/>
                </a:cubicBezTo>
                <a:cubicBezTo>
                  <a:pt x="116" y="64"/>
                  <a:pt x="116" y="65"/>
                  <a:pt x="116" y="67"/>
                </a:cubicBezTo>
                <a:cubicBezTo>
                  <a:pt x="115" y="69"/>
                  <a:pt x="115" y="72"/>
                  <a:pt x="115" y="74"/>
                </a:cubicBezTo>
                <a:cubicBezTo>
                  <a:pt x="115" y="77"/>
                  <a:pt x="116" y="80"/>
                  <a:pt x="117" y="83"/>
                </a:cubicBezTo>
                <a:cubicBezTo>
                  <a:pt x="117" y="84"/>
                  <a:pt x="118" y="85"/>
                  <a:pt x="119" y="86"/>
                </a:cubicBezTo>
                <a:cubicBezTo>
                  <a:pt x="121" y="87"/>
                  <a:pt x="122" y="88"/>
                  <a:pt x="124" y="88"/>
                </a:cubicBezTo>
                <a:cubicBezTo>
                  <a:pt x="124" y="88"/>
                  <a:pt x="124" y="88"/>
                  <a:pt x="124" y="88"/>
                </a:cubicBezTo>
                <a:cubicBezTo>
                  <a:pt x="125" y="87"/>
                  <a:pt x="125" y="87"/>
                  <a:pt x="125" y="87"/>
                </a:cubicBezTo>
                <a:cubicBezTo>
                  <a:pt x="125" y="87"/>
                  <a:pt x="125" y="87"/>
                  <a:pt x="125" y="87"/>
                </a:cubicBezTo>
                <a:cubicBezTo>
                  <a:pt x="126" y="87"/>
                  <a:pt x="128" y="87"/>
                  <a:pt x="128" y="86"/>
                </a:cubicBezTo>
                <a:cubicBezTo>
                  <a:pt x="129" y="86"/>
                  <a:pt x="129" y="86"/>
                  <a:pt x="129" y="86"/>
                </a:cubicBezTo>
                <a:cubicBezTo>
                  <a:pt x="129" y="86"/>
                  <a:pt x="129" y="86"/>
                  <a:pt x="129" y="86"/>
                </a:cubicBezTo>
                <a:cubicBezTo>
                  <a:pt x="129" y="86"/>
                  <a:pt x="129" y="86"/>
                  <a:pt x="129" y="86"/>
                </a:cubicBezTo>
                <a:cubicBezTo>
                  <a:pt x="129" y="86"/>
                  <a:pt x="130" y="86"/>
                  <a:pt x="131" y="87"/>
                </a:cubicBezTo>
                <a:cubicBezTo>
                  <a:pt x="131" y="87"/>
                  <a:pt x="131" y="87"/>
                  <a:pt x="131" y="87"/>
                </a:cubicBezTo>
                <a:cubicBezTo>
                  <a:pt x="131" y="88"/>
                  <a:pt x="132" y="88"/>
                  <a:pt x="132" y="89"/>
                </a:cubicBezTo>
                <a:cubicBezTo>
                  <a:pt x="132" y="91"/>
                  <a:pt x="131" y="94"/>
                  <a:pt x="130" y="97"/>
                </a:cubicBezTo>
                <a:cubicBezTo>
                  <a:pt x="130" y="99"/>
                  <a:pt x="129" y="102"/>
                  <a:pt x="128" y="103"/>
                </a:cubicBezTo>
                <a:cubicBezTo>
                  <a:pt x="128" y="104"/>
                  <a:pt x="128" y="104"/>
                  <a:pt x="128" y="104"/>
                </a:cubicBezTo>
                <a:cubicBezTo>
                  <a:pt x="128" y="104"/>
                  <a:pt x="128" y="104"/>
                  <a:pt x="128" y="104"/>
                </a:cubicBezTo>
                <a:cubicBezTo>
                  <a:pt x="122" y="114"/>
                  <a:pt x="113" y="122"/>
                  <a:pt x="102" y="127"/>
                </a:cubicBezTo>
                <a:cubicBezTo>
                  <a:pt x="107" y="122"/>
                  <a:pt x="111" y="117"/>
                  <a:pt x="111" y="111"/>
                </a:cubicBezTo>
                <a:cubicBezTo>
                  <a:pt x="111" y="106"/>
                  <a:pt x="109" y="102"/>
                  <a:pt x="106" y="99"/>
                </a:cubicBezTo>
                <a:cubicBezTo>
                  <a:pt x="105" y="99"/>
                  <a:pt x="104" y="98"/>
                  <a:pt x="103" y="98"/>
                </a:cubicBezTo>
                <a:cubicBezTo>
                  <a:pt x="102" y="98"/>
                  <a:pt x="102" y="98"/>
                  <a:pt x="102" y="98"/>
                </a:cubicBezTo>
                <a:cubicBezTo>
                  <a:pt x="101" y="98"/>
                  <a:pt x="101" y="98"/>
                  <a:pt x="100" y="98"/>
                </a:cubicBezTo>
                <a:cubicBezTo>
                  <a:pt x="98" y="98"/>
                  <a:pt x="96" y="98"/>
                  <a:pt x="94" y="98"/>
                </a:cubicBezTo>
                <a:cubicBezTo>
                  <a:pt x="92" y="97"/>
                  <a:pt x="91" y="97"/>
                  <a:pt x="90" y="97"/>
                </a:cubicBezTo>
                <a:cubicBezTo>
                  <a:pt x="87" y="90"/>
                  <a:pt x="74" y="85"/>
                  <a:pt x="68" y="85"/>
                </a:cubicBezTo>
                <a:cubicBezTo>
                  <a:pt x="67" y="85"/>
                  <a:pt x="67" y="85"/>
                  <a:pt x="67" y="85"/>
                </a:cubicBezTo>
                <a:cubicBezTo>
                  <a:pt x="67" y="84"/>
                  <a:pt x="65" y="83"/>
                  <a:pt x="63" y="83"/>
                </a:cubicBezTo>
                <a:cubicBezTo>
                  <a:pt x="63" y="83"/>
                  <a:pt x="63" y="83"/>
                  <a:pt x="63" y="83"/>
                </a:cubicBezTo>
                <a:cubicBezTo>
                  <a:pt x="63" y="83"/>
                  <a:pt x="63" y="83"/>
                  <a:pt x="63" y="83"/>
                </a:cubicBezTo>
                <a:cubicBezTo>
                  <a:pt x="62" y="82"/>
                  <a:pt x="61" y="81"/>
                  <a:pt x="61" y="80"/>
                </a:cubicBezTo>
                <a:cubicBezTo>
                  <a:pt x="61" y="79"/>
                  <a:pt x="61" y="78"/>
                  <a:pt x="61" y="77"/>
                </a:cubicBezTo>
                <a:cubicBezTo>
                  <a:pt x="60" y="76"/>
                  <a:pt x="60" y="74"/>
                  <a:pt x="59" y="73"/>
                </a:cubicBezTo>
                <a:cubicBezTo>
                  <a:pt x="59" y="73"/>
                  <a:pt x="59" y="73"/>
                  <a:pt x="59" y="73"/>
                </a:cubicBezTo>
                <a:cubicBezTo>
                  <a:pt x="62" y="73"/>
                  <a:pt x="63" y="72"/>
                  <a:pt x="64" y="70"/>
                </a:cubicBezTo>
                <a:cubicBezTo>
                  <a:pt x="65" y="68"/>
                  <a:pt x="68" y="63"/>
                  <a:pt x="70" y="60"/>
                </a:cubicBezTo>
                <a:cubicBezTo>
                  <a:pt x="73" y="56"/>
                  <a:pt x="74" y="54"/>
                  <a:pt x="75" y="52"/>
                </a:cubicBezTo>
                <a:cubicBezTo>
                  <a:pt x="75" y="52"/>
                  <a:pt x="76" y="52"/>
                  <a:pt x="76" y="52"/>
                </a:cubicBezTo>
                <a:cubicBezTo>
                  <a:pt x="79" y="52"/>
                  <a:pt x="82" y="53"/>
                  <a:pt x="83" y="53"/>
                </a:cubicBezTo>
                <a:cubicBezTo>
                  <a:pt x="84" y="53"/>
                  <a:pt x="84" y="53"/>
                  <a:pt x="84" y="53"/>
                </a:cubicBezTo>
                <a:cubicBezTo>
                  <a:pt x="85" y="53"/>
                  <a:pt x="87" y="52"/>
                  <a:pt x="87" y="51"/>
                </a:cubicBezTo>
                <a:cubicBezTo>
                  <a:pt x="88" y="50"/>
                  <a:pt x="88" y="49"/>
                  <a:pt x="88" y="48"/>
                </a:cubicBezTo>
                <a:cubicBezTo>
                  <a:pt x="88" y="47"/>
                  <a:pt x="89" y="45"/>
                  <a:pt x="91" y="42"/>
                </a:cubicBezTo>
                <a:cubicBezTo>
                  <a:pt x="91" y="42"/>
                  <a:pt x="92" y="41"/>
                  <a:pt x="92" y="41"/>
                </a:cubicBezTo>
                <a:cubicBezTo>
                  <a:pt x="93" y="39"/>
                  <a:pt x="92" y="37"/>
                  <a:pt x="91" y="36"/>
                </a:cubicBezTo>
                <a:cubicBezTo>
                  <a:pt x="90" y="35"/>
                  <a:pt x="89" y="35"/>
                  <a:pt x="88" y="34"/>
                </a:cubicBezTo>
                <a:cubicBezTo>
                  <a:pt x="88" y="34"/>
                  <a:pt x="87" y="34"/>
                  <a:pt x="87" y="34"/>
                </a:cubicBezTo>
                <a:cubicBezTo>
                  <a:pt x="86" y="34"/>
                  <a:pt x="86" y="34"/>
                  <a:pt x="86" y="33"/>
                </a:cubicBezTo>
                <a:cubicBezTo>
                  <a:pt x="84" y="28"/>
                  <a:pt x="80" y="27"/>
                  <a:pt x="77" y="27"/>
                </a:cubicBezTo>
                <a:cubicBezTo>
                  <a:pt x="76" y="27"/>
                  <a:pt x="75" y="27"/>
                  <a:pt x="74" y="27"/>
                </a:cubicBezTo>
                <a:cubicBezTo>
                  <a:pt x="73" y="26"/>
                  <a:pt x="72" y="26"/>
                  <a:pt x="71" y="25"/>
                </a:cubicBezTo>
                <a:cubicBezTo>
                  <a:pt x="69" y="24"/>
                  <a:pt x="68" y="23"/>
                  <a:pt x="66" y="23"/>
                </a:cubicBezTo>
                <a:cubicBezTo>
                  <a:pt x="66" y="23"/>
                  <a:pt x="66" y="23"/>
                  <a:pt x="66" y="23"/>
                </a:cubicBezTo>
                <a:cubicBezTo>
                  <a:pt x="65" y="23"/>
                  <a:pt x="64" y="24"/>
                  <a:pt x="63" y="24"/>
                </a:cubicBezTo>
                <a:cubicBezTo>
                  <a:pt x="63" y="24"/>
                  <a:pt x="63" y="24"/>
                  <a:pt x="63" y="24"/>
                </a:cubicBezTo>
                <a:cubicBezTo>
                  <a:pt x="62" y="23"/>
                  <a:pt x="62" y="22"/>
                  <a:pt x="61" y="22"/>
                </a:cubicBezTo>
                <a:cubicBezTo>
                  <a:pt x="60" y="21"/>
                  <a:pt x="60" y="20"/>
                  <a:pt x="59" y="20"/>
                </a:cubicBezTo>
                <a:cubicBezTo>
                  <a:pt x="59" y="18"/>
                  <a:pt x="58" y="17"/>
                  <a:pt x="57" y="17"/>
                </a:cubicBezTo>
                <a:cubicBezTo>
                  <a:pt x="56" y="16"/>
                  <a:pt x="56" y="16"/>
                  <a:pt x="55" y="16"/>
                </a:cubicBezTo>
                <a:cubicBezTo>
                  <a:pt x="54" y="16"/>
                  <a:pt x="53" y="16"/>
                  <a:pt x="52" y="17"/>
                </a:cubicBezTo>
                <a:cubicBezTo>
                  <a:pt x="49" y="19"/>
                  <a:pt x="41" y="22"/>
                  <a:pt x="39" y="22"/>
                </a:cubicBezTo>
                <a:cubicBezTo>
                  <a:pt x="39" y="22"/>
                  <a:pt x="39" y="22"/>
                  <a:pt x="39" y="22"/>
                </a:cubicBezTo>
                <a:cubicBezTo>
                  <a:pt x="32" y="22"/>
                  <a:pt x="26" y="30"/>
                  <a:pt x="21" y="39"/>
                </a:cubicBezTo>
                <a:cubicBezTo>
                  <a:pt x="20" y="40"/>
                  <a:pt x="20" y="40"/>
                  <a:pt x="20" y="41"/>
                </a:cubicBezTo>
                <a:cubicBezTo>
                  <a:pt x="20" y="43"/>
                  <a:pt x="20" y="45"/>
                  <a:pt x="21" y="48"/>
                </a:cubicBezTo>
                <a:cubicBezTo>
                  <a:pt x="21" y="49"/>
                  <a:pt x="21" y="51"/>
                  <a:pt x="22" y="52"/>
                </a:cubicBezTo>
                <a:cubicBezTo>
                  <a:pt x="21" y="52"/>
                  <a:pt x="21" y="52"/>
                  <a:pt x="21" y="52"/>
                </a:cubicBezTo>
                <a:cubicBezTo>
                  <a:pt x="21" y="53"/>
                  <a:pt x="21" y="53"/>
                  <a:pt x="22" y="53"/>
                </a:cubicBezTo>
                <a:cubicBezTo>
                  <a:pt x="22" y="54"/>
                  <a:pt x="22" y="54"/>
                  <a:pt x="22" y="54"/>
                </a:cubicBezTo>
                <a:cubicBezTo>
                  <a:pt x="21" y="57"/>
                  <a:pt x="22" y="61"/>
                  <a:pt x="25" y="66"/>
                </a:cubicBezTo>
                <a:cubicBezTo>
                  <a:pt x="25" y="67"/>
                  <a:pt x="25" y="68"/>
                  <a:pt x="24" y="68"/>
                </a:cubicBezTo>
                <a:cubicBezTo>
                  <a:pt x="24" y="69"/>
                  <a:pt x="24" y="69"/>
                  <a:pt x="25" y="70"/>
                </a:cubicBezTo>
                <a:cubicBezTo>
                  <a:pt x="25" y="70"/>
                  <a:pt x="25" y="70"/>
                  <a:pt x="25" y="70"/>
                </a:cubicBezTo>
                <a:cubicBezTo>
                  <a:pt x="26" y="70"/>
                  <a:pt x="26" y="69"/>
                  <a:pt x="26" y="69"/>
                </a:cubicBezTo>
                <a:cubicBezTo>
                  <a:pt x="27" y="69"/>
                  <a:pt x="27" y="69"/>
                  <a:pt x="27" y="69"/>
                </a:cubicBezTo>
                <a:cubicBezTo>
                  <a:pt x="27" y="69"/>
                  <a:pt x="27" y="69"/>
                  <a:pt x="27" y="69"/>
                </a:cubicBezTo>
                <a:cubicBezTo>
                  <a:pt x="28" y="71"/>
                  <a:pt x="33" y="79"/>
                  <a:pt x="37" y="81"/>
                </a:cubicBezTo>
                <a:cubicBezTo>
                  <a:pt x="40" y="83"/>
                  <a:pt x="46" y="86"/>
                  <a:pt x="50" y="87"/>
                </a:cubicBezTo>
                <a:cubicBezTo>
                  <a:pt x="51" y="88"/>
                  <a:pt x="51" y="88"/>
                  <a:pt x="51" y="88"/>
                </a:cubicBezTo>
                <a:cubicBezTo>
                  <a:pt x="51" y="89"/>
                  <a:pt x="52" y="89"/>
                  <a:pt x="52" y="90"/>
                </a:cubicBezTo>
                <a:cubicBezTo>
                  <a:pt x="53" y="90"/>
                  <a:pt x="53" y="91"/>
                  <a:pt x="53" y="92"/>
                </a:cubicBezTo>
                <a:cubicBezTo>
                  <a:pt x="54" y="92"/>
                  <a:pt x="54" y="92"/>
                  <a:pt x="54" y="93"/>
                </a:cubicBezTo>
                <a:cubicBezTo>
                  <a:pt x="54" y="94"/>
                  <a:pt x="54" y="96"/>
                  <a:pt x="54" y="97"/>
                </a:cubicBezTo>
                <a:cubicBezTo>
                  <a:pt x="54" y="97"/>
                  <a:pt x="53" y="98"/>
                  <a:pt x="53" y="99"/>
                </a:cubicBezTo>
                <a:cubicBezTo>
                  <a:pt x="53" y="101"/>
                  <a:pt x="52" y="108"/>
                  <a:pt x="55" y="114"/>
                </a:cubicBezTo>
                <a:cubicBezTo>
                  <a:pt x="55" y="114"/>
                  <a:pt x="55" y="114"/>
                  <a:pt x="55" y="114"/>
                </a:cubicBezTo>
                <a:cubicBezTo>
                  <a:pt x="55" y="115"/>
                  <a:pt x="55" y="115"/>
                  <a:pt x="55" y="116"/>
                </a:cubicBezTo>
                <a:cubicBezTo>
                  <a:pt x="55" y="116"/>
                  <a:pt x="55" y="117"/>
                  <a:pt x="56" y="117"/>
                </a:cubicBezTo>
                <a:cubicBezTo>
                  <a:pt x="56" y="117"/>
                  <a:pt x="56" y="117"/>
                  <a:pt x="56" y="117"/>
                </a:cubicBezTo>
                <a:cubicBezTo>
                  <a:pt x="56" y="118"/>
                  <a:pt x="56" y="118"/>
                  <a:pt x="56" y="118"/>
                </a:cubicBezTo>
                <a:cubicBezTo>
                  <a:pt x="57" y="118"/>
                  <a:pt x="57" y="117"/>
                  <a:pt x="58" y="117"/>
                </a:cubicBezTo>
                <a:cubicBezTo>
                  <a:pt x="58" y="117"/>
                  <a:pt x="58" y="117"/>
                  <a:pt x="58" y="117"/>
                </a:cubicBezTo>
                <a:cubicBezTo>
                  <a:pt x="59" y="117"/>
                  <a:pt x="60" y="118"/>
                  <a:pt x="61" y="119"/>
                </a:cubicBezTo>
                <a:cubicBezTo>
                  <a:pt x="61" y="119"/>
                  <a:pt x="60" y="120"/>
                  <a:pt x="60" y="121"/>
                </a:cubicBezTo>
                <a:cubicBezTo>
                  <a:pt x="60" y="121"/>
                  <a:pt x="60" y="122"/>
                  <a:pt x="61" y="122"/>
                </a:cubicBezTo>
                <a:cubicBezTo>
                  <a:pt x="61" y="122"/>
                  <a:pt x="61" y="122"/>
                  <a:pt x="61" y="122"/>
                </a:cubicBezTo>
                <a:cubicBezTo>
                  <a:pt x="61" y="122"/>
                  <a:pt x="62" y="122"/>
                  <a:pt x="62" y="121"/>
                </a:cubicBezTo>
                <a:cubicBezTo>
                  <a:pt x="62" y="121"/>
                  <a:pt x="62" y="121"/>
                  <a:pt x="62" y="121"/>
                </a:cubicBezTo>
                <a:cubicBezTo>
                  <a:pt x="63" y="122"/>
                  <a:pt x="62" y="124"/>
                  <a:pt x="61" y="127"/>
                </a:cubicBezTo>
                <a:cubicBezTo>
                  <a:pt x="61" y="129"/>
                  <a:pt x="60" y="131"/>
                  <a:pt x="60" y="132"/>
                </a:cubicBezTo>
                <a:cubicBezTo>
                  <a:pt x="31" y="128"/>
                  <a:pt x="5" y="107"/>
                  <a:pt x="5" y="69"/>
                </a:cubicBezTo>
                <a:cubicBezTo>
                  <a:pt x="5" y="46"/>
                  <a:pt x="15" y="29"/>
                  <a:pt x="29" y="18"/>
                </a:cubicBezTo>
                <a:cubicBezTo>
                  <a:pt x="30" y="19"/>
                  <a:pt x="30" y="19"/>
                  <a:pt x="30" y="19"/>
                </a:cubicBezTo>
                <a:cubicBezTo>
                  <a:pt x="31" y="19"/>
                  <a:pt x="32" y="19"/>
                  <a:pt x="33" y="19"/>
                </a:cubicBezTo>
                <a:cubicBezTo>
                  <a:pt x="34" y="19"/>
                  <a:pt x="35" y="19"/>
                  <a:pt x="35" y="20"/>
                </a:cubicBezTo>
                <a:cubicBezTo>
                  <a:pt x="36" y="20"/>
                  <a:pt x="37" y="20"/>
                  <a:pt x="38" y="20"/>
                </a:cubicBezTo>
                <a:moveTo>
                  <a:pt x="97" y="18"/>
                </a:moveTo>
                <a:cubicBezTo>
                  <a:pt x="96" y="17"/>
                  <a:pt x="96" y="17"/>
                  <a:pt x="96" y="17"/>
                </a:cubicBezTo>
                <a:cubicBezTo>
                  <a:pt x="95" y="17"/>
                  <a:pt x="94" y="16"/>
                  <a:pt x="93" y="16"/>
                </a:cubicBezTo>
                <a:cubicBezTo>
                  <a:pt x="94" y="14"/>
                  <a:pt x="95" y="12"/>
                  <a:pt x="96" y="10"/>
                </a:cubicBezTo>
                <a:cubicBezTo>
                  <a:pt x="98" y="11"/>
                  <a:pt x="100" y="12"/>
                  <a:pt x="102" y="13"/>
                </a:cubicBezTo>
                <a:cubicBezTo>
                  <a:pt x="101" y="14"/>
                  <a:pt x="99" y="15"/>
                  <a:pt x="98" y="16"/>
                </a:cubicBezTo>
                <a:cubicBezTo>
                  <a:pt x="98" y="17"/>
                  <a:pt x="97" y="17"/>
                  <a:pt x="97" y="18"/>
                </a:cubicBezTo>
                <a:moveTo>
                  <a:pt x="38" y="15"/>
                </a:moveTo>
                <a:cubicBezTo>
                  <a:pt x="38" y="15"/>
                  <a:pt x="38" y="15"/>
                  <a:pt x="38" y="15"/>
                </a:cubicBezTo>
                <a:cubicBezTo>
                  <a:pt x="38" y="15"/>
                  <a:pt x="37" y="15"/>
                  <a:pt x="37" y="15"/>
                </a:cubicBezTo>
                <a:cubicBezTo>
                  <a:pt x="36" y="15"/>
                  <a:pt x="35" y="15"/>
                  <a:pt x="34" y="15"/>
                </a:cubicBezTo>
                <a:cubicBezTo>
                  <a:pt x="38" y="12"/>
                  <a:pt x="43" y="10"/>
                  <a:pt x="47" y="9"/>
                </a:cubicBezTo>
                <a:cubicBezTo>
                  <a:pt x="47" y="10"/>
                  <a:pt x="46" y="11"/>
                  <a:pt x="46" y="13"/>
                </a:cubicBezTo>
                <a:cubicBezTo>
                  <a:pt x="45" y="13"/>
                  <a:pt x="45" y="13"/>
                  <a:pt x="45" y="13"/>
                </a:cubicBezTo>
                <a:cubicBezTo>
                  <a:pt x="43" y="14"/>
                  <a:pt x="41" y="15"/>
                  <a:pt x="38" y="15"/>
                </a:cubicBezTo>
                <a:moveTo>
                  <a:pt x="91" y="15"/>
                </a:moveTo>
                <a:cubicBezTo>
                  <a:pt x="89" y="14"/>
                  <a:pt x="88" y="13"/>
                  <a:pt x="87" y="12"/>
                </a:cubicBezTo>
                <a:cubicBezTo>
                  <a:pt x="87" y="12"/>
                  <a:pt x="86" y="12"/>
                  <a:pt x="85" y="12"/>
                </a:cubicBezTo>
                <a:cubicBezTo>
                  <a:pt x="85" y="12"/>
                  <a:pt x="85" y="12"/>
                  <a:pt x="85" y="12"/>
                </a:cubicBezTo>
                <a:cubicBezTo>
                  <a:pt x="86" y="10"/>
                  <a:pt x="87" y="9"/>
                  <a:pt x="88" y="7"/>
                </a:cubicBezTo>
                <a:cubicBezTo>
                  <a:pt x="90" y="8"/>
                  <a:pt x="92" y="8"/>
                  <a:pt x="94" y="9"/>
                </a:cubicBezTo>
                <a:cubicBezTo>
                  <a:pt x="93" y="11"/>
                  <a:pt x="92" y="13"/>
                  <a:pt x="91" y="15"/>
                </a:cubicBezTo>
                <a:moveTo>
                  <a:pt x="49" y="11"/>
                </a:moveTo>
                <a:cubicBezTo>
                  <a:pt x="49" y="10"/>
                  <a:pt x="49" y="9"/>
                  <a:pt x="49" y="8"/>
                </a:cubicBezTo>
                <a:cubicBezTo>
                  <a:pt x="52" y="7"/>
                  <a:pt x="55" y="7"/>
                  <a:pt x="58" y="6"/>
                </a:cubicBezTo>
                <a:cubicBezTo>
                  <a:pt x="58" y="7"/>
                  <a:pt x="58" y="7"/>
                  <a:pt x="58" y="8"/>
                </a:cubicBezTo>
                <a:cubicBezTo>
                  <a:pt x="55" y="9"/>
                  <a:pt x="52" y="10"/>
                  <a:pt x="49" y="11"/>
                </a:cubicBezTo>
                <a:moveTo>
                  <a:pt x="83" y="11"/>
                </a:moveTo>
                <a:cubicBezTo>
                  <a:pt x="81" y="10"/>
                  <a:pt x="78" y="9"/>
                  <a:pt x="75" y="8"/>
                </a:cubicBezTo>
                <a:cubicBezTo>
                  <a:pt x="75" y="7"/>
                  <a:pt x="76" y="6"/>
                  <a:pt x="77" y="5"/>
                </a:cubicBezTo>
                <a:cubicBezTo>
                  <a:pt x="79" y="6"/>
                  <a:pt x="82" y="6"/>
                  <a:pt x="84" y="7"/>
                </a:cubicBezTo>
                <a:cubicBezTo>
                  <a:pt x="84" y="7"/>
                  <a:pt x="84" y="7"/>
                  <a:pt x="84" y="7"/>
                </a:cubicBezTo>
                <a:cubicBezTo>
                  <a:pt x="84" y="7"/>
                  <a:pt x="85" y="7"/>
                  <a:pt x="86" y="7"/>
                </a:cubicBezTo>
                <a:cubicBezTo>
                  <a:pt x="85" y="8"/>
                  <a:pt x="84" y="10"/>
                  <a:pt x="83" y="11"/>
                </a:cubicBezTo>
                <a:moveTo>
                  <a:pt x="61" y="8"/>
                </a:moveTo>
                <a:cubicBezTo>
                  <a:pt x="61" y="7"/>
                  <a:pt x="61" y="6"/>
                  <a:pt x="62" y="6"/>
                </a:cubicBezTo>
                <a:cubicBezTo>
                  <a:pt x="63" y="5"/>
                  <a:pt x="64" y="5"/>
                  <a:pt x="65" y="5"/>
                </a:cubicBezTo>
                <a:cubicBezTo>
                  <a:pt x="66" y="5"/>
                  <a:pt x="68" y="5"/>
                  <a:pt x="69" y="5"/>
                </a:cubicBezTo>
                <a:cubicBezTo>
                  <a:pt x="71" y="5"/>
                  <a:pt x="73" y="5"/>
                  <a:pt x="74" y="5"/>
                </a:cubicBezTo>
                <a:cubicBezTo>
                  <a:pt x="74" y="6"/>
                  <a:pt x="73" y="7"/>
                  <a:pt x="73" y="8"/>
                </a:cubicBezTo>
                <a:cubicBezTo>
                  <a:pt x="70" y="8"/>
                  <a:pt x="67" y="7"/>
                  <a:pt x="65" y="7"/>
                </a:cubicBezTo>
                <a:cubicBezTo>
                  <a:pt x="64" y="7"/>
                  <a:pt x="62" y="7"/>
                  <a:pt x="61" y="8"/>
                </a:cubicBezTo>
                <a:moveTo>
                  <a:pt x="71" y="0"/>
                </a:moveTo>
                <a:cubicBezTo>
                  <a:pt x="69" y="0"/>
                  <a:pt x="68" y="1"/>
                  <a:pt x="66" y="1"/>
                </a:cubicBezTo>
                <a:cubicBezTo>
                  <a:pt x="65" y="1"/>
                  <a:pt x="65" y="1"/>
                  <a:pt x="65" y="1"/>
                </a:cubicBezTo>
                <a:cubicBezTo>
                  <a:pt x="64" y="1"/>
                  <a:pt x="64" y="1"/>
                  <a:pt x="64" y="1"/>
                </a:cubicBezTo>
                <a:cubicBezTo>
                  <a:pt x="53" y="2"/>
                  <a:pt x="41" y="5"/>
                  <a:pt x="27" y="13"/>
                </a:cubicBezTo>
                <a:cubicBezTo>
                  <a:pt x="27" y="14"/>
                  <a:pt x="27" y="14"/>
                  <a:pt x="27" y="14"/>
                </a:cubicBezTo>
                <a:cubicBezTo>
                  <a:pt x="26" y="14"/>
                  <a:pt x="26" y="15"/>
                  <a:pt x="26" y="15"/>
                </a:cubicBezTo>
                <a:cubicBezTo>
                  <a:pt x="25" y="16"/>
                  <a:pt x="24" y="17"/>
                  <a:pt x="23" y="18"/>
                </a:cubicBezTo>
                <a:cubicBezTo>
                  <a:pt x="8" y="30"/>
                  <a:pt x="0" y="48"/>
                  <a:pt x="0" y="69"/>
                </a:cubicBezTo>
                <a:cubicBezTo>
                  <a:pt x="0" y="110"/>
                  <a:pt x="30" y="133"/>
                  <a:pt x="62" y="137"/>
                </a:cubicBezTo>
                <a:cubicBezTo>
                  <a:pt x="62" y="138"/>
                  <a:pt x="63" y="138"/>
                  <a:pt x="64" y="138"/>
                </a:cubicBezTo>
                <a:cubicBezTo>
                  <a:pt x="64" y="138"/>
                  <a:pt x="67" y="138"/>
                  <a:pt x="72" y="138"/>
                </a:cubicBezTo>
                <a:cubicBezTo>
                  <a:pt x="85" y="138"/>
                  <a:pt x="90" y="136"/>
                  <a:pt x="92" y="135"/>
                </a:cubicBezTo>
                <a:cubicBezTo>
                  <a:pt x="103" y="132"/>
                  <a:pt x="112" y="127"/>
                  <a:pt x="120" y="121"/>
                </a:cubicBezTo>
                <a:cubicBezTo>
                  <a:pt x="131" y="111"/>
                  <a:pt x="138" y="98"/>
                  <a:pt x="141" y="82"/>
                </a:cubicBezTo>
                <a:cubicBezTo>
                  <a:pt x="142" y="79"/>
                  <a:pt x="142" y="75"/>
                  <a:pt x="142" y="72"/>
                </a:cubicBezTo>
                <a:cubicBezTo>
                  <a:pt x="142" y="71"/>
                  <a:pt x="142" y="71"/>
                  <a:pt x="142" y="70"/>
                </a:cubicBezTo>
                <a:cubicBezTo>
                  <a:pt x="142" y="69"/>
                  <a:pt x="142" y="69"/>
                  <a:pt x="142" y="69"/>
                </a:cubicBezTo>
                <a:cubicBezTo>
                  <a:pt x="142" y="49"/>
                  <a:pt x="135" y="32"/>
                  <a:pt x="122" y="20"/>
                </a:cubicBezTo>
                <a:cubicBezTo>
                  <a:pt x="122" y="19"/>
                  <a:pt x="122" y="19"/>
                  <a:pt x="122" y="19"/>
                </a:cubicBezTo>
                <a:cubicBezTo>
                  <a:pt x="120" y="18"/>
                  <a:pt x="119" y="17"/>
                  <a:pt x="118" y="16"/>
                </a:cubicBezTo>
                <a:cubicBezTo>
                  <a:pt x="118" y="15"/>
                  <a:pt x="117" y="15"/>
                  <a:pt x="117" y="15"/>
                </a:cubicBezTo>
                <a:cubicBezTo>
                  <a:pt x="104" y="6"/>
                  <a:pt x="88" y="0"/>
                  <a:pt x="71" y="0"/>
                </a:cubicBezTo>
              </a:path>
            </a:pathLst>
          </a:custGeom>
          <a:solidFill>
            <a:srgbClr val="B2B2B2"/>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326" name="组合 325"/>
          <p:cNvGrpSpPr/>
          <p:nvPr/>
        </p:nvGrpSpPr>
        <p:grpSpPr>
          <a:xfrm>
            <a:off x="3864270" y="3097109"/>
            <a:ext cx="152627" cy="203816"/>
            <a:chOff x="1924044" y="2721446"/>
            <a:chExt cx="291233" cy="388908"/>
          </a:xfrm>
        </p:grpSpPr>
        <p:sp>
          <p:nvSpPr>
            <p:cNvPr id="327" name="Freeform 769"/>
            <p:cNvSpPr>
              <a:spLocks noEditPoints="1"/>
            </p:cNvSpPr>
            <p:nvPr/>
          </p:nvSpPr>
          <p:spPr bwMode="auto">
            <a:xfrm>
              <a:off x="1924044" y="2721446"/>
              <a:ext cx="291233" cy="388908"/>
            </a:xfrm>
            <a:custGeom>
              <a:avLst/>
              <a:gdLst>
                <a:gd name="T0" fmla="*/ 107 w 137"/>
                <a:gd name="T1" fmla="*/ 84 h 183"/>
                <a:gd name="T2" fmla="*/ 125 w 137"/>
                <a:gd name="T3" fmla="*/ 157 h 183"/>
                <a:gd name="T4" fmla="*/ 128 w 137"/>
                <a:gd name="T5" fmla="*/ 169 h 183"/>
                <a:gd name="T6" fmla="*/ 121 w 137"/>
                <a:gd name="T7" fmla="*/ 169 h 183"/>
                <a:gd name="T8" fmla="*/ 116 w 137"/>
                <a:gd name="T9" fmla="*/ 167 h 183"/>
                <a:gd name="T10" fmla="*/ 35 w 137"/>
                <a:gd name="T11" fmla="*/ 172 h 183"/>
                <a:gd name="T12" fmla="*/ 16 w 137"/>
                <a:gd name="T13" fmla="*/ 177 h 183"/>
                <a:gd name="T14" fmla="*/ 5 w 137"/>
                <a:gd name="T15" fmla="*/ 133 h 183"/>
                <a:gd name="T16" fmla="*/ 39 w 137"/>
                <a:gd name="T17" fmla="*/ 62 h 183"/>
                <a:gd name="T18" fmla="*/ 35 w 137"/>
                <a:gd name="T19" fmla="*/ 59 h 183"/>
                <a:gd name="T20" fmla="*/ 122 w 137"/>
                <a:gd name="T21" fmla="*/ 64 h 183"/>
                <a:gd name="T22" fmla="*/ 124 w 137"/>
                <a:gd name="T23" fmla="*/ 64 h 183"/>
                <a:gd name="T24" fmla="*/ 52 w 137"/>
                <a:gd name="T25" fmla="*/ 60 h 183"/>
                <a:gd name="T26" fmla="*/ 115 w 137"/>
                <a:gd name="T27" fmla="*/ 57 h 183"/>
                <a:gd name="T28" fmla="*/ 65 w 137"/>
                <a:gd name="T29" fmla="*/ 56 h 183"/>
                <a:gd name="T30" fmla="*/ 104 w 137"/>
                <a:gd name="T31" fmla="*/ 56 h 183"/>
                <a:gd name="T32" fmla="*/ 76 w 137"/>
                <a:gd name="T33" fmla="*/ 54 h 183"/>
                <a:gd name="T34" fmla="*/ 96 w 137"/>
                <a:gd name="T35" fmla="*/ 54 h 183"/>
                <a:gd name="T36" fmla="*/ 82 w 137"/>
                <a:gd name="T37" fmla="*/ 53 h 183"/>
                <a:gd name="T38" fmla="*/ 81 w 137"/>
                <a:gd name="T39" fmla="*/ 57 h 183"/>
                <a:gd name="T40" fmla="*/ 88 w 137"/>
                <a:gd name="T41" fmla="*/ 55 h 183"/>
                <a:gd name="T42" fmla="*/ 89 w 137"/>
                <a:gd name="T43" fmla="*/ 57 h 183"/>
                <a:gd name="T44" fmla="*/ 38 w 137"/>
                <a:gd name="T45" fmla="*/ 55 h 183"/>
                <a:gd name="T46" fmla="*/ 35 w 137"/>
                <a:gd name="T47" fmla="*/ 49 h 183"/>
                <a:gd name="T48" fmla="*/ 89 w 137"/>
                <a:gd name="T49" fmla="*/ 46 h 183"/>
                <a:gd name="T50" fmla="*/ 51 w 137"/>
                <a:gd name="T51" fmla="*/ 53 h 183"/>
                <a:gd name="T52" fmla="*/ 63 w 137"/>
                <a:gd name="T53" fmla="*/ 52 h 183"/>
                <a:gd name="T54" fmla="*/ 100 w 137"/>
                <a:gd name="T55" fmla="*/ 43 h 183"/>
                <a:gd name="T56" fmla="*/ 73 w 137"/>
                <a:gd name="T57" fmla="*/ 50 h 183"/>
                <a:gd name="T58" fmla="*/ 85 w 137"/>
                <a:gd name="T59" fmla="*/ 45 h 183"/>
                <a:gd name="T60" fmla="*/ 82 w 137"/>
                <a:gd name="T61" fmla="*/ 49 h 183"/>
                <a:gd name="T62" fmla="*/ 111 w 137"/>
                <a:gd name="T63" fmla="*/ 40 h 183"/>
                <a:gd name="T64" fmla="*/ 49 w 137"/>
                <a:gd name="T65" fmla="*/ 28 h 183"/>
                <a:gd name="T66" fmla="*/ 65 w 137"/>
                <a:gd name="T67" fmla="*/ 5 h 183"/>
                <a:gd name="T68" fmla="*/ 63 w 137"/>
                <a:gd name="T69" fmla="*/ 30 h 183"/>
                <a:gd name="T70" fmla="*/ 78 w 137"/>
                <a:gd name="T71" fmla="*/ 8 h 183"/>
                <a:gd name="T72" fmla="*/ 44 w 137"/>
                <a:gd name="T73" fmla="*/ 42 h 183"/>
                <a:gd name="T74" fmla="*/ 41 w 137"/>
                <a:gd name="T75" fmla="*/ 32 h 183"/>
                <a:gd name="T76" fmla="*/ 65 w 137"/>
                <a:gd name="T77" fmla="*/ 0 h 183"/>
                <a:gd name="T78" fmla="*/ 31 w 137"/>
                <a:gd name="T79" fmla="*/ 10 h 183"/>
                <a:gd name="T80" fmla="*/ 34 w 137"/>
                <a:gd name="T81" fmla="*/ 42 h 183"/>
                <a:gd name="T82" fmla="*/ 31 w 137"/>
                <a:gd name="T83" fmla="*/ 59 h 183"/>
                <a:gd name="T84" fmla="*/ 0 w 137"/>
                <a:gd name="T85" fmla="*/ 133 h 183"/>
                <a:gd name="T86" fmla="*/ 12 w 137"/>
                <a:gd name="T87" fmla="*/ 180 h 183"/>
                <a:gd name="T88" fmla="*/ 35 w 137"/>
                <a:gd name="T89" fmla="*/ 177 h 183"/>
                <a:gd name="T90" fmla="*/ 106 w 137"/>
                <a:gd name="T91" fmla="*/ 174 h 183"/>
                <a:gd name="T92" fmla="*/ 131 w 137"/>
                <a:gd name="T93" fmla="*/ 173 h 183"/>
                <a:gd name="T94" fmla="*/ 130 w 137"/>
                <a:gd name="T95" fmla="*/ 157 h 183"/>
                <a:gd name="T96" fmla="*/ 89 w 137"/>
                <a:gd name="T97" fmla="*/ 64 h 183"/>
                <a:gd name="T98" fmla="*/ 124 w 137"/>
                <a:gd name="T99" fmla="*/ 69 h 183"/>
                <a:gd name="T100" fmla="*/ 134 w 137"/>
                <a:gd name="T101" fmla="*/ 54 h 183"/>
                <a:gd name="T102" fmla="*/ 115 w 137"/>
                <a:gd name="T103" fmla="*/ 43 h 183"/>
                <a:gd name="T104" fmla="*/ 112 w 137"/>
                <a:gd name="T105" fmla="*/ 32 h 183"/>
                <a:gd name="T106" fmla="*/ 100 w 137"/>
                <a:gd name="T107" fmla="*/ 15 h 183"/>
                <a:gd name="T108" fmla="*/ 82 w 137"/>
                <a:gd name="T109" fmla="*/ 4 h 183"/>
                <a:gd name="T110" fmla="*/ 69 w 137"/>
                <a:gd name="T111" fmla="*/ 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7" h="183">
                  <a:moveTo>
                    <a:pt x="41" y="66"/>
                  </a:moveTo>
                  <a:cubicBezTo>
                    <a:pt x="43" y="66"/>
                    <a:pt x="45" y="66"/>
                    <a:pt x="45" y="66"/>
                  </a:cubicBezTo>
                  <a:cubicBezTo>
                    <a:pt x="62" y="65"/>
                    <a:pt x="72" y="64"/>
                    <a:pt x="80" y="62"/>
                  </a:cubicBezTo>
                  <a:cubicBezTo>
                    <a:pt x="80" y="63"/>
                    <a:pt x="81" y="64"/>
                    <a:pt x="82" y="65"/>
                  </a:cubicBezTo>
                  <a:cubicBezTo>
                    <a:pt x="84" y="67"/>
                    <a:pt x="87" y="69"/>
                    <a:pt x="90" y="71"/>
                  </a:cubicBezTo>
                  <a:cubicBezTo>
                    <a:pt x="95" y="75"/>
                    <a:pt x="101" y="79"/>
                    <a:pt x="107" y="84"/>
                  </a:cubicBezTo>
                  <a:cubicBezTo>
                    <a:pt x="113" y="88"/>
                    <a:pt x="118" y="93"/>
                    <a:pt x="122" y="98"/>
                  </a:cubicBezTo>
                  <a:cubicBezTo>
                    <a:pt x="128" y="107"/>
                    <a:pt x="131" y="117"/>
                    <a:pt x="131" y="128"/>
                  </a:cubicBezTo>
                  <a:cubicBezTo>
                    <a:pt x="131" y="131"/>
                    <a:pt x="131" y="134"/>
                    <a:pt x="130" y="137"/>
                  </a:cubicBezTo>
                  <a:cubicBezTo>
                    <a:pt x="129" y="141"/>
                    <a:pt x="128" y="143"/>
                    <a:pt x="127" y="146"/>
                  </a:cubicBezTo>
                  <a:cubicBezTo>
                    <a:pt x="126" y="149"/>
                    <a:pt x="125" y="153"/>
                    <a:pt x="125" y="157"/>
                  </a:cubicBezTo>
                  <a:cubicBezTo>
                    <a:pt x="125" y="157"/>
                    <a:pt x="125" y="157"/>
                    <a:pt x="125" y="157"/>
                  </a:cubicBezTo>
                  <a:cubicBezTo>
                    <a:pt x="125" y="157"/>
                    <a:pt x="125" y="157"/>
                    <a:pt x="125" y="157"/>
                  </a:cubicBezTo>
                  <a:cubicBezTo>
                    <a:pt x="125" y="157"/>
                    <a:pt x="125" y="157"/>
                    <a:pt x="125" y="157"/>
                  </a:cubicBezTo>
                  <a:cubicBezTo>
                    <a:pt x="125" y="157"/>
                    <a:pt x="125" y="157"/>
                    <a:pt x="125" y="157"/>
                  </a:cubicBezTo>
                  <a:cubicBezTo>
                    <a:pt x="125" y="158"/>
                    <a:pt x="125" y="159"/>
                    <a:pt x="126" y="160"/>
                  </a:cubicBezTo>
                  <a:cubicBezTo>
                    <a:pt x="126" y="162"/>
                    <a:pt x="126" y="163"/>
                    <a:pt x="127" y="165"/>
                  </a:cubicBezTo>
                  <a:cubicBezTo>
                    <a:pt x="127" y="167"/>
                    <a:pt x="128" y="168"/>
                    <a:pt x="128" y="169"/>
                  </a:cubicBezTo>
                  <a:cubicBezTo>
                    <a:pt x="128" y="170"/>
                    <a:pt x="128" y="170"/>
                    <a:pt x="128" y="170"/>
                  </a:cubicBezTo>
                  <a:cubicBezTo>
                    <a:pt x="127" y="170"/>
                    <a:pt x="127" y="170"/>
                    <a:pt x="127" y="170"/>
                  </a:cubicBezTo>
                  <a:cubicBezTo>
                    <a:pt x="127" y="170"/>
                    <a:pt x="126" y="170"/>
                    <a:pt x="126" y="170"/>
                  </a:cubicBezTo>
                  <a:cubicBezTo>
                    <a:pt x="126" y="170"/>
                    <a:pt x="126" y="170"/>
                    <a:pt x="126" y="170"/>
                  </a:cubicBezTo>
                  <a:cubicBezTo>
                    <a:pt x="126" y="170"/>
                    <a:pt x="126" y="170"/>
                    <a:pt x="126" y="170"/>
                  </a:cubicBezTo>
                  <a:cubicBezTo>
                    <a:pt x="125" y="170"/>
                    <a:pt x="122" y="170"/>
                    <a:pt x="121" y="169"/>
                  </a:cubicBezTo>
                  <a:cubicBezTo>
                    <a:pt x="120" y="168"/>
                    <a:pt x="119" y="168"/>
                    <a:pt x="118" y="168"/>
                  </a:cubicBezTo>
                  <a:cubicBezTo>
                    <a:pt x="117" y="167"/>
                    <a:pt x="117" y="167"/>
                    <a:pt x="117" y="167"/>
                  </a:cubicBezTo>
                  <a:cubicBezTo>
                    <a:pt x="117" y="167"/>
                    <a:pt x="117" y="167"/>
                    <a:pt x="117" y="167"/>
                  </a:cubicBezTo>
                  <a:cubicBezTo>
                    <a:pt x="117" y="167"/>
                    <a:pt x="116" y="167"/>
                    <a:pt x="116" y="167"/>
                  </a:cubicBezTo>
                  <a:cubicBezTo>
                    <a:pt x="116" y="167"/>
                    <a:pt x="116" y="167"/>
                    <a:pt x="116" y="167"/>
                  </a:cubicBezTo>
                  <a:cubicBezTo>
                    <a:pt x="116" y="167"/>
                    <a:pt x="116" y="167"/>
                    <a:pt x="116" y="167"/>
                  </a:cubicBezTo>
                  <a:cubicBezTo>
                    <a:pt x="111" y="168"/>
                    <a:pt x="108" y="168"/>
                    <a:pt x="105" y="169"/>
                  </a:cubicBezTo>
                  <a:cubicBezTo>
                    <a:pt x="102" y="169"/>
                    <a:pt x="99" y="170"/>
                    <a:pt x="94" y="171"/>
                  </a:cubicBezTo>
                  <a:cubicBezTo>
                    <a:pt x="86" y="172"/>
                    <a:pt x="79" y="173"/>
                    <a:pt x="71" y="173"/>
                  </a:cubicBezTo>
                  <a:cubicBezTo>
                    <a:pt x="67" y="173"/>
                    <a:pt x="64" y="173"/>
                    <a:pt x="61" y="173"/>
                  </a:cubicBezTo>
                  <a:cubicBezTo>
                    <a:pt x="56" y="173"/>
                    <a:pt x="51" y="173"/>
                    <a:pt x="46" y="173"/>
                  </a:cubicBezTo>
                  <a:cubicBezTo>
                    <a:pt x="43" y="173"/>
                    <a:pt x="39" y="172"/>
                    <a:pt x="35" y="172"/>
                  </a:cubicBezTo>
                  <a:cubicBezTo>
                    <a:pt x="30" y="172"/>
                    <a:pt x="25" y="173"/>
                    <a:pt x="21" y="176"/>
                  </a:cubicBezTo>
                  <a:cubicBezTo>
                    <a:pt x="20" y="176"/>
                    <a:pt x="19" y="177"/>
                    <a:pt x="19" y="177"/>
                  </a:cubicBezTo>
                  <a:cubicBezTo>
                    <a:pt x="18" y="177"/>
                    <a:pt x="17" y="178"/>
                    <a:pt x="17" y="178"/>
                  </a:cubicBezTo>
                  <a:cubicBezTo>
                    <a:pt x="17" y="178"/>
                    <a:pt x="17" y="178"/>
                    <a:pt x="17" y="178"/>
                  </a:cubicBezTo>
                  <a:cubicBezTo>
                    <a:pt x="16" y="178"/>
                    <a:pt x="16" y="178"/>
                    <a:pt x="16" y="178"/>
                  </a:cubicBezTo>
                  <a:cubicBezTo>
                    <a:pt x="16" y="177"/>
                    <a:pt x="16" y="177"/>
                    <a:pt x="16" y="177"/>
                  </a:cubicBezTo>
                  <a:cubicBezTo>
                    <a:pt x="16" y="176"/>
                    <a:pt x="16" y="174"/>
                    <a:pt x="16" y="173"/>
                  </a:cubicBezTo>
                  <a:cubicBezTo>
                    <a:pt x="16" y="172"/>
                    <a:pt x="16" y="172"/>
                    <a:pt x="16" y="171"/>
                  </a:cubicBezTo>
                  <a:cubicBezTo>
                    <a:pt x="16" y="170"/>
                    <a:pt x="16" y="170"/>
                    <a:pt x="16" y="170"/>
                  </a:cubicBezTo>
                  <a:cubicBezTo>
                    <a:pt x="16" y="170"/>
                    <a:pt x="16" y="170"/>
                    <a:pt x="16" y="169"/>
                  </a:cubicBezTo>
                  <a:cubicBezTo>
                    <a:pt x="13" y="162"/>
                    <a:pt x="11" y="157"/>
                    <a:pt x="9" y="151"/>
                  </a:cubicBezTo>
                  <a:cubicBezTo>
                    <a:pt x="7" y="146"/>
                    <a:pt x="6" y="140"/>
                    <a:pt x="5" y="133"/>
                  </a:cubicBezTo>
                  <a:cubicBezTo>
                    <a:pt x="5" y="132"/>
                    <a:pt x="5" y="131"/>
                    <a:pt x="5" y="130"/>
                  </a:cubicBezTo>
                  <a:cubicBezTo>
                    <a:pt x="5" y="117"/>
                    <a:pt x="9" y="103"/>
                    <a:pt x="16" y="92"/>
                  </a:cubicBezTo>
                  <a:cubicBezTo>
                    <a:pt x="20" y="88"/>
                    <a:pt x="24" y="84"/>
                    <a:pt x="28" y="81"/>
                  </a:cubicBezTo>
                  <a:cubicBezTo>
                    <a:pt x="33" y="77"/>
                    <a:pt x="37" y="72"/>
                    <a:pt x="39" y="66"/>
                  </a:cubicBezTo>
                  <a:cubicBezTo>
                    <a:pt x="40" y="66"/>
                    <a:pt x="41" y="66"/>
                    <a:pt x="41" y="66"/>
                  </a:cubicBezTo>
                  <a:moveTo>
                    <a:pt x="39" y="62"/>
                  </a:moveTo>
                  <a:cubicBezTo>
                    <a:pt x="39" y="62"/>
                    <a:pt x="38" y="62"/>
                    <a:pt x="38" y="62"/>
                  </a:cubicBezTo>
                  <a:cubicBezTo>
                    <a:pt x="37" y="61"/>
                    <a:pt x="36" y="61"/>
                    <a:pt x="36" y="61"/>
                  </a:cubicBezTo>
                  <a:cubicBezTo>
                    <a:pt x="36" y="60"/>
                    <a:pt x="36" y="60"/>
                    <a:pt x="36" y="60"/>
                  </a:cubicBezTo>
                  <a:cubicBezTo>
                    <a:pt x="35" y="59"/>
                    <a:pt x="35" y="59"/>
                    <a:pt x="35" y="59"/>
                  </a:cubicBezTo>
                  <a:cubicBezTo>
                    <a:pt x="35" y="59"/>
                    <a:pt x="35" y="59"/>
                    <a:pt x="35" y="59"/>
                  </a:cubicBezTo>
                  <a:cubicBezTo>
                    <a:pt x="35" y="59"/>
                    <a:pt x="35" y="59"/>
                    <a:pt x="35" y="59"/>
                  </a:cubicBezTo>
                  <a:cubicBezTo>
                    <a:pt x="36" y="59"/>
                    <a:pt x="37" y="59"/>
                    <a:pt x="38" y="59"/>
                  </a:cubicBezTo>
                  <a:cubicBezTo>
                    <a:pt x="38" y="59"/>
                    <a:pt x="39" y="59"/>
                    <a:pt x="39" y="59"/>
                  </a:cubicBezTo>
                  <a:cubicBezTo>
                    <a:pt x="40" y="59"/>
                    <a:pt x="40" y="59"/>
                    <a:pt x="41" y="59"/>
                  </a:cubicBezTo>
                  <a:cubicBezTo>
                    <a:pt x="40" y="60"/>
                    <a:pt x="40" y="61"/>
                    <a:pt x="39" y="62"/>
                  </a:cubicBezTo>
                  <a:moveTo>
                    <a:pt x="124" y="64"/>
                  </a:moveTo>
                  <a:cubicBezTo>
                    <a:pt x="123" y="64"/>
                    <a:pt x="123" y="64"/>
                    <a:pt x="122" y="64"/>
                  </a:cubicBezTo>
                  <a:cubicBezTo>
                    <a:pt x="123" y="62"/>
                    <a:pt x="125" y="60"/>
                    <a:pt x="126" y="58"/>
                  </a:cubicBezTo>
                  <a:cubicBezTo>
                    <a:pt x="127" y="58"/>
                    <a:pt x="129" y="58"/>
                    <a:pt x="130" y="58"/>
                  </a:cubicBezTo>
                  <a:cubicBezTo>
                    <a:pt x="130" y="58"/>
                    <a:pt x="131" y="58"/>
                    <a:pt x="131" y="58"/>
                  </a:cubicBezTo>
                  <a:cubicBezTo>
                    <a:pt x="131" y="60"/>
                    <a:pt x="131" y="62"/>
                    <a:pt x="131" y="64"/>
                  </a:cubicBezTo>
                  <a:cubicBezTo>
                    <a:pt x="129" y="64"/>
                    <a:pt x="127" y="64"/>
                    <a:pt x="124" y="64"/>
                  </a:cubicBezTo>
                  <a:cubicBezTo>
                    <a:pt x="124" y="64"/>
                    <a:pt x="124" y="64"/>
                    <a:pt x="124" y="64"/>
                  </a:cubicBezTo>
                  <a:cubicBezTo>
                    <a:pt x="124" y="64"/>
                    <a:pt x="124" y="64"/>
                    <a:pt x="124" y="64"/>
                  </a:cubicBezTo>
                  <a:moveTo>
                    <a:pt x="44" y="62"/>
                  </a:moveTo>
                  <a:cubicBezTo>
                    <a:pt x="45" y="61"/>
                    <a:pt x="46" y="60"/>
                    <a:pt x="46" y="59"/>
                  </a:cubicBezTo>
                  <a:cubicBezTo>
                    <a:pt x="46" y="59"/>
                    <a:pt x="46" y="59"/>
                    <a:pt x="46" y="59"/>
                  </a:cubicBezTo>
                  <a:cubicBezTo>
                    <a:pt x="48" y="58"/>
                    <a:pt x="51" y="58"/>
                    <a:pt x="54" y="58"/>
                  </a:cubicBezTo>
                  <a:cubicBezTo>
                    <a:pt x="53" y="59"/>
                    <a:pt x="53" y="59"/>
                    <a:pt x="52" y="60"/>
                  </a:cubicBezTo>
                  <a:cubicBezTo>
                    <a:pt x="52" y="61"/>
                    <a:pt x="52" y="61"/>
                    <a:pt x="52" y="61"/>
                  </a:cubicBezTo>
                  <a:cubicBezTo>
                    <a:pt x="50" y="61"/>
                    <a:pt x="48" y="61"/>
                    <a:pt x="45" y="62"/>
                  </a:cubicBezTo>
                  <a:cubicBezTo>
                    <a:pt x="44" y="62"/>
                    <a:pt x="44" y="62"/>
                    <a:pt x="44" y="62"/>
                  </a:cubicBezTo>
                  <a:moveTo>
                    <a:pt x="117" y="64"/>
                  </a:moveTo>
                  <a:cubicBezTo>
                    <a:pt x="115" y="64"/>
                    <a:pt x="113" y="63"/>
                    <a:pt x="111" y="63"/>
                  </a:cubicBezTo>
                  <a:cubicBezTo>
                    <a:pt x="112" y="61"/>
                    <a:pt x="113" y="59"/>
                    <a:pt x="115" y="57"/>
                  </a:cubicBezTo>
                  <a:cubicBezTo>
                    <a:pt x="117" y="58"/>
                    <a:pt x="119" y="58"/>
                    <a:pt x="121" y="58"/>
                  </a:cubicBezTo>
                  <a:cubicBezTo>
                    <a:pt x="119" y="60"/>
                    <a:pt x="118" y="62"/>
                    <a:pt x="117" y="64"/>
                  </a:cubicBezTo>
                  <a:moveTo>
                    <a:pt x="57" y="61"/>
                  </a:moveTo>
                  <a:cubicBezTo>
                    <a:pt x="58" y="60"/>
                    <a:pt x="58" y="58"/>
                    <a:pt x="59" y="57"/>
                  </a:cubicBezTo>
                  <a:cubicBezTo>
                    <a:pt x="61" y="57"/>
                    <a:pt x="63" y="56"/>
                    <a:pt x="65" y="56"/>
                  </a:cubicBezTo>
                  <a:cubicBezTo>
                    <a:pt x="65" y="56"/>
                    <a:pt x="65" y="56"/>
                    <a:pt x="65" y="56"/>
                  </a:cubicBezTo>
                  <a:cubicBezTo>
                    <a:pt x="65" y="57"/>
                    <a:pt x="64" y="58"/>
                    <a:pt x="64" y="59"/>
                  </a:cubicBezTo>
                  <a:cubicBezTo>
                    <a:pt x="64" y="60"/>
                    <a:pt x="64" y="60"/>
                    <a:pt x="64" y="60"/>
                  </a:cubicBezTo>
                  <a:cubicBezTo>
                    <a:pt x="62" y="60"/>
                    <a:pt x="59" y="61"/>
                    <a:pt x="57" y="61"/>
                  </a:cubicBezTo>
                  <a:moveTo>
                    <a:pt x="106" y="62"/>
                  </a:moveTo>
                  <a:cubicBezTo>
                    <a:pt x="104" y="62"/>
                    <a:pt x="102" y="61"/>
                    <a:pt x="100" y="61"/>
                  </a:cubicBezTo>
                  <a:cubicBezTo>
                    <a:pt x="102" y="59"/>
                    <a:pt x="103" y="57"/>
                    <a:pt x="104" y="56"/>
                  </a:cubicBezTo>
                  <a:cubicBezTo>
                    <a:pt x="106" y="56"/>
                    <a:pt x="108" y="57"/>
                    <a:pt x="110" y="57"/>
                  </a:cubicBezTo>
                  <a:cubicBezTo>
                    <a:pt x="109" y="59"/>
                    <a:pt x="107" y="60"/>
                    <a:pt x="106" y="62"/>
                  </a:cubicBezTo>
                  <a:moveTo>
                    <a:pt x="69" y="60"/>
                  </a:moveTo>
                  <a:cubicBezTo>
                    <a:pt x="69" y="58"/>
                    <a:pt x="70" y="57"/>
                    <a:pt x="71" y="56"/>
                  </a:cubicBezTo>
                  <a:cubicBezTo>
                    <a:pt x="71" y="55"/>
                    <a:pt x="71" y="55"/>
                    <a:pt x="71" y="55"/>
                  </a:cubicBezTo>
                  <a:cubicBezTo>
                    <a:pt x="73" y="55"/>
                    <a:pt x="74" y="55"/>
                    <a:pt x="76" y="54"/>
                  </a:cubicBezTo>
                  <a:cubicBezTo>
                    <a:pt x="75" y="56"/>
                    <a:pt x="74" y="57"/>
                    <a:pt x="73" y="58"/>
                  </a:cubicBezTo>
                  <a:cubicBezTo>
                    <a:pt x="73" y="59"/>
                    <a:pt x="73" y="59"/>
                    <a:pt x="73" y="59"/>
                  </a:cubicBezTo>
                  <a:cubicBezTo>
                    <a:pt x="72" y="59"/>
                    <a:pt x="70" y="59"/>
                    <a:pt x="69" y="60"/>
                  </a:cubicBezTo>
                  <a:moveTo>
                    <a:pt x="96" y="60"/>
                  </a:moveTo>
                  <a:cubicBezTo>
                    <a:pt x="95" y="59"/>
                    <a:pt x="94" y="59"/>
                    <a:pt x="93" y="59"/>
                  </a:cubicBezTo>
                  <a:cubicBezTo>
                    <a:pt x="94" y="57"/>
                    <a:pt x="95" y="55"/>
                    <a:pt x="96" y="54"/>
                  </a:cubicBezTo>
                  <a:cubicBezTo>
                    <a:pt x="97" y="54"/>
                    <a:pt x="97" y="54"/>
                    <a:pt x="97" y="54"/>
                  </a:cubicBezTo>
                  <a:cubicBezTo>
                    <a:pt x="97" y="54"/>
                    <a:pt x="98" y="55"/>
                    <a:pt x="99" y="55"/>
                  </a:cubicBezTo>
                  <a:cubicBezTo>
                    <a:pt x="98" y="56"/>
                    <a:pt x="97" y="58"/>
                    <a:pt x="96" y="60"/>
                  </a:cubicBezTo>
                  <a:moveTo>
                    <a:pt x="79" y="58"/>
                  </a:moveTo>
                  <a:cubicBezTo>
                    <a:pt x="79" y="56"/>
                    <a:pt x="80" y="55"/>
                    <a:pt x="81" y="54"/>
                  </a:cubicBezTo>
                  <a:cubicBezTo>
                    <a:pt x="82" y="53"/>
                    <a:pt x="82" y="53"/>
                    <a:pt x="82" y="53"/>
                  </a:cubicBezTo>
                  <a:cubicBezTo>
                    <a:pt x="82" y="53"/>
                    <a:pt x="83" y="53"/>
                    <a:pt x="83" y="53"/>
                  </a:cubicBezTo>
                  <a:cubicBezTo>
                    <a:pt x="83" y="54"/>
                    <a:pt x="84" y="55"/>
                    <a:pt x="84" y="55"/>
                  </a:cubicBezTo>
                  <a:cubicBezTo>
                    <a:pt x="84" y="56"/>
                    <a:pt x="83" y="56"/>
                    <a:pt x="83" y="56"/>
                  </a:cubicBezTo>
                  <a:cubicBezTo>
                    <a:pt x="83" y="57"/>
                    <a:pt x="83" y="57"/>
                    <a:pt x="82" y="57"/>
                  </a:cubicBezTo>
                  <a:cubicBezTo>
                    <a:pt x="82" y="57"/>
                    <a:pt x="82" y="57"/>
                    <a:pt x="82" y="57"/>
                  </a:cubicBezTo>
                  <a:cubicBezTo>
                    <a:pt x="81" y="57"/>
                    <a:pt x="81" y="57"/>
                    <a:pt x="81" y="57"/>
                  </a:cubicBezTo>
                  <a:cubicBezTo>
                    <a:pt x="81" y="57"/>
                    <a:pt x="81" y="57"/>
                    <a:pt x="81" y="57"/>
                  </a:cubicBezTo>
                  <a:cubicBezTo>
                    <a:pt x="80" y="57"/>
                    <a:pt x="80" y="57"/>
                    <a:pt x="80" y="57"/>
                  </a:cubicBezTo>
                  <a:cubicBezTo>
                    <a:pt x="80" y="58"/>
                    <a:pt x="79" y="58"/>
                    <a:pt x="79" y="58"/>
                  </a:cubicBezTo>
                  <a:moveTo>
                    <a:pt x="89" y="57"/>
                  </a:moveTo>
                  <a:cubicBezTo>
                    <a:pt x="88" y="57"/>
                    <a:pt x="88" y="57"/>
                    <a:pt x="88" y="57"/>
                  </a:cubicBezTo>
                  <a:cubicBezTo>
                    <a:pt x="88" y="56"/>
                    <a:pt x="88" y="56"/>
                    <a:pt x="88" y="55"/>
                  </a:cubicBezTo>
                  <a:cubicBezTo>
                    <a:pt x="88" y="54"/>
                    <a:pt x="87" y="52"/>
                    <a:pt x="87" y="51"/>
                  </a:cubicBezTo>
                  <a:cubicBezTo>
                    <a:pt x="87" y="51"/>
                    <a:pt x="87" y="51"/>
                    <a:pt x="87" y="51"/>
                  </a:cubicBezTo>
                  <a:cubicBezTo>
                    <a:pt x="87" y="51"/>
                    <a:pt x="87" y="51"/>
                    <a:pt x="87" y="51"/>
                  </a:cubicBezTo>
                  <a:cubicBezTo>
                    <a:pt x="87" y="51"/>
                    <a:pt x="88" y="51"/>
                    <a:pt x="88" y="51"/>
                  </a:cubicBezTo>
                  <a:cubicBezTo>
                    <a:pt x="89" y="52"/>
                    <a:pt x="90" y="52"/>
                    <a:pt x="91" y="52"/>
                  </a:cubicBezTo>
                  <a:cubicBezTo>
                    <a:pt x="90" y="54"/>
                    <a:pt x="89" y="55"/>
                    <a:pt x="89" y="57"/>
                  </a:cubicBezTo>
                  <a:moveTo>
                    <a:pt x="37" y="48"/>
                  </a:moveTo>
                  <a:cubicBezTo>
                    <a:pt x="38" y="48"/>
                    <a:pt x="38" y="48"/>
                    <a:pt x="39" y="48"/>
                  </a:cubicBezTo>
                  <a:cubicBezTo>
                    <a:pt x="39" y="47"/>
                    <a:pt x="39" y="47"/>
                    <a:pt x="40" y="47"/>
                  </a:cubicBezTo>
                  <a:cubicBezTo>
                    <a:pt x="40" y="47"/>
                    <a:pt x="41" y="47"/>
                    <a:pt x="41" y="47"/>
                  </a:cubicBezTo>
                  <a:cubicBezTo>
                    <a:pt x="40" y="50"/>
                    <a:pt x="40" y="52"/>
                    <a:pt x="38" y="54"/>
                  </a:cubicBezTo>
                  <a:cubicBezTo>
                    <a:pt x="38" y="55"/>
                    <a:pt x="38" y="55"/>
                    <a:pt x="38" y="55"/>
                  </a:cubicBezTo>
                  <a:cubicBezTo>
                    <a:pt x="38" y="55"/>
                    <a:pt x="38" y="55"/>
                    <a:pt x="38" y="55"/>
                  </a:cubicBezTo>
                  <a:cubicBezTo>
                    <a:pt x="38" y="55"/>
                    <a:pt x="38" y="55"/>
                    <a:pt x="38" y="55"/>
                  </a:cubicBezTo>
                  <a:cubicBezTo>
                    <a:pt x="37" y="55"/>
                    <a:pt x="36" y="55"/>
                    <a:pt x="35" y="54"/>
                  </a:cubicBezTo>
                  <a:cubicBezTo>
                    <a:pt x="35" y="54"/>
                    <a:pt x="34" y="54"/>
                    <a:pt x="34" y="52"/>
                  </a:cubicBezTo>
                  <a:cubicBezTo>
                    <a:pt x="34" y="51"/>
                    <a:pt x="34" y="51"/>
                    <a:pt x="34" y="51"/>
                  </a:cubicBezTo>
                  <a:cubicBezTo>
                    <a:pt x="34" y="51"/>
                    <a:pt x="34" y="50"/>
                    <a:pt x="35" y="49"/>
                  </a:cubicBezTo>
                  <a:cubicBezTo>
                    <a:pt x="35" y="49"/>
                    <a:pt x="36" y="48"/>
                    <a:pt x="37" y="48"/>
                  </a:cubicBezTo>
                  <a:cubicBezTo>
                    <a:pt x="37" y="48"/>
                    <a:pt x="37" y="48"/>
                    <a:pt x="37" y="48"/>
                  </a:cubicBezTo>
                  <a:moveTo>
                    <a:pt x="91" y="48"/>
                  </a:moveTo>
                  <a:cubicBezTo>
                    <a:pt x="91" y="48"/>
                    <a:pt x="90" y="48"/>
                    <a:pt x="89" y="47"/>
                  </a:cubicBezTo>
                  <a:cubicBezTo>
                    <a:pt x="89" y="47"/>
                    <a:pt x="89" y="47"/>
                    <a:pt x="89" y="47"/>
                  </a:cubicBezTo>
                  <a:cubicBezTo>
                    <a:pt x="89" y="46"/>
                    <a:pt x="89" y="46"/>
                    <a:pt x="89" y="46"/>
                  </a:cubicBezTo>
                  <a:cubicBezTo>
                    <a:pt x="90" y="46"/>
                    <a:pt x="90" y="46"/>
                    <a:pt x="91" y="46"/>
                  </a:cubicBezTo>
                  <a:cubicBezTo>
                    <a:pt x="91" y="47"/>
                    <a:pt x="91" y="47"/>
                    <a:pt x="91" y="48"/>
                  </a:cubicBezTo>
                  <a:moveTo>
                    <a:pt x="43" y="55"/>
                  </a:moveTo>
                  <a:cubicBezTo>
                    <a:pt x="44" y="52"/>
                    <a:pt x="45" y="49"/>
                    <a:pt x="45" y="47"/>
                  </a:cubicBezTo>
                  <a:cubicBezTo>
                    <a:pt x="48" y="46"/>
                    <a:pt x="51" y="46"/>
                    <a:pt x="54" y="45"/>
                  </a:cubicBezTo>
                  <a:cubicBezTo>
                    <a:pt x="53" y="48"/>
                    <a:pt x="52" y="51"/>
                    <a:pt x="51" y="53"/>
                  </a:cubicBezTo>
                  <a:cubicBezTo>
                    <a:pt x="51" y="54"/>
                    <a:pt x="51" y="54"/>
                    <a:pt x="51" y="54"/>
                  </a:cubicBezTo>
                  <a:cubicBezTo>
                    <a:pt x="48" y="54"/>
                    <a:pt x="45" y="54"/>
                    <a:pt x="43" y="55"/>
                  </a:cubicBezTo>
                  <a:moveTo>
                    <a:pt x="56" y="53"/>
                  </a:moveTo>
                  <a:cubicBezTo>
                    <a:pt x="57" y="50"/>
                    <a:pt x="58" y="48"/>
                    <a:pt x="59" y="45"/>
                  </a:cubicBezTo>
                  <a:cubicBezTo>
                    <a:pt x="61" y="45"/>
                    <a:pt x="64" y="44"/>
                    <a:pt x="66" y="44"/>
                  </a:cubicBezTo>
                  <a:cubicBezTo>
                    <a:pt x="65" y="47"/>
                    <a:pt x="64" y="49"/>
                    <a:pt x="63" y="52"/>
                  </a:cubicBezTo>
                  <a:cubicBezTo>
                    <a:pt x="61" y="52"/>
                    <a:pt x="58" y="53"/>
                    <a:pt x="56" y="53"/>
                  </a:cubicBezTo>
                  <a:moveTo>
                    <a:pt x="96" y="49"/>
                  </a:moveTo>
                  <a:cubicBezTo>
                    <a:pt x="95" y="49"/>
                    <a:pt x="95" y="49"/>
                    <a:pt x="95" y="49"/>
                  </a:cubicBezTo>
                  <a:cubicBezTo>
                    <a:pt x="95" y="49"/>
                    <a:pt x="95" y="48"/>
                    <a:pt x="95" y="48"/>
                  </a:cubicBezTo>
                  <a:cubicBezTo>
                    <a:pt x="95" y="47"/>
                    <a:pt x="96" y="46"/>
                    <a:pt x="96" y="45"/>
                  </a:cubicBezTo>
                  <a:cubicBezTo>
                    <a:pt x="97" y="44"/>
                    <a:pt x="99" y="44"/>
                    <a:pt x="100" y="43"/>
                  </a:cubicBezTo>
                  <a:cubicBezTo>
                    <a:pt x="100" y="45"/>
                    <a:pt x="100" y="46"/>
                    <a:pt x="100" y="48"/>
                  </a:cubicBezTo>
                  <a:cubicBezTo>
                    <a:pt x="99" y="48"/>
                    <a:pt x="98" y="49"/>
                    <a:pt x="96" y="49"/>
                  </a:cubicBezTo>
                  <a:moveTo>
                    <a:pt x="68" y="51"/>
                  </a:moveTo>
                  <a:cubicBezTo>
                    <a:pt x="69" y="49"/>
                    <a:pt x="70" y="46"/>
                    <a:pt x="71" y="43"/>
                  </a:cubicBezTo>
                  <a:cubicBezTo>
                    <a:pt x="73" y="43"/>
                    <a:pt x="75" y="43"/>
                    <a:pt x="76" y="43"/>
                  </a:cubicBezTo>
                  <a:cubicBezTo>
                    <a:pt x="75" y="45"/>
                    <a:pt x="74" y="48"/>
                    <a:pt x="73" y="50"/>
                  </a:cubicBezTo>
                  <a:cubicBezTo>
                    <a:pt x="72" y="51"/>
                    <a:pt x="70" y="51"/>
                    <a:pt x="68" y="51"/>
                  </a:cubicBezTo>
                  <a:moveTo>
                    <a:pt x="78" y="50"/>
                  </a:moveTo>
                  <a:cubicBezTo>
                    <a:pt x="79" y="47"/>
                    <a:pt x="80" y="45"/>
                    <a:pt x="81" y="43"/>
                  </a:cubicBezTo>
                  <a:cubicBezTo>
                    <a:pt x="81" y="43"/>
                    <a:pt x="82" y="43"/>
                    <a:pt x="83" y="43"/>
                  </a:cubicBezTo>
                  <a:cubicBezTo>
                    <a:pt x="83" y="43"/>
                    <a:pt x="84" y="43"/>
                    <a:pt x="84" y="44"/>
                  </a:cubicBezTo>
                  <a:cubicBezTo>
                    <a:pt x="85" y="44"/>
                    <a:pt x="85" y="44"/>
                    <a:pt x="85" y="45"/>
                  </a:cubicBezTo>
                  <a:cubicBezTo>
                    <a:pt x="85" y="45"/>
                    <a:pt x="85" y="45"/>
                    <a:pt x="85" y="45"/>
                  </a:cubicBezTo>
                  <a:cubicBezTo>
                    <a:pt x="85" y="46"/>
                    <a:pt x="85" y="46"/>
                    <a:pt x="85" y="46"/>
                  </a:cubicBezTo>
                  <a:cubicBezTo>
                    <a:pt x="84" y="46"/>
                    <a:pt x="84" y="46"/>
                    <a:pt x="84" y="46"/>
                  </a:cubicBezTo>
                  <a:cubicBezTo>
                    <a:pt x="84" y="47"/>
                    <a:pt x="84" y="47"/>
                    <a:pt x="84" y="47"/>
                  </a:cubicBezTo>
                  <a:cubicBezTo>
                    <a:pt x="84" y="47"/>
                    <a:pt x="84" y="47"/>
                    <a:pt x="84" y="47"/>
                  </a:cubicBezTo>
                  <a:cubicBezTo>
                    <a:pt x="83" y="48"/>
                    <a:pt x="83" y="49"/>
                    <a:pt x="82" y="49"/>
                  </a:cubicBezTo>
                  <a:cubicBezTo>
                    <a:pt x="82" y="49"/>
                    <a:pt x="82" y="49"/>
                    <a:pt x="81" y="49"/>
                  </a:cubicBezTo>
                  <a:cubicBezTo>
                    <a:pt x="80" y="49"/>
                    <a:pt x="79" y="49"/>
                    <a:pt x="78" y="50"/>
                  </a:cubicBezTo>
                  <a:moveTo>
                    <a:pt x="104" y="45"/>
                  </a:moveTo>
                  <a:cubicBezTo>
                    <a:pt x="105" y="44"/>
                    <a:pt x="105" y="42"/>
                    <a:pt x="105" y="41"/>
                  </a:cubicBezTo>
                  <a:cubicBezTo>
                    <a:pt x="107" y="40"/>
                    <a:pt x="109" y="39"/>
                    <a:pt x="110" y="37"/>
                  </a:cubicBezTo>
                  <a:cubicBezTo>
                    <a:pt x="111" y="38"/>
                    <a:pt x="111" y="39"/>
                    <a:pt x="111" y="40"/>
                  </a:cubicBezTo>
                  <a:cubicBezTo>
                    <a:pt x="109" y="42"/>
                    <a:pt x="107" y="44"/>
                    <a:pt x="104" y="45"/>
                  </a:cubicBezTo>
                  <a:moveTo>
                    <a:pt x="47" y="35"/>
                  </a:moveTo>
                  <a:cubicBezTo>
                    <a:pt x="48" y="35"/>
                    <a:pt x="48" y="35"/>
                    <a:pt x="48" y="35"/>
                  </a:cubicBezTo>
                  <a:cubicBezTo>
                    <a:pt x="49" y="35"/>
                    <a:pt x="50" y="35"/>
                    <a:pt x="50" y="34"/>
                  </a:cubicBezTo>
                  <a:cubicBezTo>
                    <a:pt x="50" y="33"/>
                    <a:pt x="50" y="32"/>
                    <a:pt x="50" y="32"/>
                  </a:cubicBezTo>
                  <a:cubicBezTo>
                    <a:pt x="50" y="30"/>
                    <a:pt x="50" y="29"/>
                    <a:pt x="49" y="28"/>
                  </a:cubicBezTo>
                  <a:cubicBezTo>
                    <a:pt x="46" y="21"/>
                    <a:pt x="41" y="14"/>
                    <a:pt x="39" y="8"/>
                  </a:cubicBezTo>
                  <a:cubicBezTo>
                    <a:pt x="39" y="8"/>
                    <a:pt x="39" y="8"/>
                    <a:pt x="39" y="8"/>
                  </a:cubicBezTo>
                  <a:cubicBezTo>
                    <a:pt x="39" y="7"/>
                    <a:pt x="39" y="7"/>
                    <a:pt x="40" y="7"/>
                  </a:cubicBezTo>
                  <a:cubicBezTo>
                    <a:pt x="50" y="7"/>
                    <a:pt x="56" y="5"/>
                    <a:pt x="65" y="5"/>
                  </a:cubicBezTo>
                  <a:cubicBezTo>
                    <a:pt x="65" y="5"/>
                    <a:pt x="65" y="5"/>
                    <a:pt x="65" y="5"/>
                  </a:cubicBezTo>
                  <a:cubicBezTo>
                    <a:pt x="65" y="5"/>
                    <a:pt x="65" y="5"/>
                    <a:pt x="65" y="5"/>
                  </a:cubicBezTo>
                  <a:cubicBezTo>
                    <a:pt x="65" y="5"/>
                    <a:pt x="65" y="5"/>
                    <a:pt x="65" y="5"/>
                  </a:cubicBezTo>
                  <a:cubicBezTo>
                    <a:pt x="65" y="6"/>
                    <a:pt x="65" y="6"/>
                    <a:pt x="65" y="6"/>
                  </a:cubicBezTo>
                  <a:cubicBezTo>
                    <a:pt x="65" y="6"/>
                    <a:pt x="65" y="6"/>
                    <a:pt x="65" y="6"/>
                  </a:cubicBezTo>
                  <a:cubicBezTo>
                    <a:pt x="64" y="8"/>
                    <a:pt x="62" y="11"/>
                    <a:pt x="61" y="14"/>
                  </a:cubicBezTo>
                  <a:cubicBezTo>
                    <a:pt x="61" y="16"/>
                    <a:pt x="60" y="19"/>
                    <a:pt x="60" y="21"/>
                  </a:cubicBezTo>
                  <a:cubicBezTo>
                    <a:pt x="60" y="24"/>
                    <a:pt x="61" y="27"/>
                    <a:pt x="63" y="30"/>
                  </a:cubicBezTo>
                  <a:cubicBezTo>
                    <a:pt x="63" y="31"/>
                    <a:pt x="64" y="32"/>
                    <a:pt x="65" y="32"/>
                  </a:cubicBezTo>
                  <a:cubicBezTo>
                    <a:pt x="65" y="32"/>
                    <a:pt x="65" y="32"/>
                    <a:pt x="65" y="32"/>
                  </a:cubicBezTo>
                  <a:cubicBezTo>
                    <a:pt x="66" y="31"/>
                    <a:pt x="67" y="31"/>
                    <a:pt x="67" y="30"/>
                  </a:cubicBezTo>
                  <a:cubicBezTo>
                    <a:pt x="69" y="26"/>
                    <a:pt x="69" y="23"/>
                    <a:pt x="70" y="19"/>
                  </a:cubicBezTo>
                  <a:cubicBezTo>
                    <a:pt x="71" y="16"/>
                    <a:pt x="72" y="13"/>
                    <a:pt x="74" y="10"/>
                  </a:cubicBezTo>
                  <a:cubicBezTo>
                    <a:pt x="75" y="9"/>
                    <a:pt x="76" y="9"/>
                    <a:pt x="78" y="8"/>
                  </a:cubicBezTo>
                  <a:cubicBezTo>
                    <a:pt x="79" y="9"/>
                    <a:pt x="79" y="9"/>
                    <a:pt x="80" y="10"/>
                  </a:cubicBezTo>
                  <a:cubicBezTo>
                    <a:pt x="85" y="10"/>
                    <a:pt x="90" y="11"/>
                    <a:pt x="94" y="13"/>
                  </a:cubicBezTo>
                  <a:cubicBezTo>
                    <a:pt x="86" y="19"/>
                    <a:pt x="80" y="29"/>
                    <a:pt x="79" y="38"/>
                  </a:cubicBezTo>
                  <a:cubicBezTo>
                    <a:pt x="78" y="38"/>
                    <a:pt x="78" y="38"/>
                    <a:pt x="78" y="38"/>
                  </a:cubicBezTo>
                  <a:cubicBezTo>
                    <a:pt x="75" y="39"/>
                    <a:pt x="65" y="40"/>
                    <a:pt x="56" y="41"/>
                  </a:cubicBezTo>
                  <a:cubicBezTo>
                    <a:pt x="52" y="41"/>
                    <a:pt x="47" y="42"/>
                    <a:pt x="44" y="42"/>
                  </a:cubicBezTo>
                  <a:cubicBezTo>
                    <a:pt x="42" y="43"/>
                    <a:pt x="40" y="43"/>
                    <a:pt x="39" y="43"/>
                  </a:cubicBezTo>
                  <a:cubicBezTo>
                    <a:pt x="39" y="42"/>
                    <a:pt x="39" y="41"/>
                    <a:pt x="39" y="40"/>
                  </a:cubicBezTo>
                  <a:cubicBezTo>
                    <a:pt x="37" y="35"/>
                    <a:pt x="35" y="31"/>
                    <a:pt x="31" y="27"/>
                  </a:cubicBezTo>
                  <a:cubicBezTo>
                    <a:pt x="29" y="24"/>
                    <a:pt x="25" y="22"/>
                    <a:pt x="21" y="20"/>
                  </a:cubicBezTo>
                  <a:cubicBezTo>
                    <a:pt x="24" y="17"/>
                    <a:pt x="27" y="16"/>
                    <a:pt x="31" y="15"/>
                  </a:cubicBezTo>
                  <a:cubicBezTo>
                    <a:pt x="33" y="18"/>
                    <a:pt x="36" y="24"/>
                    <a:pt x="41" y="32"/>
                  </a:cubicBezTo>
                  <a:cubicBezTo>
                    <a:pt x="42" y="33"/>
                    <a:pt x="43" y="34"/>
                    <a:pt x="44" y="34"/>
                  </a:cubicBezTo>
                  <a:cubicBezTo>
                    <a:pt x="45" y="35"/>
                    <a:pt x="46" y="35"/>
                    <a:pt x="47" y="35"/>
                  </a:cubicBezTo>
                  <a:moveTo>
                    <a:pt x="65" y="0"/>
                  </a:moveTo>
                  <a:cubicBezTo>
                    <a:pt x="65" y="0"/>
                    <a:pt x="65" y="0"/>
                    <a:pt x="65" y="0"/>
                  </a:cubicBezTo>
                  <a:cubicBezTo>
                    <a:pt x="65" y="0"/>
                    <a:pt x="65" y="0"/>
                    <a:pt x="65" y="0"/>
                  </a:cubicBezTo>
                  <a:cubicBezTo>
                    <a:pt x="65" y="0"/>
                    <a:pt x="65" y="0"/>
                    <a:pt x="65" y="0"/>
                  </a:cubicBezTo>
                  <a:cubicBezTo>
                    <a:pt x="55" y="0"/>
                    <a:pt x="49" y="1"/>
                    <a:pt x="40" y="1"/>
                  </a:cubicBezTo>
                  <a:cubicBezTo>
                    <a:pt x="36" y="1"/>
                    <a:pt x="33" y="4"/>
                    <a:pt x="33" y="8"/>
                  </a:cubicBezTo>
                  <a:cubicBezTo>
                    <a:pt x="33" y="9"/>
                    <a:pt x="33" y="9"/>
                    <a:pt x="34" y="10"/>
                  </a:cubicBezTo>
                  <a:cubicBezTo>
                    <a:pt x="34" y="11"/>
                    <a:pt x="34" y="11"/>
                    <a:pt x="34" y="11"/>
                  </a:cubicBezTo>
                  <a:cubicBezTo>
                    <a:pt x="34" y="10"/>
                    <a:pt x="33" y="10"/>
                    <a:pt x="32" y="10"/>
                  </a:cubicBezTo>
                  <a:cubicBezTo>
                    <a:pt x="32" y="10"/>
                    <a:pt x="32" y="10"/>
                    <a:pt x="31" y="10"/>
                  </a:cubicBezTo>
                  <a:cubicBezTo>
                    <a:pt x="31" y="10"/>
                    <a:pt x="31" y="10"/>
                    <a:pt x="31" y="10"/>
                  </a:cubicBezTo>
                  <a:cubicBezTo>
                    <a:pt x="25" y="10"/>
                    <a:pt x="19" y="14"/>
                    <a:pt x="15" y="19"/>
                  </a:cubicBezTo>
                  <a:cubicBezTo>
                    <a:pt x="15" y="20"/>
                    <a:pt x="15" y="21"/>
                    <a:pt x="16" y="22"/>
                  </a:cubicBezTo>
                  <a:cubicBezTo>
                    <a:pt x="16" y="23"/>
                    <a:pt x="16" y="23"/>
                    <a:pt x="17" y="24"/>
                  </a:cubicBezTo>
                  <a:cubicBezTo>
                    <a:pt x="21" y="26"/>
                    <a:pt x="25" y="28"/>
                    <a:pt x="28" y="31"/>
                  </a:cubicBezTo>
                  <a:cubicBezTo>
                    <a:pt x="30" y="34"/>
                    <a:pt x="32" y="37"/>
                    <a:pt x="34" y="42"/>
                  </a:cubicBezTo>
                  <a:cubicBezTo>
                    <a:pt x="34" y="42"/>
                    <a:pt x="34" y="43"/>
                    <a:pt x="34" y="44"/>
                  </a:cubicBezTo>
                  <a:cubicBezTo>
                    <a:pt x="33" y="45"/>
                    <a:pt x="33" y="46"/>
                    <a:pt x="32" y="46"/>
                  </a:cubicBezTo>
                  <a:cubicBezTo>
                    <a:pt x="31" y="48"/>
                    <a:pt x="30" y="49"/>
                    <a:pt x="30" y="51"/>
                  </a:cubicBezTo>
                  <a:cubicBezTo>
                    <a:pt x="30" y="52"/>
                    <a:pt x="30" y="52"/>
                    <a:pt x="30" y="53"/>
                  </a:cubicBezTo>
                  <a:cubicBezTo>
                    <a:pt x="30" y="54"/>
                    <a:pt x="31" y="56"/>
                    <a:pt x="32" y="57"/>
                  </a:cubicBezTo>
                  <a:cubicBezTo>
                    <a:pt x="31" y="58"/>
                    <a:pt x="31" y="59"/>
                    <a:pt x="31" y="59"/>
                  </a:cubicBezTo>
                  <a:cubicBezTo>
                    <a:pt x="31" y="61"/>
                    <a:pt x="31" y="62"/>
                    <a:pt x="32" y="63"/>
                  </a:cubicBezTo>
                  <a:cubicBezTo>
                    <a:pt x="32" y="63"/>
                    <a:pt x="33" y="64"/>
                    <a:pt x="34" y="65"/>
                  </a:cubicBezTo>
                  <a:cubicBezTo>
                    <a:pt x="32" y="70"/>
                    <a:pt x="29" y="73"/>
                    <a:pt x="25" y="77"/>
                  </a:cubicBezTo>
                  <a:cubicBezTo>
                    <a:pt x="21" y="80"/>
                    <a:pt x="16" y="84"/>
                    <a:pt x="12" y="89"/>
                  </a:cubicBezTo>
                  <a:cubicBezTo>
                    <a:pt x="4" y="101"/>
                    <a:pt x="0" y="116"/>
                    <a:pt x="0" y="130"/>
                  </a:cubicBezTo>
                  <a:cubicBezTo>
                    <a:pt x="0" y="131"/>
                    <a:pt x="0" y="132"/>
                    <a:pt x="0" y="133"/>
                  </a:cubicBezTo>
                  <a:cubicBezTo>
                    <a:pt x="0" y="141"/>
                    <a:pt x="2" y="147"/>
                    <a:pt x="4" y="153"/>
                  </a:cubicBezTo>
                  <a:cubicBezTo>
                    <a:pt x="6" y="159"/>
                    <a:pt x="8" y="164"/>
                    <a:pt x="11" y="171"/>
                  </a:cubicBezTo>
                  <a:cubicBezTo>
                    <a:pt x="11" y="171"/>
                    <a:pt x="11" y="172"/>
                    <a:pt x="11" y="173"/>
                  </a:cubicBezTo>
                  <a:cubicBezTo>
                    <a:pt x="11" y="174"/>
                    <a:pt x="11" y="176"/>
                    <a:pt x="11" y="177"/>
                  </a:cubicBezTo>
                  <a:cubicBezTo>
                    <a:pt x="11" y="178"/>
                    <a:pt x="11" y="178"/>
                    <a:pt x="11" y="179"/>
                  </a:cubicBezTo>
                  <a:cubicBezTo>
                    <a:pt x="11" y="179"/>
                    <a:pt x="12" y="180"/>
                    <a:pt x="12" y="180"/>
                  </a:cubicBezTo>
                  <a:cubicBezTo>
                    <a:pt x="12" y="180"/>
                    <a:pt x="12" y="181"/>
                    <a:pt x="13" y="182"/>
                  </a:cubicBezTo>
                  <a:cubicBezTo>
                    <a:pt x="14" y="183"/>
                    <a:pt x="15" y="183"/>
                    <a:pt x="16" y="183"/>
                  </a:cubicBezTo>
                  <a:cubicBezTo>
                    <a:pt x="17" y="183"/>
                    <a:pt x="17" y="183"/>
                    <a:pt x="17" y="183"/>
                  </a:cubicBezTo>
                  <a:cubicBezTo>
                    <a:pt x="18" y="183"/>
                    <a:pt x="20" y="182"/>
                    <a:pt x="21" y="182"/>
                  </a:cubicBezTo>
                  <a:cubicBezTo>
                    <a:pt x="22" y="181"/>
                    <a:pt x="23" y="180"/>
                    <a:pt x="24" y="180"/>
                  </a:cubicBezTo>
                  <a:cubicBezTo>
                    <a:pt x="27" y="178"/>
                    <a:pt x="31" y="177"/>
                    <a:pt x="35" y="177"/>
                  </a:cubicBezTo>
                  <a:cubicBezTo>
                    <a:pt x="35" y="177"/>
                    <a:pt x="35" y="177"/>
                    <a:pt x="35" y="177"/>
                  </a:cubicBezTo>
                  <a:cubicBezTo>
                    <a:pt x="39" y="177"/>
                    <a:pt x="42" y="178"/>
                    <a:pt x="46" y="178"/>
                  </a:cubicBezTo>
                  <a:cubicBezTo>
                    <a:pt x="51" y="178"/>
                    <a:pt x="56" y="179"/>
                    <a:pt x="61" y="179"/>
                  </a:cubicBezTo>
                  <a:cubicBezTo>
                    <a:pt x="64" y="179"/>
                    <a:pt x="67" y="179"/>
                    <a:pt x="71" y="178"/>
                  </a:cubicBezTo>
                  <a:cubicBezTo>
                    <a:pt x="79" y="178"/>
                    <a:pt x="87" y="177"/>
                    <a:pt x="95" y="176"/>
                  </a:cubicBezTo>
                  <a:cubicBezTo>
                    <a:pt x="100" y="175"/>
                    <a:pt x="103" y="175"/>
                    <a:pt x="106" y="174"/>
                  </a:cubicBezTo>
                  <a:cubicBezTo>
                    <a:pt x="109" y="173"/>
                    <a:pt x="112" y="173"/>
                    <a:pt x="116" y="172"/>
                  </a:cubicBezTo>
                  <a:cubicBezTo>
                    <a:pt x="116" y="172"/>
                    <a:pt x="116" y="173"/>
                    <a:pt x="117" y="173"/>
                  </a:cubicBezTo>
                  <a:cubicBezTo>
                    <a:pt x="118" y="173"/>
                    <a:pt x="119" y="174"/>
                    <a:pt x="121" y="174"/>
                  </a:cubicBezTo>
                  <a:cubicBezTo>
                    <a:pt x="122" y="175"/>
                    <a:pt x="124" y="175"/>
                    <a:pt x="126" y="175"/>
                  </a:cubicBezTo>
                  <a:cubicBezTo>
                    <a:pt x="127" y="175"/>
                    <a:pt x="128" y="175"/>
                    <a:pt x="129" y="175"/>
                  </a:cubicBezTo>
                  <a:cubicBezTo>
                    <a:pt x="130" y="175"/>
                    <a:pt x="131" y="174"/>
                    <a:pt x="131" y="173"/>
                  </a:cubicBezTo>
                  <a:cubicBezTo>
                    <a:pt x="133" y="172"/>
                    <a:pt x="133" y="170"/>
                    <a:pt x="133" y="169"/>
                  </a:cubicBezTo>
                  <a:cubicBezTo>
                    <a:pt x="133" y="167"/>
                    <a:pt x="132" y="164"/>
                    <a:pt x="131" y="162"/>
                  </a:cubicBezTo>
                  <a:cubicBezTo>
                    <a:pt x="131" y="161"/>
                    <a:pt x="131" y="160"/>
                    <a:pt x="131" y="159"/>
                  </a:cubicBezTo>
                  <a:cubicBezTo>
                    <a:pt x="130" y="158"/>
                    <a:pt x="130" y="157"/>
                    <a:pt x="130" y="157"/>
                  </a:cubicBezTo>
                  <a:cubicBezTo>
                    <a:pt x="130" y="157"/>
                    <a:pt x="130" y="157"/>
                    <a:pt x="130" y="157"/>
                  </a:cubicBezTo>
                  <a:cubicBezTo>
                    <a:pt x="130" y="157"/>
                    <a:pt x="130" y="157"/>
                    <a:pt x="130" y="157"/>
                  </a:cubicBezTo>
                  <a:cubicBezTo>
                    <a:pt x="130" y="153"/>
                    <a:pt x="131" y="151"/>
                    <a:pt x="132" y="148"/>
                  </a:cubicBezTo>
                  <a:cubicBezTo>
                    <a:pt x="133" y="145"/>
                    <a:pt x="134" y="142"/>
                    <a:pt x="135" y="138"/>
                  </a:cubicBezTo>
                  <a:cubicBezTo>
                    <a:pt x="136" y="135"/>
                    <a:pt x="136" y="131"/>
                    <a:pt x="136" y="128"/>
                  </a:cubicBezTo>
                  <a:cubicBezTo>
                    <a:pt x="136" y="116"/>
                    <a:pt x="133" y="105"/>
                    <a:pt x="126" y="95"/>
                  </a:cubicBezTo>
                  <a:cubicBezTo>
                    <a:pt x="120" y="86"/>
                    <a:pt x="110" y="79"/>
                    <a:pt x="101" y="73"/>
                  </a:cubicBezTo>
                  <a:cubicBezTo>
                    <a:pt x="96" y="69"/>
                    <a:pt x="92" y="67"/>
                    <a:pt x="89" y="64"/>
                  </a:cubicBezTo>
                  <a:cubicBezTo>
                    <a:pt x="88" y="63"/>
                    <a:pt x="86" y="62"/>
                    <a:pt x="86" y="61"/>
                  </a:cubicBezTo>
                  <a:cubicBezTo>
                    <a:pt x="85" y="60"/>
                    <a:pt x="85" y="60"/>
                    <a:pt x="85" y="60"/>
                  </a:cubicBezTo>
                  <a:cubicBezTo>
                    <a:pt x="85" y="60"/>
                    <a:pt x="85" y="60"/>
                    <a:pt x="85" y="60"/>
                  </a:cubicBezTo>
                  <a:cubicBezTo>
                    <a:pt x="91" y="63"/>
                    <a:pt x="98" y="65"/>
                    <a:pt x="106" y="67"/>
                  </a:cubicBezTo>
                  <a:cubicBezTo>
                    <a:pt x="106" y="67"/>
                    <a:pt x="106" y="67"/>
                    <a:pt x="106" y="67"/>
                  </a:cubicBezTo>
                  <a:cubicBezTo>
                    <a:pt x="112" y="68"/>
                    <a:pt x="119" y="69"/>
                    <a:pt x="124" y="69"/>
                  </a:cubicBezTo>
                  <a:cubicBezTo>
                    <a:pt x="128" y="69"/>
                    <a:pt x="131" y="69"/>
                    <a:pt x="133" y="68"/>
                  </a:cubicBezTo>
                  <a:cubicBezTo>
                    <a:pt x="134" y="68"/>
                    <a:pt x="135" y="67"/>
                    <a:pt x="135" y="66"/>
                  </a:cubicBezTo>
                  <a:cubicBezTo>
                    <a:pt x="135" y="65"/>
                    <a:pt x="135" y="65"/>
                    <a:pt x="135" y="64"/>
                  </a:cubicBezTo>
                  <a:cubicBezTo>
                    <a:pt x="135" y="62"/>
                    <a:pt x="135" y="59"/>
                    <a:pt x="136" y="57"/>
                  </a:cubicBezTo>
                  <a:cubicBezTo>
                    <a:pt x="137" y="56"/>
                    <a:pt x="137" y="56"/>
                    <a:pt x="136" y="55"/>
                  </a:cubicBezTo>
                  <a:cubicBezTo>
                    <a:pt x="136" y="54"/>
                    <a:pt x="135" y="54"/>
                    <a:pt x="134" y="54"/>
                  </a:cubicBezTo>
                  <a:cubicBezTo>
                    <a:pt x="134" y="54"/>
                    <a:pt x="134" y="54"/>
                    <a:pt x="134" y="54"/>
                  </a:cubicBezTo>
                  <a:cubicBezTo>
                    <a:pt x="133" y="54"/>
                    <a:pt x="131" y="54"/>
                    <a:pt x="130" y="54"/>
                  </a:cubicBezTo>
                  <a:cubicBezTo>
                    <a:pt x="121" y="54"/>
                    <a:pt x="112" y="53"/>
                    <a:pt x="103" y="51"/>
                  </a:cubicBezTo>
                  <a:cubicBezTo>
                    <a:pt x="104" y="50"/>
                    <a:pt x="104" y="50"/>
                    <a:pt x="104" y="50"/>
                  </a:cubicBezTo>
                  <a:cubicBezTo>
                    <a:pt x="108" y="48"/>
                    <a:pt x="111" y="46"/>
                    <a:pt x="115" y="43"/>
                  </a:cubicBezTo>
                  <a:cubicBezTo>
                    <a:pt x="115" y="43"/>
                    <a:pt x="115" y="43"/>
                    <a:pt x="115" y="43"/>
                  </a:cubicBezTo>
                  <a:cubicBezTo>
                    <a:pt x="115" y="42"/>
                    <a:pt x="115" y="42"/>
                    <a:pt x="115" y="42"/>
                  </a:cubicBezTo>
                  <a:cubicBezTo>
                    <a:pt x="116" y="42"/>
                    <a:pt x="116" y="42"/>
                    <a:pt x="116" y="41"/>
                  </a:cubicBezTo>
                  <a:cubicBezTo>
                    <a:pt x="116" y="40"/>
                    <a:pt x="116" y="40"/>
                    <a:pt x="116" y="40"/>
                  </a:cubicBezTo>
                  <a:cubicBezTo>
                    <a:pt x="116" y="40"/>
                    <a:pt x="116" y="40"/>
                    <a:pt x="116" y="40"/>
                  </a:cubicBezTo>
                  <a:cubicBezTo>
                    <a:pt x="115" y="37"/>
                    <a:pt x="114" y="35"/>
                    <a:pt x="113" y="33"/>
                  </a:cubicBezTo>
                  <a:cubicBezTo>
                    <a:pt x="113" y="33"/>
                    <a:pt x="112" y="32"/>
                    <a:pt x="112" y="32"/>
                  </a:cubicBezTo>
                  <a:cubicBezTo>
                    <a:pt x="112" y="32"/>
                    <a:pt x="111" y="32"/>
                    <a:pt x="111" y="32"/>
                  </a:cubicBezTo>
                  <a:cubicBezTo>
                    <a:pt x="111" y="32"/>
                    <a:pt x="110" y="32"/>
                    <a:pt x="110" y="32"/>
                  </a:cubicBezTo>
                  <a:cubicBezTo>
                    <a:pt x="103" y="37"/>
                    <a:pt x="96" y="42"/>
                    <a:pt x="88" y="42"/>
                  </a:cubicBezTo>
                  <a:cubicBezTo>
                    <a:pt x="88" y="41"/>
                    <a:pt x="88" y="41"/>
                    <a:pt x="87" y="41"/>
                  </a:cubicBezTo>
                  <a:cubicBezTo>
                    <a:pt x="87" y="40"/>
                    <a:pt x="85" y="39"/>
                    <a:pt x="84" y="39"/>
                  </a:cubicBezTo>
                  <a:cubicBezTo>
                    <a:pt x="85" y="30"/>
                    <a:pt x="92" y="21"/>
                    <a:pt x="100" y="15"/>
                  </a:cubicBezTo>
                  <a:cubicBezTo>
                    <a:pt x="101" y="15"/>
                    <a:pt x="101" y="14"/>
                    <a:pt x="101" y="13"/>
                  </a:cubicBezTo>
                  <a:cubicBezTo>
                    <a:pt x="101" y="12"/>
                    <a:pt x="101" y="11"/>
                    <a:pt x="100" y="11"/>
                  </a:cubicBezTo>
                  <a:cubicBezTo>
                    <a:pt x="95" y="8"/>
                    <a:pt x="90" y="6"/>
                    <a:pt x="84" y="5"/>
                  </a:cubicBezTo>
                  <a:cubicBezTo>
                    <a:pt x="84" y="4"/>
                    <a:pt x="83" y="4"/>
                    <a:pt x="83" y="4"/>
                  </a:cubicBezTo>
                  <a:cubicBezTo>
                    <a:pt x="82" y="4"/>
                    <a:pt x="82" y="4"/>
                    <a:pt x="82" y="4"/>
                  </a:cubicBezTo>
                  <a:cubicBezTo>
                    <a:pt x="82" y="4"/>
                    <a:pt x="82" y="4"/>
                    <a:pt x="82" y="4"/>
                  </a:cubicBezTo>
                  <a:cubicBezTo>
                    <a:pt x="81" y="3"/>
                    <a:pt x="81" y="3"/>
                    <a:pt x="80" y="3"/>
                  </a:cubicBezTo>
                  <a:cubicBezTo>
                    <a:pt x="80" y="3"/>
                    <a:pt x="80" y="3"/>
                    <a:pt x="80" y="3"/>
                  </a:cubicBezTo>
                  <a:cubicBezTo>
                    <a:pt x="80" y="3"/>
                    <a:pt x="79" y="3"/>
                    <a:pt x="79" y="3"/>
                  </a:cubicBezTo>
                  <a:cubicBezTo>
                    <a:pt x="76" y="3"/>
                    <a:pt x="73" y="4"/>
                    <a:pt x="70" y="6"/>
                  </a:cubicBezTo>
                  <a:cubicBezTo>
                    <a:pt x="71" y="6"/>
                    <a:pt x="71" y="6"/>
                    <a:pt x="71" y="6"/>
                  </a:cubicBezTo>
                  <a:cubicBezTo>
                    <a:pt x="71" y="4"/>
                    <a:pt x="70" y="3"/>
                    <a:pt x="69" y="2"/>
                  </a:cubicBezTo>
                  <a:cubicBezTo>
                    <a:pt x="68" y="1"/>
                    <a:pt x="67" y="0"/>
                    <a:pt x="65" y="0"/>
                  </a:cubicBezTo>
                </a:path>
              </a:pathLst>
            </a:custGeom>
            <a:solidFill>
              <a:srgbClr val="B2B2B2"/>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28" name="Freeform 770"/>
            <p:cNvSpPr>
              <a:spLocks noEditPoints="1"/>
            </p:cNvSpPr>
            <p:nvPr/>
          </p:nvSpPr>
          <p:spPr bwMode="auto">
            <a:xfrm>
              <a:off x="2010966" y="2897978"/>
              <a:ext cx="112909" cy="169363"/>
            </a:xfrm>
            <a:custGeom>
              <a:avLst/>
              <a:gdLst>
                <a:gd name="T0" fmla="*/ 26 w 53"/>
                <a:gd name="T1" fmla="*/ 65 h 80"/>
                <a:gd name="T2" fmla="*/ 24 w 53"/>
                <a:gd name="T3" fmla="*/ 43 h 80"/>
                <a:gd name="T4" fmla="*/ 10 w 53"/>
                <a:gd name="T5" fmla="*/ 34 h 80"/>
                <a:gd name="T6" fmla="*/ 8 w 53"/>
                <a:gd name="T7" fmla="*/ 22 h 80"/>
                <a:gd name="T8" fmla="*/ 20 w 53"/>
                <a:gd name="T9" fmla="*/ 13 h 80"/>
                <a:gd name="T10" fmla="*/ 21 w 53"/>
                <a:gd name="T11" fmla="*/ 5 h 80"/>
                <a:gd name="T12" fmla="*/ 25 w 53"/>
                <a:gd name="T13" fmla="*/ 9 h 80"/>
                <a:gd name="T14" fmla="*/ 28 w 53"/>
                <a:gd name="T15" fmla="*/ 11 h 80"/>
                <a:gd name="T16" fmla="*/ 28 w 53"/>
                <a:gd name="T17" fmla="*/ 11 h 80"/>
                <a:gd name="T18" fmla="*/ 31 w 53"/>
                <a:gd name="T19" fmla="*/ 12 h 80"/>
                <a:gd name="T20" fmla="*/ 45 w 53"/>
                <a:gd name="T21" fmla="*/ 17 h 80"/>
                <a:gd name="T22" fmla="*/ 41 w 53"/>
                <a:gd name="T23" fmla="*/ 23 h 80"/>
                <a:gd name="T24" fmla="*/ 35 w 53"/>
                <a:gd name="T25" fmla="*/ 19 h 80"/>
                <a:gd name="T26" fmla="*/ 29 w 53"/>
                <a:gd name="T27" fmla="*/ 16 h 80"/>
                <a:gd name="T28" fmla="*/ 27 w 53"/>
                <a:gd name="T29" fmla="*/ 17 h 80"/>
                <a:gd name="T30" fmla="*/ 27 w 53"/>
                <a:gd name="T31" fmla="*/ 37 h 80"/>
                <a:gd name="T32" fmla="*/ 30 w 53"/>
                <a:gd name="T33" fmla="*/ 39 h 80"/>
                <a:gd name="T34" fmla="*/ 48 w 53"/>
                <a:gd name="T35" fmla="*/ 52 h 80"/>
                <a:gd name="T36" fmla="*/ 46 w 53"/>
                <a:gd name="T37" fmla="*/ 63 h 80"/>
                <a:gd name="T38" fmla="*/ 33 w 53"/>
                <a:gd name="T39" fmla="*/ 69 h 80"/>
                <a:gd name="T40" fmla="*/ 31 w 53"/>
                <a:gd name="T41" fmla="*/ 75 h 80"/>
                <a:gd name="T42" fmla="*/ 28 w 53"/>
                <a:gd name="T43" fmla="*/ 71 h 80"/>
                <a:gd name="T44" fmla="*/ 23 w 53"/>
                <a:gd name="T45" fmla="*/ 69 h 80"/>
                <a:gd name="T46" fmla="*/ 9 w 53"/>
                <a:gd name="T47" fmla="*/ 60 h 80"/>
                <a:gd name="T48" fmla="*/ 24 w 53"/>
                <a:gd name="T49" fmla="*/ 66 h 80"/>
                <a:gd name="T50" fmla="*/ 27 w 53"/>
                <a:gd name="T51" fmla="*/ 0 h 80"/>
                <a:gd name="T52" fmla="*/ 17 w 53"/>
                <a:gd name="T53" fmla="*/ 3 h 80"/>
                <a:gd name="T54" fmla="*/ 7 w 53"/>
                <a:gd name="T55" fmla="*/ 16 h 80"/>
                <a:gd name="T56" fmla="*/ 2 w 53"/>
                <a:gd name="T57" fmla="*/ 27 h 80"/>
                <a:gd name="T58" fmla="*/ 20 w 53"/>
                <a:gd name="T59" fmla="*/ 45 h 80"/>
                <a:gd name="T60" fmla="*/ 9 w 53"/>
                <a:gd name="T61" fmla="*/ 56 h 80"/>
                <a:gd name="T62" fmla="*/ 7 w 53"/>
                <a:gd name="T63" fmla="*/ 55 h 80"/>
                <a:gd name="T64" fmla="*/ 0 w 53"/>
                <a:gd name="T65" fmla="*/ 65 h 80"/>
                <a:gd name="T66" fmla="*/ 1 w 53"/>
                <a:gd name="T67" fmla="*/ 68 h 80"/>
                <a:gd name="T68" fmla="*/ 22 w 53"/>
                <a:gd name="T69" fmla="*/ 73 h 80"/>
                <a:gd name="T70" fmla="*/ 25 w 53"/>
                <a:gd name="T71" fmla="*/ 78 h 80"/>
                <a:gd name="T72" fmla="*/ 27 w 53"/>
                <a:gd name="T73" fmla="*/ 80 h 80"/>
                <a:gd name="T74" fmla="*/ 36 w 53"/>
                <a:gd name="T75" fmla="*/ 77 h 80"/>
                <a:gd name="T76" fmla="*/ 36 w 53"/>
                <a:gd name="T77" fmla="*/ 73 h 80"/>
                <a:gd name="T78" fmla="*/ 53 w 53"/>
                <a:gd name="T79" fmla="*/ 55 h 80"/>
                <a:gd name="T80" fmla="*/ 45 w 53"/>
                <a:gd name="T81" fmla="*/ 42 h 80"/>
                <a:gd name="T82" fmla="*/ 31 w 53"/>
                <a:gd name="T83" fmla="*/ 22 h 80"/>
                <a:gd name="T84" fmla="*/ 41 w 53"/>
                <a:gd name="T85" fmla="*/ 27 h 80"/>
                <a:gd name="T86" fmla="*/ 41 w 53"/>
                <a:gd name="T87" fmla="*/ 27 h 80"/>
                <a:gd name="T88" fmla="*/ 44 w 53"/>
                <a:gd name="T89" fmla="*/ 25 h 80"/>
                <a:gd name="T90" fmla="*/ 49 w 53"/>
                <a:gd name="T91" fmla="*/ 19 h 80"/>
                <a:gd name="T92" fmla="*/ 48 w 53"/>
                <a:gd name="T93" fmla="*/ 14 h 80"/>
                <a:gd name="T94" fmla="*/ 32 w 53"/>
                <a:gd name="T95" fmla="*/ 8 h 80"/>
                <a:gd name="T96" fmla="*/ 29 w 53"/>
                <a:gd name="T97" fmla="*/ 2 h 80"/>
                <a:gd name="T98" fmla="*/ 27 w 53"/>
                <a:gd name="T9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3" h="80">
                  <a:moveTo>
                    <a:pt x="24" y="66"/>
                  </a:moveTo>
                  <a:cubicBezTo>
                    <a:pt x="25" y="66"/>
                    <a:pt x="25" y="66"/>
                    <a:pt x="26" y="65"/>
                  </a:cubicBezTo>
                  <a:cubicBezTo>
                    <a:pt x="26" y="65"/>
                    <a:pt x="27" y="64"/>
                    <a:pt x="27" y="63"/>
                  </a:cubicBezTo>
                  <a:cubicBezTo>
                    <a:pt x="26" y="57"/>
                    <a:pt x="25" y="50"/>
                    <a:pt x="24" y="43"/>
                  </a:cubicBezTo>
                  <a:cubicBezTo>
                    <a:pt x="24" y="42"/>
                    <a:pt x="23" y="41"/>
                    <a:pt x="22" y="41"/>
                  </a:cubicBezTo>
                  <a:cubicBezTo>
                    <a:pt x="16" y="39"/>
                    <a:pt x="12" y="37"/>
                    <a:pt x="10" y="34"/>
                  </a:cubicBezTo>
                  <a:cubicBezTo>
                    <a:pt x="7" y="32"/>
                    <a:pt x="7" y="29"/>
                    <a:pt x="7" y="27"/>
                  </a:cubicBezTo>
                  <a:cubicBezTo>
                    <a:pt x="7" y="25"/>
                    <a:pt x="7" y="24"/>
                    <a:pt x="8" y="22"/>
                  </a:cubicBezTo>
                  <a:cubicBezTo>
                    <a:pt x="8" y="21"/>
                    <a:pt x="9" y="20"/>
                    <a:pt x="10" y="19"/>
                  </a:cubicBezTo>
                  <a:cubicBezTo>
                    <a:pt x="12" y="16"/>
                    <a:pt x="16" y="15"/>
                    <a:pt x="20" y="13"/>
                  </a:cubicBezTo>
                  <a:cubicBezTo>
                    <a:pt x="21" y="13"/>
                    <a:pt x="22" y="12"/>
                    <a:pt x="22" y="11"/>
                  </a:cubicBezTo>
                  <a:cubicBezTo>
                    <a:pt x="22" y="9"/>
                    <a:pt x="21" y="7"/>
                    <a:pt x="21" y="5"/>
                  </a:cubicBezTo>
                  <a:cubicBezTo>
                    <a:pt x="23" y="4"/>
                    <a:pt x="24" y="4"/>
                    <a:pt x="25" y="4"/>
                  </a:cubicBezTo>
                  <a:cubicBezTo>
                    <a:pt x="25" y="6"/>
                    <a:pt x="25" y="8"/>
                    <a:pt x="25" y="9"/>
                  </a:cubicBezTo>
                  <a:cubicBezTo>
                    <a:pt x="25" y="10"/>
                    <a:pt x="26" y="11"/>
                    <a:pt x="26" y="11"/>
                  </a:cubicBezTo>
                  <a:cubicBezTo>
                    <a:pt x="27" y="11"/>
                    <a:pt x="27" y="11"/>
                    <a:pt x="28" y="11"/>
                  </a:cubicBezTo>
                  <a:cubicBezTo>
                    <a:pt x="28" y="11"/>
                    <a:pt x="28" y="11"/>
                    <a:pt x="28" y="11"/>
                  </a:cubicBezTo>
                  <a:cubicBezTo>
                    <a:pt x="28" y="11"/>
                    <a:pt x="28" y="11"/>
                    <a:pt x="28" y="11"/>
                  </a:cubicBezTo>
                  <a:cubicBezTo>
                    <a:pt x="28" y="11"/>
                    <a:pt x="28" y="11"/>
                    <a:pt x="28" y="11"/>
                  </a:cubicBezTo>
                  <a:cubicBezTo>
                    <a:pt x="28" y="11"/>
                    <a:pt x="30" y="12"/>
                    <a:pt x="31" y="12"/>
                  </a:cubicBezTo>
                  <a:cubicBezTo>
                    <a:pt x="33" y="13"/>
                    <a:pt x="36" y="13"/>
                    <a:pt x="39" y="14"/>
                  </a:cubicBezTo>
                  <a:cubicBezTo>
                    <a:pt x="41" y="15"/>
                    <a:pt x="43" y="16"/>
                    <a:pt x="45" y="17"/>
                  </a:cubicBezTo>
                  <a:cubicBezTo>
                    <a:pt x="44" y="18"/>
                    <a:pt x="44" y="18"/>
                    <a:pt x="44" y="18"/>
                  </a:cubicBezTo>
                  <a:cubicBezTo>
                    <a:pt x="43" y="19"/>
                    <a:pt x="42" y="21"/>
                    <a:pt x="41" y="23"/>
                  </a:cubicBezTo>
                  <a:cubicBezTo>
                    <a:pt x="41" y="23"/>
                    <a:pt x="41" y="23"/>
                    <a:pt x="41" y="23"/>
                  </a:cubicBezTo>
                  <a:cubicBezTo>
                    <a:pt x="39" y="22"/>
                    <a:pt x="37" y="20"/>
                    <a:pt x="35" y="19"/>
                  </a:cubicBezTo>
                  <a:cubicBezTo>
                    <a:pt x="34" y="18"/>
                    <a:pt x="32" y="18"/>
                    <a:pt x="31" y="17"/>
                  </a:cubicBezTo>
                  <a:cubicBezTo>
                    <a:pt x="30" y="17"/>
                    <a:pt x="29" y="16"/>
                    <a:pt x="29" y="16"/>
                  </a:cubicBezTo>
                  <a:cubicBezTo>
                    <a:pt x="28" y="16"/>
                    <a:pt x="28" y="16"/>
                    <a:pt x="28" y="16"/>
                  </a:cubicBezTo>
                  <a:cubicBezTo>
                    <a:pt x="28" y="16"/>
                    <a:pt x="27" y="16"/>
                    <a:pt x="27" y="17"/>
                  </a:cubicBezTo>
                  <a:cubicBezTo>
                    <a:pt x="26" y="17"/>
                    <a:pt x="26" y="18"/>
                    <a:pt x="26" y="18"/>
                  </a:cubicBezTo>
                  <a:cubicBezTo>
                    <a:pt x="26" y="25"/>
                    <a:pt x="27" y="31"/>
                    <a:pt x="27" y="37"/>
                  </a:cubicBezTo>
                  <a:cubicBezTo>
                    <a:pt x="27" y="38"/>
                    <a:pt x="28" y="39"/>
                    <a:pt x="29" y="39"/>
                  </a:cubicBezTo>
                  <a:cubicBezTo>
                    <a:pt x="30" y="39"/>
                    <a:pt x="30" y="39"/>
                    <a:pt x="30" y="39"/>
                  </a:cubicBezTo>
                  <a:cubicBezTo>
                    <a:pt x="34" y="41"/>
                    <a:pt x="38" y="43"/>
                    <a:pt x="42" y="46"/>
                  </a:cubicBezTo>
                  <a:cubicBezTo>
                    <a:pt x="45" y="48"/>
                    <a:pt x="47" y="50"/>
                    <a:pt x="48" y="52"/>
                  </a:cubicBezTo>
                  <a:cubicBezTo>
                    <a:pt x="48" y="53"/>
                    <a:pt x="49" y="54"/>
                    <a:pt x="49" y="55"/>
                  </a:cubicBezTo>
                  <a:cubicBezTo>
                    <a:pt x="49" y="58"/>
                    <a:pt x="48" y="61"/>
                    <a:pt x="46" y="63"/>
                  </a:cubicBezTo>
                  <a:cubicBezTo>
                    <a:pt x="43" y="66"/>
                    <a:pt x="40" y="68"/>
                    <a:pt x="35" y="69"/>
                  </a:cubicBezTo>
                  <a:cubicBezTo>
                    <a:pt x="35" y="69"/>
                    <a:pt x="34" y="69"/>
                    <a:pt x="33" y="69"/>
                  </a:cubicBezTo>
                  <a:cubicBezTo>
                    <a:pt x="32" y="69"/>
                    <a:pt x="31" y="71"/>
                    <a:pt x="31" y="72"/>
                  </a:cubicBezTo>
                  <a:cubicBezTo>
                    <a:pt x="31" y="73"/>
                    <a:pt x="31" y="74"/>
                    <a:pt x="31" y="75"/>
                  </a:cubicBezTo>
                  <a:cubicBezTo>
                    <a:pt x="30" y="75"/>
                    <a:pt x="29" y="76"/>
                    <a:pt x="28" y="76"/>
                  </a:cubicBezTo>
                  <a:cubicBezTo>
                    <a:pt x="28" y="74"/>
                    <a:pt x="28" y="73"/>
                    <a:pt x="28" y="71"/>
                  </a:cubicBezTo>
                  <a:cubicBezTo>
                    <a:pt x="28" y="70"/>
                    <a:pt x="27" y="69"/>
                    <a:pt x="26" y="69"/>
                  </a:cubicBezTo>
                  <a:cubicBezTo>
                    <a:pt x="25" y="69"/>
                    <a:pt x="24" y="69"/>
                    <a:pt x="23" y="69"/>
                  </a:cubicBezTo>
                  <a:cubicBezTo>
                    <a:pt x="19" y="69"/>
                    <a:pt x="12" y="68"/>
                    <a:pt x="6" y="66"/>
                  </a:cubicBezTo>
                  <a:cubicBezTo>
                    <a:pt x="7" y="64"/>
                    <a:pt x="8" y="62"/>
                    <a:pt x="9" y="60"/>
                  </a:cubicBezTo>
                  <a:cubicBezTo>
                    <a:pt x="14" y="63"/>
                    <a:pt x="19" y="65"/>
                    <a:pt x="24" y="66"/>
                  </a:cubicBezTo>
                  <a:cubicBezTo>
                    <a:pt x="24" y="66"/>
                    <a:pt x="24" y="66"/>
                    <a:pt x="24" y="66"/>
                  </a:cubicBezTo>
                  <a:moveTo>
                    <a:pt x="27" y="0"/>
                  </a:moveTo>
                  <a:cubicBezTo>
                    <a:pt x="27" y="0"/>
                    <a:pt x="27" y="0"/>
                    <a:pt x="27" y="0"/>
                  </a:cubicBezTo>
                  <a:cubicBezTo>
                    <a:pt x="24" y="0"/>
                    <a:pt x="22" y="0"/>
                    <a:pt x="19" y="1"/>
                  </a:cubicBezTo>
                  <a:cubicBezTo>
                    <a:pt x="18" y="1"/>
                    <a:pt x="17" y="2"/>
                    <a:pt x="17" y="3"/>
                  </a:cubicBezTo>
                  <a:cubicBezTo>
                    <a:pt x="17" y="5"/>
                    <a:pt x="17" y="7"/>
                    <a:pt x="17" y="10"/>
                  </a:cubicBezTo>
                  <a:cubicBezTo>
                    <a:pt x="13" y="11"/>
                    <a:pt x="10" y="13"/>
                    <a:pt x="7" y="16"/>
                  </a:cubicBezTo>
                  <a:cubicBezTo>
                    <a:pt x="6" y="17"/>
                    <a:pt x="5" y="19"/>
                    <a:pt x="4" y="20"/>
                  </a:cubicBezTo>
                  <a:cubicBezTo>
                    <a:pt x="3" y="22"/>
                    <a:pt x="2" y="25"/>
                    <a:pt x="2" y="27"/>
                  </a:cubicBezTo>
                  <a:cubicBezTo>
                    <a:pt x="2" y="30"/>
                    <a:pt x="3" y="34"/>
                    <a:pt x="6" y="37"/>
                  </a:cubicBezTo>
                  <a:cubicBezTo>
                    <a:pt x="9" y="40"/>
                    <a:pt x="14" y="43"/>
                    <a:pt x="20" y="45"/>
                  </a:cubicBezTo>
                  <a:cubicBezTo>
                    <a:pt x="20" y="50"/>
                    <a:pt x="21" y="56"/>
                    <a:pt x="22" y="61"/>
                  </a:cubicBezTo>
                  <a:cubicBezTo>
                    <a:pt x="17" y="60"/>
                    <a:pt x="13" y="58"/>
                    <a:pt x="9" y="56"/>
                  </a:cubicBezTo>
                  <a:cubicBezTo>
                    <a:pt x="9" y="55"/>
                    <a:pt x="8" y="55"/>
                    <a:pt x="8" y="55"/>
                  </a:cubicBezTo>
                  <a:cubicBezTo>
                    <a:pt x="8" y="55"/>
                    <a:pt x="8" y="55"/>
                    <a:pt x="7" y="55"/>
                  </a:cubicBezTo>
                  <a:cubicBezTo>
                    <a:pt x="7" y="56"/>
                    <a:pt x="6" y="56"/>
                    <a:pt x="6" y="57"/>
                  </a:cubicBezTo>
                  <a:cubicBezTo>
                    <a:pt x="5" y="60"/>
                    <a:pt x="3" y="62"/>
                    <a:pt x="0" y="65"/>
                  </a:cubicBezTo>
                  <a:cubicBezTo>
                    <a:pt x="0" y="65"/>
                    <a:pt x="0" y="66"/>
                    <a:pt x="0" y="67"/>
                  </a:cubicBezTo>
                  <a:cubicBezTo>
                    <a:pt x="0" y="67"/>
                    <a:pt x="0" y="68"/>
                    <a:pt x="1" y="68"/>
                  </a:cubicBezTo>
                  <a:cubicBezTo>
                    <a:pt x="7" y="71"/>
                    <a:pt x="12" y="72"/>
                    <a:pt x="17" y="73"/>
                  </a:cubicBezTo>
                  <a:cubicBezTo>
                    <a:pt x="19" y="73"/>
                    <a:pt x="21" y="73"/>
                    <a:pt x="22" y="73"/>
                  </a:cubicBezTo>
                  <a:cubicBezTo>
                    <a:pt x="23" y="73"/>
                    <a:pt x="23" y="73"/>
                    <a:pt x="24" y="74"/>
                  </a:cubicBezTo>
                  <a:cubicBezTo>
                    <a:pt x="24" y="75"/>
                    <a:pt x="24" y="77"/>
                    <a:pt x="25" y="78"/>
                  </a:cubicBezTo>
                  <a:cubicBezTo>
                    <a:pt x="25" y="80"/>
                    <a:pt x="26" y="80"/>
                    <a:pt x="27" y="80"/>
                  </a:cubicBezTo>
                  <a:cubicBezTo>
                    <a:pt x="27" y="80"/>
                    <a:pt x="27" y="80"/>
                    <a:pt x="27" y="80"/>
                  </a:cubicBezTo>
                  <a:cubicBezTo>
                    <a:pt x="29" y="80"/>
                    <a:pt x="32" y="80"/>
                    <a:pt x="34" y="79"/>
                  </a:cubicBezTo>
                  <a:cubicBezTo>
                    <a:pt x="35" y="79"/>
                    <a:pt x="36" y="78"/>
                    <a:pt x="36" y="77"/>
                  </a:cubicBezTo>
                  <a:cubicBezTo>
                    <a:pt x="36" y="76"/>
                    <a:pt x="36" y="74"/>
                    <a:pt x="35" y="73"/>
                  </a:cubicBezTo>
                  <a:cubicBezTo>
                    <a:pt x="36" y="73"/>
                    <a:pt x="36" y="73"/>
                    <a:pt x="36" y="73"/>
                  </a:cubicBezTo>
                  <a:cubicBezTo>
                    <a:pt x="41" y="72"/>
                    <a:pt x="46" y="69"/>
                    <a:pt x="49" y="65"/>
                  </a:cubicBezTo>
                  <a:cubicBezTo>
                    <a:pt x="52" y="63"/>
                    <a:pt x="53" y="59"/>
                    <a:pt x="53" y="55"/>
                  </a:cubicBezTo>
                  <a:cubicBezTo>
                    <a:pt x="53" y="54"/>
                    <a:pt x="53" y="52"/>
                    <a:pt x="52" y="50"/>
                  </a:cubicBezTo>
                  <a:cubicBezTo>
                    <a:pt x="50" y="47"/>
                    <a:pt x="47" y="44"/>
                    <a:pt x="45" y="42"/>
                  </a:cubicBezTo>
                  <a:cubicBezTo>
                    <a:pt x="41" y="39"/>
                    <a:pt x="36" y="37"/>
                    <a:pt x="32" y="35"/>
                  </a:cubicBezTo>
                  <a:cubicBezTo>
                    <a:pt x="31" y="31"/>
                    <a:pt x="31" y="26"/>
                    <a:pt x="31" y="22"/>
                  </a:cubicBezTo>
                  <a:cubicBezTo>
                    <a:pt x="33" y="23"/>
                    <a:pt x="37" y="25"/>
                    <a:pt x="38" y="26"/>
                  </a:cubicBezTo>
                  <a:cubicBezTo>
                    <a:pt x="39" y="27"/>
                    <a:pt x="39" y="27"/>
                    <a:pt x="41" y="27"/>
                  </a:cubicBezTo>
                  <a:cubicBezTo>
                    <a:pt x="41" y="27"/>
                    <a:pt x="41" y="27"/>
                    <a:pt x="41" y="27"/>
                  </a:cubicBezTo>
                  <a:cubicBezTo>
                    <a:pt x="41" y="27"/>
                    <a:pt x="41" y="27"/>
                    <a:pt x="41" y="27"/>
                  </a:cubicBezTo>
                  <a:cubicBezTo>
                    <a:pt x="42" y="27"/>
                    <a:pt x="43" y="27"/>
                    <a:pt x="43" y="26"/>
                  </a:cubicBezTo>
                  <a:cubicBezTo>
                    <a:pt x="44" y="26"/>
                    <a:pt x="44" y="26"/>
                    <a:pt x="44" y="25"/>
                  </a:cubicBezTo>
                  <a:cubicBezTo>
                    <a:pt x="45" y="24"/>
                    <a:pt x="47" y="22"/>
                    <a:pt x="48" y="20"/>
                  </a:cubicBezTo>
                  <a:cubicBezTo>
                    <a:pt x="48" y="20"/>
                    <a:pt x="48" y="20"/>
                    <a:pt x="49" y="19"/>
                  </a:cubicBezTo>
                  <a:cubicBezTo>
                    <a:pt x="49" y="18"/>
                    <a:pt x="49" y="18"/>
                    <a:pt x="49" y="17"/>
                  </a:cubicBezTo>
                  <a:cubicBezTo>
                    <a:pt x="49" y="16"/>
                    <a:pt x="49" y="15"/>
                    <a:pt x="48" y="14"/>
                  </a:cubicBezTo>
                  <a:cubicBezTo>
                    <a:pt x="46" y="12"/>
                    <a:pt x="42" y="11"/>
                    <a:pt x="38" y="9"/>
                  </a:cubicBezTo>
                  <a:cubicBezTo>
                    <a:pt x="36" y="9"/>
                    <a:pt x="34" y="8"/>
                    <a:pt x="32" y="8"/>
                  </a:cubicBezTo>
                  <a:cubicBezTo>
                    <a:pt x="31" y="8"/>
                    <a:pt x="30" y="7"/>
                    <a:pt x="30" y="7"/>
                  </a:cubicBezTo>
                  <a:cubicBezTo>
                    <a:pt x="29" y="5"/>
                    <a:pt x="29" y="3"/>
                    <a:pt x="29" y="2"/>
                  </a:cubicBezTo>
                  <a:cubicBezTo>
                    <a:pt x="29" y="1"/>
                    <a:pt x="29" y="0"/>
                    <a:pt x="28" y="0"/>
                  </a:cubicBezTo>
                  <a:cubicBezTo>
                    <a:pt x="28" y="0"/>
                    <a:pt x="28" y="0"/>
                    <a:pt x="27" y="0"/>
                  </a:cubicBezTo>
                </a:path>
              </a:pathLst>
            </a:custGeom>
            <a:solidFill>
              <a:srgbClr val="B2B2B2"/>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29" name="Freeform 771"/>
            <p:cNvSpPr>
              <a:spLocks noEditPoints="1"/>
            </p:cNvSpPr>
            <p:nvPr/>
          </p:nvSpPr>
          <p:spPr bwMode="auto">
            <a:xfrm>
              <a:off x="2035161" y="2932030"/>
              <a:ext cx="25091" cy="42117"/>
            </a:xfrm>
            <a:custGeom>
              <a:avLst/>
              <a:gdLst>
                <a:gd name="T0" fmla="*/ 7 w 12"/>
                <a:gd name="T1" fmla="*/ 14 h 20"/>
                <a:gd name="T2" fmla="*/ 6 w 12"/>
                <a:gd name="T3" fmla="*/ 13 h 20"/>
                <a:gd name="T4" fmla="*/ 5 w 12"/>
                <a:gd name="T5" fmla="*/ 9 h 20"/>
                <a:gd name="T6" fmla="*/ 5 w 12"/>
                <a:gd name="T7" fmla="*/ 9 h 20"/>
                <a:gd name="T8" fmla="*/ 5 w 12"/>
                <a:gd name="T9" fmla="*/ 8 h 20"/>
                <a:gd name="T10" fmla="*/ 7 w 12"/>
                <a:gd name="T11" fmla="*/ 6 h 20"/>
                <a:gd name="T12" fmla="*/ 7 w 12"/>
                <a:gd name="T13" fmla="*/ 14 h 20"/>
                <a:gd name="T14" fmla="*/ 9 w 12"/>
                <a:gd name="T15" fmla="*/ 0 h 20"/>
                <a:gd name="T16" fmla="*/ 8 w 12"/>
                <a:gd name="T17" fmla="*/ 0 h 20"/>
                <a:gd name="T18" fmla="*/ 6 w 12"/>
                <a:gd name="T19" fmla="*/ 1 h 20"/>
                <a:gd name="T20" fmla="*/ 2 w 12"/>
                <a:gd name="T21" fmla="*/ 4 h 20"/>
                <a:gd name="T22" fmla="*/ 0 w 12"/>
                <a:gd name="T23" fmla="*/ 9 h 20"/>
                <a:gd name="T24" fmla="*/ 0 w 12"/>
                <a:gd name="T25" fmla="*/ 10 h 20"/>
                <a:gd name="T26" fmla="*/ 3 w 12"/>
                <a:gd name="T27" fmla="*/ 15 h 20"/>
                <a:gd name="T28" fmla="*/ 7 w 12"/>
                <a:gd name="T29" fmla="*/ 19 h 20"/>
                <a:gd name="T30" fmla="*/ 9 w 12"/>
                <a:gd name="T31" fmla="*/ 20 h 20"/>
                <a:gd name="T32" fmla="*/ 10 w 12"/>
                <a:gd name="T33" fmla="*/ 20 h 20"/>
                <a:gd name="T34" fmla="*/ 11 w 12"/>
                <a:gd name="T35" fmla="*/ 20 h 20"/>
                <a:gd name="T36" fmla="*/ 12 w 12"/>
                <a:gd name="T37" fmla="*/ 18 h 20"/>
                <a:gd name="T38" fmla="*/ 11 w 12"/>
                <a:gd name="T39" fmla="*/ 2 h 20"/>
                <a:gd name="T40" fmla="*/ 10 w 12"/>
                <a:gd name="T41" fmla="*/ 0 h 20"/>
                <a:gd name="T42" fmla="*/ 9 w 12"/>
                <a:gd name="T4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 h="20">
                  <a:moveTo>
                    <a:pt x="7" y="14"/>
                  </a:moveTo>
                  <a:cubicBezTo>
                    <a:pt x="7" y="13"/>
                    <a:pt x="6" y="13"/>
                    <a:pt x="6" y="13"/>
                  </a:cubicBezTo>
                  <a:cubicBezTo>
                    <a:pt x="5" y="12"/>
                    <a:pt x="5" y="11"/>
                    <a:pt x="5" y="9"/>
                  </a:cubicBezTo>
                  <a:cubicBezTo>
                    <a:pt x="5" y="9"/>
                    <a:pt x="5" y="9"/>
                    <a:pt x="5" y="9"/>
                  </a:cubicBezTo>
                  <a:cubicBezTo>
                    <a:pt x="5" y="9"/>
                    <a:pt x="5" y="8"/>
                    <a:pt x="5" y="8"/>
                  </a:cubicBezTo>
                  <a:cubicBezTo>
                    <a:pt x="5" y="7"/>
                    <a:pt x="6" y="6"/>
                    <a:pt x="7" y="6"/>
                  </a:cubicBezTo>
                  <a:cubicBezTo>
                    <a:pt x="7" y="8"/>
                    <a:pt x="7" y="11"/>
                    <a:pt x="7" y="14"/>
                  </a:cubicBezTo>
                  <a:moveTo>
                    <a:pt x="9" y="0"/>
                  </a:moveTo>
                  <a:cubicBezTo>
                    <a:pt x="9" y="0"/>
                    <a:pt x="8" y="0"/>
                    <a:pt x="8" y="0"/>
                  </a:cubicBezTo>
                  <a:cubicBezTo>
                    <a:pt x="7" y="0"/>
                    <a:pt x="7" y="1"/>
                    <a:pt x="6" y="1"/>
                  </a:cubicBezTo>
                  <a:cubicBezTo>
                    <a:pt x="5" y="2"/>
                    <a:pt x="3" y="3"/>
                    <a:pt x="2" y="4"/>
                  </a:cubicBezTo>
                  <a:cubicBezTo>
                    <a:pt x="1" y="6"/>
                    <a:pt x="0" y="7"/>
                    <a:pt x="0" y="9"/>
                  </a:cubicBezTo>
                  <a:cubicBezTo>
                    <a:pt x="0" y="10"/>
                    <a:pt x="0" y="10"/>
                    <a:pt x="0" y="10"/>
                  </a:cubicBezTo>
                  <a:cubicBezTo>
                    <a:pt x="0" y="12"/>
                    <a:pt x="1" y="14"/>
                    <a:pt x="3" y="15"/>
                  </a:cubicBezTo>
                  <a:cubicBezTo>
                    <a:pt x="4" y="17"/>
                    <a:pt x="6" y="18"/>
                    <a:pt x="7" y="19"/>
                  </a:cubicBezTo>
                  <a:cubicBezTo>
                    <a:pt x="8" y="19"/>
                    <a:pt x="9" y="20"/>
                    <a:pt x="9" y="20"/>
                  </a:cubicBezTo>
                  <a:cubicBezTo>
                    <a:pt x="9" y="20"/>
                    <a:pt x="10" y="20"/>
                    <a:pt x="10" y="20"/>
                  </a:cubicBezTo>
                  <a:cubicBezTo>
                    <a:pt x="10" y="20"/>
                    <a:pt x="11" y="20"/>
                    <a:pt x="11" y="20"/>
                  </a:cubicBezTo>
                  <a:cubicBezTo>
                    <a:pt x="12" y="19"/>
                    <a:pt x="12" y="18"/>
                    <a:pt x="12" y="18"/>
                  </a:cubicBezTo>
                  <a:cubicBezTo>
                    <a:pt x="12" y="12"/>
                    <a:pt x="11" y="7"/>
                    <a:pt x="11" y="2"/>
                  </a:cubicBezTo>
                  <a:cubicBezTo>
                    <a:pt x="11" y="1"/>
                    <a:pt x="11" y="1"/>
                    <a:pt x="10" y="0"/>
                  </a:cubicBezTo>
                  <a:cubicBezTo>
                    <a:pt x="10" y="0"/>
                    <a:pt x="9" y="0"/>
                    <a:pt x="9" y="0"/>
                  </a:cubicBezTo>
                </a:path>
              </a:pathLst>
            </a:custGeom>
            <a:solidFill>
              <a:srgbClr val="B2B2B2"/>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30" name="Freeform 772"/>
            <p:cNvSpPr>
              <a:spLocks noEditPoints="1"/>
            </p:cNvSpPr>
            <p:nvPr/>
          </p:nvSpPr>
          <p:spPr bwMode="auto">
            <a:xfrm>
              <a:off x="2071005" y="2991173"/>
              <a:ext cx="29571" cy="46597"/>
            </a:xfrm>
            <a:custGeom>
              <a:avLst/>
              <a:gdLst>
                <a:gd name="T0" fmla="*/ 6 w 14"/>
                <a:gd name="T1" fmla="*/ 18 h 22"/>
                <a:gd name="T2" fmla="*/ 5 w 14"/>
                <a:gd name="T3" fmla="*/ 7 h 22"/>
                <a:gd name="T4" fmla="*/ 7 w 14"/>
                <a:gd name="T5" fmla="*/ 9 h 22"/>
                <a:gd name="T6" fmla="*/ 10 w 14"/>
                <a:gd name="T7" fmla="*/ 14 h 22"/>
                <a:gd name="T8" fmla="*/ 10 w 14"/>
                <a:gd name="T9" fmla="*/ 14 h 22"/>
                <a:gd name="T10" fmla="*/ 8 w 14"/>
                <a:gd name="T11" fmla="*/ 16 h 22"/>
                <a:gd name="T12" fmla="*/ 6 w 14"/>
                <a:gd name="T13" fmla="*/ 18 h 22"/>
                <a:gd name="T14" fmla="*/ 2 w 14"/>
                <a:gd name="T15" fmla="*/ 0 h 22"/>
                <a:gd name="T16" fmla="*/ 1 w 14"/>
                <a:gd name="T17" fmla="*/ 1 h 22"/>
                <a:gd name="T18" fmla="*/ 0 w 14"/>
                <a:gd name="T19" fmla="*/ 3 h 22"/>
                <a:gd name="T20" fmla="*/ 2 w 14"/>
                <a:gd name="T21" fmla="*/ 21 h 22"/>
                <a:gd name="T22" fmla="*/ 3 w 14"/>
                <a:gd name="T23" fmla="*/ 22 h 22"/>
                <a:gd name="T24" fmla="*/ 4 w 14"/>
                <a:gd name="T25" fmla="*/ 22 h 22"/>
                <a:gd name="T26" fmla="*/ 5 w 14"/>
                <a:gd name="T27" fmla="*/ 22 h 22"/>
                <a:gd name="T28" fmla="*/ 7 w 14"/>
                <a:gd name="T29" fmla="*/ 22 h 22"/>
                <a:gd name="T30" fmla="*/ 11 w 14"/>
                <a:gd name="T31" fmla="*/ 19 h 22"/>
                <a:gd name="T32" fmla="*/ 14 w 14"/>
                <a:gd name="T33" fmla="*/ 15 h 22"/>
                <a:gd name="T34" fmla="*/ 12 w 14"/>
                <a:gd name="T35" fmla="*/ 15 h 22"/>
                <a:gd name="T36" fmla="*/ 14 w 14"/>
                <a:gd name="T37" fmla="*/ 15 h 22"/>
                <a:gd name="T38" fmla="*/ 14 w 14"/>
                <a:gd name="T39" fmla="*/ 14 h 22"/>
                <a:gd name="T40" fmla="*/ 10 w 14"/>
                <a:gd name="T41" fmla="*/ 6 h 22"/>
                <a:gd name="T42" fmla="*/ 3 w 14"/>
                <a:gd name="T43" fmla="*/ 1 h 22"/>
                <a:gd name="T44" fmla="*/ 2 w 14"/>
                <a:gd name="T4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 h="22">
                  <a:moveTo>
                    <a:pt x="6" y="18"/>
                  </a:moveTo>
                  <a:cubicBezTo>
                    <a:pt x="6" y="14"/>
                    <a:pt x="5" y="10"/>
                    <a:pt x="5" y="7"/>
                  </a:cubicBezTo>
                  <a:cubicBezTo>
                    <a:pt x="6" y="7"/>
                    <a:pt x="7" y="8"/>
                    <a:pt x="7" y="9"/>
                  </a:cubicBezTo>
                  <a:cubicBezTo>
                    <a:pt x="9" y="10"/>
                    <a:pt x="10" y="12"/>
                    <a:pt x="10" y="14"/>
                  </a:cubicBezTo>
                  <a:cubicBezTo>
                    <a:pt x="10" y="14"/>
                    <a:pt x="10" y="14"/>
                    <a:pt x="10" y="14"/>
                  </a:cubicBezTo>
                  <a:cubicBezTo>
                    <a:pt x="9" y="15"/>
                    <a:pt x="9" y="16"/>
                    <a:pt x="8" y="16"/>
                  </a:cubicBezTo>
                  <a:cubicBezTo>
                    <a:pt x="8" y="17"/>
                    <a:pt x="7" y="17"/>
                    <a:pt x="6" y="18"/>
                  </a:cubicBezTo>
                  <a:moveTo>
                    <a:pt x="2" y="0"/>
                  </a:moveTo>
                  <a:cubicBezTo>
                    <a:pt x="2" y="0"/>
                    <a:pt x="2" y="1"/>
                    <a:pt x="1" y="1"/>
                  </a:cubicBezTo>
                  <a:cubicBezTo>
                    <a:pt x="1" y="1"/>
                    <a:pt x="0" y="2"/>
                    <a:pt x="0" y="3"/>
                  </a:cubicBezTo>
                  <a:cubicBezTo>
                    <a:pt x="1" y="9"/>
                    <a:pt x="1" y="15"/>
                    <a:pt x="2" y="21"/>
                  </a:cubicBezTo>
                  <a:cubicBezTo>
                    <a:pt x="2" y="21"/>
                    <a:pt x="2" y="22"/>
                    <a:pt x="3" y="22"/>
                  </a:cubicBezTo>
                  <a:cubicBezTo>
                    <a:pt x="3" y="22"/>
                    <a:pt x="4" y="22"/>
                    <a:pt x="4" y="22"/>
                  </a:cubicBezTo>
                  <a:cubicBezTo>
                    <a:pt x="4" y="22"/>
                    <a:pt x="4" y="22"/>
                    <a:pt x="5" y="22"/>
                  </a:cubicBezTo>
                  <a:cubicBezTo>
                    <a:pt x="5" y="22"/>
                    <a:pt x="6" y="22"/>
                    <a:pt x="7" y="22"/>
                  </a:cubicBezTo>
                  <a:cubicBezTo>
                    <a:pt x="9" y="21"/>
                    <a:pt x="10" y="21"/>
                    <a:pt x="11" y="19"/>
                  </a:cubicBezTo>
                  <a:cubicBezTo>
                    <a:pt x="13" y="18"/>
                    <a:pt x="13" y="17"/>
                    <a:pt x="14" y="15"/>
                  </a:cubicBezTo>
                  <a:cubicBezTo>
                    <a:pt x="12" y="15"/>
                    <a:pt x="12" y="15"/>
                    <a:pt x="12" y="15"/>
                  </a:cubicBezTo>
                  <a:cubicBezTo>
                    <a:pt x="14" y="15"/>
                    <a:pt x="14" y="15"/>
                    <a:pt x="14" y="15"/>
                  </a:cubicBezTo>
                  <a:cubicBezTo>
                    <a:pt x="14" y="15"/>
                    <a:pt x="14" y="14"/>
                    <a:pt x="14" y="14"/>
                  </a:cubicBezTo>
                  <a:cubicBezTo>
                    <a:pt x="14" y="10"/>
                    <a:pt x="12" y="8"/>
                    <a:pt x="10" y="6"/>
                  </a:cubicBezTo>
                  <a:cubicBezTo>
                    <a:pt x="8" y="3"/>
                    <a:pt x="6" y="2"/>
                    <a:pt x="3" y="1"/>
                  </a:cubicBezTo>
                  <a:cubicBezTo>
                    <a:pt x="3" y="1"/>
                    <a:pt x="3" y="0"/>
                    <a:pt x="2" y="0"/>
                  </a:cubicBezTo>
                </a:path>
              </a:pathLst>
            </a:custGeom>
            <a:solidFill>
              <a:srgbClr val="B2B2B2"/>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331" name="组合 330"/>
          <p:cNvGrpSpPr/>
          <p:nvPr/>
        </p:nvGrpSpPr>
        <p:grpSpPr>
          <a:xfrm>
            <a:off x="3196144" y="2802455"/>
            <a:ext cx="103317" cy="158732"/>
            <a:chOff x="825425" y="4488558"/>
            <a:chExt cx="197142" cy="302882"/>
          </a:xfrm>
        </p:grpSpPr>
        <p:sp>
          <p:nvSpPr>
            <p:cNvPr id="332" name="Freeform 783"/>
            <p:cNvSpPr>
              <a:spLocks noEditPoints="1"/>
            </p:cNvSpPr>
            <p:nvPr/>
          </p:nvSpPr>
          <p:spPr bwMode="auto">
            <a:xfrm>
              <a:off x="848724" y="4499311"/>
              <a:ext cx="153233" cy="60935"/>
            </a:xfrm>
            <a:custGeom>
              <a:avLst/>
              <a:gdLst>
                <a:gd name="T0" fmla="*/ 35 w 72"/>
                <a:gd name="T1" fmla="*/ 25 h 29"/>
                <a:gd name="T2" fmla="*/ 51 w 72"/>
                <a:gd name="T3" fmla="*/ 16 h 29"/>
                <a:gd name="T4" fmla="*/ 56 w 72"/>
                <a:gd name="T5" fmla="*/ 13 h 29"/>
                <a:gd name="T6" fmla="*/ 63 w 72"/>
                <a:gd name="T7" fmla="*/ 16 h 29"/>
                <a:gd name="T8" fmla="*/ 47 w 72"/>
                <a:gd name="T9" fmla="*/ 24 h 29"/>
                <a:gd name="T10" fmla="*/ 48 w 72"/>
                <a:gd name="T11" fmla="*/ 21 h 29"/>
                <a:gd name="T12" fmla="*/ 45 w 72"/>
                <a:gd name="T13" fmla="*/ 17 h 29"/>
                <a:gd name="T14" fmla="*/ 39 w 72"/>
                <a:gd name="T15" fmla="*/ 13 h 29"/>
                <a:gd name="T16" fmla="*/ 41 w 72"/>
                <a:gd name="T17" fmla="*/ 13 h 29"/>
                <a:gd name="T18" fmla="*/ 49 w 72"/>
                <a:gd name="T19" fmla="*/ 16 h 29"/>
                <a:gd name="T20" fmla="*/ 9 w 72"/>
                <a:gd name="T21" fmla="*/ 16 h 29"/>
                <a:gd name="T22" fmla="*/ 26 w 72"/>
                <a:gd name="T23" fmla="*/ 12 h 29"/>
                <a:gd name="T24" fmla="*/ 27 w 72"/>
                <a:gd name="T25" fmla="*/ 14 h 29"/>
                <a:gd name="T26" fmla="*/ 25 w 72"/>
                <a:gd name="T27" fmla="*/ 15 h 29"/>
                <a:gd name="T28" fmla="*/ 17 w 72"/>
                <a:gd name="T29" fmla="*/ 17 h 29"/>
                <a:gd name="T30" fmla="*/ 16 w 72"/>
                <a:gd name="T31" fmla="*/ 19 h 29"/>
                <a:gd name="T32" fmla="*/ 21 w 72"/>
                <a:gd name="T33" fmla="*/ 22 h 29"/>
                <a:gd name="T34" fmla="*/ 23 w 72"/>
                <a:gd name="T35" fmla="*/ 25 h 29"/>
                <a:gd name="T36" fmla="*/ 6 w 72"/>
                <a:gd name="T37" fmla="*/ 19 h 29"/>
                <a:gd name="T38" fmla="*/ 9 w 72"/>
                <a:gd name="T39" fmla="*/ 16 h 29"/>
                <a:gd name="T40" fmla="*/ 41 w 72"/>
                <a:gd name="T41" fmla="*/ 9 h 29"/>
                <a:gd name="T42" fmla="*/ 45 w 72"/>
                <a:gd name="T43" fmla="*/ 8 h 29"/>
                <a:gd name="T44" fmla="*/ 51 w 72"/>
                <a:gd name="T45" fmla="*/ 12 h 29"/>
                <a:gd name="T46" fmla="*/ 50 w 72"/>
                <a:gd name="T47" fmla="*/ 13 h 29"/>
                <a:gd name="T48" fmla="*/ 45 w 72"/>
                <a:gd name="T49" fmla="*/ 12 h 29"/>
                <a:gd name="T50" fmla="*/ 37 w 72"/>
                <a:gd name="T51" fmla="*/ 11 h 29"/>
                <a:gd name="T52" fmla="*/ 36 w 72"/>
                <a:gd name="T53" fmla="*/ 12 h 29"/>
                <a:gd name="T54" fmla="*/ 38 w 72"/>
                <a:gd name="T55" fmla="*/ 16 h 29"/>
                <a:gd name="T56" fmla="*/ 45 w 72"/>
                <a:gd name="T57" fmla="*/ 21 h 29"/>
                <a:gd name="T58" fmla="*/ 38 w 72"/>
                <a:gd name="T59" fmla="*/ 23 h 29"/>
                <a:gd name="T60" fmla="*/ 34 w 72"/>
                <a:gd name="T61" fmla="*/ 23 h 29"/>
                <a:gd name="T62" fmla="*/ 30 w 72"/>
                <a:gd name="T63" fmla="*/ 25 h 29"/>
                <a:gd name="T64" fmla="*/ 29 w 72"/>
                <a:gd name="T65" fmla="*/ 25 h 29"/>
                <a:gd name="T66" fmla="*/ 27 w 72"/>
                <a:gd name="T67" fmla="*/ 23 h 29"/>
                <a:gd name="T68" fmla="*/ 27 w 72"/>
                <a:gd name="T69" fmla="*/ 21 h 29"/>
                <a:gd name="T70" fmla="*/ 24 w 72"/>
                <a:gd name="T71" fmla="*/ 18 h 29"/>
                <a:gd name="T72" fmla="*/ 36 w 72"/>
                <a:gd name="T73" fmla="*/ 20 h 29"/>
                <a:gd name="T74" fmla="*/ 37 w 72"/>
                <a:gd name="T75" fmla="*/ 17 h 29"/>
                <a:gd name="T76" fmla="*/ 30 w 72"/>
                <a:gd name="T77" fmla="*/ 14 h 29"/>
                <a:gd name="T78" fmla="*/ 29 w 72"/>
                <a:gd name="T79" fmla="*/ 13 h 29"/>
                <a:gd name="T80" fmla="*/ 31 w 72"/>
                <a:gd name="T81" fmla="*/ 10 h 29"/>
                <a:gd name="T82" fmla="*/ 37 w 72"/>
                <a:gd name="T83" fmla="*/ 9 h 29"/>
                <a:gd name="T84" fmla="*/ 40 w 72"/>
                <a:gd name="T85" fmla="*/ 9 h 29"/>
                <a:gd name="T86" fmla="*/ 4 w 72"/>
                <a:gd name="T87" fmla="*/ 15 h 29"/>
                <a:gd name="T88" fmla="*/ 61 w 72"/>
                <a:gd name="T89" fmla="*/ 7 h 29"/>
                <a:gd name="T90" fmla="*/ 68 w 72"/>
                <a:gd name="T91" fmla="*/ 15 h 29"/>
                <a:gd name="T92" fmla="*/ 58 w 72"/>
                <a:gd name="T93" fmla="*/ 10 h 29"/>
                <a:gd name="T94" fmla="*/ 49 w 72"/>
                <a:gd name="T95" fmla="*/ 8 h 29"/>
                <a:gd name="T96" fmla="*/ 42 w 72"/>
                <a:gd name="T97" fmla="*/ 5 h 29"/>
                <a:gd name="T98" fmla="*/ 40 w 72"/>
                <a:gd name="T99" fmla="*/ 7 h 29"/>
                <a:gd name="T100" fmla="*/ 31 w 72"/>
                <a:gd name="T101" fmla="*/ 7 h 29"/>
                <a:gd name="T102" fmla="*/ 8 w 72"/>
                <a:gd name="T103" fmla="*/ 12 h 29"/>
                <a:gd name="T104" fmla="*/ 8 w 72"/>
                <a:gd name="T105" fmla="*/ 13 h 29"/>
                <a:gd name="T106" fmla="*/ 4 w 72"/>
                <a:gd name="T107" fmla="*/ 16 h 29"/>
                <a:gd name="T108" fmla="*/ 0 w 72"/>
                <a:gd name="T109" fmla="*/ 14 h 29"/>
                <a:gd name="T110" fmla="*/ 32 w 72"/>
                <a:gd name="T111" fmla="*/ 29 h 29"/>
                <a:gd name="T112" fmla="*/ 71 w 72"/>
                <a:gd name="T113" fmla="*/ 16 h 29"/>
                <a:gd name="T114" fmla="*/ 62 w 72"/>
                <a:gd name="T115" fmla="*/ 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 h="29">
                  <a:moveTo>
                    <a:pt x="35" y="25"/>
                  </a:moveTo>
                  <a:cubicBezTo>
                    <a:pt x="35" y="25"/>
                    <a:pt x="35" y="25"/>
                    <a:pt x="35" y="25"/>
                  </a:cubicBezTo>
                  <a:cubicBezTo>
                    <a:pt x="35" y="25"/>
                    <a:pt x="35" y="25"/>
                    <a:pt x="35" y="25"/>
                  </a:cubicBezTo>
                  <a:cubicBezTo>
                    <a:pt x="35" y="25"/>
                    <a:pt x="35" y="25"/>
                    <a:pt x="35" y="25"/>
                  </a:cubicBezTo>
                  <a:moveTo>
                    <a:pt x="50" y="16"/>
                  </a:moveTo>
                  <a:cubicBezTo>
                    <a:pt x="50" y="16"/>
                    <a:pt x="51" y="16"/>
                    <a:pt x="51" y="16"/>
                  </a:cubicBezTo>
                  <a:cubicBezTo>
                    <a:pt x="52" y="15"/>
                    <a:pt x="54" y="15"/>
                    <a:pt x="54" y="14"/>
                  </a:cubicBezTo>
                  <a:cubicBezTo>
                    <a:pt x="55" y="14"/>
                    <a:pt x="55" y="14"/>
                    <a:pt x="56" y="14"/>
                  </a:cubicBezTo>
                  <a:cubicBezTo>
                    <a:pt x="56" y="13"/>
                    <a:pt x="56" y="13"/>
                    <a:pt x="56" y="13"/>
                  </a:cubicBezTo>
                  <a:cubicBezTo>
                    <a:pt x="56" y="13"/>
                    <a:pt x="56" y="13"/>
                    <a:pt x="56" y="13"/>
                  </a:cubicBezTo>
                  <a:cubicBezTo>
                    <a:pt x="57" y="13"/>
                    <a:pt x="57" y="13"/>
                    <a:pt x="57" y="13"/>
                  </a:cubicBezTo>
                  <a:cubicBezTo>
                    <a:pt x="59" y="14"/>
                    <a:pt x="61" y="15"/>
                    <a:pt x="63" y="16"/>
                  </a:cubicBezTo>
                  <a:cubicBezTo>
                    <a:pt x="64" y="17"/>
                    <a:pt x="64" y="18"/>
                    <a:pt x="64" y="19"/>
                  </a:cubicBezTo>
                  <a:cubicBezTo>
                    <a:pt x="64" y="19"/>
                    <a:pt x="64" y="19"/>
                    <a:pt x="63" y="19"/>
                  </a:cubicBezTo>
                  <a:cubicBezTo>
                    <a:pt x="59" y="22"/>
                    <a:pt x="53" y="23"/>
                    <a:pt x="47" y="24"/>
                  </a:cubicBezTo>
                  <a:cubicBezTo>
                    <a:pt x="47" y="24"/>
                    <a:pt x="46" y="24"/>
                    <a:pt x="45" y="24"/>
                  </a:cubicBezTo>
                  <a:cubicBezTo>
                    <a:pt x="46" y="24"/>
                    <a:pt x="46" y="24"/>
                    <a:pt x="47" y="24"/>
                  </a:cubicBezTo>
                  <a:cubicBezTo>
                    <a:pt x="47" y="23"/>
                    <a:pt x="48" y="22"/>
                    <a:pt x="48" y="21"/>
                  </a:cubicBezTo>
                  <a:cubicBezTo>
                    <a:pt x="48" y="20"/>
                    <a:pt x="47" y="19"/>
                    <a:pt x="47" y="18"/>
                  </a:cubicBezTo>
                  <a:cubicBezTo>
                    <a:pt x="46" y="18"/>
                    <a:pt x="46" y="18"/>
                    <a:pt x="46" y="17"/>
                  </a:cubicBezTo>
                  <a:cubicBezTo>
                    <a:pt x="45" y="17"/>
                    <a:pt x="45" y="17"/>
                    <a:pt x="45" y="17"/>
                  </a:cubicBezTo>
                  <a:cubicBezTo>
                    <a:pt x="45" y="17"/>
                    <a:pt x="45" y="17"/>
                    <a:pt x="45" y="17"/>
                  </a:cubicBezTo>
                  <a:cubicBezTo>
                    <a:pt x="43" y="16"/>
                    <a:pt x="41" y="15"/>
                    <a:pt x="40" y="14"/>
                  </a:cubicBezTo>
                  <a:cubicBezTo>
                    <a:pt x="40" y="14"/>
                    <a:pt x="39" y="14"/>
                    <a:pt x="39" y="13"/>
                  </a:cubicBezTo>
                  <a:cubicBezTo>
                    <a:pt x="40" y="13"/>
                    <a:pt x="40" y="13"/>
                    <a:pt x="40" y="13"/>
                  </a:cubicBezTo>
                  <a:cubicBezTo>
                    <a:pt x="40" y="13"/>
                    <a:pt x="40" y="13"/>
                    <a:pt x="41" y="13"/>
                  </a:cubicBezTo>
                  <a:cubicBezTo>
                    <a:pt x="41" y="13"/>
                    <a:pt x="41" y="13"/>
                    <a:pt x="41" y="13"/>
                  </a:cubicBezTo>
                  <a:cubicBezTo>
                    <a:pt x="42" y="13"/>
                    <a:pt x="44" y="14"/>
                    <a:pt x="45" y="15"/>
                  </a:cubicBezTo>
                  <a:cubicBezTo>
                    <a:pt x="46" y="15"/>
                    <a:pt x="47" y="15"/>
                    <a:pt x="48" y="16"/>
                  </a:cubicBezTo>
                  <a:cubicBezTo>
                    <a:pt x="48" y="16"/>
                    <a:pt x="49" y="16"/>
                    <a:pt x="49" y="16"/>
                  </a:cubicBezTo>
                  <a:cubicBezTo>
                    <a:pt x="49" y="16"/>
                    <a:pt x="49" y="16"/>
                    <a:pt x="49" y="16"/>
                  </a:cubicBezTo>
                  <a:cubicBezTo>
                    <a:pt x="50" y="16"/>
                    <a:pt x="50" y="16"/>
                    <a:pt x="50" y="16"/>
                  </a:cubicBezTo>
                  <a:moveTo>
                    <a:pt x="9" y="16"/>
                  </a:moveTo>
                  <a:cubicBezTo>
                    <a:pt x="10" y="15"/>
                    <a:pt x="10" y="15"/>
                    <a:pt x="10" y="15"/>
                  </a:cubicBezTo>
                  <a:cubicBezTo>
                    <a:pt x="15" y="13"/>
                    <a:pt x="20" y="11"/>
                    <a:pt x="26" y="11"/>
                  </a:cubicBezTo>
                  <a:cubicBezTo>
                    <a:pt x="26" y="11"/>
                    <a:pt x="26" y="12"/>
                    <a:pt x="26" y="12"/>
                  </a:cubicBezTo>
                  <a:cubicBezTo>
                    <a:pt x="26" y="13"/>
                    <a:pt x="26" y="13"/>
                    <a:pt x="26" y="13"/>
                  </a:cubicBezTo>
                  <a:cubicBezTo>
                    <a:pt x="26" y="13"/>
                    <a:pt x="26" y="13"/>
                    <a:pt x="26" y="13"/>
                  </a:cubicBezTo>
                  <a:cubicBezTo>
                    <a:pt x="26" y="14"/>
                    <a:pt x="26" y="14"/>
                    <a:pt x="27" y="14"/>
                  </a:cubicBezTo>
                  <a:cubicBezTo>
                    <a:pt x="27" y="15"/>
                    <a:pt x="28" y="16"/>
                    <a:pt x="29" y="16"/>
                  </a:cubicBezTo>
                  <a:cubicBezTo>
                    <a:pt x="28" y="16"/>
                    <a:pt x="26" y="16"/>
                    <a:pt x="25" y="15"/>
                  </a:cubicBezTo>
                  <a:cubicBezTo>
                    <a:pt x="25" y="15"/>
                    <a:pt x="25" y="15"/>
                    <a:pt x="25" y="15"/>
                  </a:cubicBezTo>
                  <a:cubicBezTo>
                    <a:pt x="24" y="15"/>
                    <a:pt x="24" y="15"/>
                    <a:pt x="24" y="15"/>
                  </a:cubicBezTo>
                  <a:cubicBezTo>
                    <a:pt x="23" y="15"/>
                    <a:pt x="21" y="15"/>
                    <a:pt x="20" y="16"/>
                  </a:cubicBezTo>
                  <a:cubicBezTo>
                    <a:pt x="19" y="16"/>
                    <a:pt x="18" y="16"/>
                    <a:pt x="17" y="17"/>
                  </a:cubicBezTo>
                  <a:cubicBezTo>
                    <a:pt x="16" y="17"/>
                    <a:pt x="16" y="17"/>
                    <a:pt x="16" y="17"/>
                  </a:cubicBezTo>
                  <a:cubicBezTo>
                    <a:pt x="16" y="18"/>
                    <a:pt x="16" y="18"/>
                    <a:pt x="16" y="18"/>
                  </a:cubicBezTo>
                  <a:cubicBezTo>
                    <a:pt x="16" y="18"/>
                    <a:pt x="16" y="18"/>
                    <a:pt x="16" y="19"/>
                  </a:cubicBezTo>
                  <a:cubicBezTo>
                    <a:pt x="16" y="19"/>
                    <a:pt x="16" y="19"/>
                    <a:pt x="16" y="19"/>
                  </a:cubicBezTo>
                  <a:cubicBezTo>
                    <a:pt x="16" y="19"/>
                    <a:pt x="16" y="19"/>
                    <a:pt x="16" y="19"/>
                  </a:cubicBezTo>
                  <a:cubicBezTo>
                    <a:pt x="17" y="21"/>
                    <a:pt x="19" y="21"/>
                    <a:pt x="21" y="22"/>
                  </a:cubicBezTo>
                  <a:cubicBezTo>
                    <a:pt x="22" y="22"/>
                    <a:pt x="23" y="23"/>
                    <a:pt x="24" y="23"/>
                  </a:cubicBezTo>
                  <a:cubicBezTo>
                    <a:pt x="23" y="24"/>
                    <a:pt x="23" y="24"/>
                    <a:pt x="23" y="24"/>
                  </a:cubicBezTo>
                  <a:cubicBezTo>
                    <a:pt x="23" y="25"/>
                    <a:pt x="23" y="25"/>
                    <a:pt x="23" y="25"/>
                  </a:cubicBezTo>
                  <a:cubicBezTo>
                    <a:pt x="22" y="25"/>
                    <a:pt x="22" y="25"/>
                    <a:pt x="22" y="25"/>
                  </a:cubicBezTo>
                  <a:cubicBezTo>
                    <a:pt x="15" y="24"/>
                    <a:pt x="9" y="22"/>
                    <a:pt x="7" y="19"/>
                  </a:cubicBezTo>
                  <a:cubicBezTo>
                    <a:pt x="6" y="19"/>
                    <a:pt x="6" y="19"/>
                    <a:pt x="6" y="19"/>
                  </a:cubicBezTo>
                  <a:cubicBezTo>
                    <a:pt x="6" y="18"/>
                    <a:pt x="6" y="18"/>
                    <a:pt x="6" y="18"/>
                  </a:cubicBezTo>
                  <a:cubicBezTo>
                    <a:pt x="7" y="18"/>
                    <a:pt x="7" y="18"/>
                    <a:pt x="7" y="17"/>
                  </a:cubicBezTo>
                  <a:cubicBezTo>
                    <a:pt x="8" y="17"/>
                    <a:pt x="9" y="16"/>
                    <a:pt x="9" y="16"/>
                  </a:cubicBezTo>
                  <a:cubicBezTo>
                    <a:pt x="9" y="16"/>
                    <a:pt x="9" y="16"/>
                    <a:pt x="9" y="16"/>
                  </a:cubicBezTo>
                  <a:moveTo>
                    <a:pt x="40" y="9"/>
                  </a:moveTo>
                  <a:cubicBezTo>
                    <a:pt x="40" y="9"/>
                    <a:pt x="41" y="9"/>
                    <a:pt x="41" y="9"/>
                  </a:cubicBezTo>
                  <a:cubicBezTo>
                    <a:pt x="42" y="7"/>
                    <a:pt x="42" y="7"/>
                    <a:pt x="42" y="7"/>
                  </a:cubicBezTo>
                  <a:cubicBezTo>
                    <a:pt x="43" y="7"/>
                    <a:pt x="44" y="8"/>
                    <a:pt x="45" y="8"/>
                  </a:cubicBezTo>
                  <a:cubicBezTo>
                    <a:pt x="45" y="8"/>
                    <a:pt x="45" y="8"/>
                    <a:pt x="45" y="8"/>
                  </a:cubicBezTo>
                  <a:cubicBezTo>
                    <a:pt x="44" y="8"/>
                    <a:pt x="44" y="9"/>
                    <a:pt x="44" y="9"/>
                  </a:cubicBezTo>
                  <a:cubicBezTo>
                    <a:pt x="45" y="10"/>
                    <a:pt x="45" y="10"/>
                    <a:pt x="45" y="10"/>
                  </a:cubicBezTo>
                  <a:cubicBezTo>
                    <a:pt x="47" y="10"/>
                    <a:pt x="49" y="11"/>
                    <a:pt x="51" y="12"/>
                  </a:cubicBezTo>
                  <a:cubicBezTo>
                    <a:pt x="51" y="12"/>
                    <a:pt x="52" y="12"/>
                    <a:pt x="53" y="13"/>
                  </a:cubicBezTo>
                  <a:cubicBezTo>
                    <a:pt x="52" y="13"/>
                    <a:pt x="52" y="13"/>
                    <a:pt x="51" y="13"/>
                  </a:cubicBezTo>
                  <a:cubicBezTo>
                    <a:pt x="51" y="13"/>
                    <a:pt x="50" y="13"/>
                    <a:pt x="50" y="13"/>
                  </a:cubicBezTo>
                  <a:cubicBezTo>
                    <a:pt x="50" y="13"/>
                    <a:pt x="50" y="13"/>
                    <a:pt x="50" y="13"/>
                  </a:cubicBezTo>
                  <a:cubicBezTo>
                    <a:pt x="50" y="13"/>
                    <a:pt x="49" y="13"/>
                    <a:pt x="48" y="13"/>
                  </a:cubicBezTo>
                  <a:cubicBezTo>
                    <a:pt x="47" y="13"/>
                    <a:pt x="46" y="12"/>
                    <a:pt x="45" y="12"/>
                  </a:cubicBezTo>
                  <a:cubicBezTo>
                    <a:pt x="43" y="11"/>
                    <a:pt x="42" y="11"/>
                    <a:pt x="41" y="11"/>
                  </a:cubicBezTo>
                  <a:cubicBezTo>
                    <a:pt x="40" y="11"/>
                    <a:pt x="40" y="11"/>
                    <a:pt x="40" y="11"/>
                  </a:cubicBezTo>
                  <a:cubicBezTo>
                    <a:pt x="39" y="11"/>
                    <a:pt x="38" y="11"/>
                    <a:pt x="37" y="11"/>
                  </a:cubicBezTo>
                  <a:cubicBezTo>
                    <a:pt x="36" y="12"/>
                    <a:pt x="36" y="12"/>
                    <a:pt x="36" y="12"/>
                  </a:cubicBezTo>
                  <a:cubicBezTo>
                    <a:pt x="36" y="12"/>
                    <a:pt x="36" y="12"/>
                    <a:pt x="36" y="12"/>
                  </a:cubicBezTo>
                  <a:cubicBezTo>
                    <a:pt x="36" y="12"/>
                    <a:pt x="36" y="12"/>
                    <a:pt x="36" y="12"/>
                  </a:cubicBezTo>
                  <a:cubicBezTo>
                    <a:pt x="36" y="13"/>
                    <a:pt x="36" y="13"/>
                    <a:pt x="36" y="13"/>
                  </a:cubicBezTo>
                  <a:cubicBezTo>
                    <a:pt x="36" y="14"/>
                    <a:pt x="36" y="14"/>
                    <a:pt x="36" y="15"/>
                  </a:cubicBezTo>
                  <a:cubicBezTo>
                    <a:pt x="37" y="15"/>
                    <a:pt x="37" y="15"/>
                    <a:pt x="38" y="16"/>
                  </a:cubicBezTo>
                  <a:cubicBezTo>
                    <a:pt x="39" y="17"/>
                    <a:pt x="42" y="18"/>
                    <a:pt x="44" y="19"/>
                  </a:cubicBezTo>
                  <a:cubicBezTo>
                    <a:pt x="44" y="19"/>
                    <a:pt x="44" y="19"/>
                    <a:pt x="45" y="20"/>
                  </a:cubicBezTo>
                  <a:cubicBezTo>
                    <a:pt x="45" y="20"/>
                    <a:pt x="45" y="21"/>
                    <a:pt x="45" y="21"/>
                  </a:cubicBezTo>
                  <a:cubicBezTo>
                    <a:pt x="45" y="22"/>
                    <a:pt x="45" y="22"/>
                    <a:pt x="45" y="22"/>
                  </a:cubicBezTo>
                  <a:cubicBezTo>
                    <a:pt x="45" y="22"/>
                    <a:pt x="43" y="22"/>
                    <a:pt x="42" y="23"/>
                  </a:cubicBezTo>
                  <a:cubicBezTo>
                    <a:pt x="41" y="23"/>
                    <a:pt x="40" y="23"/>
                    <a:pt x="38" y="23"/>
                  </a:cubicBezTo>
                  <a:cubicBezTo>
                    <a:pt x="37" y="23"/>
                    <a:pt x="35" y="23"/>
                    <a:pt x="35" y="23"/>
                  </a:cubicBezTo>
                  <a:cubicBezTo>
                    <a:pt x="35" y="23"/>
                    <a:pt x="35" y="23"/>
                    <a:pt x="35" y="23"/>
                  </a:cubicBezTo>
                  <a:cubicBezTo>
                    <a:pt x="34" y="23"/>
                    <a:pt x="34" y="23"/>
                    <a:pt x="34" y="23"/>
                  </a:cubicBezTo>
                  <a:cubicBezTo>
                    <a:pt x="34" y="23"/>
                    <a:pt x="34" y="23"/>
                    <a:pt x="34" y="23"/>
                  </a:cubicBezTo>
                  <a:cubicBezTo>
                    <a:pt x="33" y="23"/>
                    <a:pt x="32" y="24"/>
                    <a:pt x="32" y="24"/>
                  </a:cubicBezTo>
                  <a:cubicBezTo>
                    <a:pt x="31" y="25"/>
                    <a:pt x="31" y="25"/>
                    <a:pt x="30" y="25"/>
                  </a:cubicBezTo>
                  <a:cubicBezTo>
                    <a:pt x="30" y="25"/>
                    <a:pt x="30" y="25"/>
                    <a:pt x="30" y="25"/>
                  </a:cubicBezTo>
                  <a:cubicBezTo>
                    <a:pt x="30" y="25"/>
                    <a:pt x="29" y="25"/>
                    <a:pt x="29" y="25"/>
                  </a:cubicBezTo>
                  <a:cubicBezTo>
                    <a:pt x="29" y="25"/>
                    <a:pt x="29" y="25"/>
                    <a:pt x="29" y="25"/>
                  </a:cubicBezTo>
                  <a:cubicBezTo>
                    <a:pt x="28" y="25"/>
                    <a:pt x="27" y="25"/>
                    <a:pt x="26" y="25"/>
                  </a:cubicBezTo>
                  <a:cubicBezTo>
                    <a:pt x="27" y="24"/>
                    <a:pt x="27" y="24"/>
                    <a:pt x="27" y="24"/>
                  </a:cubicBezTo>
                  <a:cubicBezTo>
                    <a:pt x="27" y="23"/>
                    <a:pt x="27" y="23"/>
                    <a:pt x="27" y="23"/>
                  </a:cubicBezTo>
                  <a:cubicBezTo>
                    <a:pt x="27" y="23"/>
                    <a:pt x="28" y="23"/>
                    <a:pt x="28" y="23"/>
                  </a:cubicBezTo>
                  <a:cubicBezTo>
                    <a:pt x="28" y="22"/>
                    <a:pt x="28" y="22"/>
                    <a:pt x="28" y="22"/>
                  </a:cubicBezTo>
                  <a:cubicBezTo>
                    <a:pt x="28" y="21"/>
                    <a:pt x="27" y="21"/>
                    <a:pt x="27" y="21"/>
                  </a:cubicBezTo>
                  <a:cubicBezTo>
                    <a:pt x="25" y="21"/>
                    <a:pt x="23" y="20"/>
                    <a:pt x="22" y="20"/>
                  </a:cubicBezTo>
                  <a:cubicBezTo>
                    <a:pt x="21" y="19"/>
                    <a:pt x="20" y="19"/>
                    <a:pt x="19" y="19"/>
                  </a:cubicBezTo>
                  <a:cubicBezTo>
                    <a:pt x="21" y="18"/>
                    <a:pt x="23" y="18"/>
                    <a:pt x="24" y="18"/>
                  </a:cubicBezTo>
                  <a:cubicBezTo>
                    <a:pt x="24" y="18"/>
                    <a:pt x="24" y="18"/>
                    <a:pt x="24" y="18"/>
                  </a:cubicBezTo>
                  <a:cubicBezTo>
                    <a:pt x="30" y="19"/>
                    <a:pt x="33" y="20"/>
                    <a:pt x="35" y="20"/>
                  </a:cubicBezTo>
                  <a:cubicBezTo>
                    <a:pt x="36" y="20"/>
                    <a:pt x="36" y="20"/>
                    <a:pt x="36" y="20"/>
                  </a:cubicBezTo>
                  <a:cubicBezTo>
                    <a:pt x="37" y="19"/>
                    <a:pt x="37" y="19"/>
                    <a:pt x="37" y="19"/>
                  </a:cubicBezTo>
                  <a:cubicBezTo>
                    <a:pt x="37" y="19"/>
                    <a:pt x="38" y="19"/>
                    <a:pt x="38" y="18"/>
                  </a:cubicBezTo>
                  <a:cubicBezTo>
                    <a:pt x="38" y="18"/>
                    <a:pt x="37" y="18"/>
                    <a:pt x="37" y="17"/>
                  </a:cubicBezTo>
                  <a:cubicBezTo>
                    <a:pt x="36" y="17"/>
                    <a:pt x="36" y="17"/>
                    <a:pt x="36" y="17"/>
                  </a:cubicBezTo>
                  <a:cubicBezTo>
                    <a:pt x="35" y="16"/>
                    <a:pt x="33" y="15"/>
                    <a:pt x="31" y="15"/>
                  </a:cubicBezTo>
                  <a:cubicBezTo>
                    <a:pt x="31" y="15"/>
                    <a:pt x="30" y="14"/>
                    <a:pt x="30" y="14"/>
                  </a:cubicBezTo>
                  <a:cubicBezTo>
                    <a:pt x="29" y="13"/>
                    <a:pt x="29" y="13"/>
                    <a:pt x="29" y="13"/>
                  </a:cubicBezTo>
                  <a:cubicBezTo>
                    <a:pt x="29" y="13"/>
                    <a:pt x="29" y="13"/>
                    <a:pt x="29" y="13"/>
                  </a:cubicBezTo>
                  <a:cubicBezTo>
                    <a:pt x="29" y="13"/>
                    <a:pt x="29" y="13"/>
                    <a:pt x="29" y="13"/>
                  </a:cubicBezTo>
                  <a:cubicBezTo>
                    <a:pt x="29" y="12"/>
                    <a:pt x="29" y="12"/>
                    <a:pt x="29" y="12"/>
                  </a:cubicBezTo>
                  <a:cubicBezTo>
                    <a:pt x="28" y="12"/>
                    <a:pt x="29" y="11"/>
                    <a:pt x="30" y="10"/>
                  </a:cubicBezTo>
                  <a:cubicBezTo>
                    <a:pt x="31" y="10"/>
                    <a:pt x="31" y="10"/>
                    <a:pt x="31" y="10"/>
                  </a:cubicBezTo>
                  <a:cubicBezTo>
                    <a:pt x="31" y="10"/>
                    <a:pt x="31" y="10"/>
                    <a:pt x="32" y="9"/>
                  </a:cubicBezTo>
                  <a:cubicBezTo>
                    <a:pt x="32" y="9"/>
                    <a:pt x="32" y="9"/>
                    <a:pt x="33" y="9"/>
                  </a:cubicBezTo>
                  <a:cubicBezTo>
                    <a:pt x="34" y="9"/>
                    <a:pt x="35" y="9"/>
                    <a:pt x="37" y="9"/>
                  </a:cubicBezTo>
                  <a:cubicBezTo>
                    <a:pt x="37" y="9"/>
                    <a:pt x="37" y="9"/>
                    <a:pt x="37" y="9"/>
                  </a:cubicBezTo>
                  <a:cubicBezTo>
                    <a:pt x="38" y="9"/>
                    <a:pt x="39" y="9"/>
                    <a:pt x="40" y="9"/>
                  </a:cubicBezTo>
                  <a:cubicBezTo>
                    <a:pt x="40" y="9"/>
                    <a:pt x="40" y="9"/>
                    <a:pt x="40" y="9"/>
                  </a:cubicBezTo>
                  <a:moveTo>
                    <a:pt x="4" y="16"/>
                  </a:moveTo>
                  <a:cubicBezTo>
                    <a:pt x="4" y="15"/>
                    <a:pt x="4" y="15"/>
                    <a:pt x="4" y="15"/>
                  </a:cubicBezTo>
                  <a:cubicBezTo>
                    <a:pt x="4" y="15"/>
                    <a:pt x="4" y="15"/>
                    <a:pt x="4" y="15"/>
                  </a:cubicBezTo>
                  <a:cubicBezTo>
                    <a:pt x="4" y="13"/>
                    <a:pt x="5" y="11"/>
                    <a:pt x="7" y="11"/>
                  </a:cubicBezTo>
                  <a:cubicBezTo>
                    <a:pt x="16" y="5"/>
                    <a:pt x="27" y="3"/>
                    <a:pt x="37" y="3"/>
                  </a:cubicBezTo>
                  <a:cubicBezTo>
                    <a:pt x="45" y="3"/>
                    <a:pt x="53" y="4"/>
                    <a:pt x="61" y="7"/>
                  </a:cubicBezTo>
                  <a:cubicBezTo>
                    <a:pt x="63" y="8"/>
                    <a:pt x="65" y="9"/>
                    <a:pt x="66" y="10"/>
                  </a:cubicBezTo>
                  <a:cubicBezTo>
                    <a:pt x="68" y="11"/>
                    <a:pt x="68" y="13"/>
                    <a:pt x="68" y="14"/>
                  </a:cubicBezTo>
                  <a:cubicBezTo>
                    <a:pt x="68" y="15"/>
                    <a:pt x="68" y="15"/>
                    <a:pt x="68" y="15"/>
                  </a:cubicBezTo>
                  <a:cubicBezTo>
                    <a:pt x="68" y="15"/>
                    <a:pt x="68" y="16"/>
                    <a:pt x="67" y="16"/>
                  </a:cubicBezTo>
                  <a:cubicBezTo>
                    <a:pt x="67" y="15"/>
                    <a:pt x="66" y="14"/>
                    <a:pt x="65" y="14"/>
                  </a:cubicBezTo>
                  <a:cubicBezTo>
                    <a:pt x="63" y="12"/>
                    <a:pt x="61" y="11"/>
                    <a:pt x="58" y="10"/>
                  </a:cubicBezTo>
                  <a:cubicBezTo>
                    <a:pt x="58" y="10"/>
                    <a:pt x="56" y="10"/>
                    <a:pt x="54" y="9"/>
                  </a:cubicBezTo>
                  <a:cubicBezTo>
                    <a:pt x="52" y="9"/>
                    <a:pt x="50" y="8"/>
                    <a:pt x="50" y="8"/>
                  </a:cubicBezTo>
                  <a:cubicBezTo>
                    <a:pt x="49" y="8"/>
                    <a:pt x="49" y="8"/>
                    <a:pt x="49" y="8"/>
                  </a:cubicBezTo>
                  <a:cubicBezTo>
                    <a:pt x="50" y="7"/>
                    <a:pt x="50" y="7"/>
                    <a:pt x="50" y="7"/>
                  </a:cubicBezTo>
                  <a:cubicBezTo>
                    <a:pt x="50" y="7"/>
                    <a:pt x="49" y="6"/>
                    <a:pt x="49" y="6"/>
                  </a:cubicBezTo>
                  <a:cubicBezTo>
                    <a:pt x="47" y="5"/>
                    <a:pt x="44" y="5"/>
                    <a:pt x="42" y="5"/>
                  </a:cubicBezTo>
                  <a:cubicBezTo>
                    <a:pt x="42" y="5"/>
                    <a:pt x="42" y="5"/>
                    <a:pt x="42" y="5"/>
                  </a:cubicBezTo>
                  <a:cubicBezTo>
                    <a:pt x="41" y="5"/>
                    <a:pt x="41" y="5"/>
                    <a:pt x="41" y="5"/>
                  </a:cubicBezTo>
                  <a:cubicBezTo>
                    <a:pt x="40" y="7"/>
                    <a:pt x="40" y="7"/>
                    <a:pt x="40" y="7"/>
                  </a:cubicBezTo>
                  <a:cubicBezTo>
                    <a:pt x="39" y="6"/>
                    <a:pt x="38" y="6"/>
                    <a:pt x="37" y="6"/>
                  </a:cubicBezTo>
                  <a:cubicBezTo>
                    <a:pt x="35" y="6"/>
                    <a:pt x="34" y="6"/>
                    <a:pt x="32" y="7"/>
                  </a:cubicBezTo>
                  <a:cubicBezTo>
                    <a:pt x="32" y="7"/>
                    <a:pt x="32" y="7"/>
                    <a:pt x="31" y="7"/>
                  </a:cubicBezTo>
                  <a:cubicBezTo>
                    <a:pt x="31" y="7"/>
                    <a:pt x="31" y="7"/>
                    <a:pt x="30" y="7"/>
                  </a:cubicBezTo>
                  <a:cubicBezTo>
                    <a:pt x="30" y="7"/>
                    <a:pt x="30" y="7"/>
                    <a:pt x="30" y="7"/>
                  </a:cubicBezTo>
                  <a:cubicBezTo>
                    <a:pt x="22" y="7"/>
                    <a:pt x="15" y="9"/>
                    <a:pt x="8" y="12"/>
                  </a:cubicBezTo>
                  <a:cubicBezTo>
                    <a:pt x="8" y="12"/>
                    <a:pt x="8" y="12"/>
                    <a:pt x="8" y="12"/>
                  </a:cubicBezTo>
                  <a:cubicBezTo>
                    <a:pt x="8" y="12"/>
                    <a:pt x="8" y="12"/>
                    <a:pt x="8" y="12"/>
                  </a:cubicBezTo>
                  <a:cubicBezTo>
                    <a:pt x="8" y="13"/>
                    <a:pt x="8" y="13"/>
                    <a:pt x="8" y="13"/>
                  </a:cubicBezTo>
                  <a:cubicBezTo>
                    <a:pt x="8" y="13"/>
                    <a:pt x="8" y="13"/>
                    <a:pt x="8" y="13"/>
                  </a:cubicBezTo>
                  <a:cubicBezTo>
                    <a:pt x="7" y="13"/>
                    <a:pt x="6" y="14"/>
                    <a:pt x="5" y="14"/>
                  </a:cubicBezTo>
                  <a:cubicBezTo>
                    <a:pt x="5" y="15"/>
                    <a:pt x="4" y="15"/>
                    <a:pt x="4" y="16"/>
                  </a:cubicBezTo>
                  <a:moveTo>
                    <a:pt x="37" y="0"/>
                  </a:moveTo>
                  <a:cubicBezTo>
                    <a:pt x="26" y="0"/>
                    <a:pt x="15" y="2"/>
                    <a:pt x="5" y="8"/>
                  </a:cubicBezTo>
                  <a:cubicBezTo>
                    <a:pt x="3" y="9"/>
                    <a:pt x="1" y="12"/>
                    <a:pt x="0" y="14"/>
                  </a:cubicBezTo>
                  <a:cubicBezTo>
                    <a:pt x="0" y="14"/>
                    <a:pt x="0" y="15"/>
                    <a:pt x="0" y="15"/>
                  </a:cubicBezTo>
                  <a:cubicBezTo>
                    <a:pt x="0" y="18"/>
                    <a:pt x="2" y="20"/>
                    <a:pt x="4" y="21"/>
                  </a:cubicBezTo>
                  <a:cubicBezTo>
                    <a:pt x="8" y="25"/>
                    <a:pt x="17" y="29"/>
                    <a:pt x="32" y="29"/>
                  </a:cubicBezTo>
                  <a:cubicBezTo>
                    <a:pt x="37" y="29"/>
                    <a:pt x="46" y="28"/>
                    <a:pt x="54" y="26"/>
                  </a:cubicBezTo>
                  <a:cubicBezTo>
                    <a:pt x="58" y="25"/>
                    <a:pt x="62" y="24"/>
                    <a:pt x="65" y="22"/>
                  </a:cubicBezTo>
                  <a:cubicBezTo>
                    <a:pt x="68" y="21"/>
                    <a:pt x="70" y="19"/>
                    <a:pt x="71" y="16"/>
                  </a:cubicBezTo>
                  <a:cubicBezTo>
                    <a:pt x="72" y="15"/>
                    <a:pt x="72" y="15"/>
                    <a:pt x="72" y="14"/>
                  </a:cubicBezTo>
                  <a:cubicBezTo>
                    <a:pt x="72" y="11"/>
                    <a:pt x="70" y="9"/>
                    <a:pt x="69" y="8"/>
                  </a:cubicBezTo>
                  <a:cubicBezTo>
                    <a:pt x="67" y="6"/>
                    <a:pt x="64" y="5"/>
                    <a:pt x="62" y="4"/>
                  </a:cubicBezTo>
                  <a:cubicBezTo>
                    <a:pt x="54" y="1"/>
                    <a:pt x="46" y="0"/>
                    <a:pt x="37" y="0"/>
                  </a:cubicBezTo>
                </a:path>
              </a:pathLst>
            </a:custGeom>
            <a:solidFill>
              <a:srgbClr val="B2B2B2"/>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33" name="Freeform 784"/>
            <p:cNvSpPr>
              <a:spLocks noEditPoints="1"/>
            </p:cNvSpPr>
            <p:nvPr/>
          </p:nvSpPr>
          <p:spPr bwMode="auto">
            <a:xfrm>
              <a:off x="825425" y="4488558"/>
              <a:ext cx="197142" cy="114701"/>
            </a:xfrm>
            <a:custGeom>
              <a:avLst/>
              <a:gdLst>
                <a:gd name="T0" fmla="*/ 43 w 93"/>
                <a:gd name="T1" fmla="*/ 41 h 54"/>
                <a:gd name="T2" fmla="*/ 42 w 93"/>
                <a:gd name="T3" fmla="*/ 51 h 54"/>
                <a:gd name="T4" fmla="*/ 35 w 93"/>
                <a:gd name="T5" fmla="*/ 50 h 54"/>
                <a:gd name="T6" fmla="*/ 41 w 93"/>
                <a:gd name="T7" fmla="*/ 47 h 54"/>
                <a:gd name="T8" fmla="*/ 48 w 93"/>
                <a:gd name="T9" fmla="*/ 41 h 54"/>
                <a:gd name="T10" fmla="*/ 52 w 93"/>
                <a:gd name="T11" fmla="*/ 47 h 54"/>
                <a:gd name="T12" fmla="*/ 54 w 93"/>
                <a:gd name="T13" fmla="*/ 50 h 54"/>
                <a:gd name="T14" fmla="*/ 54 w 93"/>
                <a:gd name="T15" fmla="*/ 47 h 54"/>
                <a:gd name="T16" fmla="*/ 55 w 93"/>
                <a:gd name="T17" fmla="*/ 50 h 54"/>
                <a:gd name="T18" fmla="*/ 28 w 93"/>
                <a:gd name="T19" fmla="*/ 50 h 54"/>
                <a:gd name="T20" fmla="*/ 33 w 93"/>
                <a:gd name="T21" fmla="*/ 41 h 54"/>
                <a:gd name="T22" fmla="*/ 57 w 93"/>
                <a:gd name="T23" fmla="*/ 49 h 54"/>
                <a:gd name="T24" fmla="*/ 58 w 93"/>
                <a:gd name="T25" fmla="*/ 49 h 54"/>
                <a:gd name="T26" fmla="*/ 60 w 93"/>
                <a:gd name="T27" fmla="*/ 39 h 54"/>
                <a:gd name="T28" fmla="*/ 63 w 93"/>
                <a:gd name="T29" fmla="*/ 48 h 54"/>
                <a:gd name="T30" fmla="*/ 26 w 93"/>
                <a:gd name="T31" fmla="*/ 49 h 54"/>
                <a:gd name="T32" fmla="*/ 21 w 93"/>
                <a:gd name="T33" fmla="*/ 38 h 54"/>
                <a:gd name="T34" fmla="*/ 26 w 93"/>
                <a:gd name="T35" fmla="*/ 49 h 54"/>
                <a:gd name="T36" fmla="*/ 64 w 93"/>
                <a:gd name="T37" fmla="*/ 47 h 54"/>
                <a:gd name="T38" fmla="*/ 67 w 93"/>
                <a:gd name="T39" fmla="*/ 43 h 54"/>
                <a:gd name="T40" fmla="*/ 69 w 93"/>
                <a:gd name="T41" fmla="*/ 47 h 54"/>
                <a:gd name="T42" fmla="*/ 70 w 93"/>
                <a:gd name="T43" fmla="*/ 37 h 54"/>
                <a:gd name="T44" fmla="*/ 73 w 93"/>
                <a:gd name="T45" fmla="*/ 46 h 54"/>
                <a:gd name="T46" fmla="*/ 13 w 93"/>
                <a:gd name="T47" fmla="*/ 44 h 54"/>
                <a:gd name="T48" fmla="*/ 19 w 93"/>
                <a:gd name="T49" fmla="*/ 44 h 54"/>
                <a:gd name="T50" fmla="*/ 75 w 93"/>
                <a:gd name="T51" fmla="*/ 45 h 54"/>
                <a:gd name="T52" fmla="*/ 78 w 93"/>
                <a:gd name="T53" fmla="*/ 44 h 54"/>
                <a:gd name="T54" fmla="*/ 9 w 93"/>
                <a:gd name="T55" fmla="*/ 42 h 54"/>
                <a:gd name="T56" fmla="*/ 11 w 93"/>
                <a:gd name="T57" fmla="*/ 35 h 54"/>
                <a:gd name="T58" fmla="*/ 79 w 93"/>
                <a:gd name="T59" fmla="*/ 34 h 54"/>
                <a:gd name="T60" fmla="*/ 84 w 93"/>
                <a:gd name="T61" fmla="*/ 40 h 54"/>
                <a:gd name="T62" fmla="*/ 7 w 93"/>
                <a:gd name="T63" fmla="*/ 40 h 54"/>
                <a:gd name="T64" fmla="*/ 6 w 93"/>
                <a:gd name="T65" fmla="*/ 31 h 54"/>
                <a:gd name="T66" fmla="*/ 4 w 93"/>
                <a:gd name="T67" fmla="*/ 32 h 54"/>
                <a:gd name="T68" fmla="*/ 4 w 93"/>
                <a:gd name="T69" fmla="*/ 29 h 54"/>
                <a:gd name="T70" fmla="*/ 86 w 93"/>
                <a:gd name="T71" fmla="*/ 30 h 54"/>
                <a:gd name="T72" fmla="*/ 89 w 93"/>
                <a:gd name="T73" fmla="*/ 35 h 54"/>
                <a:gd name="T74" fmla="*/ 8 w 93"/>
                <a:gd name="T75" fmla="*/ 28 h 54"/>
                <a:gd name="T76" fmla="*/ 7 w 93"/>
                <a:gd name="T77" fmla="*/ 17 h 54"/>
                <a:gd name="T78" fmla="*/ 79 w 93"/>
                <a:gd name="T79" fmla="*/ 9 h 54"/>
                <a:gd name="T80" fmla="*/ 89 w 93"/>
                <a:gd name="T81" fmla="*/ 21 h 54"/>
                <a:gd name="T82" fmla="*/ 41 w 93"/>
                <a:gd name="T83" fmla="*/ 38 h 54"/>
                <a:gd name="T84" fmla="*/ 10 w 93"/>
                <a:gd name="T85" fmla="*/ 9 h 54"/>
                <a:gd name="T86" fmla="*/ 2 w 93"/>
                <a:gd name="T87" fmla="*/ 21 h 54"/>
                <a:gd name="T88" fmla="*/ 1 w 93"/>
                <a:gd name="T89" fmla="*/ 36 h 54"/>
                <a:gd name="T90" fmla="*/ 41 w 93"/>
                <a:gd name="T91" fmla="*/ 54 h 54"/>
                <a:gd name="T92" fmla="*/ 79 w 93"/>
                <a:gd name="T93" fmla="*/ 47 h 54"/>
                <a:gd name="T94" fmla="*/ 84 w 93"/>
                <a:gd name="T95" fmla="*/ 45 h 54"/>
                <a:gd name="T96" fmla="*/ 86 w 93"/>
                <a:gd name="T97" fmla="*/ 43 h 54"/>
                <a:gd name="T98" fmla="*/ 92 w 93"/>
                <a:gd name="T99" fmla="*/ 32 h 54"/>
                <a:gd name="T100" fmla="*/ 89 w 93"/>
                <a:gd name="T101" fmla="*/ 1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3" h="54">
                  <a:moveTo>
                    <a:pt x="42" y="51"/>
                  </a:moveTo>
                  <a:cubicBezTo>
                    <a:pt x="42" y="50"/>
                    <a:pt x="42" y="48"/>
                    <a:pt x="42" y="47"/>
                  </a:cubicBezTo>
                  <a:cubicBezTo>
                    <a:pt x="42" y="45"/>
                    <a:pt x="42" y="43"/>
                    <a:pt x="43" y="41"/>
                  </a:cubicBezTo>
                  <a:cubicBezTo>
                    <a:pt x="44" y="41"/>
                    <a:pt x="45" y="41"/>
                    <a:pt x="47" y="41"/>
                  </a:cubicBezTo>
                  <a:cubicBezTo>
                    <a:pt x="47" y="44"/>
                    <a:pt x="47" y="47"/>
                    <a:pt x="48" y="50"/>
                  </a:cubicBezTo>
                  <a:cubicBezTo>
                    <a:pt x="46" y="51"/>
                    <a:pt x="44" y="51"/>
                    <a:pt x="42" y="51"/>
                  </a:cubicBezTo>
                  <a:moveTo>
                    <a:pt x="41" y="51"/>
                  </a:moveTo>
                  <a:cubicBezTo>
                    <a:pt x="39" y="51"/>
                    <a:pt x="37" y="51"/>
                    <a:pt x="35" y="50"/>
                  </a:cubicBezTo>
                  <a:cubicBezTo>
                    <a:pt x="35" y="50"/>
                    <a:pt x="35" y="50"/>
                    <a:pt x="35" y="50"/>
                  </a:cubicBezTo>
                  <a:cubicBezTo>
                    <a:pt x="35" y="47"/>
                    <a:pt x="35" y="44"/>
                    <a:pt x="35" y="41"/>
                  </a:cubicBezTo>
                  <a:cubicBezTo>
                    <a:pt x="37" y="41"/>
                    <a:pt x="39" y="41"/>
                    <a:pt x="41" y="41"/>
                  </a:cubicBezTo>
                  <a:cubicBezTo>
                    <a:pt x="41" y="43"/>
                    <a:pt x="41" y="45"/>
                    <a:pt x="41" y="47"/>
                  </a:cubicBezTo>
                  <a:cubicBezTo>
                    <a:pt x="41" y="48"/>
                    <a:pt x="41" y="50"/>
                    <a:pt x="41" y="51"/>
                  </a:cubicBezTo>
                  <a:moveTo>
                    <a:pt x="49" y="50"/>
                  </a:moveTo>
                  <a:cubicBezTo>
                    <a:pt x="49" y="47"/>
                    <a:pt x="49" y="44"/>
                    <a:pt x="48" y="41"/>
                  </a:cubicBezTo>
                  <a:cubicBezTo>
                    <a:pt x="49" y="41"/>
                    <a:pt x="49" y="41"/>
                    <a:pt x="49" y="41"/>
                  </a:cubicBezTo>
                  <a:cubicBezTo>
                    <a:pt x="50" y="41"/>
                    <a:pt x="51" y="41"/>
                    <a:pt x="52" y="40"/>
                  </a:cubicBezTo>
                  <a:cubicBezTo>
                    <a:pt x="52" y="42"/>
                    <a:pt x="52" y="45"/>
                    <a:pt x="52" y="47"/>
                  </a:cubicBezTo>
                  <a:cubicBezTo>
                    <a:pt x="52" y="48"/>
                    <a:pt x="52" y="49"/>
                    <a:pt x="52" y="50"/>
                  </a:cubicBezTo>
                  <a:cubicBezTo>
                    <a:pt x="51" y="50"/>
                    <a:pt x="50" y="50"/>
                    <a:pt x="49" y="50"/>
                  </a:cubicBezTo>
                  <a:moveTo>
                    <a:pt x="54" y="50"/>
                  </a:moveTo>
                  <a:cubicBezTo>
                    <a:pt x="54" y="49"/>
                    <a:pt x="54" y="49"/>
                    <a:pt x="54" y="49"/>
                  </a:cubicBezTo>
                  <a:cubicBezTo>
                    <a:pt x="54" y="48"/>
                    <a:pt x="54" y="48"/>
                    <a:pt x="54" y="48"/>
                  </a:cubicBezTo>
                  <a:cubicBezTo>
                    <a:pt x="54" y="47"/>
                    <a:pt x="54" y="47"/>
                    <a:pt x="54" y="47"/>
                  </a:cubicBezTo>
                  <a:cubicBezTo>
                    <a:pt x="54" y="44"/>
                    <a:pt x="54" y="42"/>
                    <a:pt x="54" y="40"/>
                  </a:cubicBezTo>
                  <a:cubicBezTo>
                    <a:pt x="54" y="40"/>
                    <a:pt x="55" y="40"/>
                    <a:pt x="55" y="40"/>
                  </a:cubicBezTo>
                  <a:cubicBezTo>
                    <a:pt x="55" y="43"/>
                    <a:pt x="55" y="46"/>
                    <a:pt x="55" y="50"/>
                  </a:cubicBezTo>
                  <a:cubicBezTo>
                    <a:pt x="54" y="50"/>
                    <a:pt x="54" y="50"/>
                    <a:pt x="54" y="50"/>
                  </a:cubicBezTo>
                  <a:moveTo>
                    <a:pt x="34" y="50"/>
                  </a:moveTo>
                  <a:cubicBezTo>
                    <a:pt x="32" y="50"/>
                    <a:pt x="30" y="50"/>
                    <a:pt x="28" y="50"/>
                  </a:cubicBezTo>
                  <a:cubicBezTo>
                    <a:pt x="28" y="48"/>
                    <a:pt x="28" y="47"/>
                    <a:pt x="28" y="46"/>
                  </a:cubicBezTo>
                  <a:cubicBezTo>
                    <a:pt x="28" y="44"/>
                    <a:pt x="28" y="42"/>
                    <a:pt x="28" y="40"/>
                  </a:cubicBezTo>
                  <a:cubicBezTo>
                    <a:pt x="30" y="40"/>
                    <a:pt x="32" y="41"/>
                    <a:pt x="33" y="41"/>
                  </a:cubicBezTo>
                  <a:cubicBezTo>
                    <a:pt x="34" y="44"/>
                    <a:pt x="34" y="47"/>
                    <a:pt x="34" y="50"/>
                  </a:cubicBezTo>
                  <a:cubicBezTo>
                    <a:pt x="34" y="50"/>
                    <a:pt x="34" y="50"/>
                    <a:pt x="34" y="50"/>
                  </a:cubicBezTo>
                  <a:moveTo>
                    <a:pt x="57" y="49"/>
                  </a:moveTo>
                  <a:cubicBezTo>
                    <a:pt x="57" y="46"/>
                    <a:pt x="57" y="43"/>
                    <a:pt x="57" y="40"/>
                  </a:cubicBezTo>
                  <a:cubicBezTo>
                    <a:pt x="58" y="40"/>
                    <a:pt x="58" y="40"/>
                    <a:pt x="58" y="40"/>
                  </a:cubicBezTo>
                  <a:cubicBezTo>
                    <a:pt x="58" y="43"/>
                    <a:pt x="58" y="46"/>
                    <a:pt x="58" y="49"/>
                  </a:cubicBezTo>
                  <a:cubicBezTo>
                    <a:pt x="58" y="49"/>
                    <a:pt x="57" y="49"/>
                    <a:pt x="57" y="49"/>
                  </a:cubicBezTo>
                  <a:moveTo>
                    <a:pt x="60" y="49"/>
                  </a:moveTo>
                  <a:cubicBezTo>
                    <a:pt x="60" y="46"/>
                    <a:pt x="60" y="43"/>
                    <a:pt x="60" y="39"/>
                  </a:cubicBezTo>
                  <a:cubicBezTo>
                    <a:pt x="61" y="39"/>
                    <a:pt x="62" y="39"/>
                    <a:pt x="63" y="39"/>
                  </a:cubicBezTo>
                  <a:cubicBezTo>
                    <a:pt x="63" y="42"/>
                    <a:pt x="63" y="45"/>
                    <a:pt x="63" y="48"/>
                  </a:cubicBezTo>
                  <a:cubicBezTo>
                    <a:pt x="63" y="48"/>
                    <a:pt x="63" y="48"/>
                    <a:pt x="63" y="48"/>
                  </a:cubicBezTo>
                  <a:cubicBezTo>
                    <a:pt x="63" y="48"/>
                    <a:pt x="63" y="48"/>
                    <a:pt x="63" y="48"/>
                  </a:cubicBezTo>
                  <a:cubicBezTo>
                    <a:pt x="62" y="49"/>
                    <a:pt x="61" y="49"/>
                    <a:pt x="60" y="49"/>
                  </a:cubicBezTo>
                  <a:moveTo>
                    <a:pt x="26" y="49"/>
                  </a:moveTo>
                  <a:cubicBezTo>
                    <a:pt x="24" y="49"/>
                    <a:pt x="22" y="48"/>
                    <a:pt x="20" y="48"/>
                  </a:cubicBezTo>
                  <a:cubicBezTo>
                    <a:pt x="20" y="46"/>
                    <a:pt x="20" y="45"/>
                    <a:pt x="20" y="44"/>
                  </a:cubicBezTo>
                  <a:cubicBezTo>
                    <a:pt x="20" y="42"/>
                    <a:pt x="20" y="40"/>
                    <a:pt x="21" y="38"/>
                  </a:cubicBezTo>
                  <a:cubicBezTo>
                    <a:pt x="22" y="39"/>
                    <a:pt x="24" y="39"/>
                    <a:pt x="26" y="40"/>
                  </a:cubicBezTo>
                  <a:cubicBezTo>
                    <a:pt x="26" y="42"/>
                    <a:pt x="26" y="44"/>
                    <a:pt x="26" y="46"/>
                  </a:cubicBezTo>
                  <a:cubicBezTo>
                    <a:pt x="26" y="47"/>
                    <a:pt x="26" y="48"/>
                    <a:pt x="26" y="49"/>
                  </a:cubicBezTo>
                  <a:moveTo>
                    <a:pt x="65" y="48"/>
                  </a:moveTo>
                  <a:cubicBezTo>
                    <a:pt x="65" y="47"/>
                    <a:pt x="65" y="47"/>
                    <a:pt x="65" y="47"/>
                  </a:cubicBezTo>
                  <a:cubicBezTo>
                    <a:pt x="64" y="47"/>
                    <a:pt x="64" y="47"/>
                    <a:pt x="64" y="47"/>
                  </a:cubicBezTo>
                  <a:cubicBezTo>
                    <a:pt x="64" y="44"/>
                    <a:pt x="64" y="42"/>
                    <a:pt x="64" y="39"/>
                  </a:cubicBezTo>
                  <a:cubicBezTo>
                    <a:pt x="65" y="38"/>
                    <a:pt x="66" y="38"/>
                    <a:pt x="67" y="38"/>
                  </a:cubicBezTo>
                  <a:cubicBezTo>
                    <a:pt x="67" y="40"/>
                    <a:pt x="67" y="41"/>
                    <a:pt x="67" y="43"/>
                  </a:cubicBezTo>
                  <a:cubicBezTo>
                    <a:pt x="67" y="44"/>
                    <a:pt x="67" y="46"/>
                    <a:pt x="67" y="47"/>
                  </a:cubicBezTo>
                  <a:cubicBezTo>
                    <a:pt x="66" y="48"/>
                    <a:pt x="66" y="48"/>
                    <a:pt x="65" y="48"/>
                  </a:cubicBezTo>
                  <a:moveTo>
                    <a:pt x="69" y="47"/>
                  </a:moveTo>
                  <a:cubicBezTo>
                    <a:pt x="69" y="46"/>
                    <a:pt x="69" y="44"/>
                    <a:pt x="69" y="43"/>
                  </a:cubicBezTo>
                  <a:cubicBezTo>
                    <a:pt x="69" y="41"/>
                    <a:pt x="69" y="39"/>
                    <a:pt x="69" y="38"/>
                  </a:cubicBezTo>
                  <a:cubicBezTo>
                    <a:pt x="70" y="37"/>
                    <a:pt x="70" y="37"/>
                    <a:pt x="70" y="37"/>
                  </a:cubicBezTo>
                  <a:cubicBezTo>
                    <a:pt x="71" y="37"/>
                    <a:pt x="72" y="37"/>
                    <a:pt x="73" y="36"/>
                  </a:cubicBezTo>
                  <a:cubicBezTo>
                    <a:pt x="73" y="39"/>
                    <a:pt x="73" y="42"/>
                    <a:pt x="73" y="45"/>
                  </a:cubicBezTo>
                  <a:cubicBezTo>
                    <a:pt x="73" y="46"/>
                    <a:pt x="73" y="46"/>
                    <a:pt x="73" y="46"/>
                  </a:cubicBezTo>
                  <a:cubicBezTo>
                    <a:pt x="72" y="46"/>
                    <a:pt x="70" y="47"/>
                    <a:pt x="69" y="47"/>
                  </a:cubicBezTo>
                  <a:moveTo>
                    <a:pt x="19" y="47"/>
                  </a:moveTo>
                  <a:cubicBezTo>
                    <a:pt x="17" y="46"/>
                    <a:pt x="15" y="45"/>
                    <a:pt x="13" y="44"/>
                  </a:cubicBezTo>
                  <a:cubicBezTo>
                    <a:pt x="13" y="41"/>
                    <a:pt x="13" y="38"/>
                    <a:pt x="13" y="35"/>
                  </a:cubicBezTo>
                  <a:cubicBezTo>
                    <a:pt x="15" y="36"/>
                    <a:pt x="17" y="37"/>
                    <a:pt x="19" y="38"/>
                  </a:cubicBezTo>
                  <a:cubicBezTo>
                    <a:pt x="19" y="40"/>
                    <a:pt x="19" y="42"/>
                    <a:pt x="19" y="44"/>
                  </a:cubicBezTo>
                  <a:cubicBezTo>
                    <a:pt x="19" y="45"/>
                    <a:pt x="19" y="46"/>
                    <a:pt x="19" y="47"/>
                  </a:cubicBezTo>
                  <a:moveTo>
                    <a:pt x="75" y="45"/>
                  </a:moveTo>
                  <a:cubicBezTo>
                    <a:pt x="75" y="45"/>
                    <a:pt x="75" y="45"/>
                    <a:pt x="75" y="45"/>
                  </a:cubicBezTo>
                  <a:cubicBezTo>
                    <a:pt x="75" y="42"/>
                    <a:pt x="75" y="39"/>
                    <a:pt x="74" y="36"/>
                  </a:cubicBezTo>
                  <a:cubicBezTo>
                    <a:pt x="75" y="36"/>
                    <a:pt x="76" y="35"/>
                    <a:pt x="77" y="35"/>
                  </a:cubicBezTo>
                  <a:cubicBezTo>
                    <a:pt x="78" y="38"/>
                    <a:pt x="78" y="41"/>
                    <a:pt x="78" y="44"/>
                  </a:cubicBezTo>
                  <a:cubicBezTo>
                    <a:pt x="77" y="44"/>
                    <a:pt x="76" y="45"/>
                    <a:pt x="75" y="45"/>
                  </a:cubicBezTo>
                  <a:moveTo>
                    <a:pt x="11" y="43"/>
                  </a:moveTo>
                  <a:cubicBezTo>
                    <a:pt x="10" y="43"/>
                    <a:pt x="10" y="42"/>
                    <a:pt x="9" y="42"/>
                  </a:cubicBezTo>
                  <a:cubicBezTo>
                    <a:pt x="9" y="39"/>
                    <a:pt x="9" y="36"/>
                    <a:pt x="9" y="33"/>
                  </a:cubicBezTo>
                  <a:cubicBezTo>
                    <a:pt x="10" y="33"/>
                    <a:pt x="10" y="34"/>
                    <a:pt x="11" y="34"/>
                  </a:cubicBezTo>
                  <a:cubicBezTo>
                    <a:pt x="11" y="35"/>
                    <a:pt x="11" y="35"/>
                    <a:pt x="11" y="35"/>
                  </a:cubicBezTo>
                  <a:cubicBezTo>
                    <a:pt x="11" y="38"/>
                    <a:pt x="11" y="40"/>
                    <a:pt x="11" y="43"/>
                  </a:cubicBezTo>
                  <a:moveTo>
                    <a:pt x="79" y="43"/>
                  </a:moveTo>
                  <a:cubicBezTo>
                    <a:pt x="79" y="40"/>
                    <a:pt x="79" y="37"/>
                    <a:pt x="79" y="34"/>
                  </a:cubicBezTo>
                  <a:cubicBezTo>
                    <a:pt x="81" y="33"/>
                    <a:pt x="82" y="33"/>
                    <a:pt x="84" y="32"/>
                  </a:cubicBezTo>
                  <a:cubicBezTo>
                    <a:pt x="84" y="32"/>
                    <a:pt x="84" y="32"/>
                    <a:pt x="84" y="32"/>
                  </a:cubicBezTo>
                  <a:cubicBezTo>
                    <a:pt x="84" y="34"/>
                    <a:pt x="84" y="37"/>
                    <a:pt x="84" y="40"/>
                  </a:cubicBezTo>
                  <a:cubicBezTo>
                    <a:pt x="84" y="41"/>
                    <a:pt x="83" y="41"/>
                    <a:pt x="82" y="42"/>
                  </a:cubicBezTo>
                  <a:cubicBezTo>
                    <a:pt x="81" y="42"/>
                    <a:pt x="80" y="43"/>
                    <a:pt x="79" y="43"/>
                  </a:cubicBezTo>
                  <a:moveTo>
                    <a:pt x="7" y="40"/>
                  </a:moveTo>
                  <a:cubicBezTo>
                    <a:pt x="7" y="40"/>
                    <a:pt x="6" y="39"/>
                    <a:pt x="6" y="38"/>
                  </a:cubicBezTo>
                  <a:cubicBezTo>
                    <a:pt x="6" y="38"/>
                    <a:pt x="6" y="38"/>
                    <a:pt x="6" y="38"/>
                  </a:cubicBezTo>
                  <a:cubicBezTo>
                    <a:pt x="6" y="36"/>
                    <a:pt x="6" y="33"/>
                    <a:pt x="6" y="31"/>
                  </a:cubicBezTo>
                  <a:cubicBezTo>
                    <a:pt x="7" y="31"/>
                    <a:pt x="7" y="31"/>
                    <a:pt x="7" y="31"/>
                  </a:cubicBezTo>
                  <a:cubicBezTo>
                    <a:pt x="7" y="34"/>
                    <a:pt x="7" y="37"/>
                    <a:pt x="7" y="40"/>
                  </a:cubicBezTo>
                  <a:moveTo>
                    <a:pt x="4" y="32"/>
                  </a:moveTo>
                  <a:cubicBezTo>
                    <a:pt x="4" y="32"/>
                    <a:pt x="4" y="32"/>
                    <a:pt x="4" y="32"/>
                  </a:cubicBezTo>
                  <a:cubicBezTo>
                    <a:pt x="4" y="31"/>
                    <a:pt x="4" y="30"/>
                    <a:pt x="4" y="28"/>
                  </a:cubicBezTo>
                  <a:cubicBezTo>
                    <a:pt x="4" y="29"/>
                    <a:pt x="4" y="29"/>
                    <a:pt x="4" y="29"/>
                  </a:cubicBezTo>
                  <a:cubicBezTo>
                    <a:pt x="4" y="30"/>
                    <a:pt x="4" y="31"/>
                    <a:pt x="4" y="32"/>
                  </a:cubicBezTo>
                  <a:moveTo>
                    <a:pt x="86" y="39"/>
                  </a:moveTo>
                  <a:cubicBezTo>
                    <a:pt x="86" y="36"/>
                    <a:pt x="86" y="33"/>
                    <a:pt x="86" y="30"/>
                  </a:cubicBezTo>
                  <a:cubicBezTo>
                    <a:pt x="87" y="30"/>
                    <a:pt x="88" y="29"/>
                    <a:pt x="89" y="28"/>
                  </a:cubicBezTo>
                  <a:cubicBezTo>
                    <a:pt x="89" y="30"/>
                    <a:pt x="89" y="32"/>
                    <a:pt x="89" y="35"/>
                  </a:cubicBezTo>
                  <a:cubicBezTo>
                    <a:pt x="89" y="35"/>
                    <a:pt x="89" y="35"/>
                    <a:pt x="89" y="35"/>
                  </a:cubicBezTo>
                  <a:cubicBezTo>
                    <a:pt x="88" y="36"/>
                    <a:pt x="87" y="38"/>
                    <a:pt x="86" y="39"/>
                  </a:cubicBezTo>
                  <a:moveTo>
                    <a:pt x="41" y="38"/>
                  </a:moveTo>
                  <a:cubicBezTo>
                    <a:pt x="23" y="38"/>
                    <a:pt x="12" y="32"/>
                    <a:pt x="8" y="28"/>
                  </a:cubicBezTo>
                  <a:cubicBezTo>
                    <a:pt x="6" y="26"/>
                    <a:pt x="5" y="24"/>
                    <a:pt x="5" y="22"/>
                  </a:cubicBezTo>
                  <a:cubicBezTo>
                    <a:pt x="5" y="21"/>
                    <a:pt x="5" y="21"/>
                    <a:pt x="5" y="21"/>
                  </a:cubicBezTo>
                  <a:cubicBezTo>
                    <a:pt x="5" y="20"/>
                    <a:pt x="6" y="18"/>
                    <a:pt x="7" y="17"/>
                  </a:cubicBezTo>
                  <a:cubicBezTo>
                    <a:pt x="8" y="15"/>
                    <a:pt x="10" y="13"/>
                    <a:pt x="12" y="12"/>
                  </a:cubicBezTo>
                  <a:cubicBezTo>
                    <a:pt x="23" y="6"/>
                    <a:pt x="35" y="3"/>
                    <a:pt x="48" y="3"/>
                  </a:cubicBezTo>
                  <a:cubicBezTo>
                    <a:pt x="58" y="3"/>
                    <a:pt x="69" y="5"/>
                    <a:pt x="79" y="9"/>
                  </a:cubicBezTo>
                  <a:cubicBezTo>
                    <a:pt x="82" y="10"/>
                    <a:pt x="85" y="12"/>
                    <a:pt x="86" y="14"/>
                  </a:cubicBezTo>
                  <a:cubicBezTo>
                    <a:pt x="88" y="16"/>
                    <a:pt x="89" y="18"/>
                    <a:pt x="89" y="20"/>
                  </a:cubicBezTo>
                  <a:cubicBezTo>
                    <a:pt x="89" y="20"/>
                    <a:pt x="89" y="21"/>
                    <a:pt x="89" y="21"/>
                  </a:cubicBezTo>
                  <a:cubicBezTo>
                    <a:pt x="88" y="24"/>
                    <a:pt x="86" y="27"/>
                    <a:pt x="82" y="29"/>
                  </a:cubicBezTo>
                  <a:cubicBezTo>
                    <a:pt x="71" y="35"/>
                    <a:pt x="52" y="38"/>
                    <a:pt x="42" y="38"/>
                  </a:cubicBezTo>
                  <a:cubicBezTo>
                    <a:pt x="42" y="38"/>
                    <a:pt x="41" y="38"/>
                    <a:pt x="41" y="38"/>
                  </a:cubicBezTo>
                  <a:cubicBezTo>
                    <a:pt x="41" y="38"/>
                    <a:pt x="41" y="38"/>
                    <a:pt x="41" y="38"/>
                  </a:cubicBezTo>
                  <a:moveTo>
                    <a:pt x="48" y="0"/>
                  </a:moveTo>
                  <a:cubicBezTo>
                    <a:pt x="35" y="0"/>
                    <a:pt x="22" y="3"/>
                    <a:pt x="10" y="9"/>
                  </a:cubicBezTo>
                  <a:cubicBezTo>
                    <a:pt x="8" y="11"/>
                    <a:pt x="6" y="13"/>
                    <a:pt x="4" y="15"/>
                  </a:cubicBezTo>
                  <a:cubicBezTo>
                    <a:pt x="3" y="17"/>
                    <a:pt x="2" y="19"/>
                    <a:pt x="2" y="20"/>
                  </a:cubicBezTo>
                  <a:cubicBezTo>
                    <a:pt x="2" y="21"/>
                    <a:pt x="2" y="21"/>
                    <a:pt x="2" y="21"/>
                  </a:cubicBezTo>
                  <a:cubicBezTo>
                    <a:pt x="1" y="21"/>
                    <a:pt x="1" y="22"/>
                    <a:pt x="1" y="22"/>
                  </a:cubicBezTo>
                  <a:cubicBezTo>
                    <a:pt x="1" y="24"/>
                    <a:pt x="0" y="26"/>
                    <a:pt x="0" y="28"/>
                  </a:cubicBezTo>
                  <a:cubicBezTo>
                    <a:pt x="0" y="30"/>
                    <a:pt x="1" y="33"/>
                    <a:pt x="1" y="36"/>
                  </a:cubicBezTo>
                  <a:cubicBezTo>
                    <a:pt x="1" y="37"/>
                    <a:pt x="1" y="37"/>
                    <a:pt x="2" y="37"/>
                  </a:cubicBezTo>
                  <a:cubicBezTo>
                    <a:pt x="2" y="39"/>
                    <a:pt x="4" y="42"/>
                    <a:pt x="5" y="43"/>
                  </a:cubicBezTo>
                  <a:cubicBezTo>
                    <a:pt x="11" y="49"/>
                    <a:pt x="23" y="54"/>
                    <a:pt x="41" y="54"/>
                  </a:cubicBezTo>
                  <a:cubicBezTo>
                    <a:pt x="49" y="54"/>
                    <a:pt x="60" y="53"/>
                    <a:pt x="70" y="50"/>
                  </a:cubicBezTo>
                  <a:cubicBezTo>
                    <a:pt x="73" y="49"/>
                    <a:pt x="76" y="48"/>
                    <a:pt x="79" y="47"/>
                  </a:cubicBezTo>
                  <a:cubicBezTo>
                    <a:pt x="79" y="47"/>
                    <a:pt x="79" y="47"/>
                    <a:pt x="79" y="47"/>
                  </a:cubicBezTo>
                  <a:cubicBezTo>
                    <a:pt x="80" y="47"/>
                    <a:pt x="80" y="47"/>
                    <a:pt x="80" y="47"/>
                  </a:cubicBezTo>
                  <a:cubicBezTo>
                    <a:pt x="80" y="47"/>
                    <a:pt x="80" y="47"/>
                    <a:pt x="80" y="47"/>
                  </a:cubicBezTo>
                  <a:cubicBezTo>
                    <a:pt x="81" y="46"/>
                    <a:pt x="83" y="45"/>
                    <a:pt x="84" y="45"/>
                  </a:cubicBezTo>
                  <a:cubicBezTo>
                    <a:pt x="84" y="44"/>
                    <a:pt x="85" y="44"/>
                    <a:pt x="86" y="43"/>
                  </a:cubicBezTo>
                  <a:cubicBezTo>
                    <a:pt x="86" y="43"/>
                    <a:pt x="86" y="43"/>
                    <a:pt x="86" y="43"/>
                  </a:cubicBezTo>
                  <a:cubicBezTo>
                    <a:pt x="86" y="43"/>
                    <a:pt x="86" y="43"/>
                    <a:pt x="86" y="43"/>
                  </a:cubicBezTo>
                  <a:cubicBezTo>
                    <a:pt x="89" y="41"/>
                    <a:pt x="91" y="39"/>
                    <a:pt x="92" y="35"/>
                  </a:cubicBezTo>
                  <a:cubicBezTo>
                    <a:pt x="92" y="35"/>
                    <a:pt x="93" y="34"/>
                    <a:pt x="93" y="34"/>
                  </a:cubicBezTo>
                  <a:cubicBezTo>
                    <a:pt x="93" y="33"/>
                    <a:pt x="92" y="33"/>
                    <a:pt x="92" y="32"/>
                  </a:cubicBezTo>
                  <a:cubicBezTo>
                    <a:pt x="92" y="28"/>
                    <a:pt x="93" y="24"/>
                    <a:pt x="93" y="19"/>
                  </a:cubicBezTo>
                  <a:cubicBezTo>
                    <a:pt x="93" y="19"/>
                    <a:pt x="93" y="18"/>
                    <a:pt x="92" y="18"/>
                  </a:cubicBezTo>
                  <a:cubicBezTo>
                    <a:pt x="92" y="16"/>
                    <a:pt x="91" y="13"/>
                    <a:pt x="89" y="12"/>
                  </a:cubicBezTo>
                  <a:cubicBezTo>
                    <a:pt x="86" y="9"/>
                    <a:pt x="83" y="7"/>
                    <a:pt x="80" y="6"/>
                  </a:cubicBezTo>
                  <a:cubicBezTo>
                    <a:pt x="70" y="2"/>
                    <a:pt x="59" y="0"/>
                    <a:pt x="48" y="0"/>
                  </a:cubicBezTo>
                </a:path>
              </a:pathLst>
            </a:custGeom>
            <a:solidFill>
              <a:srgbClr val="B2B2B2"/>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34" name="Freeform 785"/>
            <p:cNvSpPr>
              <a:spLocks noEditPoints="1"/>
            </p:cNvSpPr>
            <p:nvPr/>
          </p:nvSpPr>
          <p:spPr bwMode="auto">
            <a:xfrm>
              <a:off x="825425" y="4573688"/>
              <a:ext cx="197142" cy="77961"/>
            </a:xfrm>
            <a:custGeom>
              <a:avLst/>
              <a:gdLst>
                <a:gd name="T0" fmla="*/ 47 w 93"/>
                <a:gd name="T1" fmla="*/ 23 h 37"/>
                <a:gd name="T2" fmla="*/ 42 w 93"/>
                <a:gd name="T3" fmla="*/ 33 h 37"/>
                <a:gd name="T4" fmla="*/ 44 w 93"/>
                <a:gd name="T5" fmla="*/ 23 h 37"/>
                <a:gd name="T6" fmla="*/ 35 w 93"/>
                <a:gd name="T7" fmla="*/ 33 h 37"/>
                <a:gd name="T8" fmla="*/ 41 w 93"/>
                <a:gd name="T9" fmla="*/ 30 h 37"/>
                <a:gd name="T10" fmla="*/ 48 w 93"/>
                <a:gd name="T11" fmla="*/ 24 h 37"/>
                <a:gd name="T12" fmla="*/ 52 w 93"/>
                <a:gd name="T13" fmla="*/ 23 h 37"/>
                <a:gd name="T14" fmla="*/ 49 w 93"/>
                <a:gd name="T15" fmla="*/ 33 h 37"/>
                <a:gd name="T16" fmla="*/ 54 w 93"/>
                <a:gd name="T17" fmla="*/ 31 h 37"/>
                <a:gd name="T18" fmla="*/ 55 w 93"/>
                <a:gd name="T19" fmla="*/ 23 h 37"/>
                <a:gd name="T20" fmla="*/ 57 w 93"/>
                <a:gd name="T21" fmla="*/ 32 h 37"/>
                <a:gd name="T22" fmla="*/ 58 w 93"/>
                <a:gd name="T23" fmla="*/ 32 h 37"/>
                <a:gd name="T24" fmla="*/ 28 w 93"/>
                <a:gd name="T25" fmla="*/ 32 h 37"/>
                <a:gd name="T26" fmla="*/ 32 w 93"/>
                <a:gd name="T27" fmla="*/ 23 h 37"/>
                <a:gd name="T28" fmla="*/ 34 w 93"/>
                <a:gd name="T29" fmla="*/ 33 h 37"/>
                <a:gd name="T30" fmla="*/ 63 w 93"/>
                <a:gd name="T31" fmla="*/ 22 h 37"/>
                <a:gd name="T32" fmla="*/ 63 w 93"/>
                <a:gd name="T33" fmla="*/ 31 h 37"/>
                <a:gd name="T34" fmla="*/ 20 w 93"/>
                <a:gd name="T35" fmla="*/ 31 h 37"/>
                <a:gd name="T36" fmla="*/ 26 w 93"/>
                <a:gd name="T37" fmla="*/ 22 h 37"/>
                <a:gd name="T38" fmla="*/ 65 w 93"/>
                <a:gd name="T39" fmla="*/ 31 h 37"/>
                <a:gd name="T40" fmla="*/ 64 w 93"/>
                <a:gd name="T41" fmla="*/ 21 h 37"/>
                <a:gd name="T42" fmla="*/ 67 w 93"/>
                <a:gd name="T43" fmla="*/ 26 h 37"/>
                <a:gd name="T44" fmla="*/ 69 w 93"/>
                <a:gd name="T45" fmla="*/ 30 h 37"/>
                <a:gd name="T46" fmla="*/ 73 w 93"/>
                <a:gd name="T47" fmla="*/ 19 h 37"/>
                <a:gd name="T48" fmla="*/ 69 w 93"/>
                <a:gd name="T49" fmla="*/ 30 h 37"/>
                <a:gd name="T50" fmla="*/ 13 w 93"/>
                <a:gd name="T51" fmla="*/ 18 h 37"/>
                <a:gd name="T52" fmla="*/ 19 w 93"/>
                <a:gd name="T53" fmla="*/ 30 h 37"/>
                <a:gd name="T54" fmla="*/ 74 w 93"/>
                <a:gd name="T55" fmla="*/ 18 h 37"/>
                <a:gd name="T56" fmla="*/ 75 w 93"/>
                <a:gd name="T57" fmla="*/ 28 h 37"/>
                <a:gd name="T58" fmla="*/ 9 w 93"/>
                <a:gd name="T59" fmla="*/ 16 h 37"/>
                <a:gd name="T60" fmla="*/ 7 w 93"/>
                <a:gd name="T61" fmla="*/ 23 h 37"/>
                <a:gd name="T62" fmla="*/ 6 w 93"/>
                <a:gd name="T63" fmla="*/ 14 h 37"/>
                <a:gd name="T64" fmla="*/ 79 w 93"/>
                <a:gd name="T65" fmla="*/ 26 h 37"/>
                <a:gd name="T66" fmla="*/ 84 w 93"/>
                <a:gd name="T67" fmla="*/ 23 h 37"/>
                <a:gd name="T68" fmla="*/ 4 w 93"/>
                <a:gd name="T69" fmla="*/ 15 h 37"/>
                <a:gd name="T70" fmla="*/ 4 w 93"/>
                <a:gd name="T71" fmla="*/ 13 h 37"/>
                <a:gd name="T72" fmla="*/ 86 w 93"/>
                <a:gd name="T73" fmla="*/ 13 h 37"/>
                <a:gd name="T74" fmla="*/ 89 w 93"/>
                <a:gd name="T75" fmla="*/ 18 h 37"/>
                <a:gd name="T76" fmla="*/ 89 w 93"/>
                <a:gd name="T77" fmla="*/ 2 h 37"/>
                <a:gd name="T78" fmla="*/ 44 w 93"/>
                <a:gd name="T79" fmla="*/ 20 h 37"/>
                <a:gd name="T80" fmla="*/ 6 w 93"/>
                <a:gd name="T81" fmla="*/ 10 h 37"/>
                <a:gd name="T82" fmla="*/ 4 w 93"/>
                <a:gd name="T83" fmla="*/ 4 h 37"/>
                <a:gd name="T84" fmla="*/ 1 w 93"/>
                <a:gd name="T85" fmla="*/ 4 h 37"/>
                <a:gd name="T86" fmla="*/ 0 w 93"/>
                <a:gd name="T87" fmla="*/ 10 h 37"/>
                <a:gd name="T88" fmla="*/ 5 w 93"/>
                <a:gd name="T89" fmla="*/ 26 h 37"/>
                <a:gd name="T90" fmla="*/ 79 w 93"/>
                <a:gd name="T91" fmla="*/ 30 h 37"/>
                <a:gd name="T92" fmla="*/ 80 w 93"/>
                <a:gd name="T93" fmla="*/ 30 h 37"/>
                <a:gd name="T94" fmla="*/ 86 w 93"/>
                <a:gd name="T95" fmla="*/ 26 h 37"/>
                <a:gd name="T96" fmla="*/ 93 w 93"/>
                <a:gd name="T97" fmla="*/ 17 h 37"/>
                <a:gd name="T98" fmla="*/ 91 w 93"/>
                <a:gd name="T9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3" h="37">
                  <a:moveTo>
                    <a:pt x="44" y="23"/>
                  </a:moveTo>
                  <a:cubicBezTo>
                    <a:pt x="45" y="23"/>
                    <a:pt x="46" y="23"/>
                    <a:pt x="47" y="23"/>
                  </a:cubicBezTo>
                  <a:cubicBezTo>
                    <a:pt x="47" y="23"/>
                    <a:pt x="47" y="23"/>
                    <a:pt x="47" y="23"/>
                  </a:cubicBezTo>
                  <a:cubicBezTo>
                    <a:pt x="47" y="24"/>
                    <a:pt x="47" y="24"/>
                    <a:pt x="47" y="24"/>
                  </a:cubicBezTo>
                  <a:cubicBezTo>
                    <a:pt x="47" y="27"/>
                    <a:pt x="47" y="30"/>
                    <a:pt x="48" y="33"/>
                  </a:cubicBezTo>
                  <a:cubicBezTo>
                    <a:pt x="46" y="33"/>
                    <a:pt x="44" y="33"/>
                    <a:pt x="42" y="33"/>
                  </a:cubicBezTo>
                  <a:cubicBezTo>
                    <a:pt x="42" y="32"/>
                    <a:pt x="42" y="31"/>
                    <a:pt x="42" y="30"/>
                  </a:cubicBezTo>
                  <a:cubicBezTo>
                    <a:pt x="42" y="28"/>
                    <a:pt x="42" y="26"/>
                    <a:pt x="43" y="23"/>
                  </a:cubicBezTo>
                  <a:cubicBezTo>
                    <a:pt x="44" y="23"/>
                    <a:pt x="44" y="23"/>
                    <a:pt x="44" y="23"/>
                  </a:cubicBezTo>
                  <a:moveTo>
                    <a:pt x="41" y="33"/>
                  </a:moveTo>
                  <a:cubicBezTo>
                    <a:pt x="39" y="33"/>
                    <a:pt x="37" y="33"/>
                    <a:pt x="35" y="33"/>
                  </a:cubicBezTo>
                  <a:cubicBezTo>
                    <a:pt x="35" y="33"/>
                    <a:pt x="35" y="33"/>
                    <a:pt x="35" y="33"/>
                  </a:cubicBezTo>
                  <a:cubicBezTo>
                    <a:pt x="35" y="30"/>
                    <a:pt x="35" y="26"/>
                    <a:pt x="35" y="23"/>
                  </a:cubicBezTo>
                  <a:cubicBezTo>
                    <a:pt x="37" y="23"/>
                    <a:pt x="39" y="23"/>
                    <a:pt x="41" y="23"/>
                  </a:cubicBezTo>
                  <a:cubicBezTo>
                    <a:pt x="41" y="26"/>
                    <a:pt x="41" y="28"/>
                    <a:pt x="41" y="30"/>
                  </a:cubicBezTo>
                  <a:cubicBezTo>
                    <a:pt x="41" y="31"/>
                    <a:pt x="41" y="32"/>
                    <a:pt x="41" y="33"/>
                  </a:cubicBezTo>
                  <a:moveTo>
                    <a:pt x="49" y="33"/>
                  </a:moveTo>
                  <a:cubicBezTo>
                    <a:pt x="49" y="30"/>
                    <a:pt x="49" y="27"/>
                    <a:pt x="48" y="24"/>
                  </a:cubicBezTo>
                  <a:cubicBezTo>
                    <a:pt x="49" y="23"/>
                    <a:pt x="49" y="23"/>
                    <a:pt x="49" y="23"/>
                  </a:cubicBezTo>
                  <a:cubicBezTo>
                    <a:pt x="49" y="23"/>
                    <a:pt x="49" y="23"/>
                    <a:pt x="49" y="23"/>
                  </a:cubicBezTo>
                  <a:cubicBezTo>
                    <a:pt x="50" y="23"/>
                    <a:pt x="51" y="23"/>
                    <a:pt x="52" y="23"/>
                  </a:cubicBezTo>
                  <a:cubicBezTo>
                    <a:pt x="52" y="25"/>
                    <a:pt x="52" y="27"/>
                    <a:pt x="52" y="29"/>
                  </a:cubicBezTo>
                  <a:cubicBezTo>
                    <a:pt x="52" y="31"/>
                    <a:pt x="52" y="32"/>
                    <a:pt x="52" y="33"/>
                  </a:cubicBezTo>
                  <a:cubicBezTo>
                    <a:pt x="51" y="33"/>
                    <a:pt x="50" y="33"/>
                    <a:pt x="49" y="33"/>
                  </a:cubicBezTo>
                  <a:moveTo>
                    <a:pt x="54" y="33"/>
                  </a:moveTo>
                  <a:cubicBezTo>
                    <a:pt x="54" y="32"/>
                    <a:pt x="54" y="32"/>
                    <a:pt x="54" y="32"/>
                  </a:cubicBezTo>
                  <a:cubicBezTo>
                    <a:pt x="54" y="31"/>
                    <a:pt x="54" y="31"/>
                    <a:pt x="54" y="31"/>
                  </a:cubicBezTo>
                  <a:cubicBezTo>
                    <a:pt x="54" y="30"/>
                    <a:pt x="54" y="30"/>
                    <a:pt x="54" y="29"/>
                  </a:cubicBezTo>
                  <a:cubicBezTo>
                    <a:pt x="54" y="27"/>
                    <a:pt x="54" y="25"/>
                    <a:pt x="54" y="23"/>
                  </a:cubicBezTo>
                  <a:cubicBezTo>
                    <a:pt x="54" y="23"/>
                    <a:pt x="55" y="23"/>
                    <a:pt x="55" y="23"/>
                  </a:cubicBezTo>
                  <a:cubicBezTo>
                    <a:pt x="55" y="26"/>
                    <a:pt x="55" y="29"/>
                    <a:pt x="55" y="32"/>
                  </a:cubicBezTo>
                  <a:cubicBezTo>
                    <a:pt x="54" y="33"/>
                    <a:pt x="54" y="33"/>
                    <a:pt x="54" y="33"/>
                  </a:cubicBezTo>
                  <a:moveTo>
                    <a:pt x="57" y="32"/>
                  </a:moveTo>
                  <a:cubicBezTo>
                    <a:pt x="57" y="29"/>
                    <a:pt x="57" y="26"/>
                    <a:pt x="57" y="22"/>
                  </a:cubicBezTo>
                  <a:cubicBezTo>
                    <a:pt x="58" y="22"/>
                    <a:pt x="58" y="22"/>
                    <a:pt x="58" y="22"/>
                  </a:cubicBezTo>
                  <a:cubicBezTo>
                    <a:pt x="58" y="26"/>
                    <a:pt x="58" y="29"/>
                    <a:pt x="58" y="32"/>
                  </a:cubicBezTo>
                  <a:cubicBezTo>
                    <a:pt x="58" y="32"/>
                    <a:pt x="57" y="32"/>
                    <a:pt x="57" y="32"/>
                  </a:cubicBezTo>
                  <a:moveTo>
                    <a:pt x="34" y="33"/>
                  </a:moveTo>
                  <a:cubicBezTo>
                    <a:pt x="32" y="33"/>
                    <a:pt x="30" y="33"/>
                    <a:pt x="28" y="32"/>
                  </a:cubicBezTo>
                  <a:cubicBezTo>
                    <a:pt x="28" y="31"/>
                    <a:pt x="28" y="30"/>
                    <a:pt x="28" y="29"/>
                  </a:cubicBezTo>
                  <a:cubicBezTo>
                    <a:pt x="28" y="27"/>
                    <a:pt x="28" y="25"/>
                    <a:pt x="28" y="22"/>
                  </a:cubicBezTo>
                  <a:cubicBezTo>
                    <a:pt x="29" y="22"/>
                    <a:pt x="31" y="23"/>
                    <a:pt x="32" y="23"/>
                  </a:cubicBezTo>
                  <a:cubicBezTo>
                    <a:pt x="32" y="23"/>
                    <a:pt x="33" y="23"/>
                    <a:pt x="33" y="23"/>
                  </a:cubicBezTo>
                  <a:cubicBezTo>
                    <a:pt x="34" y="26"/>
                    <a:pt x="34" y="30"/>
                    <a:pt x="34" y="33"/>
                  </a:cubicBezTo>
                  <a:cubicBezTo>
                    <a:pt x="34" y="33"/>
                    <a:pt x="34" y="33"/>
                    <a:pt x="34" y="33"/>
                  </a:cubicBezTo>
                  <a:moveTo>
                    <a:pt x="60" y="32"/>
                  </a:moveTo>
                  <a:cubicBezTo>
                    <a:pt x="60" y="29"/>
                    <a:pt x="60" y="25"/>
                    <a:pt x="59" y="22"/>
                  </a:cubicBezTo>
                  <a:cubicBezTo>
                    <a:pt x="61" y="22"/>
                    <a:pt x="62" y="22"/>
                    <a:pt x="63" y="22"/>
                  </a:cubicBezTo>
                  <a:cubicBezTo>
                    <a:pt x="63" y="24"/>
                    <a:pt x="63" y="27"/>
                    <a:pt x="63" y="30"/>
                  </a:cubicBezTo>
                  <a:cubicBezTo>
                    <a:pt x="63" y="31"/>
                    <a:pt x="63" y="31"/>
                    <a:pt x="63" y="31"/>
                  </a:cubicBezTo>
                  <a:cubicBezTo>
                    <a:pt x="63" y="31"/>
                    <a:pt x="63" y="31"/>
                    <a:pt x="63" y="31"/>
                  </a:cubicBezTo>
                  <a:cubicBezTo>
                    <a:pt x="62" y="31"/>
                    <a:pt x="61" y="32"/>
                    <a:pt x="60" y="32"/>
                  </a:cubicBezTo>
                  <a:moveTo>
                    <a:pt x="26" y="32"/>
                  </a:moveTo>
                  <a:cubicBezTo>
                    <a:pt x="24" y="32"/>
                    <a:pt x="22" y="31"/>
                    <a:pt x="20" y="31"/>
                  </a:cubicBezTo>
                  <a:cubicBezTo>
                    <a:pt x="20" y="29"/>
                    <a:pt x="20" y="28"/>
                    <a:pt x="20" y="26"/>
                  </a:cubicBezTo>
                  <a:cubicBezTo>
                    <a:pt x="20" y="25"/>
                    <a:pt x="20" y="23"/>
                    <a:pt x="21" y="21"/>
                  </a:cubicBezTo>
                  <a:cubicBezTo>
                    <a:pt x="23" y="21"/>
                    <a:pt x="24" y="22"/>
                    <a:pt x="26" y="22"/>
                  </a:cubicBezTo>
                  <a:cubicBezTo>
                    <a:pt x="26" y="24"/>
                    <a:pt x="26" y="27"/>
                    <a:pt x="26" y="29"/>
                  </a:cubicBezTo>
                  <a:cubicBezTo>
                    <a:pt x="26" y="30"/>
                    <a:pt x="26" y="31"/>
                    <a:pt x="26" y="32"/>
                  </a:cubicBezTo>
                  <a:moveTo>
                    <a:pt x="65" y="31"/>
                  </a:moveTo>
                  <a:cubicBezTo>
                    <a:pt x="65" y="30"/>
                    <a:pt x="65" y="30"/>
                    <a:pt x="65" y="30"/>
                  </a:cubicBezTo>
                  <a:cubicBezTo>
                    <a:pt x="64" y="30"/>
                    <a:pt x="64" y="30"/>
                    <a:pt x="64" y="30"/>
                  </a:cubicBezTo>
                  <a:cubicBezTo>
                    <a:pt x="64" y="27"/>
                    <a:pt x="64" y="24"/>
                    <a:pt x="64" y="21"/>
                  </a:cubicBezTo>
                  <a:cubicBezTo>
                    <a:pt x="64" y="21"/>
                    <a:pt x="64" y="21"/>
                    <a:pt x="64" y="21"/>
                  </a:cubicBezTo>
                  <a:cubicBezTo>
                    <a:pt x="65" y="21"/>
                    <a:pt x="66" y="21"/>
                    <a:pt x="67" y="20"/>
                  </a:cubicBezTo>
                  <a:cubicBezTo>
                    <a:pt x="67" y="22"/>
                    <a:pt x="67" y="24"/>
                    <a:pt x="67" y="26"/>
                  </a:cubicBezTo>
                  <a:cubicBezTo>
                    <a:pt x="67" y="27"/>
                    <a:pt x="67" y="29"/>
                    <a:pt x="67" y="30"/>
                  </a:cubicBezTo>
                  <a:cubicBezTo>
                    <a:pt x="66" y="30"/>
                    <a:pt x="66" y="31"/>
                    <a:pt x="65" y="31"/>
                  </a:cubicBezTo>
                  <a:moveTo>
                    <a:pt x="69" y="30"/>
                  </a:moveTo>
                  <a:cubicBezTo>
                    <a:pt x="69" y="28"/>
                    <a:pt x="69" y="27"/>
                    <a:pt x="69" y="26"/>
                  </a:cubicBezTo>
                  <a:cubicBezTo>
                    <a:pt x="69" y="24"/>
                    <a:pt x="69" y="22"/>
                    <a:pt x="69" y="20"/>
                  </a:cubicBezTo>
                  <a:cubicBezTo>
                    <a:pt x="70" y="20"/>
                    <a:pt x="71" y="19"/>
                    <a:pt x="73" y="19"/>
                  </a:cubicBezTo>
                  <a:cubicBezTo>
                    <a:pt x="73" y="22"/>
                    <a:pt x="73" y="25"/>
                    <a:pt x="73" y="28"/>
                  </a:cubicBezTo>
                  <a:cubicBezTo>
                    <a:pt x="73" y="29"/>
                    <a:pt x="73" y="29"/>
                    <a:pt x="73" y="29"/>
                  </a:cubicBezTo>
                  <a:cubicBezTo>
                    <a:pt x="72" y="29"/>
                    <a:pt x="70" y="29"/>
                    <a:pt x="69" y="30"/>
                  </a:cubicBezTo>
                  <a:moveTo>
                    <a:pt x="19" y="30"/>
                  </a:moveTo>
                  <a:cubicBezTo>
                    <a:pt x="17" y="29"/>
                    <a:pt x="15" y="28"/>
                    <a:pt x="13" y="27"/>
                  </a:cubicBezTo>
                  <a:cubicBezTo>
                    <a:pt x="13" y="24"/>
                    <a:pt x="13" y="21"/>
                    <a:pt x="13" y="18"/>
                  </a:cubicBezTo>
                  <a:cubicBezTo>
                    <a:pt x="15" y="19"/>
                    <a:pt x="17" y="20"/>
                    <a:pt x="19" y="20"/>
                  </a:cubicBezTo>
                  <a:cubicBezTo>
                    <a:pt x="19" y="22"/>
                    <a:pt x="19" y="24"/>
                    <a:pt x="19" y="26"/>
                  </a:cubicBezTo>
                  <a:cubicBezTo>
                    <a:pt x="19" y="28"/>
                    <a:pt x="19" y="29"/>
                    <a:pt x="19" y="30"/>
                  </a:cubicBezTo>
                  <a:moveTo>
                    <a:pt x="75" y="28"/>
                  </a:moveTo>
                  <a:cubicBezTo>
                    <a:pt x="75" y="28"/>
                    <a:pt x="75" y="28"/>
                    <a:pt x="75" y="28"/>
                  </a:cubicBezTo>
                  <a:cubicBezTo>
                    <a:pt x="75" y="24"/>
                    <a:pt x="75" y="21"/>
                    <a:pt x="74" y="18"/>
                  </a:cubicBezTo>
                  <a:cubicBezTo>
                    <a:pt x="75" y="18"/>
                    <a:pt x="76" y="17"/>
                    <a:pt x="77" y="17"/>
                  </a:cubicBezTo>
                  <a:cubicBezTo>
                    <a:pt x="78" y="20"/>
                    <a:pt x="78" y="23"/>
                    <a:pt x="78" y="27"/>
                  </a:cubicBezTo>
                  <a:cubicBezTo>
                    <a:pt x="77" y="27"/>
                    <a:pt x="76" y="28"/>
                    <a:pt x="75" y="28"/>
                  </a:cubicBezTo>
                  <a:moveTo>
                    <a:pt x="11" y="26"/>
                  </a:moveTo>
                  <a:cubicBezTo>
                    <a:pt x="10" y="26"/>
                    <a:pt x="10" y="25"/>
                    <a:pt x="9" y="25"/>
                  </a:cubicBezTo>
                  <a:cubicBezTo>
                    <a:pt x="9" y="22"/>
                    <a:pt x="9" y="19"/>
                    <a:pt x="9" y="16"/>
                  </a:cubicBezTo>
                  <a:cubicBezTo>
                    <a:pt x="10" y="17"/>
                    <a:pt x="10" y="17"/>
                    <a:pt x="11" y="18"/>
                  </a:cubicBezTo>
                  <a:cubicBezTo>
                    <a:pt x="11" y="20"/>
                    <a:pt x="11" y="23"/>
                    <a:pt x="11" y="26"/>
                  </a:cubicBezTo>
                  <a:moveTo>
                    <a:pt x="7" y="23"/>
                  </a:moveTo>
                  <a:cubicBezTo>
                    <a:pt x="7" y="23"/>
                    <a:pt x="6" y="22"/>
                    <a:pt x="6" y="21"/>
                  </a:cubicBezTo>
                  <a:cubicBezTo>
                    <a:pt x="6" y="21"/>
                    <a:pt x="6" y="21"/>
                    <a:pt x="6" y="21"/>
                  </a:cubicBezTo>
                  <a:cubicBezTo>
                    <a:pt x="6" y="19"/>
                    <a:pt x="6" y="17"/>
                    <a:pt x="6" y="14"/>
                  </a:cubicBezTo>
                  <a:cubicBezTo>
                    <a:pt x="7" y="15"/>
                    <a:pt x="7" y="15"/>
                    <a:pt x="7" y="15"/>
                  </a:cubicBezTo>
                  <a:cubicBezTo>
                    <a:pt x="7" y="18"/>
                    <a:pt x="7" y="20"/>
                    <a:pt x="7" y="23"/>
                  </a:cubicBezTo>
                  <a:moveTo>
                    <a:pt x="79" y="26"/>
                  </a:moveTo>
                  <a:cubicBezTo>
                    <a:pt x="79" y="23"/>
                    <a:pt x="79" y="19"/>
                    <a:pt x="79" y="16"/>
                  </a:cubicBezTo>
                  <a:cubicBezTo>
                    <a:pt x="81" y="15"/>
                    <a:pt x="82" y="14"/>
                    <a:pt x="84" y="14"/>
                  </a:cubicBezTo>
                  <a:cubicBezTo>
                    <a:pt x="84" y="17"/>
                    <a:pt x="84" y="20"/>
                    <a:pt x="84" y="23"/>
                  </a:cubicBezTo>
                  <a:cubicBezTo>
                    <a:pt x="84" y="24"/>
                    <a:pt x="83" y="24"/>
                    <a:pt x="82" y="25"/>
                  </a:cubicBezTo>
                  <a:cubicBezTo>
                    <a:pt x="81" y="25"/>
                    <a:pt x="80" y="25"/>
                    <a:pt x="79" y="26"/>
                  </a:cubicBezTo>
                  <a:moveTo>
                    <a:pt x="4" y="15"/>
                  </a:moveTo>
                  <a:cubicBezTo>
                    <a:pt x="4" y="15"/>
                    <a:pt x="4" y="15"/>
                    <a:pt x="4" y="15"/>
                  </a:cubicBezTo>
                  <a:cubicBezTo>
                    <a:pt x="4" y="14"/>
                    <a:pt x="4" y="13"/>
                    <a:pt x="4" y="13"/>
                  </a:cubicBezTo>
                  <a:cubicBezTo>
                    <a:pt x="4" y="13"/>
                    <a:pt x="4" y="13"/>
                    <a:pt x="4" y="13"/>
                  </a:cubicBezTo>
                  <a:cubicBezTo>
                    <a:pt x="4" y="14"/>
                    <a:pt x="4" y="15"/>
                    <a:pt x="4" y="15"/>
                  </a:cubicBezTo>
                  <a:moveTo>
                    <a:pt x="86" y="22"/>
                  </a:moveTo>
                  <a:cubicBezTo>
                    <a:pt x="86" y="19"/>
                    <a:pt x="86" y="16"/>
                    <a:pt x="86" y="13"/>
                  </a:cubicBezTo>
                  <a:cubicBezTo>
                    <a:pt x="87" y="12"/>
                    <a:pt x="88" y="11"/>
                    <a:pt x="89" y="10"/>
                  </a:cubicBezTo>
                  <a:cubicBezTo>
                    <a:pt x="89" y="13"/>
                    <a:pt x="89" y="15"/>
                    <a:pt x="89" y="17"/>
                  </a:cubicBezTo>
                  <a:cubicBezTo>
                    <a:pt x="89" y="18"/>
                    <a:pt x="89" y="18"/>
                    <a:pt x="89" y="18"/>
                  </a:cubicBezTo>
                  <a:cubicBezTo>
                    <a:pt x="88" y="19"/>
                    <a:pt x="87" y="20"/>
                    <a:pt x="86" y="22"/>
                  </a:cubicBezTo>
                  <a:moveTo>
                    <a:pt x="91" y="0"/>
                  </a:moveTo>
                  <a:cubicBezTo>
                    <a:pt x="90" y="0"/>
                    <a:pt x="89" y="1"/>
                    <a:pt x="89" y="2"/>
                  </a:cubicBezTo>
                  <a:cubicBezTo>
                    <a:pt x="89" y="3"/>
                    <a:pt x="89" y="5"/>
                    <a:pt x="89" y="6"/>
                  </a:cubicBezTo>
                  <a:cubicBezTo>
                    <a:pt x="89" y="6"/>
                    <a:pt x="89" y="6"/>
                    <a:pt x="89" y="6"/>
                  </a:cubicBezTo>
                  <a:cubicBezTo>
                    <a:pt x="76" y="16"/>
                    <a:pt x="60" y="20"/>
                    <a:pt x="44" y="20"/>
                  </a:cubicBezTo>
                  <a:cubicBezTo>
                    <a:pt x="44" y="20"/>
                    <a:pt x="44" y="20"/>
                    <a:pt x="44" y="20"/>
                  </a:cubicBezTo>
                  <a:cubicBezTo>
                    <a:pt x="40" y="20"/>
                    <a:pt x="36" y="20"/>
                    <a:pt x="32" y="19"/>
                  </a:cubicBezTo>
                  <a:cubicBezTo>
                    <a:pt x="22" y="18"/>
                    <a:pt x="12" y="16"/>
                    <a:pt x="6" y="10"/>
                  </a:cubicBezTo>
                  <a:cubicBezTo>
                    <a:pt x="5" y="9"/>
                    <a:pt x="4" y="8"/>
                    <a:pt x="4" y="8"/>
                  </a:cubicBezTo>
                  <a:cubicBezTo>
                    <a:pt x="4" y="7"/>
                    <a:pt x="4" y="6"/>
                    <a:pt x="4" y="5"/>
                  </a:cubicBezTo>
                  <a:cubicBezTo>
                    <a:pt x="4" y="4"/>
                    <a:pt x="4" y="4"/>
                    <a:pt x="4" y="4"/>
                  </a:cubicBezTo>
                  <a:cubicBezTo>
                    <a:pt x="4" y="4"/>
                    <a:pt x="4" y="3"/>
                    <a:pt x="3" y="3"/>
                  </a:cubicBezTo>
                  <a:cubicBezTo>
                    <a:pt x="3" y="3"/>
                    <a:pt x="3" y="3"/>
                    <a:pt x="2" y="3"/>
                  </a:cubicBezTo>
                  <a:cubicBezTo>
                    <a:pt x="2" y="3"/>
                    <a:pt x="1" y="3"/>
                    <a:pt x="1" y="4"/>
                  </a:cubicBezTo>
                  <a:cubicBezTo>
                    <a:pt x="0" y="4"/>
                    <a:pt x="0" y="5"/>
                    <a:pt x="0" y="6"/>
                  </a:cubicBezTo>
                  <a:cubicBezTo>
                    <a:pt x="0" y="7"/>
                    <a:pt x="0" y="7"/>
                    <a:pt x="1" y="8"/>
                  </a:cubicBezTo>
                  <a:cubicBezTo>
                    <a:pt x="1" y="9"/>
                    <a:pt x="0" y="10"/>
                    <a:pt x="0" y="10"/>
                  </a:cubicBezTo>
                  <a:cubicBezTo>
                    <a:pt x="0" y="13"/>
                    <a:pt x="1" y="16"/>
                    <a:pt x="1" y="19"/>
                  </a:cubicBezTo>
                  <a:cubicBezTo>
                    <a:pt x="1" y="19"/>
                    <a:pt x="1" y="20"/>
                    <a:pt x="2" y="20"/>
                  </a:cubicBezTo>
                  <a:cubicBezTo>
                    <a:pt x="2" y="22"/>
                    <a:pt x="4" y="24"/>
                    <a:pt x="5" y="26"/>
                  </a:cubicBezTo>
                  <a:cubicBezTo>
                    <a:pt x="11" y="31"/>
                    <a:pt x="23" y="37"/>
                    <a:pt x="41" y="37"/>
                  </a:cubicBezTo>
                  <a:cubicBezTo>
                    <a:pt x="49" y="37"/>
                    <a:pt x="60" y="36"/>
                    <a:pt x="70" y="33"/>
                  </a:cubicBezTo>
                  <a:cubicBezTo>
                    <a:pt x="73" y="32"/>
                    <a:pt x="76" y="31"/>
                    <a:pt x="79" y="30"/>
                  </a:cubicBezTo>
                  <a:cubicBezTo>
                    <a:pt x="79" y="30"/>
                    <a:pt x="79" y="30"/>
                    <a:pt x="79" y="30"/>
                  </a:cubicBezTo>
                  <a:cubicBezTo>
                    <a:pt x="80" y="30"/>
                    <a:pt x="80" y="30"/>
                    <a:pt x="80" y="30"/>
                  </a:cubicBezTo>
                  <a:cubicBezTo>
                    <a:pt x="80" y="30"/>
                    <a:pt x="80" y="30"/>
                    <a:pt x="80" y="30"/>
                  </a:cubicBezTo>
                  <a:cubicBezTo>
                    <a:pt x="81" y="29"/>
                    <a:pt x="83" y="28"/>
                    <a:pt x="84" y="28"/>
                  </a:cubicBezTo>
                  <a:cubicBezTo>
                    <a:pt x="84" y="27"/>
                    <a:pt x="85" y="27"/>
                    <a:pt x="86" y="26"/>
                  </a:cubicBezTo>
                  <a:cubicBezTo>
                    <a:pt x="86" y="26"/>
                    <a:pt x="86" y="26"/>
                    <a:pt x="86" y="26"/>
                  </a:cubicBezTo>
                  <a:cubicBezTo>
                    <a:pt x="86" y="26"/>
                    <a:pt x="86" y="26"/>
                    <a:pt x="86" y="26"/>
                  </a:cubicBezTo>
                  <a:cubicBezTo>
                    <a:pt x="89" y="24"/>
                    <a:pt x="91" y="21"/>
                    <a:pt x="92" y="18"/>
                  </a:cubicBezTo>
                  <a:cubicBezTo>
                    <a:pt x="92" y="18"/>
                    <a:pt x="93" y="17"/>
                    <a:pt x="93" y="17"/>
                  </a:cubicBezTo>
                  <a:cubicBezTo>
                    <a:pt x="93" y="16"/>
                    <a:pt x="92" y="16"/>
                    <a:pt x="92" y="15"/>
                  </a:cubicBezTo>
                  <a:cubicBezTo>
                    <a:pt x="92" y="11"/>
                    <a:pt x="93" y="6"/>
                    <a:pt x="93" y="2"/>
                  </a:cubicBezTo>
                  <a:cubicBezTo>
                    <a:pt x="93" y="1"/>
                    <a:pt x="92" y="0"/>
                    <a:pt x="91" y="0"/>
                  </a:cubicBezTo>
                  <a:cubicBezTo>
                    <a:pt x="91" y="0"/>
                    <a:pt x="91" y="0"/>
                    <a:pt x="91" y="0"/>
                  </a:cubicBezTo>
                </a:path>
              </a:pathLst>
            </a:custGeom>
            <a:solidFill>
              <a:srgbClr val="B2B2B2"/>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35" name="Freeform 786"/>
            <p:cNvSpPr>
              <a:spLocks noEditPoints="1"/>
            </p:cNvSpPr>
            <p:nvPr/>
          </p:nvSpPr>
          <p:spPr bwMode="auto">
            <a:xfrm>
              <a:off x="825425" y="4620285"/>
              <a:ext cx="197142" cy="77961"/>
            </a:xfrm>
            <a:custGeom>
              <a:avLst/>
              <a:gdLst>
                <a:gd name="T0" fmla="*/ 47 w 93"/>
                <a:gd name="T1" fmla="*/ 23 h 37"/>
                <a:gd name="T2" fmla="*/ 42 w 93"/>
                <a:gd name="T3" fmla="*/ 33 h 37"/>
                <a:gd name="T4" fmla="*/ 44 w 93"/>
                <a:gd name="T5" fmla="*/ 23 h 37"/>
                <a:gd name="T6" fmla="*/ 35 w 93"/>
                <a:gd name="T7" fmla="*/ 33 h 37"/>
                <a:gd name="T8" fmla="*/ 41 w 93"/>
                <a:gd name="T9" fmla="*/ 30 h 37"/>
                <a:gd name="T10" fmla="*/ 48 w 93"/>
                <a:gd name="T11" fmla="*/ 24 h 37"/>
                <a:gd name="T12" fmla="*/ 52 w 93"/>
                <a:gd name="T13" fmla="*/ 23 h 37"/>
                <a:gd name="T14" fmla="*/ 49 w 93"/>
                <a:gd name="T15" fmla="*/ 33 h 37"/>
                <a:gd name="T16" fmla="*/ 54 w 93"/>
                <a:gd name="T17" fmla="*/ 31 h 37"/>
                <a:gd name="T18" fmla="*/ 55 w 93"/>
                <a:gd name="T19" fmla="*/ 23 h 37"/>
                <a:gd name="T20" fmla="*/ 57 w 93"/>
                <a:gd name="T21" fmla="*/ 32 h 37"/>
                <a:gd name="T22" fmla="*/ 58 w 93"/>
                <a:gd name="T23" fmla="*/ 32 h 37"/>
                <a:gd name="T24" fmla="*/ 28 w 93"/>
                <a:gd name="T25" fmla="*/ 32 h 37"/>
                <a:gd name="T26" fmla="*/ 32 w 93"/>
                <a:gd name="T27" fmla="*/ 23 h 37"/>
                <a:gd name="T28" fmla="*/ 34 w 93"/>
                <a:gd name="T29" fmla="*/ 33 h 37"/>
                <a:gd name="T30" fmla="*/ 63 w 93"/>
                <a:gd name="T31" fmla="*/ 21 h 37"/>
                <a:gd name="T32" fmla="*/ 63 w 93"/>
                <a:gd name="T33" fmla="*/ 31 h 37"/>
                <a:gd name="T34" fmla="*/ 20 w 93"/>
                <a:gd name="T35" fmla="*/ 30 h 37"/>
                <a:gd name="T36" fmla="*/ 26 w 93"/>
                <a:gd name="T37" fmla="*/ 22 h 37"/>
                <a:gd name="T38" fmla="*/ 65 w 93"/>
                <a:gd name="T39" fmla="*/ 31 h 37"/>
                <a:gd name="T40" fmla="*/ 64 w 93"/>
                <a:gd name="T41" fmla="*/ 21 h 37"/>
                <a:gd name="T42" fmla="*/ 67 w 93"/>
                <a:gd name="T43" fmla="*/ 26 h 37"/>
                <a:gd name="T44" fmla="*/ 69 w 93"/>
                <a:gd name="T45" fmla="*/ 30 h 37"/>
                <a:gd name="T46" fmla="*/ 73 w 93"/>
                <a:gd name="T47" fmla="*/ 19 h 37"/>
                <a:gd name="T48" fmla="*/ 69 w 93"/>
                <a:gd name="T49" fmla="*/ 30 h 37"/>
                <a:gd name="T50" fmla="*/ 13 w 93"/>
                <a:gd name="T51" fmla="*/ 18 h 37"/>
                <a:gd name="T52" fmla="*/ 19 w 93"/>
                <a:gd name="T53" fmla="*/ 30 h 37"/>
                <a:gd name="T54" fmla="*/ 74 w 93"/>
                <a:gd name="T55" fmla="*/ 18 h 37"/>
                <a:gd name="T56" fmla="*/ 75 w 93"/>
                <a:gd name="T57" fmla="*/ 28 h 37"/>
                <a:gd name="T58" fmla="*/ 9 w 93"/>
                <a:gd name="T59" fmla="*/ 16 h 37"/>
                <a:gd name="T60" fmla="*/ 7 w 93"/>
                <a:gd name="T61" fmla="*/ 23 h 37"/>
                <a:gd name="T62" fmla="*/ 6 w 93"/>
                <a:gd name="T63" fmla="*/ 14 h 37"/>
                <a:gd name="T64" fmla="*/ 79 w 93"/>
                <a:gd name="T65" fmla="*/ 26 h 37"/>
                <a:gd name="T66" fmla="*/ 84 w 93"/>
                <a:gd name="T67" fmla="*/ 23 h 37"/>
                <a:gd name="T68" fmla="*/ 4 w 93"/>
                <a:gd name="T69" fmla="*/ 15 h 37"/>
                <a:gd name="T70" fmla="*/ 4 w 93"/>
                <a:gd name="T71" fmla="*/ 13 h 37"/>
                <a:gd name="T72" fmla="*/ 86 w 93"/>
                <a:gd name="T73" fmla="*/ 13 h 37"/>
                <a:gd name="T74" fmla="*/ 89 w 93"/>
                <a:gd name="T75" fmla="*/ 18 h 37"/>
                <a:gd name="T76" fmla="*/ 89 w 93"/>
                <a:gd name="T77" fmla="*/ 2 h 37"/>
                <a:gd name="T78" fmla="*/ 44 w 93"/>
                <a:gd name="T79" fmla="*/ 20 h 37"/>
                <a:gd name="T80" fmla="*/ 4 w 93"/>
                <a:gd name="T81" fmla="*/ 7 h 37"/>
                <a:gd name="T82" fmla="*/ 3 w 93"/>
                <a:gd name="T83" fmla="*/ 3 h 37"/>
                <a:gd name="T84" fmla="*/ 0 w 93"/>
                <a:gd name="T85" fmla="*/ 6 h 37"/>
                <a:gd name="T86" fmla="*/ 1 w 93"/>
                <a:gd name="T87" fmla="*/ 19 h 37"/>
                <a:gd name="T88" fmla="*/ 41 w 93"/>
                <a:gd name="T89" fmla="*/ 37 h 37"/>
                <a:gd name="T90" fmla="*/ 79 w 93"/>
                <a:gd name="T91" fmla="*/ 30 h 37"/>
                <a:gd name="T92" fmla="*/ 84 w 93"/>
                <a:gd name="T93" fmla="*/ 27 h 37"/>
                <a:gd name="T94" fmla="*/ 86 w 93"/>
                <a:gd name="T95" fmla="*/ 26 h 37"/>
                <a:gd name="T96" fmla="*/ 92 w 93"/>
                <a:gd name="T97" fmla="*/ 15 h 37"/>
                <a:gd name="T98" fmla="*/ 91 w 93"/>
                <a:gd name="T9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3" h="37">
                  <a:moveTo>
                    <a:pt x="44" y="23"/>
                  </a:moveTo>
                  <a:cubicBezTo>
                    <a:pt x="45" y="23"/>
                    <a:pt x="46" y="23"/>
                    <a:pt x="47" y="23"/>
                  </a:cubicBezTo>
                  <a:cubicBezTo>
                    <a:pt x="47" y="23"/>
                    <a:pt x="47" y="23"/>
                    <a:pt x="47" y="23"/>
                  </a:cubicBezTo>
                  <a:cubicBezTo>
                    <a:pt x="47" y="24"/>
                    <a:pt x="47" y="24"/>
                    <a:pt x="47" y="24"/>
                  </a:cubicBezTo>
                  <a:cubicBezTo>
                    <a:pt x="47" y="27"/>
                    <a:pt x="47" y="30"/>
                    <a:pt x="48" y="33"/>
                  </a:cubicBezTo>
                  <a:cubicBezTo>
                    <a:pt x="46" y="33"/>
                    <a:pt x="44" y="33"/>
                    <a:pt x="42" y="33"/>
                  </a:cubicBezTo>
                  <a:cubicBezTo>
                    <a:pt x="42" y="32"/>
                    <a:pt x="42" y="31"/>
                    <a:pt x="42" y="30"/>
                  </a:cubicBezTo>
                  <a:cubicBezTo>
                    <a:pt x="42" y="28"/>
                    <a:pt x="42" y="26"/>
                    <a:pt x="43" y="23"/>
                  </a:cubicBezTo>
                  <a:cubicBezTo>
                    <a:pt x="44" y="23"/>
                    <a:pt x="44" y="23"/>
                    <a:pt x="44" y="23"/>
                  </a:cubicBezTo>
                  <a:moveTo>
                    <a:pt x="41" y="33"/>
                  </a:moveTo>
                  <a:cubicBezTo>
                    <a:pt x="39" y="33"/>
                    <a:pt x="37" y="33"/>
                    <a:pt x="35" y="33"/>
                  </a:cubicBezTo>
                  <a:cubicBezTo>
                    <a:pt x="35" y="33"/>
                    <a:pt x="35" y="33"/>
                    <a:pt x="35" y="33"/>
                  </a:cubicBezTo>
                  <a:cubicBezTo>
                    <a:pt x="35" y="30"/>
                    <a:pt x="35" y="26"/>
                    <a:pt x="35" y="23"/>
                  </a:cubicBezTo>
                  <a:cubicBezTo>
                    <a:pt x="37" y="23"/>
                    <a:pt x="39" y="23"/>
                    <a:pt x="41" y="23"/>
                  </a:cubicBezTo>
                  <a:cubicBezTo>
                    <a:pt x="41" y="26"/>
                    <a:pt x="41" y="28"/>
                    <a:pt x="41" y="30"/>
                  </a:cubicBezTo>
                  <a:cubicBezTo>
                    <a:pt x="41" y="31"/>
                    <a:pt x="41" y="32"/>
                    <a:pt x="41" y="33"/>
                  </a:cubicBezTo>
                  <a:moveTo>
                    <a:pt x="49" y="33"/>
                  </a:moveTo>
                  <a:cubicBezTo>
                    <a:pt x="49" y="30"/>
                    <a:pt x="49" y="27"/>
                    <a:pt x="48" y="24"/>
                  </a:cubicBezTo>
                  <a:cubicBezTo>
                    <a:pt x="49" y="23"/>
                    <a:pt x="49" y="23"/>
                    <a:pt x="49" y="23"/>
                  </a:cubicBezTo>
                  <a:cubicBezTo>
                    <a:pt x="49" y="23"/>
                    <a:pt x="49" y="23"/>
                    <a:pt x="49" y="23"/>
                  </a:cubicBezTo>
                  <a:cubicBezTo>
                    <a:pt x="50" y="23"/>
                    <a:pt x="51" y="23"/>
                    <a:pt x="52" y="23"/>
                  </a:cubicBezTo>
                  <a:cubicBezTo>
                    <a:pt x="52" y="25"/>
                    <a:pt x="52" y="27"/>
                    <a:pt x="52" y="29"/>
                  </a:cubicBezTo>
                  <a:cubicBezTo>
                    <a:pt x="52" y="30"/>
                    <a:pt x="52" y="32"/>
                    <a:pt x="52" y="33"/>
                  </a:cubicBezTo>
                  <a:cubicBezTo>
                    <a:pt x="51" y="33"/>
                    <a:pt x="50" y="33"/>
                    <a:pt x="49" y="33"/>
                  </a:cubicBezTo>
                  <a:moveTo>
                    <a:pt x="54" y="33"/>
                  </a:moveTo>
                  <a:cubicBezTo>
                    <a:pt x="54" y="32"/>
                    <a:pt x="54" y="32"/>
                    <a:pt x="54" y="31"/>
                  </a:cubicBezTo>
                  <a:cubicBezTo>
                    <a:pt x="54" y="31"/>
                    <a:pt x="54" y="31"/>
                    <a:pt x="54" y="31"/>
                  </a:cubicBezTo>
                  <a:cubicBezTo>
                    <a:pt x="54" y="30"/>
                    <a:pt x="54" y="30"/>
                    <a:pt x="54" y="29"/>
                  </a:cubicBezTo>
                  <a:cubicBezTo>
                    <a:pt x="54" y="27"/>
                    <a:pt x="54" y="25"/>
                    <a:pt x="54" y="23"/>
                  </a:cubicBezTo>
                  <a:cubicBezTo>
                    <a:pt x="54" y="23"/>
                    <a:pt x="55" y="23"/>
                    <a:pt x="55" y="23"/>
                  </a:cubicBezTo>
                  <a:cubicBezTo>
                    <a:pt x="55" y="26"/>
                    <a:pt x="55" y="29"/>
                    <a:pt x="55" y="32"/>
                  </a:cubicBezTo>
                  <a:cubicBezTo>
                    <a:pt x="54" y="33"/>
                    <a:pt x="54" y="33"/>
                    <a:pt x="54" y="33"/>
                  </a:cubicBezTo>
                  <a:moveTo>
                    <a:pt x="57" y="32"/>
                  </a:moveTo>
                  <a:cubicBezTo>
                    <a:pt x="57" y="29"/>
                    <a:pt x="57" y="26"/>
                    <a:pt x="57" y="22"/>
                  </a:cubicBezTo>
                  <a:cubicBezTo>
                    <a:pt x="58" y="22"/>
                    <a:pt x="58" y="22"/>
                    <a:pt x="58" y="22"/>
                  </a:cubicBezTo>
                  <a:cubicBezTo>
                    <a:pt x="58" y="26"/>
                    <a:pt x="58" y="29"/>
                    <a:pt x="58" y="32"/>
                  </a:cubicBezTo>
                  <a:cubicBezTo>
                    <a:pt x="58" y="32"/>
                    <a:pt x="57" y="32"/>
                    <a:pt x="57" y="32"/>
                  </a:cubicBezTo>
                  <a:moveTo>
                    <a:pt x="34" y="33"/>
                  </a:moveTo>
                  <a:cubicBezTo>
                    <a:pt x="32" y="33"/>
                    <a:pt x="30" y="33"/>
                    <a:pt x="28" y="32"/>
                  </a:cubicBezTo>
                  <a:cubicBezTo>
                    <a:pt x="28" y="31"/>
                    <a:pt x="28" y="30"/>
                    <a:pt x="28" y="29"/>
                  </a:cubicBezTo>
                  <a:cubicBezTo>
                    <a:pt x="28" y="27"/>
                    <a:pt x="28" y="25"/>
                    <a:pt x="28" y="22"/>
                  </a:cubicBezTo>
                  <a:cubicBezTo>
                    <a:pt x="29" y="22"/>
                    <a:pt x="31" y="23"/>
                    <a:pt x="32" y="23"/>
                  </a:cubicBezTo>
                  <a:cubicBezTo>
                    <a:pt x="32" y="23"/>
                    <a:pt x="33" y="23"/>
                    <a:pt x="33" y="23"/>
                  </a:cubicBezTo>
                  <a:cubicBezTo>
                    <a:pt x="34" y="26"/>
                    <a:pt x="34" y="30"/>
                    <a:pt x="34" y="33"/>
                  </a:cubicBezTo>
                  <a:cubicBezTo>
                    <a:pt x="34" y="33"/>
                    <a:pt x="34" y="33"/>
                    <a:pt x="34" y="33"/>
                  </a:cubicBezTo>
                  <a:moveTo>
                    <a:pt x="60" y="32"/>
                  </a:moveTo>
                  <a:cubicBezTo>
                    <a:pt x="60" y="28"/>
                    <a:pt x="60" y="25"/>
                    <a:pt x="59" y="22"/>
                  </a:cubicBezTo>
                  <a:cubicBezTo>
                    <a:pt x="61" y="22"/>
                    <a:pt x="62" y="22"/>
                    <a:pt x="63" y="21"/>
                  </a:cubicBezTo>
                  <a:cubicBezTo>
                    <a:pt x="63" y="24"/>
                    <a:pt x="63" y="27"/>
                    <a:pt x="63" y="30"/>
                  </a:cubicBezTo>
                  <a:cubicBezTo>
                    <a:pt x="63" y="31"/>
                    <a:pt x="63" y="31"/>
                    <a:pt x="63" y="31"/>
                  </a:cubicBezTo>
                  <a:cubicBezTo>
                    <a:pt x="63" y="31"/>
                    <a:pt x="63" y="31"/>
                    <a:pt x="63" y="31"/>
                  </a:cubicBezTo>
                  <a:cubicBezTo>
                    <a:pt x="62" y="31"/>
                    <a:pt x="61" y="32"/>
                    <a:pt x="60" y="32"/>
                  </a:cubicBezTo>
                  <a:moveTo>
                    <a:pt x="26" y="32"/>
                  </a:moveTo>
                  <a:cubicBezTo>
                    <a:pt x="24" y="32"/>
                    <a:pt x="22" y="31"/>
                    <a:pt x="20" y="30"/>
                  </a:cubicBezTo>
                  <a:cubicBezTo>
                    <a:pt x="20" y="29"/>
                    <a:pt x="20" y="28"/>
                    <a:pt x="20" y="26"/>
                  </a:cubicBezTo>
                  <a:cubicBezTo>
                    <a:pt x="20" y="25"/>
                    <a:pt x="20" y="23"/>
                    <a:pt x="21" y="21"/>
                  </a:cubicBezTo>
                  <a:cubicBezTo>
                    <a:pt x="23" y="21"/>
                    <a:pt x="24" y="22"/>
                    <a:pt x="26" y="22"/>
                  </a:cubicBezTo>
                  <a:cubicBezTo>
                    <a:pt x="26" y="24"/>
                    <a:pt x="26" y="27"/>
                    <a:pt x="26" y="29"/>
                  </a:cubicBezTo>
                  <a:cubicBezTo>
                    <a:pt x="26" y="30"/>
                    <a:pt x="26" y="31"/>
                    <a:pt x="26" y="32"/>
                  </a:cubicBezTo>
                  <a:moveTo>
                    <a:pt x="65" y="31"/>
                  </a:moveTo>
                  <a:cubicBezTo>
                    <a:pt x="65" y="30"/>
                    <a:pt x="65" y="30"/>
                    <a:pt x="65" y="30"/>
                  </a:cubicBezTo>
                  <a:cubicBezTo>
                    <a:pt x="64" y="30"/>
                    <a:pt x="64" y="30"/>
                    <a:pt x="64" y="30"/>
                  </a:cubicBezTo>
                  <a:cubicBezTo>
                    <a:pt x="64" y="27"/>
                    <a:pt x="64" y="24"/>
                    <a:pt x="64" y="21"/>
                  </a:cubicBezTo>
                  <a:cubicBezTo>
                    <a:pt x="64" y="21"/>
                    <a:pt x="64" y="21"/>
                    <a:pt x="64" y="21"/>
                  </a:cubicBezTo>
                  <a:cubicBezTo>
                    <a:pt x="65" y="21"/>
                    <a:pt x="66" y="21"/>
                    <a:pt x="67" y="20"/>
                  </a:cubicBezTo>
                  <a:cubicBezTo>
                    <a:pt x="67" y="22"/>
                    <a:pt x="67" y="24"/>
                    <a:pt x="67" y="26"/>
                  </a:cubicBezTo>
                  <a:cubicBezTo>
                    <a:pt x="67" y="27"/>
                    <a:pt x="67" y="29"/>
                    <a:pt x="67" y="30"/>
                  </a:cubicBezTo>
                  <a:cubicBezTo>
                    <a:pt x="66" y="30"/>
                    <a:pt x="66" y="31"/>
                    <a:pt x="65" y="31"/>
                  </a:cubicBezTo>
                  <a:moveTo>
                    <a:pt x="69" y="30"/>
                  </a:moveTo>
                  <a:cubicBezTo>
                    <a:pt x="69" y="28"/>
                    <a:pt x="69" y="27"/>
                    <a:pt x="69" y="26"/>
                  </a:cubicBezTo>
                  <a:cubicBezTo>
                    <a:pt x="69" y="24"/>
                    <a:pt x="69" y="22"/>
                    <a:pt x="69" y="20"/>
                  </a:cubicBezTo>
                  <a:cubicBezTo>
                    <a:pt x="70" y="20"/>
                    <a:pt x="71" y="19"/>
                    <a:pt x="73" y="19"/>
                  </a:cubicBezTo>
                  <a:cubicBezTo>
                    <a:pt x="73" y="22"/>
                    <a:pt x="73" y="25"/>
                    <a:pt x="73" y="28"/>
                  </a:cubicBezTo>
                  <a:cubicBezTo>
                    <a:pt x="73" y="29"/>
                    <a:pt x="73" y="29"/>
                    <a:pt x="73" y="29"/>
                  </a:cubicBezTo>
                  <a:cubicBezTo>
                    <a:pt x="72" y="29"/>
                    <a:pt x="70" y="29"/>
                    <a:pt x="69" y="30"/>
                  </a:cubicBezTo>
                  <a:moveTo>
                    <a:pt x="19" y="30"/>
                  </a:moveTo>
                  <a:cubicBezTo>
                    <a:pt x="17" y="29"/>
                    <a:pt x="15" y="28"/>
                    <a:pt x="13" y="27"/>
                  </a:cubicBezTo>
                  <a:cubicBezTo>
                    <a:pt x="13" y="24"/>
                    <a:pt x="13" y="21"/>
                    <a:pt x="13" y="18"/>
                  </a:cubicBezTo>
                  <a:cubicBezTo>
                    <a:pt x="15" y="19"/>
                    <a:pt x="17" y="20"/>
                    <a:pt x="19" y="20"/>
                  </a:cubicBezTo>
                  <a:cubicBezTo>
                    <a:pt x="19" y="22"/>
                    <a:pt x="19" y="24"/>
                    <a:pt x="19" y="26"/>
                  </a:cubicBezTo>
                  <a:cubicBezTo>
                    <a:pt x="19" y="28"/>
                    <a:pt x="19" y="29"/>
                    <a:pt x="19" y="30"/>
                  </a:cubicBezTo>
                  <a:moveTo>
                    <a:pt x="75" y="28"/>
                  </a:moveTo>
                  <a:cubicBezTo>
                    <a:pt x="75" y="28"/>
                    <a:pt x="75" y="28"/>
                    <a:pt x="75" y="28"/>
                  </a:cubicBezTo>
                  <a:cubicBezTo>
                    <a:pt x="75" y="24"/>
                    <a:pt x="75" y="21"/>
                    <a:pt x="74" y="18"/>
                  </a:cubicBezTo>
                  <a:cubicBezTo>
                    <a:pt x="75" y="18"/>
                    <a:pt x="76" y="17"/>
                    <a:pt x="77" y="17"/>
                  </a:cubicBezTo>
                  <a:cubicBezTo>
                    <a:pt x="78" y="20"/>
                    <a:pt x="78" y="23"/>
                    <a:pt x="78" y="27"/>
                  </a:cubicBezTo>
                  <a:cubicBezTo>
                    <a:pt x="77" y="27"/>
                    <a:pt x="76" y="28"/>
                    <a:pt x="75" y="28"/>
                  </a:cubicBezTo>
                  <a:moveTo>
                    <a:pt x="11" y="26"/>
                  </a:moveTo>
                  <a:cubicBezTo>
                    <a:pt x="10" y="26"/>
                    <a:pt x="10" y="25"/>
                    <a:pt x="9" y="25"/>
                  </a:cubicBezTo>
                  <a:cubicBezTo>
                    <a:pt x="9" y="22"/>
                    <a:pt x="9" y="19"/>
                    <a:pt x="9" y="16"/>
                  </a:cubicBezTo>
                  <a:cubicBezTo>
                    <a:pt x="10" y="17"/>
                    <a:pt x="10" y="17"/>
                    <a:pt x="11" y="17"/>
                  </a:cubicBezTo>
                  <a:cubicBezTo>
                    <a:pt x="11" y="20"/>
                    <a:pt x="11" y="23"/>
                    <a:pt x="11" y="26"/>
                  </a:cubicBezTo>
                  <a:moveTo>
                    <a:pt x="7" y="23"/>
                  </a:moveTo>
                  <a:cubicBezTo>
                    <a:pt x="7" y="23"/>
                    <a:pt x="6" y="22"/>
                    <a:pt x="6" y="21"/>
                  </a:cubicBezTo>
                  <a:cubicBezTo>
                    <a:pt x="6" y="21"/>
                    <a:pt x="6" y="21"/>
                    <a:pt x="6" y="21"/>
                  </a:cubicBezTo>
                  <a:cubicBezTo>
                    <a:pt x="6" y="19"/>
                    <a:pt x="6" y="17"/>
                    <a:pt x="6" y="14"/>
                  </a:cubicBezTo>
                  <a:cubicBezTo>
                    <a:pt x="7" y="15"/>
                    <a:pt x="7" y="15"/>
                    <a:pt x="7" y="15"/>
                  </a:cubicBezTo>
                  <a:cubicBezTo>
                    <a:pt x="7" y="18"/>
                    <a:pt x="7" y="20"/>
                    <a:pt x="7" y="23"/>
                  </a:cubicBezTo>
                  <a:moveTo>
                    <a:pt x="79" y="26"/>
                  </a:moveTo>
                  <a:cubicBezTo>
                    <a:pt x="79" y="23"/>
                    <a:pt x="79" y="19"/>
                    <a:pt x="79" y="16"/>
                  </a:cubicBezTo>
                  <a:cubicBezTo>
                    <a:pt x="81" y="15"/>
                    <a:pt x="82" y="14"/>
                    <a:pt x="84" y="14"/>
                  </a:cubicBezTo>
                  <a:cubicBezTo>
                    <a:pt x="84" y="17"/>
                    <a:pt x="84" y="20"/>
                    <a:pt x="84" y="23"/>
                  </a:cubicBezTo>
                  <a:cubicBezTo>
                    <a:pt x="84" y="24"/>
                    <a:pt x="83" y="24"/>
                    <a:pt x="82" y="25"/>
                  </a:cubicBezTo>
                  <a:cubicBezTo>
                    <a:pt x="81" y="25"/>
                    <a:pt x="80" y="25"/>
                    <a:pt x="79" y="26"/>
                  </a:cubicBezTo>
                  <a:moveTo>
                    <a:pt x="4" y="15"/>
                  </a:moveTo>
                  <a:cubicBezTo>
                    <a:pt x="4" y="15"/>
                    <a:pt x="4" y="15"/>
                    <a:pt x="4" y="15"/>
                  </a:cubicBezTo>
                  <a:cubicBezTo>
                    <a:pt x="4" y="14"/>
                    <a:pt x="4" y="13"/>
                    <a:pt x="4" y="13"/>
                  </a:cubicBezTo>
                  <a:cubicBezTo>
                    <a:pt x="4" y="13"/>
                    <a:pt x="4" y="13"/>
                    <a:pt x="4" y="13"/>
                  </a:cubicBezTo>
                  <a:cubicBezTo>
                    <a:pt x="4" y="14"/>
                    <a:pt x="4" y="14"/>
                    <a:pt x="4" y="15"/>
                  </a:cubicBezTo>
                  <a:moveTo>
                    <a:pt x="86" y="22"/>
                  </a:moveTo>
                  <a:cubicBezTo>
                    <a:pt x="86" y="19"/>
                    <a:pt x="86" y="16"/>
                    <a:pt x="86" y="13"/>
                  </a:cubicBezTo>
                  <a:cubicBezTo>
                    <a:pt x="87" y="12"/>
                    <a:pt x="88" y="11"/>
                    <a:pt x="89" y="10"/>
                  </a:cubicBezTo>
                  <a:cubicBezTo>
                    <a:pt x="89" y="13"/>
                    <a:pt x="89" y="15"/>
                    <a:pt x="89" y="17"/>
                  </a:cubicBezTo>
                  <a:cubicBezTo>
                    <a:pt x="89" y="18"/>
                    <a:pt x="89" y="18"/>
                    <a:pt x="89" y="18"/>
                  </a:cubicBezTo>
                  <a:cubicBezTo>
                    <a:pt x="88" y="19"/>
                    <a:pt x="87" y="20"/>
                    <a:pt x="86" y="22"/>
                  </a:cubicBezTo>
                  <a:moveTo>
                    <a:pt x="91" y="0"/>
                  </a:moveTo>
                  <a:cubicBezTo>
                    <a:pt x="90" y="0"/>
                    <a:pt x="89" y="1"/>
                    <a:pt x="89" y="2"/>
                  </a:cubicBezTo>
                  <a:cubicBezTo>
                    <a:pt x="89" y="3"/>
                    <a:pt x="89" y="5"/>
                    <a:pt x="89" y="6"/>
                  </a:cubicBezTo>
                  <a:cubicBezTo>
                    <a:pt x="89" y="6"/>
                    <a:pt x="89" y="6"/>
                    <a:pt x="89" y="6"/>
                  </a:cubicBezTo>
                  <a:cubicBezTo>
                    <a:pt x="76" y="16"/>
                    <a:pt x="60" y="20"/>
                    <a:pt x="44" y="20"/>
                  </a:cubicBezTo>
                  <a:cubicBezTo>
                    <a:pt x="40" y="20"/>
                    <a:pt x="36" y="20"/>
                    <a:pt x="32" y="19"/>
                  </a:cubicBezTo>
                  <a:cubicBezTo>
                    <a:pt x="22" y="18"/>
                    <a:pt x="12" y="16"/>
                    <a:pt x="6" y="10"/>
                  </a:cubicBezTo>
                  <a:cubicBezTo>
                    <a:pt x="5" y="9"/>
                    <a:pt x="4" y="8"/>
                    <a:pt x="4" y="7"/>
                  </a:cubicBezTo>
                  <a:cubicBezTo>
                    <a:pt x="4" y="7"/>
                    <a:pt x="4" y="6"/>
                    <a:pt x="4" y="5"/>
                  </a:cubicBezTo>
                  <a:cubicBezTo>
                    <a:pt x="4" y="4"/>
                    <a:pt x="4" y="4"/>
                    <a:pt x="4" y="4"/>
                  </a:cubicBezTo>
                  <a:cubicBezTo>
                    <a:pt x="4" y="4"/>
                    <a:pt x="4" y="3"/>
                    <a:pt x="3" y="3"/>
                  </a:cubicBezTo>
                  <a:cubicBezTo>
                    <a:pt x="3" y="3"/>
                    <a:pt x="3" y="3"/>
                    <a:pt x="2" y="3"/>
                  </a:cubicBezTo>
                  <a:cubicBezTo>
                    <a:pt x="2" y="3"/>
                    <a:pt x="1" y="3"/>
                    <a:pt x="1" y="4"/>
                  </a:cubicBezTo>
                  <a:cubicBezTo>
                    <a:pt x="0" y="4"/>
                    <a:pt x="0" y="5"/>
                    <a:pt x="0" y="6"/>
                  </a:cubicBezTo>
                  <a:cubicBezTo>
                    <a:pt x="0" y="7"/>
                    <a:pt x="0" y="7"/>
                    <a:pt x="1" y="8"/>
                  </a:cubicBezTo>
                  <a:cubicBezTo>
                    <a:pt x="1" y="9"/>
                    <a:pt x="0" y="10"/>
                    <a:pt x="0" y="10"/>
                  </a:cubicBezTo>
                  <a:cubicBezTo>
                    <a:pt x="0" y="13"/>
                    <a:pt x="1" y="16"/>
                    <a:pt x="1" y="19"/>
                  </a:cubicBezTo>
                  <a:cubicBezTo>
                    <a:pt x="1" y="19"/>
                    <a:pt x="1" y="20"/>
                    <a:pt x="2" y="20"/>
                  </a:cubicBezTo>
                  <a:cubicBezTo>
                    <a:pt x="2" y="22"/>
                    <a:pt x="4" y="24"/>
                    <a:pt x="5" y="26"/>
                  </a:cubicBezTo>
                  <a:cubicBezTo>
                    <a:pt x="11" y="31"/>
                    <a:pt x="23" y="37"/>
                    <a:pt x="41" y="37"/>
                  </a:cubicBezTo>
                  <a:cubicBezTo>
                    <a:pt x="49" y="37"/>
                    <a:pt x="60" y="36"/>
                    <a:pt x="70" y="33"/>
                  </a:cubicBezTo>
                  <a:cubicBezTo>
                    <a:pt x="73" y="32"/>
                    <a:pt x="76" y="31"/>
                    <a:pt x="79" y="30"/>
                  </a:cubicBezTo>
                  <a:cubicBezTo>
                    <a:pt x="79" y="30"/>
                    <a:pt x="79" y="30"/>
                    <a:pt x="79" y="30"/>
                  </a:cubicBezTo>
                  <a:cubicBezTo>
                    <a:pt x="80" y="30"/>
                    <a:pt x="80" y="30"/>
                    <a:pt x="80" y="30"/>
                  </a:cubicBezTo>
                  <a:cubicBezTo>
                    <a:pt x="80" y="30"/>
                    <a:pt x="80" y="30"/>
                    <a:pt x="80" y="30"/>
                  </a:cubicBezTo>
                  <a:cubicBezTo>
                    <a:pt x="81" y="29"/>
                    <a:pt x="83" y="28"/>
                    <a:pt x="84" y="27"/>
                  </a:cubicBezTo>
                  <a:cubicBezTo>
                    <a:pt x="84" y="27"/>
                    <a:pt x="85" y="27"/>
                    <a:pt x="86" y="26"/>
                  </a:cubicBezTo>
                  <a:cubicBezTo>
                    <a:pt x="86" y="26"/>
                    <a:pt x="86" y="26"/>
                    <a:pt x="86" y="26"/>
                  </a:cubicBezTo>
                  <a:cubicBezTo>
                    <a:pt x="86" y="26"/>
                    <a:pt x="86" y="26"/>
                    <a:pt x="86" y="26"/>
                  </a:cubicBezTo>
                  <a:cubicBezTo>
                    <a:pt x="89" y="24"/>
                    <a:pt x="91" y="21"/>
                    <a:pt x="92" y="18"/>
                  </a:cubicBezTo>
                  <a:cubicBezTo>
                    <a:pt x="92" y="18"/>
                    <a:pt x="93" y="17"/>
                    <a:pt x="93" y="17"/>
                  </a:cubicBezTo>
                  <a:cubicBezTo>
                    <a:pt x="93" y="16"/>
                    <a:pt x="92" y="16"/>
                    <a:pt x="92" y="15"/>
                  </a:cubicBezTo>
                  <a:cubicBezTo>
                    <a:pt x="92" y="11"/>
                    <a:pt x="93" y="6"/>
                    <a:pt x="93" y="2"/>
                  </a:cubicBezTo>
                  <a:cubicBezTo>
                    <a:pt x="93" y="1"/>
                    <a:pt x="92" y="0"/>
                    <a:pt x="91" y="0"/>
                  </a:cubicBezTo>
                  <a:cubicBezTo>
                    <a:pt x="91" y="0"/>
                    <a:pt x="91" y="0"/>
                    <a:pt x="91" y="0"/>
                  </a:cubicBezTo>
                </a:path>
              </a:pathLst>
            </a:custGeom>
            <a:solidFill>
              <a:srgbClr val="B2B2B2"/>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36" name="Freeform 787"/>
            <p:cNvSpPr>
              <a:spLocks noEditPoints="1"/>
            </p:cNvSpPr>
            <p:nvPr/>
          </p:nvSpPr>
          <p:spPr bwMode="auto">
            <a:xfrm>
              <a:off x="825425" y="4666882"/>
              <a:ext cx="197142" cy="77961"/>
            </a:xfrm>
            <a:custGeom>
              <a:avLst/>
              <a:gdLst>
                <a:gd name="T0" fmla="*/ 47 w 93"/>
                <a:gd name="T1" fmla="*/ 23 h 37"/>
                <a:gd name="T2" fmla="*/ 42 w 93"/>
                <a:gd name="T3" fmla="*/ 33 h 37"/>
                <a:gd name="T4" fmla="*/ 44 w 93"/>
                <a:gd name="T5" fmla="*/ 23 h 37"/>
                <a:gd name="T6" fmla="*/ 35 w 93"/>
                <a:gd name="T7" fmla="*/ 33 h 37"/>
                <a:gd name="T8" fmla="*/ 41 w 93"/>
                <a:gd name="T9" fmla="*/ 30 h 37"/>
                <a:gd name="T10" fmla="*/ 48 w 93"/>
                <a:gd name="T11" fmla="*/ 24 h 37"/>
                <a:gd name="T12" fmla="*/ 52 w 93"/>
                <a:gd name="T13" fmla="*/ 23 h 37"/>
                <a:gd name="T14" fmla="*/ 49 w 93"/>
                <a:gd name="T15" fmla="*/ 33 h 37"/>
                <a:gd name="T16" fmla="*/ 54 w 93"/>
                <a:gd name="T17" fmla="*/ 31 h 37"/>
                <a:gd name="T18" fmla="*/ 55 w 93"/>
                <a:gd name="T19" fmla="*/ 23 h 37"/>
                <a:gd name="T20" fmla="*/ 57 w 93"/>
                <a:gd name="T21" fmla="*/ 32 h 37"/>
                <a:gd name="T22" fmla="*/ 58 w 93"/>
                <a:gd name="T23" fmla="*/ 32 h 37"/>
                <a:gd name="T24" fmla="*/ 28 w 93"/>
                <a:gd name="T25" fmla="*/ 32 h 37"/>
                <a:gd name="T26" fmla="*/ 32 w 93"/>
                <a:gd name="T27" fmla="*/ 23 h 37"/>
                <a:gd name="T28" fmla="*/ 34 w 93"/>
                <a:gd name="T29" fmla="*/ 33 h 37"/>
                <a:gd name="T30" fmla="*/ 63 w 93"/>
                <a:gd name="T31" fmla="*/ 21 h 37"/>
                <a:gd name="T32" fmla="*/ 63 w 93"/>
                <a:gd name="T33" fmla="*/ 31 h 37"/>
                <a:gd name="T34" fmla="*/ 20 w 93"/>
                <a:gd name="T35" fmla="*/ 30 h 37"/>
                <a:gd name="T36" fmla="*/ 26 w 93"/>
                <a:gd name="T37" fmla="*/ 22 h 37"/>
                <a:gd name="T38" fmla="*/ 65 w 93"/>
                <a:gd name="T39" fmla="*/ 31 h 37"/>
                <a:gd name="T40" fmla="*/ 64 w 93"/>
                <a:gd name="T41" fmla="*/ 21 h 37"/>
                <a:gd name="T42" fmla="*/ 67 w 93"/>
                <a:gd name="T43" fmla="*/ 26 h 37"/>
                <a:gd name="T44" fmla="*/ 69 w 93"/>
                <a:gd name="T45" fmla="*/ 30 h 37"/>
                <a:gd name="T46" fmla="*/ 73 w 93"/>
                <a:gd name="T47" fmla="*/ 19 h 37"/>
                <a:gd name="T48" fmla="*/ 69 w 93"/>
                <a:gd name="T49" fmla="*/ 30 h 37"/>
                <a:gd name="T50" fmla="*/ 13 w 93"/>
                <a:gd name="T51" fmla="*/ 18 h 37"/>
                <a:gd name="T52" fmla="*/ 19 w 93"/>
                <a:gd name="T53" fmla="*/ 30 h 37"/>
                <a:gd name="T54" fmla="*/ 74 w 93"/>
                <a:gd name="T55" fmla="*/ 18 h 37"/>
                <a:gd name="T56" fmla="*/ 75 w 93"/>
                <a:gd name="T57" fmla="*/ 28 h 37"/>
                <a:gd name="T58" fmla="*/ 9 w 93"/>
                <a:gd name="T59" fmla="*/ 16 h 37"/>
                <a:gd name="T60" fmla="*/ 7 w 93"/>
                <a:gd name="T61" fmla="*/ 23 h 37"/>
                <a:gd name="T62" fmla="*/ 6 w 93"/>
                <a:gd name="T63" fmla="*/ 14 h 37"/>
                <a:gd name="T64" fmla="*/ 79 w 93"/>
                <a:gd name="T65" fmla="*/ 26 h 37"/>
                <a:gd name="T66" fmla="*/ 84 w 93"/>
                <a:gd name="T67" fmla="*/ 23 h 37"/>
                <a:gd name="T68" fmla="*/ 4 w 93"/>
                <a:gd name="T69" fmla="*/ 15 h 37"/>
                <a:gd name="T70" fmla="*/ 4 w 93"/>
                <a:gd name="T71" fmla="*/ 13 h 37"/>
                <a:gd name="T72" fmla="*/ 86 w 93"/>
                <a:gd name="T73" fmla="*/ 13 h 37"/>
                <a:gd name="T74" fmla="*/ 89 w 93"/>
                <a:gd name="T75" fmla="*/ 18 h 37"/>
                <a:gd name="T76" fmla="*/ 89 w 93"/>
                <a:gd name="T77" fmla="*/ 2 h 37"/>
                <a:gd name="T78" fmla="*/ 44 w 93"/>
                <a:gd name="T79" fmla="*/ 20 h 37"/>
                <a:gd name="T80" fmla="*/ 4 w 93"/>
                <a:gd name="T81" fmla="*/ 7 h 37"/>
                <a:gd name="T82" fmla="*/ 3 w 93"/>
                <a:gd name="T83" fmla="*/ 3 h 37"/>
                <a:gd name="T84" fmla="*/ 0 w 93"/>
                <a:gd name="T85" fmla="*/ 6 h 37"/>
                <a:gd name="T86" fmla="*/ 1 w 93"/>
                <a:gd name="T87" fmla="*/ 19 h 37"/>
                <a:gd name="T88" fmla="*/ 41 w 93"/>
                <a:gd name="T89" fmla="*/ 37 h 37"/>
                <a:gd name="T90" fmla="*/ 79 w 93"/>
                <a:gd name="T91" fmla="*/ 30 h 37"/>
                <a:gd name="T92" fmla="*/ 84 w 93"/>
                <a:gd name="T93" fmla="*/ 27 h 37"/>
                <a:gd name="T94" fmla="*/ 86 w 93"/>
                <a:gd name="T95" fmla="*/ 26 h 37"/>
                <a:gd name="T96" fmla="*/ 92 w 93"/>
                <a:gd name="T97" fmla="*/ 15 h 37"/>
                <a:gd name="T98" fmla="*/ 91 w 93"/>
                <a:gd name="T9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3" h="37">
                  <a:moveTo>
                    <a:pt x="44" y="23"/>
                  </a:moveTo>
                  <a:cubicBezTo>
                    <a:pt x="45" y="23"/>
                    <a:pt x="46" y="23"/>
                    <a:pt x="47" y="23"/>
                  </a:cubicBezTo>
                  <a:cubicBezTo>
                    <a:pt x="47" y="23"/>
                    <a:pt x="47" y="23"/>
                    <a:pt x="47" y="23"/>
                  </a:cubicBezTo>
                  <a:cubicBezTo>
                    <a:pt x="47" y="23"/>
                    <a:pt x="47" y="23"/>
                    <a:pt x="47" y="23"/>
                  </a:cubicBezTo>
                  <a:cubicBezTo>
                    <a:pt x="47" y="27"/>
                    <a:pt x="47" y="30"/>
                    <a:pt x="48" y="33"/>
                  </a:cubicBezTo>
                  <a:cubicBezTo>
                    <a:pt x="46" y="33"/>
                    <a:pt x="44" y="33"/>
                    <a:pt x="42" y="33"/>
                  </a:cubicBezTo>
                  <a:cubicBezTo>
                    <a:pt x="42" y="32"/>
                    <a:pt x="42" y="31"/>
                    <a:pt x="42" y="30"/>
                  </a:cubicBezTo>
                  <a:cubicBezTo>
                    <a:pt x="42" y="28"/>
                    <a:pt x="42" y="26"/>
                    <a:pt x="43" y="23"/>
                  </a:cubicBezTo>
                  <a:cubicBezTo>
                    <a:pt x="44" y="23"/>
                    <a:pt x="44" y="23"/>
                    <a:pt x="44" y="23"/>
                  </a:cubicBezTo>
                  <a:moveTo>
                    <a:pt x="41" y="33"/>
                  </a:moveTo>
                  <a:cubicBezTo>
                    <a:pt x="39" y="33"/>
                    <a:pt x="37" y="33"/>
                    <a:pt x="35" y="33"/>
                  </a:cubicBezTo>
                  <a:cubicBezTo>
                    <a:pt x="35" y="33"/>
                    <a:pt x="35" y="33"/>
                    <a:pt x="35" y="33"/>
                  </a:cubicBezTo>
                  <a:cubicBezTo>
                    <a:pt x="35" y="30"/>
                    <a:pt x="35" y="26"/>
                    <a:pt x="35" y="23"/>
                  </a:cubicBezTo>
                  <a:cubicBezTo>
                    <a:pt x="37" y="23"/>
                    <a:pt x="39" y="23"/>
                    <a:pt x="41" y="23"/>
                  </a:cubicBezTo>
                  <a:cubicBezTo>
                    <a:pt x="41" y="25"/>
                    <a:pt x="41" y="28"/>
                    <a:pt x="41" y="30"/>
                  </a:cubicBezTo>
                  <a:cubicBezTo>
                    <a:pt x="41" y="31"/>
                    <a:pt x="41" y="32"/>
                    <a:pt x="41" y="33"/>
                  </a:cubicBezTo>
                  <a:moveTo>
                    <a:pt x="49" y="33"/>
                  </a:moveTo>
                  <a:cubicBezTo>
                    <a:pt x="49" y="30"/>
                    <a:pt x="49" y="27"/>
                    <a:pt x="48" y="24"/>
                  </a:cubicBezTo>
                  <a:cubicBezTo>
                    <a:pt x="49" y="23"/>
                    <a:pt x="49" y="23"/>
                    <a:pt x="49" y="23"/>
                  </a:cubicBezTo>
                  <a:cubicBezTo>
                    <a:pt x="49" y="23"/>
                    <a:pt x="49" y="23"/>
                    <a:pt x="49" y="23"/>
                  </a:cubicBezTo>
                  <a:cubicBezTo>
                    <a:pt x="50" y="23"/>
                    <a:pt x="51" y="23"/>
                    <a:pt x="52" y="23"/>
                  </a:cubicBezTo>
                  <a:cubicBezTo>
                    <a:pt x="52" y="25"/>
                    <a:pt x="52" y="27"/>
                    <a:pt x="52" y="29"/>
                  </a:cubicBezTo>
                  <a:cubicBezTo>
                    <a:pt x="52" y="30"/>
                    <a:pt x="52" y="32"/>
                    <a:pt x="52" y="33"/>
                  </a:cubicBezTo>
                  <a:cubicBezTo>
                    <a:pt x="51" y="33"/>
                    <a:pt x="50" y="33"/>
                    <a:pt x="49" y="33"/>
                  </a:cubicBezTo>
                  <a:moveTo>
                    <a:pt x="54" y="33"/>
                  </a:moveTo>
                  <a:cubicBezTo>
                    <a:pt x="54" y="32"/>
                    <a:pt x="54" y="32"/>
                    <a:pt x="54" y="31"/>
                  </a:cubicBezTo>
                  <a:cubicBezTo>
                    <a:pt x="54" y="31"/>
                    <a:pt x="54" y="31"/>
                    <a:pt x="54" y="31"/>
                  </a:cubicBezTo>
                  <a:cubicBezTo>
                    <a:pt x="54" y="30"/>
                    <a:pt x="54" y="30"/>
                    <a:pt x="54" y="29"/>
                  </a:cubicBezTo>
                  <a:cubicBezTo>
                    <a:pt x="54" y="27"/>
                    <a:pt x="54" y="25"/>
                    <a:pt x="54" y="23"/>
                  </a:cubicBezTo>
                  <a:cubicBezTo>
                    <a:pt x="54" y="23"/>
                    <a:pt x="55" y="23"/>
                    <a:pt x="55" y="23"/>
                  </a:cubicBezTo>
                  <a:cubicBezTo>
                    <a:pt x="55" y="26"/>
                    <a:pt x="55" y="29"/>
                    <a:pt x="55" y="32"/>
                  </a:cubicBezTo>
                  <a:cubicBezTo>
                    <a:pt x="54" y="33"/>
                    <a:pt x="54" y="33"/>
                    <a:pt x="54" y="33"/>
                  </a:cubicBezTo>
                  <a:moveTo>
                    <a:pt x="57" y="32"/>
                  </a:moveTo>
                  <a:cubicBezTo>
                    <a:pt x="57" y="29"/>
                    <a:pt x="57" y="26"/>
                    <a:pt x="57" y="22"/>
                  </a:cubicBezTo>
                  <a:cubicBezTo>
                    <a:pt x="58" y="22"/>
                    <a:pt x="58" y="22"/>
                    <a:pt x="58" y="22"/>
                  </a:cubicBezTo>
                  <a:cubicBezTo>
                    <a:pt x="58" y="25"/>
                    <a:pt x="58" y="29"/>
                    <a:pt x="58" y="32"/>
                  </a:cubicBezTo>
                  <a:cubicBezTo>
                    <a:pt x="58" y="32"/>
                    <a:pt x="57" y="32"/>
                    <a:pt x="57" y="32"/>
                  </a:cubicBezTo>
                  <a:moveTo>
                    <a:pt x="34" y="33"/>
                  </a:moveTo>
                  <a:cubicBezTo>
                    <a:pt x="32" y="33"/>
                    <a:pt x="30" y="33"/>
                    <a:pt x="28" y="32"/>
                  </a:cubicBezTo>
                  <a:cubicBezTo>
                    <a:pt x="28" y="31"/>
                    <a:pt x="28" y="30"/>
                    <a:pt x="28" y="29"/>
                  </a:cubicBezTo>
                  <a:cubicBezTo>
                    <a:pt x="28" y="27"/>
                    <a:pt x="28" y="24"/>
                    <a:pt x="28" y="22"/>
                  </a:cubicBezTo>
                  <a:cubicBezTo>
                    <a:pt x="29" y="22"/>
                    <a:pt x="31" y="23"/>
                    <a:pt x="32" y="23"/>
                  </a:cubicBezTo>
                  <a:cubicBezTo>
                    <a:pt x="32" y="23"/>
                    <a:pt x="33" y="23"/>
                    <a:pt x="33" y="23"/>
                  </a:cubicBezTo>
                  <a:cubicBezTo>
                    <a:pt x="34" y="26"/>
                    <a:pt x="34" y="30"/>
                    <a:pt x="34" y="33"/>
                  </a:cubicBezTo>
                  <a:cubicBezTo>
                    <a:pt x="34" y="33"/>
                    <a:pt x="34" y="33"/>
                    <a:pt x="34" y="33"/>
                  </a:cubicBezTo>
                  <a:moveTo>
                    <a:pt x="60" y="32"/>
                  </a:moveTo>
                  <a:cubicBezTo>
                    <a:pt x="60" y="28"/>
                    <a:pt x="60" y="25"/>
                    <a:pt x="59" y="22"/>
                  </a:cubicBezTo>
                  <a:cubicBezTo>
                    <a:pt x="61" y="22"/>
                    <a:pt x="62" y="22"/>
                    <a:pt x="63" y="21"/>
                  </a:cubicBezTo>
                  <a:cubicBezTo>
                    <a:pt x="63" y="24"/>
                    <a:pt x="63" y="27"/>
                    <a:pt x="63" y="30"/>
                  </a:cubicBezTo>
                  <a:cubicBezTo>
                    <a:pt x="63" y="31"/>
                    <a:pt x="63" y="31"/>
                    <a:pt x="63" y="31"/>
                  </a:cubicBezTo>
                  <a:cubicBezTo>
                    <a:pt x="63" y="31"/>
                    <a:pt x="63" y="31"/>
                    <a:pt x="63" y="31"/>
                  </a:cubicBezTo>
                  <a:cubicBezTo>
                    <a:pt x="62" y="31"/>
                    <a:pt x="61" y="32"/>
                    <a:pt x="60" y="32"/>
                  </a:cubicBezTo>
                  <a:moveTo>
                    <a:pt x="26" y="32"/>
                  </a:moveTo>
                  <a:cubicBezTo>
                    <a:pt x="24" y="32"/>
                    <a:pt x="22" y="31"/>
                    <a:pt x="20" y="30"/>
                  </a:cubicBezTo>
                  <a:cubicBezTo>
                    <a:pt x="20" y="29"/>
                    <a:pt x="20" y="28"/>
                    <a:pt x="20" y="26"/>
                  </a:cubicBezTo>
                  <a:cubicBezTo>
                    <a:pt x="20" y="25"/>
                    <a:pt x="20" y="23"/>
                    <a:pt x="21" y="21"/>
                  </a:cubicBezTo>
                  <a:cubicBezTo>
                    <a:pt x="23" y="21"/>
                    <a:pt x="24" y="22"/>
                    <a:pt x="26" y="22"/>
                  </a:cubicBezTo>
                  <a:cubicBezTo>
                    <a:pt x="26" y="24"/>
                    <a:pt x="26" y="27"/>
                    <a:pt x="26" y="29"/>
                  </a:cubicBezTo>
                  <a:cubicBezTo>
                    <a:pt x="26" y="30"/>
                    <a:pt x="26" y="31"/>
                    <a:pt x="26" y="32"/>
                  </a:cubicBezTo>
                  <a:moveTo>
                    <a:pt x="65" y="31"/>
                  </a:moveTo>
                  <a:cubicBezTo>
                    <a:pt x="65" y="30"/>
                    <a:pt x="65" y="30"/>
                    <a:pt x="65" y="30"/>
                  </a:cubicBezTo>
                  <a:cubicBezTo>
                    <a:pt x="64" y="30"/>
                    <a:pt x="64" y="30"/>
                    <a:pt x="64" y="30"/>
                  </a:cubicBezTo>
                  <a:cubicBezTo>
                    <a:pt x="64" y="27"/>
                    <a:pt x="64" y="24"/>
                    <a:pt x="64" y="21"/>
                  </a:cubicBezTo>
                  <a:cubicBezTo>
                    <a:pt x="64" y="21"/>
                    <a:pt x="64" y="21"/>
                    <a:pt x="64" y="21"/>
                  </a:cubicBezTo>
                  <a:cubicBezTo>
                    <a:pt x="65" y="21"/>
                    <a:pt x="66" y="21"/>
                    <a:pt x="67" y="20"/>
                  </a:cubicBezTo>
                  <a:cubicBezTo>
                    <a:pt x="67" y="22"/>
                    <a:pt x="67" y="24"/>
                    <a:pt x="67" y="26"/>
                  </a:cubicBezTo>
                  <a:cubicBezTo>
                    <a:pt x="67" y="27"/>
                    <a:pt x="67" y="29"/>
                    <a:pt x="67" y="30"/>
                  </a:cubicBezTo>
                  <a:cubicBezTo>
                    <a:pt x="66" y="30"/>
                    <a:pt x="66" y="31"/>
                    <a:pt x="65" y="31"/>
                  </a:cubicBezTo>
                  <a:moveTo>
                    <a:pt x="69" y="30"/>
                  </a:moveTo>
                  <a:cubicBezTo>
                    <a:pt x="69" y="28"/>
                    <a:pt x="69" y="27"/>
                    <a:pt x="69" y="26"/>
                  </a:cubicBezTo>
                  <a:cubicBezTo>
                    <a:pt x="69" y="24"/>
                    <a:pt x="69" y="22"/>
                    <a:pt x="69" y="20"/>
                  </a:cubicBezTo>
                  <a:cubicBezTo>
                    <a:pt x="70" y="20"/>
                    <a:pt x="71" y="19"/>
                    <a:pt x="73" y="19"/>
                  </a:cubicBezTo>
                  <a:cubicBezTo>
                    <a:pt x="73" y="22"/>
                    <a:pt x="73" y="25"/>
                    <a:pt x="73" y="28"/>
                  </a:cubicBezTo>
                  <a:cubicBezTo>
                    <a:pt x="73" y="28"/>
                    <a:pt x="73" y="28"/>
                    <a:pt x="73" y="28"/>
                  </a:cubicBezTo>
                  <a:cubicBezTo>
                    <a:pt x="72" y="29"/>
                    <a:pt x="70" y="29"/>
                    <a:pt x="69" y="30"/>
                  </a:cubicBezTo>
                  <a:moveTo>
                    <a:pt x="19" y="30"/>
                  </a:moveTo>
                  <a:cubicBezTo>
                    <a:pt x="17" y="29"/>
                    <a:pt x="15" y="28"/>
                    <a:pt x="13" y="27"/>
                  </a:cubicBezTo>
                  <a:cubicBezTo>
                    <a:pt x="13" y="24"/>
                    <a:pt x="13" y="21"/>
                    <a:pt x="13" y="18"/>
                  </a:cubicBezTo>
                  <a:cubicBezTo>
                    <a:pt x="15" y="19"/>
                    <a:pt x="17" y="20"/>
                    <a:pt x="19" y="20"/>
                  </a:cubicBezTo>
                  <a:cubicBezTo>
                    <a:pt x="19" y="22"/>
                    <a:pt x="19" y="24"/>
                    <a:pt x="19" y="26"/>
                  </a:cubicBezTo>
                  <a:cubicBezTo>
                    <a:pt x="19" y="28"/>
                    <a:pt x="19" y="29"/>
                    <a:pt x="19" y="30"/>
                  </a:cubicBezTo>
                  <a:moveTo>
                    <a:pt x="75" y="28"/>
                  </a:moveTo>
                  <a:cubicBezTo>
                    <a:pt x="75" y="28"/>
                    <a:pt x="75" y="28"/>
                    <a:pt x="75" y="28"/>
                  </a:cubicBezTo>
                  <a:cubicBezTo>
                    <a:pt x="75" y="24"/>
                    <a:pt x="75" y="21"/>
                    <a:pt x="74" y="18"/>
                  </a:cubicBezTo>
                  <a:cubicBezTo>
                    <a:pt x="75" y="18"/>
                    <a:pt x="76" y="17"/>
                    <a:pt x="77" y="17"/>
                  </a:cubicBezTo>
                  <a:cubicBezTo>
                    <a:pt x="78" y="20"/>
                    <a:pt x="78" y="23"/>
                    <a:pt x="78" y="27"/>
                  </a:cubicBezTo>
                  <a:cubicBezTo>
                    <a:pt x="77" y="27"/>
                    <a:pt x="76" y="27"/>
                    <a:pt x="75" y="28"/>
                  </a:cubicBezTo>
                  <a:moveTo>
                    <a:pt x="11" y="26"/>
                  </a:moveTo>
                  <a:cubicBezTo>
                    <a:pt x="10" y="26"/>
                    <a:pt x="10" y="25"/>
                    <a:pt x="9" y="25"/>
                  </a:cubicBezTo>
                  <a:cubicBezTo>
                    <a:pt x="9" y="22"/>
                    <a:pt x="9" y="19"/>
                    <a:pt x="9" y="16"/>
                  </a:cubicBezTo>
                  <a:cubicBezTo>
                    <a:pt x="10" y="17"/>
                    <a:pt x="10" y="17"/>
                    <a:pt x="11" y="17"/>
                  </a:cubicBezTo>
                  <a:cubicBezTo>
                    <a:pt x="11" y="20"/>
                    <a:pt x="11" y="23"/>
                    <a:pt x="11" y="26"/>
                  </a:cubicBezTo>
                  <a:moveTo>
                    <a:pt x="7" y="23"/>
                  </a:moveTo>
                  <a:cubicBezTo>
                    <a:pt x="7" y="22"/>
                    <a:pt x="6" y="22"/>
                    <a:pt x="6" y="21"/>
                  </a:cubicBezTo>
                  <a:cubicBezTo>
                    <a:pt x="6" y="21"/>
                    <a:pt x="6" y="21"/>
                    <a:pt x="6" y="21"/>
                  </a:cubicBezTo>
                  <a:cubicBezTo>
                    <a:pt x="6" y="19"/>
                    <a:pt x="6" y="17"/>
                    <a:pt x="6" y="14"/>
                  </a:cubicBezTo>
                  <a:cubicBezTo>
                    <a:pt x="7" y="15"/>
                    <a:pt x="7" y="15"/>
                    <a:pt x="7" y="15"/>
                  </a:cubicBezTo>
                  <a:cubicBezTo>
                    <a:pt x="7" y="18"/>
                    <a:pt x="7" y="20"/>
                    <a:pt x="7" y="23"/>
                  </a:cubicBezTo>
                  <a:moveTo>
                    <a:pt x="79" y="26"/>
                  </a:moveTo>
                  <a:cubicBezTo>
                    <a:pt x="79" y="23"/>
                    <a:pt x="79" y="19"/>
                    <a:pt x="79" y="16"/>
                  </a:cubicBezTo>
                  <a:cubicBezTo>
                    <a:pt x="81" y="15"/>
                    <a:pt x="82" y="14"/>
                    <a:pt x="84" y="13"/>
                  </a:cubicBezTo>
                  <a:cubicBezTo>
                    <a:pt x="84" y="17"/>
                    <a:pt x="84" y="20"/>
                    <a:pt x="84" y="23"/>
                  </a:cubicBezTo>
                  <a:cubicBezTo>
                    <a:pt x="84" y="23"/>
                    <a:pt x="83" y="24"/>
                    <a:pt x="82" y="25"/>
                  </a:cubicBezTo>
                  <a:cubicBezTo>
                    <a:pt x="81" y="25"/>
                    <a:pt x="80" y="25"/>
                    <a:pt x="79" y="26"/>
                  </a:cubicBezTo>
                  <a:moveTo>
                    <a:pt x="4" y="15"/>
                  </a:moveTo>
                  <a:cubicBezTo>
                    <a:pt x="4" y="15"/>
                    <a:pt x="4" y="15"/>
                    <a:pt x="4" y="15"/>
                  </a:cubicBezTo>
                  <a:cubicBezTo>
                    <a:pt x="4" y="14"/>
                    <a:pt x="4" y="13"/>
                    <a:pt x="4" y="13"/>
                  </a:cubicBezTo>
                  <a:cubicBezTo>
                    <a:pt x="4" y="13"/>
                    <a:pt x="4" y="13"/>
                    <a:pt x="4" y="13"/>
                  </a:cubicBezTo>
                  <a:cubicBezTo>
                    <a:pt x="4" y="14"/>
                    <a:pt x="4" y="14"/>
                    <a:pt x="4" y="15"/>
                  </a:cubicBezTo>
                  <a:moveTo>
                    <a:pt x="86" y="21"/>
                  </a:moveTo>
                  <a:cubicBezTo>
                    <a:pt x="86" y="19"/>
                    <a:pt x="86" y="16"/>
                    <a:pt x="86" y="13"/>
                  </a:cubicBezTo>
                  <a:cubicBezTo>
                    <a:pt x="87" y="12"/>
                    <a:pt x="88" y="11"/>
                    <a:pt x="89" y="10"/>
                  </a:cubicBezTo>
                  <a:cubicBezTo>
                    <a:pt x="89" y="13"/>
                    <a:pt x="89" y="15"/>
                    <a:pt x="89" y="17"/>
                  </a:cubicBezTo>
                  <a:cubicBezTo>
                    <a:pt x="89" y="18"/>
                    <a:pt x="89" y="18"/>
                    <a:pt x="89" y="18"/>
                  </a:cubicBezTo>
                  <a:cubicBezTo>
                    <a:pt x="88" y="19"/>
                    <a:pt x="87" y="20"/>
                    <a:pt x="86" y="21"/>
                  </a:cubicBezTo>
                  <a:moveTo>
                    <a:pt x="91" y="0"/>
                  </a:moveTo>
                  <a:cubicBezTo>
                    <a:pt x="90" y="0"/>
                    <a:pt x="89" y="1"/>
                    <a:pt x="89" y="2"/>
                  </a:cubicBezTo>
                  <a:cubicBezTo>
                    <a:pt x="89" y="3"/>
                    <a:pt x="89" y="5"/>
                    <a:pt x="89" y="6"/>
                  </a:cubicBezTo>
                  <a:cubicBezTo>
                    <a:pt x="89" y="6"/>
                    <a:pt x="89" y="6"/>
                    <a:pt x="89" y="6"/>
                  </a:cubicBezTo>
                  <a:cubicBezTo>
                    <a:pt x="76" y="16"/>
                    <a:pt x="60" y="20"/>
                    <a:pt x="44" y="20"/>
                  </a:cubicBezTo>
                  <a:cubicBezTo>
                    <a:pt x="40" y="20"/>
                    <a:pt x="36" y="20"/>
                    <a:pt x="32" y="19"/>
                  </a:cubicBezTo>
                  <a:cubicBezTo>
                    <a:pt x="22" y="18"/>
                    <a:pt x="12" y="16"/>
                    <a:pt x="6" y="10"/>
                  </a:cubicBezTo>
                  <a:cubicBezTo>
                    <a:pt x="5" y="9"/>
                    <a:pt x="4" y="8"/>
                    <a:pt x="4" y="7"/>
                  </a:cubicBezTo>
                  <a:cubicBezTo>
                    <a:pt x="4" y="7"/>
                    <a:pt x="4" y="6"/>
                    <a:pt x="4" y="5"/>
                  </a:cubicBezTo>
                  <a:cubicBezTo>
                    <a:pt x="4" y="4"/>
                    <a:pt x="4" y="4"/>
                    <a:pt x="4" y="4"/>
                  </a:cubicBezTo>
                  <a:cubicBezTo>
                    <a:pt x="4" y="4"/>
                    <a:pt x="4" y="3"/>
                    <a:pt x="3" y="3"/>
                  </a:cubicBezTo>
                  <a:cubicBezTo>
                    <a:pt x="3" y="3"/>
                    <a:pt x="3" y="3"/>
                    <a:pt x="2" y="3"/>
                  </a:cubicBezTo>
                  <a:cubicBezTo>
                    <a:pt x="2" y="3"/>
                    <a:pt x="1" y="3"/>
                    <a:pt x="1" y="4"/>
                  </a:cubicBezTo>
                  <a:cubicBezTo>
                    <a:pt x="0" y="4"/>
                    <a:pt x="0" y="5"/>
                    <a:pt x="0" y="6"/>
                  </a:cubicBezTo>
                  <a:cubicBezTo>
                    <a:pt x="0" y="7"/>
                    <a:pt x="0" y="7"/>
                    <a:pt x="1" y="8"/>
                  </a:cubicBezTo>
                  <a:cubicBezTo>
                    <a:pt x="1" y="9"/>
                    <a:pt x="0" y="10"/>
                    <a:pt x="0" y="10"/>
                  </a:cubicBezTo>
                  <a:cubicBezTo>
                    <a:pt x="0" y="13"/>
                    <a:pt x="1" y="16"/>
                    <a:pt x="1" y="19"/>
                  </a:cubicBezTo>
                  <a:cubicBezTo>
                    <a:pt x="1" y="19"/>
                    <a:pt x="1" y="20"/>
                    <a:pt x="2" y="20"/>
                  </a:cubicBezTo>
                  <a:cubicBezTo>
                    <a:pt x="2" y="22"/>
                    <a:pt x="4" y="24"/>
                    <a:pt x="5" y="26"/>
                  </a:cubicBezTo>
                  <a:cubicBezTo>
                    <a:pt x="11" y="31"/>
                    <a:pt x="23" y="37"/>
                    <a:pt x="41" y="37"/>
                  </a:cubicBezTo>
                  <a:cubicBezTo>
                    <a:pt x="49" y="37"/>
                    <a:pt x="60" y="36"/>
                    <a:pt x="70" y="33"/>
                  </a:cubicBezTo>
                  <a:cubicBezTo>
                    <a:pt x="73" y="32"/>
                    <a:pt x="76" y="31"/>
                    <a:pt x="79" y="30"/>
                  </a:cubicBezTo>
                  <a:cubicBezTo>
                    <a:pt x="79" y="30"/>
                    <a:pt x="79" y="30"/>
                    <a:pt x="79" y="30"/>
                  </a:cubicBezTo>
                  <a:cubicBezTo>
                    <a:pt x="80" y="30"/>
                    <a:pt x="80" y="30"/>
                    <a:pt x="80" y="30"/>
                  </a:cubicBezTo>
                  <a:cubicBezTo>
                    <a:pt x="80" y="29"/>
                    <a:pt x="80" y="29"/>
                    <a:pt x="80" y="29"/>
                  </a:cubicBezTo>
                  <a:cubicBezTo>
                    <a:pt x="81" y="29"/>
                    <a:pt x="83" y="28"/>
                    <a:pt x="84" y="27"/>
                  </a:cubicBezTo>
                  <a:cubicBezTo>
                    <a:pt x="84" y="27"/>
                    <a:pt x="85" y="27"/>
                    <a:pt x="86" y="26"/>
                  </a:cubicBezTo>
                  <a:cubicBezTo>
                    <a:pt x="86" y="26"/>
                    <a:pt x="86" y="26"/>
                    <a:pt x="86" y="26"/>
                  </a:cubicBezTo>
                  <a:cubicBezTo>
                    <a:pt x="86" y="26"/>
                    <a:pt x="86" y="26"/>
                    <a:pt x="86" y="26"/>
                  </a:cubicBezTo>
                  <a:cubicBezTo>
                    <a:pt x="89" y="24"/>
                    <a:pt x="91" y="21"/>
                    <a:pt x="92" y="18"/>
                  </a:cubicBezTo>
                  <a:cubicBezTo>
                    <a:pt x="92" y="18"/>
                    <a:pt x="93" y="17"/>
                    <a:pt x="93" y="17"/>
                  </a:cubicBezTo>
                  <a:cubicBezTo>
                    <a:pt x="93" y="16"/>
                    <a:pt x="92" y="16"/>
                    <a:pt x="92" y="15"/>
                  </a:cubicBezTo>
                  <a:cubicBezTo>
                    <a:pt x="92" y="11"/>
                    <a:pt x="93" y="6"/>
                    <a:pt x="93" y="2"/>
                  </a:cubicBezTo>
                  <a:cubicBezTo>
                    <a:pt x="93" y="1"/>
                    <a:pt x="92" y="0"/>
                    <a:pt x="91" y="0"/>
                  </a:cubicBezTo>
                  <a:cubicBezTo>
                    <a:pt x="91" y="0"/>
                    <a:pt x="91" y="0"/>
                    <a:pt x="91" y="0"/>
                  </a:cubicBezTo>
                </a:path>
              </a:pathLst>
            </a:custGeom>
            <a:solidFill>
              <a:srgbClr val="B2B2B2"/>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37" name="Freeform 788"/>
            <p:cNvSpPr>
              <a:spLocks noEditPoints="1"/>
            </p:cNvSpPr>
            <p:nvPr/>
          </p:nvSpPr>
          <p:spPr bwMode="auto">
            <a:xfrm>
              <a:off x="825425" y="4713479"/>
              <a:ext cx="197142" cy="77961"/>
            </a:xfrm>
            <a:custGeom>
              <a:avLst/>
              <a:gdLst>
                <a:gd name="T0" fmla="*/ 47 w 93"/>
                <a:gd name="T1" fmla="*/ 23 h 37"/>
                <a:gd name="T2" fmla="*/ 42 w 93"/>
                <a:gd name="T3" fmla="*/ 33 h 37"/>
                <a:gd name="T4" fmla="*/ 44 w 93"/>
                <a:gd name="T5" fmla="*/ 23 h 37"/>
                <a:gd name="T6" fmla="*/ 35 w 93"/>
                <a:gd name="T7" fmla="*/ 33 h 37"/>
                <a:gd name="T8" fmla="*/ 41 w 93"/>
                <a:gd name="T9" fmla="*/ 30 h 37"/>
                <a:gd name="T10" fmla="*/ 48 w 93"/>
                <a:gd name="T11" fmla="*/ 24 h 37"/>
                <a:gd name="T12" fmla="*/ 52 w 93"/>
                <a:gd name="T13" fmla="*/ 23 h 37"/>
                <a:gd name="T14" fmla="*/ 49 w 93"/>
                <a:gd name="T15" fmla="*/ 33 h 37"/>
                <a:gd name="T16" fmla="*/ 54 w 93"/>
                <a:gd name="T17" fmla="*/ 31 h 37"/>
                <a:gd name="T18" fmla="*/ 55 w 93"/>
                <a:gd name="T19" fmla="*/ 23 h 37"/>
                <a:gd name="T20" fmla="*/ 57 w 93"/>
                <a:gd name="T21" fmla="*/ 32 h 37"/>
                <a:gd name="T22" fmla="*/ 58 w 93"/>
                <a:gd name="T23" fmla="*/ 32 h 37"/>
                <a:gd name="T24" fmla="*/ 28 w 93"/>
                <a:gd name="T25" fmla="*/ 32 h 37"/>
                <a:gd name="T26" fmla="*/ 32 w 93"/>
                <a:gd name="T27" fmla="*/ 23 h 37"/>
                <a:gd name="T28" fmla="*/ 34 w 93"/>
                <a:gd name="T29" fmla="*/ 33 h 37"/>
                <a:gd name="T30" fmla="*/ 63 w 93"/>
                <a:gd name="T31" fmla="*/ 21 h 37"/>
                <a:gd name="T32" fmla="*/ 63 w 93"/>
                <a:gd name="T33" fmla="*/ 31 h 37"/>
                <a:gd name="T34" fmla="*/ 20 w 93"/>
                <a:gd name="T35" fmla="*/ 30 h 37"/>
                <a:gd name="T36" fmla="*/ 26 w 93"/>
                <a:gd name="T37" fmla="*/ 22 h 37"/>
                <a:gd name="T38" fmla="*/ 65 w 93"/>
                <a:gd name="T39" fmla="*/ 31 h 37"/>
                <a:gd name="T40" fmla="*/ 64 w 93"/>
                <a:gd name="T41" fmla="*/ 21 h 37"/>
                <a:gd name="T42" fmla="*/ 67 w 93"/>
                <a:gd name="T43" fmla="*/ 26 h 37"/>
                <a:gd name="T44" fmla="*/ 69 w 93"/>
                <a:gd name="T45" fmla="*/ 30 h 37"/>
                <a:gd name="T46" fmla="*/ 73 w 93"/>
                <a:gd name="T47" fmla="*/ 19 h 37"/>
                <a:gd name="T48" fmla="*/ 69 w 93"/>
                <a:gd name="T49" fmla="*/ 30 h 37"/>
                <a:gd name="T50" fmla="*/ 13 w 93"/>
                <a:gd name="T51" fmla="*/ 18 h 37"/>
                <a:gd name="T52" fmla="*/ 19 w 93"/>
                <a:gd name="T53" fmla="*/ 30 h 37"/>
                <a:gd name="T54" fmla="*/ 74 w 93"/>
                <a:gd name="T55" fmla="*/ 18 h 37"/>
                <a:gd name="T56" fmla="*/ 75 w 93"/>
                <a:gd name="T57" fmla="*/ 28 h 37"/>
                <a:gd name="T58" fmla="*/ 9 w 93"/>
                <a:gd name="T59" fmla="*/ 16 h 37"/>
                <a:gd name="T60" fmla="*/ 7 w 93"/>
                <a:gd name="T61" fmla="*/ 23 h 37"/>
                <a:gd name="T62" fmla="*/ 6 w 93"/>
                <a:gd name="T63" fmla="*/ 14 h 37"/>
                <a:gd name="T64" fmla="*/ 79 w 93"/>
                <a:gd name="T65" fmla="*/ 26 h 37"/>
                <a:gd name="T66" fmla="*/ 84 w 93"/>
                <a:gd name="T67" fmla="*/ 23 h 37"/>
                <a:gd name="T68" fmla="*/ 4 w 93"/>
                <a:gd name="T69" fmla="*/ 15 h 37"/>
                <a:gd name="T70" fmla="*/ 4 w 93"/>
                <a:gd name="T71" fmla="*/ 13 h 37"/>
                <a:gd name="T72" fmla="*/ 86 w 93"/>
                <a:gd name="T73" fmla="*/ 13 h 37"/>
                <a:gd name="T74" fmla="*/ 89 w 93"/>
                <a:gd name="T75" fmla="*/ 18 h 37"/>
                <a:gd name="T76" fmla="*/ 89 w 93"/>
                <a:gd name="T77" fmla="*/ 2 h 37"/>
                <a:gd name="T78" fmla="*/ 89 w 93"/>
                <a:gd name="T79" fmla="*/ 6 h 37"/>
                <a:gd name="T80" fmla="*/ 32 w 93"/>
                <a:gd name="T81" fmla="*/ 19 h 37"/>
                <a:gd name="T82" fmla="*/ 4 w 93"/>
                <a:gd name="T83" fmla="*/ 5 h 37"/>
                <a:gd name="T84" fmla="*/ 2 w 93"/>
                <a:gd name="T85" fmla="*/ 3 h 37"/>
                <a:gd name="T86" fmla="*/ 1 w 93"/>
                <a:gd name="T87" fmla="*/ 8 h 37"/>
                <a:gd name="T88" fmla="*/ 2 w 93"/>
                <a:gd name="T89" fmla="*/ 20 h 37"/>
                <a:gd name="T90" fmla="*/ 70 w 93"/>
                <a:gd name="T91" fmla="*/ 33 h 37"/>
                <a:gd name="T92" fmla="*/ 80 w 93"/>
                <a:gd name="T93" fmla="*/ 29 h 37"/>
                <a:gd name="T94" fmla="*/ 86 w 93"/>
                <a:gd name="T95" fmla="*/ 26 h 37"/>
                <a:gd name="T96" fmla="*/ 92 w 93"/>
                <a:gd name="T97" fmla="*/ 18 h 37"/>
                <a:gd name="T98" fmla="*/ 93 w 93"/>
                <a:gd name="T99" fmla="*/ 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3" h="37">
                  <a:moveTo>
                    <a:pt x="44" y="23"/>
                  </a:moveTo>
                  <a:cubicBezTo>
                    <a:pt x="45" y="23"/>
                    <a:pt x="46" y="23"/>
                    <a:pt x="47" y="23"/>
                  </a:cubicBezTo>
                  <a:cubicBezTo>
                    <a:pt x="47" y="23"/>
                    <a:pt x="47" y="23"/>
                    <a:pt x="47" y="23"/>
                  </a:cubicBezTo>
                  <a:cubicBezTo>
                    <a:pt x="47" y="23"/>
                    <a:pt x="47" y="23"/>
                    <a:pt x="47" y="23"/>
                  </a:cubicBezTo>
                  <a:cubicBezTo>
                    <a:pt x="47" y="27"/>
                    <a:pt x="47" y="30"/>
                    <a:pt x="48" y="33"/>
                  </a:cubicBezTo>
                  <a:cubicBezTo>
                    <a:pt x="46" y="33"/>
                    <a:pt x="44" y="33"/>
                    <a:pt x="42" y="33"/>
                  </a:cubicBezTo>
                  <a:cubicBezTo>
                    <a:pt x="42" y="32"/>
                    <a:pt x="42" y="31"/>
                    <a:pt x="42" y="30"/>
                  </a:cubicBezTo>
                  <a:cubicBezTo>
                    <a:pt x="42" y="28"/>
                    <a:pt x="42" y="25"/>
                    <a:pt x="43" y="23"/>
                  </a:cubicBezTo>
                  <a:cubicBezTo>
                    <a:pt x="44" y="23"/>
                    <a:pt x="44" y="23"/>
                    <a:pt x="44" y="23"/>
                  </a:cubicBezTo>
                  <a:moveTo>
                    <a:pt x="41" y="33"/>
                  </a:moveTo>
                  <a:cubicBezTo>
                    <a:pt x="39" y="33"/>
                    <a:pt x="37" y="33"/>
                    <a:pt x="35" y="33"/>
                  </a:cubicBezTo>
                  <a:cubicBezTo>
                    <a:pt x="35" y="33"/>
                    <a:pt x="35" y="33"/>
                    <a:pt x="35" y="33"/>
                  </a:cubicBezTo>
                  <a:cubicBezTo>
                    <a:pt x="35" y="30"/>
                    <a:pt x="35" y="26"/>
                    <a:pt x="35" y="23"/>
                  </a:cubicBezTo>
                  <a:cubicBezTo>
                    <a:pt x="37" y="23"/>
                    <a:pt x="39" y="23"/>
                    <a:pt x="41" y="23"/>
                  </a:cubicBezTo>
                  <a:cubicBezTo>
                    <a:pt x="41" y="25"/>
                    <a:pt x="41" y="28"/>
                    <a:pt x="41" y="30"/>
                  </a:cubicBezTo>
                  <a:cubicBezTo>
                    <a:pt x="41" y="31"/>
                    <a:pt x="41" y="32"/>
                    <a:pt x="41" y="33"/>
                  </a:cubicBezTo>
                  <a:moveTo>
                    <a:pt x="49" y="33"/>
                  </a:moveTo>
                  <a:cubicBezTo>
                    <a:pt x="49" y="30"/>
                    <a:pt x="49" y="27"/>
                    <a:pt x="48" y="24"/>
                  </a:cubicBezTo>
                  <a:cubicBezTo>
                    <a:pt x="49" y="23"/>
                    <a:pt x="49" y="23"/>
                    <a:pt x="49" y="23"/>
                  </a:cubicBezTo>
                  <a:cubicBezTo>
                    <a:pt x="49" y="23"/>
                    <a:pt x="49" y="23"/>
                    <a:pt x="49" y="23"/>
                  </a:cubicBezTo>
                  <a:cubicBezTo>
                    <a:pt x="50" y="23"/>
                    <a:pt x="51" y="23"/>
                    <a:pt x="52" y="23"/>
                  </a:cubicBezTo>
                  <a:cubicBezTo>
                    <a:pt x="52" y="25"/>
                    <a:pt x="52" y="27"/>
                    <a:pt x="52" y="29"/>
                  </a:cubicBezTo>
                  <a:cubicBezTo>
                    <a:pt x="52" y="30"/>
                    <a:pt x="52" y="32"/>
                    <a:pt x="52" y="33"/>
                  </a:cubicBezTo>
                  <a:cubicBezTo>
                    <a:pt x="51" y="33"/>
                    <a:pt x="50" y="33"/>
                    <a:pt x="49" y="33"/>
                  </a:cubicBezTo>
                  <a:moveTo>
                    <a:pt x="54" y="32"/>
                  </a:moveTo>
                  <a:cubicBezTo>
                    <a:pt x="54" y="32"/>
                    <a:pt x="54" y="32"/>
                    <a:pt x="54" y="31"/>
                  </a:cubicBezTo>
                  <a:cubicBezTo>
                    <a:pt x="54" y="31"/>
                    <a:pt x="54" y="31"/>
                    <a:pt x="54" y="31"/>
                  </a:cubicBezTo>
                  <a:cubicBezTo>
                    <a:pt x="54" y="30"/>
                    <a:pt x="54" y="30"/>
                    <a:pt x="54" y="29"/>
                  </a:cubicBezTo>
                  <a:cubicBezTo>
                    <a:pt x="54" y="27"/>
                    <a:pt x="54" y="25"/>
                    <a:pt x="54" y="23"/>
                  </a:cubicBezTo>
                  <a:cubicBezTo>
                    <a:pt x="54" y="23"/>
                    <a:pt x="55" y="23"/>
                    <a:pt x="55" y="23"/>
                  </a:cubicBezTo>
                  <a:cubicBezTo>
                    <a:pt x="55" y="26"/>
                    <a:pt x="55" y="29"/>
                    <a:pt x="55" y="32"/>
                  </a:cubicBezTo>
                  <a:cubicBezTo>
                    <a:pt x="54" y="32"/>
                    <a:pt x="54" y="32"/>
                    <a:pt x="54" y="32"/>
                  </a:cubicBezTo>
                  <a:moveTo>
                    <a:pt x="57" y="32"/>
                  </a:moveTo>
                  <a:cubicBezTo>
                    <a:pt x="57" y="29"/>
                    <a:pt x="57" y="26"/>
                    <a:pt x="57" y="22"/>
                  </a:cubicBezTo>
                  <a:cubicBezTo>
                    <a:pt x="58" y="22"/>
                    <a:pt x="58" y="22"/>
                    <a:pt x="58" y="22"/>
                  </a:cubicBezTo>
                  <a:cubicBezTo>
                    <a:pt x="58" y="25"/>
                    <a:pt x="58" y="29"/>
                    <a:pt x="58" y="32"/>
                  </a:cubicBezTo>
                  <a:cubicBezTo>
                    <a:pt x="58" y="32"/>
                    <a:pt x="57" y="32"/>
                    <a:pt x="57" y="32"/>
                  </a:cubicBezTo>
                  <a:moveTo>
                    <a:pt x="34" y="33"/>
                  </a:moveTo>
                  <a:cubicBezTo>
                    <a:pt x="32" y="33"/>
                    <a:pt x="30" y="33"/>
                    <a:pt x="28" y="32"/>
                  </a:cubicBezTo>
                  <a:cubicBezTo>
                    <a:pt x="28" y="31"/>
                    <a:pt x="28" y="30"/>
                    <a:pt x="28" y="29"/>
                  </a:cubicBezTo>
                  <a:cubicBezTo>
                    <a:pt x="28" y="27"/>
                    <a:pt x="28" y="24"/>
                    <a:pt x="28" y="22"/>
                  </a:cubicBezTo>
                  <a:cubicBezTo>
                    <a:pt x="29" y="22"/>
                    <a:pt x="31" y="22"/>
                    <a:pt x="32" y="23"/>
                  </a:cubicBezTo>
                  <a:cubicBezTo>
                    <a:pt x="32" y="23"/>
                    <a:pt x="33" y="23"/>
                    <a:pt x="33" y="23"/>
                  </a:cubicBezTo>
                  <a:cubicBezTo>
                    <a:pt x="34" y="26"/>
                    <a:pt x="34" y="30"/>
                    <a:pt x="34" y="33"/>
                  </a:cubicBezTo>
                  <a:cubicBezTo>
                    <a:pt x="34" y="33"/>
                    <a:pt x="34" y="33"/>
                    <a:pt x="34" y="33"/>
                  </a:cubicBezTo>
                  <a:moveTo>
                    <a:pt x="60" y="32"/>
                  </a:moveTo>
                  <a:cubicBezTo>
                    <a:pt x="60" y="28"/>
                    <a:pt x="60" y="25"/>
                    <a:pt x="59" y="22"/>
                  </a:cubicBezTo>
                  <a:cubicBezTo>
                    <a:pt x="61" y="22"/>
                    <a:pt x="62" y="22"/>
                    <a:pt x="63" y="21"/>
                  </a:cubicBezTo>
                  <a:cubicBezTo>
                    <a:pt x="63" y="24"/>
                    <a:pt x="63" y="27"/>
                    <a:pt x="63" y="30"/>
                  </a:cubicBezTo>
                  <a:cubicBezTo>
                    <a:pt x="63" y="31"/>
                    <a:pt x="63" y="31"/>
                    <a:pt x="63" y="31"/>
                  </a:cubicBezTo>
                  <a:cubicBezTo>
                    <a:pt x="63" y="31"/>
                    <a:pt x="63" y="31"/>
                    <a:pt x="63" y="31"/>
                  </a:cubicBezTo>
                  <a:cubicBezTo>
                    <a:pt x="62" y="31"/>
                    <a:pt x="61" y="31"/>
                    <a:pt x="60" y="32"/>
                  </a:cubicBezTo>
                  <a:moveTo>
                    <a:pt x="26" y="32"/>
                  </a:moveTo>
                  <a:cubicBezTo>
                    <a:pt x="24" y="31"/>
                    <a:pt x="22" y="31"/>
                    <a:pt x="20" y="30"/>
                  </a:cubicBezTo>
                  <a:cubicBezTo>
                    <a:pt x="20" y="29"/>
                    <a:pt x="20" y="28"/>
                    <a:pt x="20" y="26"/>
                  </a:cubicBezTo>
                  <a:cubicBezTo>
                    <a:pt x="20" y="24"/>
                    <a:pt x="20" y="23"/>
                    <a:pt x="21" y="21"/>
                  </a:cubicBezTo>
                  <a:cubicBezTo>
                    <a:pt x="23" y="21"/>
                    <a:pt x="24" y="22"/>
                    <a:pt x="26" y="22"/>
                  </a:cubicBezTo>
                  <a:cubicBezTo>
                    <a:pt x="26" y="24"/>
                    <a:pt x="26" y="27"/>
                    <a:pt x="26" y="29"/>
                  </a:cubicBezTo>
                  <a:cubicBezTo>
                    <a:pt x="26" y="30"/>
                    <a:pt x="26" y="31"/>
                    <a:pt x="26" y="32"/>
                  </a:cubicBezTo>
                  <a:moveTo>
                    <a:pt x="65" y="31"/>
                  </a:moveTo>
                  <a:cubicBezTo>
                    <a:pt x="65" y="30"/>
                    <a:pt x="65" y="30"/>
                    <a:pt x="65" y="30"/>
                  </a:cubicBezTo>
                  <a:cubicBezTo>
                    <a:pt x="64" y="30"/>
                    <a:pt x="64" y="30"/>
                    <a:pt x="64" y="30"/>
                  </a:cubicBezTo>
                  <a:cubicBezTo>
                    <a:pt x="64" y="27"/>
                    <a:pt x="64" y="24"/>
                    <a:pt x="64" y="21"/>
                  </a:cubicBezTo>
                  <a:cubicBezTo>
                    <a:pt x="64" y="21"/>
                    <a:pt x="64" y="21"/>
                    <a:pt x="64" y="21"/>
                  </a:cubicBezTo>
                  <a:cubicBezTo>
                    <a:pt x="65" y="21"/>
                    <a:pt x="66" y="21"/>
                    <a:pt x="67" y="20"/>
                  </a:cubicBezTo>
                  <a:cubicBezTo>
                    <a:pt x="67" y="22"/>
                    <a:pt x="67" y="24"/>
                    <a:pt x="67" y="26"/>
                  </a:cubicBezTo>
                  <a:cubicBezTo>
                    <a:pt x="67" y="27"/>
                    <a:pt x="67" y="29"/>
                    <a:pt x="67" y="30"/>
                  </a:cubicBezTo>
                  <a:cubicBezTo>
                    <a:pt x="66" y="30"/>
                    <a:pt x="66" y="31"/>
                    <a:pt x="65" y="31"/>
                  </a:cubicBezTo>
                  <a:moveTo>
                    <a:pt x="69" y="30"/>
                  </a:moveTo>
                  <a:cubicBezTo>
                    <a:pt x="69" y="28"/>
                    <a:pt x="69" y="27"/>
                    <a:pt x="69" y="26"/>
                  </a:cubicBezTo>
                  <a:cubicBezTo>
                    <a:pt x="69" y="24"/>
                    <a:pt x="69" y="22"/>
                    <a:pt x="69" y="20"/>
                  </a:cubicBezTo>
                  <a:cubicBezTo>
                    <a:pt x="70" y="19"/>
                    <a:pt x="71" y="19"/>
                    <a:pt x="73" y="19"/>
                  </a:cubicBezTo>
                  <a:cubicBezTo>
                    <a:pt x="73" y="22"/>
                    <a:pt x="73" y="25"/>
                    <a:pt x="73" y="27"/>
                  </a:cubicBezTo>
                  <a:cubicBezTo>
                    <a:pt x="73" y="28"/>
                    <a:pt x="73" y="28"/>
                    <a:pt x="73" y="28"/>
                  </a:cubicBezTo>
                  <a:cubicBezTo>
                    <a:pt x="72" y="29"/>
                    <a:pt x="70" y="29"/>
                    <a:pt x="69" y="30"/>
                  </a:cubicBezTo>
                  <a:moveTo>
                    <a:pt x="19" y="30"/>
                  </a:moveTo>
                  <a:cubicBezTo>
                    <a:pt x="17" y="29"/>
                    <a:pt x="15" y="28"/>
                    <a:pt x="13" y="27"/>
                  </a:cubicBezTo>
                  <a:cubicBezTo>
                    <a:pt x="13" y="24"/>
                    <a:pt x="13" y="21"/>
                    <a:pt x="13" y="18"/>
                  </a:cubicBezTo>
                  <a:cubicBezTo>
                    <a:pt x="15" y="19"/>
                    <a:pt x="17" y="20"/>
                    <a:pt x="19" y="20"/>
                  </a:cubicBezTo>
                  <a:cubicBezTo>
                    <a:pt x="19" y="22"/>
                    <a:pt x="19" y="24"/>
                    <a:pt x="19" y="26"/>
                  </a:cubicBezTo>
                  <a:cubicBezTo>
                    <a:pt x="19" y="27"/>
                    <a:pt x="19" y="29"/>
                    <a:pt x="19" y="30"/>
                  </a:cubicBezTo>
                  <a:moveTo>
                    <a:pt x="75" y="28"/>
                  </a:moveTo>
                  <a:cubicBezTo>
                    <a:pt x="75" y="27"/>
                    <a:pt x="75" y="27"/>
                    <a:pt x="75" y="27"/>
                  </a:cubicBezTo>
                  <a:cubicBezTo>
                    <a:pt x="75" y="24"/>
                    <a:pt x="75" y="21"/>
                    <a:pt x="74" y="18"/>
                  </a:cubicBezTo>
                  <a:cubicBezTo>
                    <a:pt x="75" y="18"/>
                    <a:pt x="76" y="17"/>
                    <a:pt x="77" y="17"/>
                  </a:cubicBezTo>
                  <a:cubicBezTo>
                    <a:pt x="78" y="20"/>
                    <a:pt x="78" y="23"/>
                    <a:pt x="78" y="27"/>
                  </a:cubicBezTo>
                  <a:cubicBezTo>
                    <a:pt x="77" y="27"/>
                    <a:pt x="76" y="27"/>
                    <a:pt x="75" y="28"/>
                  </a:cubicBezTo>
                  <a:moveTo>
                    <a:pt x="11" y="26"/>
                  </a:moveTo>
                  <a:cubicBezTo>
                    <a:pt x="10" y="26"/>
                    <a:pt x="10" y="25"/>
                    <a:pt x="9" y="25"/>
                  </a:cubicBezTo>
                  <a:cubicBezTo>
                    <a:pt x="9" y="22"/>
                    <a:pt x="9" y="19"/>
                    <a:pt x="9" y="16"/>
                  </a:cubicBezTo>
                  <a:cubicBezTo>
                    <a:pt x="10" y="17"/>
                    <a:pt x="10" y="17"/>
                    <a:pt x="11" y="17"/>
                  </a:cubicBezTo>
                  <a:cubicBezTo>
                    <a:pt x="11" y="20"/>
                    <a:pt x="11" y="23"/>
                    <a:pt x="11" y="26"/>
                  </a:cubicBezTo>
                  <a:moveTo>
                    <a:pt x="7" y="23"/>
                  </a:moveTo>
                  <a:cubicBezTo>
                    <a:pt x="7" y="22"/>
                    <a:pt x="6" y="22"/>
                    <a:pt x="6" y="21"/>
                  </a:cubicBezTo>
                  <a:cubicBezTo>
                    <a:pt x="6" y="21"/>
                    <a:pt x="6" y="21"/>
                    <a:pt x="6" y="21"/>
                  </a:cubicBezTo>
                  <a:cubicBezTo>
                    <a:pt x="6" y="19"/>
                    <a:pt x="6" y="17"/>
                    <a:pt x="6" y="14"/>
                  </a:cubicBezTo>
                  <a:cubicBezTo>
                    <a:pt x="7" y="15"/>
                    <a:pt x="7" y="15"/>
                    <a:pt x="7" y="15"/>
                  </a:cubicBezTo>
                  <a:cubicBezTo>
                    <a:pt x="7" y="18"/>
                    <a:pt x="7" y="20"/>
                    <a:pt x="7" y="23"/>
                  </a:cubicBezTo>
                  <a:moveTo>
                    <a:pt x="79" y="26"/>
                  </a:moveTo>
                  <a:cubicBezTo>
                    <a:pt x="79" y="23"/>
                    <a:pt x="79" y="19"/>
                    <a:pt x="79" y="16"/>
                  </a:cubicBezTo>
                  <a:cubicBezTo>
                    <a:pt x="81" y="15"/>
                    <a:pt x="82" y="14"/>
                    <a:pt x="84" y="13"/>
                  </a:cubicBezTo>
                  <a:cubicBezTo>
                    <a:pt x="84" y="17"/>
                    <a:pt x="84" y="20"/>
                    <a:pt x="84" y="23"/>
                  </a:cubicBezTo>
                  <a:cubicBezTo>
                    <a:pt x="84" y="23"/>
                    <a:pt x="83" y="24"/>
                    <a:pt x="82" y="25"/>
                  </a:cubicBezTo>
                  <a:cubicBezTo>
                    <a:pt x="81" y="25"/>
                    <a:pt x="80" y="25"/>
                    <a:pt x="79" y="26"/>
                  </a:cubicBezTo>
                  <a:moveTo>
                    <a:pt x="4" y="15"/>
                  </a:moveTo>
                  <a:cubicBezTo>
                    <a:pt x="4" y="15"/>
                    <a:pt x="4" y="15"/>
                    <a:pt x="4" y="15"/>
                  </a:cubicBezTo>
                  <a:cubicBezTo>
                    <a:pt x="4" y="14"/>
                    <a:pt x="4" y="13"/>
                    <a:pt x="4" y="13"/>
                  </a:cubicBezTo>
                  <a:cubicBezTo>
                    <a:pt x="4" y="13"/>
                    <a:pt x="4" y="13"/>
                    <a:pt x="4" y="13"/>
                  </a:cubicBezTo>
                  <a:cubicBezTo>
                    <a:pt x="4" y="14"/>
                    <a:pt x="4" y="14"/>
                    <a:pt x="4" y="15"/>
                  </a:cubicBezTo>
                  <a:moveTo>
                    <a:pt x="86" y="21"/>
                  </a:moveTo>
                  <a:cubicBezTo>
                    <a:pt x="86" y="18"/>
                    <a:pt x="86" y="15"/>
                    <a:pt x="86" y="13"/>
                  </a:cubicBezTo>
                  <a:cubicBezTo>
                    <a:pt x="87" y="12"/>
                    <a:pt x="88" y="11"/>
                    <a:pt x="89" y="10"/>
                  </a:cubicBezTo>
                  <a:cubicBezTo>
                    <a:pt x="89" y="13"/>
                    <a:pt x="89" y="15"/>
                    <a:pt x="89" y="17"/>
                  </a:cubicBezTo>
                  <a:cubicBezTo>
                    <a:pt x="89" y="18"/>
                    <a:pt x="89" y="18"/>
                    <a:pt x="89" y="18"/>
                  </a:cubicBezTo>
                  <a:cubicBezTo>
                    <a:pt x="88" y="19"/>
                    <a:pt x="87" y="20"/>
                    <a:pt x="86" y="21"/>
                  </a:cubicBezTo>
                  <a:moveTo>
                    <a:pt x="91" y="0"/>
                  </a:moveTo>
                  <a:cubicBezTo>
                    <a:pt x="90" y="0"/>
                    <a:pt x="89" y="1"/>
                    <a:pt x="89" y="2"/>
                  </a:cubicBezTo>
                  <a:cubicBezTo>
                    <a:pt x="89" y="2"/>
                    <a:pt x="89" y="2"/>
                    <a:pt x="89" y="2"/>
                  </a:cubicBezTo>
                  <a:cubicBezTo>
                    <a:pt x="89" y="3"/>
                    <a:pt x="89" y="5"/>
                    <a:pt x="89" y="6"/>
                  </a:cubicBezTo>
                  <a:cubicBezTo>
                    <a:pt x="89" y="6"/>
                    <a:pt x="89" y="6"/>
                    <a:pt x="89" y="6"/>
                  </a:cubicBezTo>
                  <a:cubicBezTo>
                    <a:pt x="76" y="16"/>
                    <a:pt x="60" y="20"/>
                    <a:pt x="44" y="20"/>
                  </a:cubicBezTo>
                  <a:cubicBezTo>
                    <a:pt x="44" y="20"/>
                    <a:pt x="44" y="20"/>
                    <a:pt x="44" y="20"/>
                  </a:cubicBezTo>
                  <a:cubicBezTo>
                    <a:pt x="40" y="20"/>
                    <a:pt x="36" y="20"/>
                    <a:pt x="32" y="19"/>
                  </a:cubicBezTo>
                  <a:cubicBezTo>
                    <a:pt x="22" y="18"/>
                    <a:pt x="12" y="16"/>
                    <a:pt x="6" y="9"/>
                  </a:cubicBezTo>
                  <a:cubicBezTo>
                    <a:pt x="5" y="9"/>
                    <a:pt x="4" y="8"/>
                    <a:pt x="4" y="7"/>
                  </a:cubicBezTo>
                  <a:cubicBezTo>
                    <a:pt x="4" y="7"/>
                    <a:pt x="4" y="6"/>
                    <a:pt x="4" y="5"/>
                  </a:cubicBezTo>
                  <a:cubicBezTo>
                    <a:pt x="4" y="4"/>
                    <a:pt x="4" y="4"/>
                    <a:pt x="4" y="4"/>
                  </a:cubicBezTo>
                  <a:cubicBezTo>
                    <a:pt x="4" y="4"/>
                    <a:pt x="4" y="3"/>
                    <a:pt x="3" y="3"/>
                  </a:cubicBezTo>
                  <a:cubicBezTo>
                    <a:pt x="3" y="3"/>
                    <a:pt x="3" y="3"/>
                    <a:pt x="2" y="3"/>
                  </a:cubicBezTo>
                  <a:cubicBezTo>
                    <a:pt x="2" y="3"/>
                    <a:pt x="1" y="3"/>
                    <a:pt x="1" y="4"/>
                  </a:cubicBezTo>
                  <a:cubicBezTo>
                    <a:pt x="0" y="4"/>
                    <a:pt x="0" y="5"/>
                    <a:pt x="0" y="6"/>
                  </a:cubicBezTo>
                  <a:cubicBezTo>
                    <a:pt x="0" y="7"/>
                    <a:pt x="0" y="7"/>
                    <a:pt x="1" y="8"/>
                  </a:cubicBezTo>
                  <a:cubicBezTo>
                    <a:pt x="1" y="9"/>
                    <a:pt x="0" y="10"/>
                    <a:pt x="0" y="10"/>
                  </a:cubicBezTo>
                  <a:cubicBezTo>
                    <a:pt x="0" y="13"/>
                    <a:pt x="1" y="16"/>
                    <a:pt x="1" y="19"/>
                  </a:cubicBezTo>
                  <a:cubicBezTo>
                    <a:pt x="1" y="19"/>
                    <a:pt x="1" y="20"/>
                    <a:pt x="2" y="20"/>
                  </a:cubicBezTo>
                  <a:cubicBezTo>
                    <a:pt x="2" y="22"/>
                    <a:pt x="4" y="24"/>
                    <a:pt x="5" y="26"/>
                  </a:cubicBezTo>
                  <a:cubicBezTo>
                    <a:pt x="11" y="31"/>
                    <a:pt x="23" y="37"/>
                    <a:pt x="41" y="37"/>
                  </a:cubicBezTo>
                  <a:cubicBezTo>
                    <a:pt x="49" y="37"/>
                    <a:pt x="60" y="36"/>
                    <a:pt x="70" y="33"/>
                  </a:cubicBezTo>
                  <a:cubicBezTo>
                    <a:pt x="73" y="32"/>
                    <a:pt x="76" y="31"/>
                    <a:pt x="79" y="30"/>
                  </a:cubicBezTo>
                  <a:cubicBezTo>
                    <a:pt x="79" y="30"/>
                    <a:pt x="79" y="30"/>
                    <a:pt x="79" y="30"/>
                  </a:cubicBezTo>
                  <a:cubicBezTo>
                    <a:pt x="80" y="29"/>
                    <a:pt x="80" y="29"/>
                    <a:pt x="80" y="29"/>
                  </a:cubicBezTo>
                  <a:cubicBezTo>
                    <a:pt x="80" y="29"/>
                    <a:pt x="80" y="29"/>
                    <a:pt x="80" y="29"/>
                  </a:cubicBezTo>
                  <a:cubicBezTo>
                    <a:pt x="81" y="29"/>
                    <a:pt x="83" y="28"/>
                    <a:pt x="84" y="27"/>
                  </a:cubicBezTo>
                  <a:cubicBezTo>
                    <a:pt x="84" y="27"/>
                    <a:pt x="85" y="26"/>
                    <a:pt x="86" y="26"/>
                  </a:cubicBezTo>
                  <a:cubicBezTo>
                    <a:pt x="86" y="26"/>
                    <a:pt x="86" y="26"/>
                    <a:pt x="86" y="26"/>
                  </a:cubicBezTo>
                  <a:cubicBezTo>
                    <a:pt x="86" y="26"/>
                    <a:pt x="86" y="26"/>
                    <a:pt x="86" y="26"/>
                  </a:cubicBezTo>
                  <a:cubicBezTo>
                    <a:pt x="89" y="24"/>
                    <a:pt x="91" y="21"/>
                    <a:pt x="92" y="18"/>
                  </a:cubicBezTo>
                  <a:cubicBezTo>
                    <a:pt x="92" y="18"/>
                    <a:pt x="93" y="17"/>
                    <a:pt x="93" y="16"/>
                  </a:cubicBezTo>
                  <a:cubicBezTo>
                    <a:pt x="93" y="16"/>
                    <a:pt x="92" y="16"/>
                    <a:pt x="92" y="15"/>
                  </a:cubicBezTo>
                  <a:cubicBezTo>
                    <a:pt x="92" y="11"/>
                    <a:pt x="93" y="6"/>
                    <a:pt x="93" y="2"/>
                  </a:cubicBezTo>
                  <a:cubicBezTo>
                    <a:pt x="93" y="1"/>
                    <a:pt x="92" y="0"/>
                    <a:pt x="91" y="0"/>
                  </a:cubicBezTo>
                  <a:cubicBezTo>
                    <a:pt x="91" y="0"/>
                    <a:pt x="91" y="0"/>
                    <a:pt x="91" y="0"/>
                  </a:cubicBezTo>
                </a:path>
              </a:pathLst>
            </a:custGeom>
            <a:solidFill>
              <a:srgbClr val="B2B2B2"/>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338" name="Freeform 789"/>
          <p:cNvSpPr>
            <a:spLocks noEditPoints="1"/>
          </p:cNvSpPr>
          <p:nvPr/>
        </p:nvSpPr>
        <p:spPr bwMode="auto">
          <a:xfrm>
            <a:off x="3025935" y="2955018"/>
            <a:ext cx="121162" cy="104726"/>
          </a:xfrm>
          <a:custGeom>
            <a:avLst/>
            <a:gdLst>
              <a:gd name="T0" fmla="*/ 77 w 109"/>
              <a:gd name="T1" fmla="*/ 90 h 94"/>
              <a:gd name="T2" fmla="*/ 60 w 109"/>
              <a:gd name="T3" fmla="*/ 73 h 94"/>
              <a:gd name="T4" fmla="*/ 63 w 109"/>
              <a:gd name="T5" fmla="*/ 70 h 94"/>
              <a:gd name="T6" fmla="*/ 72 w 109"/>
              <a:gd name="T7" fmla="*/ 64 h 94"/>
              <a:gd name="T8" fmla="*/ 77 w 109"/>
              <a:gd name="T9" fmla="*/ 90 h 94"/>
              <a:gd name="T10" fmla="*/ 79 w 109"/>
              <a:gd name="T11" fmla="*/ 84 h 94"/>
              <a:gd name="T12" fmla="*/ 75 w 109"/>
              <a:gd name="T13" fmla="*/ 63 h 94"/>
              <a:gd name="T14" fmla="*/ 75 w 109"/>
              <a:gd name="T15" fmla="*/ 62 h 94"/>
              <a:gd name="T16" fmla="*/ 75 w 109"/>
              <a:gd name="T17" fmla="*/ 61 h 94"/>
              <a:gd name="T18" fmla="*/ 19 w 109"/>
              <a:gd name="T19" fmla="*/ 13 h 94"/>
              <a:gd name="T20" fmla="*/ 55 w 109"/>
              <a:gd name="T21" fmla="*/ 37 h 94"/>
              <a:gd name="T22" fmla="*/ 83 w 109"/>
              <a:gd name="T23" fmla="*/ 56 h 94"/>
              <a:gd name="T24" fmla="*/ 79 w 109"/>
              <a:gd name="T25" fmla="*/ 84 h 94"/>
              <a:gd name="T26" fmla="*/ 43 w 109"/>
              <a:gd name="T27" fmla="*/ 81 h 94"/>
              <a:gd name="T28" fmla="*/ 33 w 109"/>
              <a:gd name="T29" fmla="*/ 64 h 94"/>
              <a:gd name="T30" fmla="*/ 13 w 109"/>
              <a:gd name="T31" fmla="*/ 24 h 94"/>
              <a:gd name="T32" fmla="*/ 5 w 109"/>
              <a:gd name="T33" fmla="*/ 9 h 94"/>
              <a:gd name="T34" fmla="*/ 4 w 109"/>
              <a:gd name="T35" fmla="*/ 5 h 94"/>
              <a:gd name="T36" fmla="*/ 71 w 109"/>
              <a:gd name="T37" fmla="*/ 61 h 94"/>
              <a:gd name="T38" fmla="*/ 57 w 109"/>
              <a:gd name="T39" fmla="*/ 72 h 94"/>
              <a:gd name="T40" fmla="*/ 50 w 109"/>
              <a:gd name="T41" fmla="*/ 78 h 94"/>
              <a:gd name="T42" fmla="*/ 43 w 109"/>
              <a:gd name="T43" fmla="*/ 81 h 94"/>
              <a:gd name="T44" fmla="*/ 85 w 109"/>
              <a:gd name="T45" fmla="*/ 54 h 94"/>
              <a:gd name="T46" fmla="*/ 56 w 109"/>
              <a:gd name="T47" fmla="*/ 35 h 94"/>
              <a:gd name="T48" fmla="*/ 10 w 109"/>
              <a:gd name="T49" fmla="*/ 4 h 94"/>
              <a:gd name="T50" fmla="*/ 35 w 109"/>
              <a:gd name="T51" fmla="*/ 13 h 94"/>
              <a:gd name="T52" fmla="*/ 105 w 109"/>
              <a:gd name="T53" fmla="*/ 42 h 94"/>
              <a:gd name="T54" fmla="*/ 85 w 109"/>
              <a:gd name="T55" fmla="*/ 54 h 94"/>
              <a:gd name="T56" fmla="*/ 2 w 109"/>
              <a:gd name="T57" fmla="*/ 0 h 94"/>
              <a:gd name="T58" fmla="*/ 1 w 109"/>
              <a:gd name="T59" fmla="*/ 1 h 94"/>
              <a:gd name="T60" fmla="*/ 1 w 109"/>
              <a:gd name="T61" fmla="*/ 1 h 94"/>
              <a:gd name="T62" fmla="*/ 0 w 109"/>
              <a:gd name="T63" fmla="*/ 1 h 94"/>
              <a:gd name="T64" fmla="*/ 0 w 109"/>
              <a:gd name="T65" fmla="*/ 1 h 94"/>
              <a:gd name="T66" fmla="*/ 0 w 109"/>
              <a:gd name="T67" fmla="*/ 1 h 94"/>
              <a:gd name="T68" fmla="*/ 0 w 109"/>
              <a:gd name="T69" fmla="*/ 1 h 94"/>
              <a:gd name="T70" fmla="*/ 0 w 109"/>
              <a:gd name="T71" fmla="*/ 1 h 94"/>
              <a:gd name="T72" fmla="*/ 0 w 109"/>
              <a:gd name="T73" fmla="*/ 2 h 94"/>
              <a:gd name="T74" fmla="*/ 0 w 109"/>
              <a:gd name="T75" fmla="*/ 2 h 94"/>
              <a:gd name="T76" fmla="*/ 0 w 109"/>
              <a:gd name="T77" fmla="*/ 3 h 94"/>
              <a:gd name="T78" fmla="*/ 0 w 109"/>
              <a:gd name="T79" fmla="*/ 4 h 94"/>
              <a:gd name="T80" fmla="*/ 19 w 109"/>
              <a:gd name="T81" fmla="*/ 43 h 94"/>
              <a:gd name="T82" fmla="*/ 42 w 109"/>
              <a:gd name="T83" fmla="*/ 83 h 94"/>
              <a:gd name="T84" fmla="*/ 43 w 109"/>
              <a:gd name="T85" fmla="*/ 84 h 94"/>
              <a:gd name="T86" fmla="*/ 43 w 109"/>
              <a:gd name="T87" fmla="*/ 84 h 94"/>
              <a:gd name="T88" fmla="*/ 52 w 109"/>
              <a:gd name="T89" fmla="*/ 80 h 94"/>
              <a:gd name="T90" fmla="*/ 58 w 109"/>
              <a:gd name="T91" fmla="*/ 75 h 94"/>
              <a:gd name="T92" fmla="*/ 77 w 109"/>
              <a:gd name="T93" fmla="*/ 94 h 94"/>
              <a:gd name="T94" fmla="*/ 78 w 109"/>
              <a:gd name="T95" fmla="*/ 94 h 94"/>
              <a:gd name="T96" fmla="*/ 78 w 109"/>
              <a:gd name="T97" fmla="*/ 94 h 94"/>
              <a:gd name="T98" fmla="*/ 79 w 109"/>
              <a:gd name="T99" fmla="*/ 94 h 94"/>
              <a:gd name="T100" fmla="*/ 79 w 109"/>
              <a:gd name="T101" fmla="*/ 94 h 94"/>
              <a:gd name="T102" fmla="*/ 80 w 109"/>
              <a:gd name="T103" fmla="*/ 93 h 94"/>
              <a:gd name="T104" fmla="*/ 86 w 109"/>
              <a:gd name="T105" fmla="*/ 56 h 94"/>
              <a:gd name="T106" fmla="*/ 109 w 109"/>
              <a:gd name="T107" fmla="*/ 43 h 94"/>
              <a:gd name="T108" fmla="*/ 109 w 109"/>
              <a:gd name="T109" fmla="*/ 42 h 94"/>
              <a:gd name="T110" fmla="*/ 109 w 109"/>
              <a:gd name="T111" fmla="*/ 41 h 94"/>
              <a:gd name="T112" fmla="*/ 36 w 109"/>
              <a:gd name="T113" fmla="*/ 11 h 94"/>
              <a:gd name="T114" fmla="*/ 3 w 109"/>
              <a:gd name="T115" fmla="*/ 0 h 94"/>
              <a:gd name="T116" fmla="*/ 2 w 109"/>
              <a:gd name="T11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9" h="94">
                <a:moveTo>
                  <a:pt x="77" y="90"/>
                </a:moveTo>
                <a:cubicBezTo>
                  <a:pt x="71" y="84"/>
                  <a:pt x="66" y="79"/>
                  <a:pt x="60" y="73"/>
                </a:cubicBezTo>
                <a:cubicBezTo>
                  <a:pt x="61" y="72"/>
                  <a:pt x="62" y="71"/>
                  <a:pt x="63" y="70"/>
                </a:cubicBezTo>
                <a:cubicBezTo>
                  <a:pt x="66" y="67"/>
                  <a:pt x="69" y="65"/>
                  <a:pt x="72" y="64"/>
                </a:cubicBezTo>
                <a:cubicBezTo>
                  <a:pt x="74" y="70"/>
                  <a:pt x="75" y="78"/>
                  <a:pt x="77" y="90"/>
                </a:cubicBezTo>
                <a:moveTo>
                  <a:pt x="79" y="84"/>
                </a:moveTo>
                <a:cubicBezTo>
                  <a:pt x="77" y="75"/>
                  <a:pt x="76" y="68"/>
                  <a:pt x="75" y="63"/>
                </a:cubicBezTo>
                <a:cubicBezTo>
                  <a:pt x="75" y="62"/>
                  <a:pt x="75" y="62"/>
                  <a:pt x="75" y="62"/>
                </a:cubicBezTo>
                <a:cubicBezTo>
                  <a:pt x="75" y="62"/>
                  <a:pt x="75" y="61"/>
                  <a:pt x="75" y="61"/>
                </a:cubicBezTo>
                <a:cubicBezTo>
                  <a:pt x="53" y="42"/>
                  <a:pt x="39" y="29"/>
                  <a:pt x="19" y="13"/>
                </a:cubicBezTo>
                <a:cubicBezTo>
                  <a:pt x="30" y="21"/>
                  <a:pt x="39" y="28"/>
                  <a:pt x="55" y="37"/>
                </a:cubicBezTo>
                <a:cubicBezTo>
                  <a:pt x="64" y="43"/>
                  <a:pt x="75" y="49"/>
                  <a:pt x="83" y="56"/>
                </a:cubicBezTo>
                <a:cubicBezTo>
                  <a:pt x="82" y="65"/>
                  <a:pt x="80" y="75"/>
                  <a:pt x="79" y="84"/>
                </a:cubicBezTo>
                <a:moveTo>
                  <a:pt x="43" y="81"/>
                </a:moveTo>
                <a:cubicBezTo>
                  <a:pt x="41" y="78"/>
                  <a:pt x="37" y="71"/>
                  <a:pt x="33" y="64"/>
                </a:cubicBezTo>
                <a:cubicBezTo>
                  <a:pt x="27" y="52"/>
                  <a:pt x="19" y="37"/>
                  <a:pt x="13" y="24"/>
                </a:cubicBezTo>
                <a:cubicBezTo>
                  <a:pt x="10" y="18"/>
                  <a:pt x="7" y="13"/>
                  <a:pt x="5" y="9"/>
                </a:cubicBezTo>
                <a:cubicBezTo>
                  <a:pt x="5" y="7"/>
                  <a:pt x="4" y="6"/>
                  <a:pt x="4" y="5"/>
                </a:cubicBezTo>
                <a:cubicBezTo>
                  <a:pt x="30" y="24"/>
                  <a:pt x="46" y="39"/>
                  <a:pt x="71" y="61"/>
                </a:cubicBezTo>
                <a:cubicBezTo>
                  <a:pt x="66" y="63"/>
                  <a:pt x="61" y="67"/>
                  <a:pt x="57" y="72"/>
                </a:cubicBezTo>
                <a:cubicBezTo>
                  <a:pt x="55" y="74"/>
                  <a:pt x="53" y="76"/>
                  <a:pt x="50" y="78"/>
                </a:cubicBezTo>
                <a:cubicBezTo>
                  <a:pt x="48" y="80"/>
                  <a:pt x="46" y="81"/>
                  <a:pt x="43" y="81"/>
                </a:cubicBezTo>
                <a:moveTo>
                  <a:pt x="85" y="54"/>
                </a:moveTo>
                <a:cubicBezTo>
                  <a:pt x="76" y="47"/>
                  <a:pt x="66" y="40"/>
                  <a:pt x="56" y="35"/>
                </a:cubicBezTo>
                <a:cubicBezTo>
                  <a:pt x="36" y="23"/>
                  <a:pt x="27" y="14"/>
                  <a:pt x="10" y="4"/>
                </a:cubicBezTo>
                <a:cubicBezTo>
                  <a:pt x="20" y="7"/>
                  <a:pt x="23" y="8"/>
                  <a:pt x="35" y="13"/>
                </a:cubicBezTo>
                <a:cubicBezTo>
                  <a:pt x="59" y="23"/>
                  <a:pt x="84" y="33"/>
                  <a:pt x="105" y="42"/>
                </a:cubicBezTo>
                <a:cubicBezTo>
                  <a:pt x="98" y="46"/>
                  <a:pt x="92" y="49"/>
                  <a:pt x="85" y="54"/>
                </a:cubicBezTo>
                <a:moveTo>
                  <a:pt x="2" y="0"/>
                </a:moveTo>
                <a:cubicBezTo>
                  <a:pt x="2" y="0"/>
                  <a:pt x="1" y="0"/>
                  <a:pt x="1" y="1"/>
                </a:cubicBezTo>
                <a:cubicBezTo>
                  <a:pt x="1" y="1"/>
                  <a:pt x="1" y="1"/>
                  <a:pt x="1"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2"/>
                  <a:pt x="0" y="2"/>
                  <a:pt x="0" y="2"/>
                </a:cubicBezTo>
                <a:cubicBezTo>
                  <a:pt x="0" y="2"/>
                  <a:pt x="0" y="2"/>
                  <a:pt x="0" y="2"/>
                </a:cubicBezTo>
                <a:cubicBezTo>
                  <a:pt x="0" y="3"/>
                  <a:pt x="0" y="3"/>
                  <a:pt x="0" y="3"/>
                </a:cubicBezTo>
                <a:cubicBezTo>
                  <a:pt x="0" y="3"/>
                  <a:pt x="0" y="4"/>
                  <a:pt x="0" y="4"/>
                </a:cubicBezTo>
                <a:cubicBezTo>
                  <a:pt x="3" y="9"/>
                  <a:pt x="11" y="26"/>
                  <a:pt x="19" y="43"/>
                </a:cubicBezTo>
                <a:cubicBezTo>
                  <a:pt x="28" y="60"/>
                  <a:pt x="37" y="77"/>
                  <a:pt x="42" y="83"/>
                </a:cubicBezTo>
                <a:cubicBezTo>
                  <a:pt x="42" y="84"/>
                  <a:pt x="42" y="84"/>
                  <a:pt x="43" y="84"/>
                </a:cubicBezTo>
                <a:cubicBezTo>
                  <a:pt x="43" y="84"/>
                  <a:pt x="43" y="84"/>
                  <a:pt x="43" y="84"/>
                </a:cubicBezTo>
                <a:cubicBezTo>
                  <a:pt x="46" y="84"/>
                  <a:pt x="49" y="82"/>
                  <a:pt x="52" y="80"/>
                </a:cubicBezTo>
                <a:cubicBezTo>
                  <a:pt x="54" y="79"/>
                  <a:pt x="56" y="77"/>
                  <a:pt x="58" y="75"/>
                </a:cubicBezTo>
                <a:cubicBezTo>
                  <a:pt x="64" y="81"/>
                  <a:pt x="69" y="86"/>
                  <a:pt x="77" y="94"/>
                </a:cubicBezTo>
                <a:cubicBezTo>
                  <a:pt x="77" y="94"/>
                  <a:pt x="78" y="94"/>
                  <a:pt x="78" y="94"/>
                </a:cubicBezTo>
                <a:cubicBezTo>
                  <a:pt x="78" y="94"/>
                  <a:pt x="78" y="94"/>
                  <a:pt x="78" y="94"/>
                </a:cubicBezTo>
                <a:cubicBezTo>
                  <a:pt x="79" y="94"/>
                  <a:pt x="79" y="94"/>
                  <a:pt x="79" y="94"/>
                </a:cubicBezTo>
                <a:cubicBezTo>
                  <a:pt x="79" y="94"/>
                  <a:pt x="79" y="94"/>
                  <a:pt x="79" y="94"/>
                </a:cubicBezTo>
                <a:cubicBezTo>
                  <a:pt x="80" y="94"/>
                  <a:pt x="80" y="94"/>
                  <a:pt x="80" y="93"/>
                </a:cubicBezTo>
                <a:cubicBezTo>
                  <a:pt x="82" y="81"/>
                  <a:pt x="84" y="69"/>
                  <a:pt x="86" y="56"/>
                </a:cubicBezTo>
                <a:cubicBezTo>
                  <a:pt x="94" y="50"/>
                  <a:pt x="100" y="48"/>
                  <a:pt x="109" y="43"/>
                </a:cubicBezTo>
                <a:cubicBezTo>
                  <a:pt x="109" y="43"/>
                  <a:pt x="109" y="43"/>
                  <a:pt x="109" y="42"/>
                </a:cubicBezTo>
                <a:cubicBezTo>
                  <a:pt x="109" y="42"/>
                  <a:pt x="109" y="41"/>
                  <a:pt x="109" y="41"/>
                </a:cubicBezTo>
                <a:cubicBezTo>
                  <a:pt x="87" y="32"/>
                  <a:pt x="61" y="21"/>
                  <a:pt x="36" y="11"/>
                </a:cubicBezTo>
                <a:cubicBezTo>
                  <a:pt x="21" y="5"/>
                  <a:pt x="20" y="4"/>
                  <a:pt x="3" y="0"/>
                </a:cubicBezTo>
                <a:cubicBezTo>
                  <a:pt x="3" y="0"/>
                  <a:pt x="3" y="0"/>
                  <a:pt x="2" y="0"/>
                </a:cubicBezTo>
              </a:path>
            </a:pathLst>
          </a:custGeom>
          <a:solidFill>
            <a:srgbClr val="B2B2B2"/>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39" name="Freeform 790"/>
          <p:cNvSpPr>
            <a:spLocks noEditPoints="1"/>
          </p:cNvSpPr>
          <p:nvPr/>
        </p:nvSpPr>
        <p:spPr bwMode="auto">
          <a:xfrm>
            <a:off x="4046937" y="3024077"/>
            <a:ext cx="123510" cy="105665"/>
          </a:xfrm>
          <a:custGeom>
            <a:avLst/>
            <a:gdLst>
              <a:gd name="T0" fmla="*/ 78 w 111"/>
              <a:gd name="T1" fmla="*/ 89 h 95"/>
              <a:gd name="T2" fmla="*/ 62 w 111"/>
              <a:gd name="T3" fmla="*/ 74 h 95"/>
              <a:gd name="T4" fmla="*/ 64 w 111"/>
              <a:gd name="T5" fmla="*/ 71 h 95"/>
              <a:gd name="T6" fmla="*/ 73 w 111"/>
              <a:gd name="T7" fmla="*/ 65 h 95"/>
              <a:gd name="T8" fmla="*/ 78 w 111"/>
              <a:gd name="T9" fmla="*/ 89 h 95"/>
              <a:gd name="T10" fmla="*/ 80 w 111"/>
              <a:gd name="T11" fmla="*/ 82 h 95"/>
              <a:gd name="T12" fmla="*/ 76 w 111"/>
              <a:gd name="T13" fmla="*/ 64 h 95"/>
              <a:gd name="T14" fmla="*/ 77 w 111"/>
              <a:gd name="T15" fmla="*/ 63 h 95"/>
              <a:gd name="T16" fmla="*/ 76 w 111"/>
              <a:gd name="T17" fmla="*/ 61 h 95"/>
              <a:gd name="T18" fmla="*/ 31 w 111"/>
              <a:gd name="T19" fmla="*/ 22 h 95"/>
              <a:gd name="T20" fmla="*/ 56 w 111"/>
              <a:gd name="T21" fmla="*/ 38 h 95"/>
              <a:gd name="T22" fmla="*/ 84 w 111"/>
              <a:gd name="T23" fmla="*/ 57 h 95"/>
              <a:gd name="T24" fmla="*/ 80 w 111"/>
              <a:gd name="T25" fmla="*/ 82 h 95"/>
              <a:gd name="T26" fmla="*/ 45 w 111"/>
              <a:gd name="T27" fmla="*/ 81 h 95"/>
              <a:gd name="T28" fmla="*/ 35 w 111"/>
              <a:gd name="T29" fmla="*/ 64 h 95"/>
              <a:gd name="T30" fmla="*/ 14 w 111"/>
              <a:gd name="T31" fmla="*/ 25 h 95"/>
              <a:gd name="T32" fmla="*/ 7 w 111"/>
              <a:gd name="T33" fmla="*/ 9 h 95"/>
              <a:gd name="T34" fmla="*/ 6 w 111"/>
              <a:gd name="T35" fmla="*/ 7 h 95"/>
              <a:gd name="T36" fmla="*/ 71 w 111"/>
              <a:gd name="T37" fmla="*/ 62 h 95"/>
              <a:gd name="T38" fmla="*/ 66 w 111"/>
              <a:gd name="T39" fmla="*/ 65 h 95"/>
              <a:gd name="T40" fmla="*/ 55 w 111"/>
              <a:gd name="T41" fmla="*/ 75 h 95"/>
              <a:gd name="T42" fmla="*/ 45 w 111"/>
              <a:gd name="T43" fmla="*/ 81 h 95"/>
              <a:gd name="T44" fmla="*/ 86 w 111"/>
              <a:gd name="T45" fmla="*/ 54 h 95"/>
              <a:gd name="T46" fmla="*/ 58 w 111"/>
              <a:gd name="T47" fmla="*/ 35 h 95"/>
              <a:gd name="T48" fmla="*/ 31 w 111"/>
              <a:gd name="T49" fmla="*/ 17 h 95"/>
              <a:gd name="T50" fmla="*/ 14 w 111"/>
              <a:gd name="T51" fmla="*/ 6 h 95"/>
              <a:gd name="T52" fmla="*/ 20 w 111"/>
              <a:gd name="T53" fmla="*/ 8 h 95"/>
              <a:gd name="T54" fmla="*/ 36 w 111"/>
              <a:gd name="T55" fmla="*/ 14 h 95"/>
              <a:gd name="T56" fmla="*/ 105 w 111"/>
              <a:gd name="T57" fmla="*/ 43 h 95"/>
              <a:gd name="T58" fmla="*/ 86 w 111"/>
              <a:gd name="T59" fmla="*/ 54 h 95"/>
              <a:gd name="T60" fmla="*/ 4 w 111"/>
              <a:gd name="T61" fmla="*/ 0 h 95"/>
              <a:gd name="T62" fmla="*/ 2 w 111"/>
              <a:gd name="T63" fmla="*/ 1 h 95"/>
              <a:gd name="T64" fmla="*/ 1 w 111"/>
              <a:gd name="T65" fmla="*/ 1 h 95"/>
              <a:gd name="T66" fmla="*/ 1 w 111"/>
              <a:gd name="T67" fmla="*/ 1 h 95"/>
              <a:gd name="T68" fmla="*/ 1 w 111"/>
              <a:gd name="T69" fmla="*/ 1 h 95"/>
              <a:gd name="T70" fmla="*/ 1 w 111"/>
              <a:gd name="T71" fmla="*/ 1 h 95"/>
              <a:gd name="T72" fmla="*/ 1 w 111"/>
              <a:gd name="T73" fmla="*/ 1 h 95"/>
              <a:gd name="T74" fmla="*/ 0 w 111"/>
              <a:gd name="T75" fmla="*/ 2 h 95"/>
              <a:gd name="T76" fmla="*/ 0 w 111"/>
              <a:gd name="T77" fmla="*/ 3 h 95"/>
              <a:gd name="T78" fmla="*/ 0 w 111"/>
              <a:gd name="T79" fmla="*/ 3 h 95"/>
              <a:gd name="T80" fmla="*/ 1 w 111"/>
              <a:gd name="T81" fmla="*/ 5 h 95"/>
              <a:gd name="T82" fmla="*/ 20 w 111"/>
              <a:gd name="T83" fmla="*/ 44 h 95"/>
              <a:gd name="T84" fmla="*/ 33 w 111"/>
              <a:gd name="T85" fmla="*/ 68 h 95"/>
              <a:gd name="T86" fmla="*/ 42 w 111"/>
              <a:gd name="T87" fmla="*/ 84 h 95"/>
              <a:gd name="T88" fmla="*/ 44 w 111"/>
              <a:gd name="T89" fmla="*/ 85 h 95"/>
              <a:gd name="T90" fmla="*/ 44 w 111"/>
              <a:gd name="T91" fmla="*/ 85 h 95"/>
              <a:gd name="T92" fmla="*/ 53 w 111"/>
              <a:gd name="T93" fmla="*/ 81 h 95"/>
              <a:gd name="T94" fmla="*/ 59 w 111"/>
              <a:gd name="T95" fmla="*/ 76 h 95"/>
              <a:gd name="T96" fmla="*/ 78 w 111"/>
              <a:gd name="T97" fmla="*/ 94 h 95"/>
              <a:gd name="T98" fmla="*/ 79 w 111"/>
              <a:gd name="T99" fmla="*/ 95 h 95"/>
              <a:gd name="T100" fmla="*/ 80 w 111"/>
              <a:gd name="T101" fmla="*/ 95 h 95"/>
              <a:gd name="T102" fmla="*/ 80 w 111"/>
              <a:gd name="T103" fmla="*/ 95 h 95"/>
              <a:gd name="T104" fmla="*/ 82 w 111"/>
              <a:gd name="T105" fmla="*/ 94 h 95"/>
              <a:gd name="T106" fmla="*/ 88 w 111"/>
              <a:gd name="T107" fmla="*/ 57 h 95"/>
              <a:gd name="T108" fmla="*/ 110 w 111"/>
              <a:gd name="T109" fmla="*/ 44 h 95"/>
              <a:gd name="T110" fmla="*/ 111 w 111"/>
              <a:gd name="T111" fmla="*/ 43 h 95"/>
              <a:gd name="T112" fmla="*/ 110 w 111"/>
              <a:gd name="T113" fmla="*/ 41 h 95"/>
              <a:gd name="T114" fmla="*/ 37 w 111"/>
              <a:gd name="T115" fmla="*/ 11 h 95"/>
              <a:gd name="T116" fmla="*/ 22 w 111"/>
              <a:gd name="T117" fmla="*/ 5 h 95"/>
              <a:gd name="T118" fmla="*/ 4 w 111"/>
              <a:gd name="T119" fmla="*/ 0 h 95"/>
              <a:gd name="T120" fmla="*/ 4 w 111"/>
              <a:gd name="T12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1" h="95">
                <a:moveTo>
                  <a:pt x="78" y="89"/>
                </a:moveTo>
                <a:cubicBezTo>
                  <a:pt x="72" y="84"/>
                  <a:pt x="67" y="79"/>
                  <a:pt x="62" y="74"/>
                </a:cubicBezTo>
                <a:cubicBezTo>
                  <a:pt x="62" y="73"/>
                  <a:pt x="63" y="72"/>
                  <a:pt x="64" y="71"/>
                </a:cubicBezTo>
                <a:cubicBezTo>
                  <a:pt x="67" y="68"/>
                  <a:pt x="70" y="66"/>
                  <a:pt x="73" y="65"/>
                </a:cubicBezTo>
                <a:cubicBezTo>
                  <a:pt x="74" y="71"/>
                  <a:pt x="76" y="78"/>
                  <a:pt x="78" y="89"/>
                </a:cubicBezTo>
                <a:moveTo>
                  <a:pt x="80" y="82"/>
                </a:moveTo>
                <a:cubicBezTo>
                  <a:pt x="79" y="74"/>
                  <a:pt x="78" y="69"/>
                  <a:pt x="76" y="64"/>
                </a:cubicBezTo>
                <a:cubicBezTo>
                  <a:pt x="77" y="63"/>
                  <a:pt x="77" y="63"/>
                  <a:pt x="77" y="63"/>
                </a:cubicBezTo>
                <a:cubicBezTo>
                  <a:pt x="77" y="62"/>
                  <a:pt x="77" y="61"/>
                  <a:pt x="76" y="61"/>
                </a:cubicBezTo>
                <a:cubicBezTo>
                  <a:pt x="59" y="46"/>
                  <a:pt x="46" y="34"/>
                  <a:pt x="31" y="22"/>
                </a:cubicBezTo>
                <a:cubicBezTo>
                  <a:pt x="38" y="27"/>
                  <a:pt x="46" y="32"/>
                  <a:pt x="56" y="38"/>
                </a:cubicBezTo>
                <a:cubicBezTo>
                  <a:pt x="65" y="44"/>
                  <a:pt x="76" y="50"/>
                  <a:pt x="84" y="57"/>
                </a:cubicBezTo>
                <a:cubicBezTo>
                  <a:pt x="83" y="65"/>
                  <a:pt x="81" y="74"/>
                  <a:pt x="80" y="82"/>
                </a:cubicBezTo>
                <a:moveTo>
                  <a:pt x="45" y="81"/>
                </a:moveTo>
                <a:cubicBezTo>
                  <a:pt x="42" y="78"/>
                  <a:pt x="39" y="72"/>
                  <a:pt x="35" y="64"/>
                </a:cubicBezTo>
                <a:cubicBezTo>
                  <a:pt x="28" y="52"/>
                  <a:pt x="21" y="37"/>
                  <a:pt x="14" y="25"/>
                </a:cubicBezTo>
                <a:cubicBezTo>
                  <a:pt x="11" y="18"/>
                  <a:pt x="9" y="13"/>
                  <a:pt x="7" y="9"/>
                </a:cubicBezTo>
                <a:cubicBezTo>
                  <a:pt x="6" y="8"/>
                  <a:pt x="6" y="7"/>
                  <a:pt x="6" y="7"/>
                </a:cubicBezTo>
                <a:cubicBezTo>
                  <a:pt x="31" y="25"/>
                  <a:pt x="47" y="40"/>
                  <a:pt x="71" y="62"/>
                </a:cubicBezTo>
                <a:cubicBezTo>
                  <a:pt x="69" y="62"/>
                  <a:pt x="67" y="63"/>
                  <a:pt x="66" y="65"/>
                </a:cubicBezTo>
                <a:cubicBezTo>
                  <a:pt x="62" y="68"/>
                  <a:pt x="58" y="72"/>
                  <a:pt x="55" y="75"/>
                </a:cubicBezTo>
                <a:cubicBezTo>
                  <a:pt x="51" y="79"/>
                  <a:pt x="48" y="81"/>
                  <a:pt x="45" y="81"/>
                </a:cubicBezTo>
                <a:moveTo>
                  <a:pt x="86" y="54"/>
                </a:moveTo>
                <a:cubicBezTo>
                  <a:pt x="77" y="47"/>
                  <a:pt x="67" y="40"/>
                  <a:pt x="58" y="35"/>
                </a:cubicBezTo>
                <a:cubicBezTo>
                  <a:pt x="46" y="28"/>
                  <a:pt x="38" y="22"/>
                  <a:pt x="31" y="17"/>
                </a:cubicBezTo>
                <a:cubicBezTo>
                  <a:pt x="25" y="13"/>
                  <a:pt x="20" y="10"/>
                  <a:pt x="14" y="6"/>
                </a:cubicBezTo>
                <a:cubicBezTo>
                  <a:pt x="17" y="7"/>
                  <a:pt x="19" y="7"/>
                  <a:pt x="20" y="8"/>
                </a:cubicBezTo>
                <a:cubicBezTo>
                  <a:pt x="24" y="10"/>
                  <a:pt x="29" y="11"/>
                  <a:pt x="36" y="14"/>
                </a:cubicBezTo>
                <a:cubicBezTo>
                  <a:pt x="59" y="23"/>
                  <a:pt x="84" y="34"/>
                  <a:pt x="105" y="43"/>
                </a:cubicBezTo>
                <a:cubicBezTo>
                  <a:pt x="98" y="46"/>
                  <a:pt x="93" y="49"/>
                  <a:pt x="86" y="54"/>
                </a:cubicBezTo>
                <a:moveTo>
                  <a:pt x="4" y="0"/>
                </a:moveTo>
                <a:cubicBezTo>
                  <a:pt x="3" y="0"/>
                  <a:pt x="2" y="0"/>
                  <a:pt x="2"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2"/>
                  <a:pt x="1" y="2"/>
                  <a:pt x="0" y="2"/>
                </a:cubicBezTo>
                <a:cubicBezTo>
                  <a:pt x="0" y="3"/>
                  <a:pt x="0" y="3"/>
                  <a:pt x="0" y="3"/>
                </a:cubicBezTo>
                <a:cubicBezTo>
                  <a:pt x="0" y="3"/>
                  <a:pt x="0" y="3"/>
                  <a:pt x="0" y="3"/>
                </a:cubicBezTo>
                <a:cubicBezTo>
                  <a:pt x="1" y="4"/>
                  <a:pt x="1" y="4"/>
                  <a:pt x="1" y="5"/>
                </a:cubicBezTo>
                <a:cubicBezTo>
                  <a:pt x="3" y="10"/>
                  <a:pt x="11" y="27"/>
                  <a:pt x="20" y="44"/>
                </a:cubicBezTo>
                <a:cubicBezTo>
                  <a:pt x="24" y="52"/>
                  <a:pt x="29" y="61"/>
                  <a:pt x="33" y="68"/>
                </a:cubicBezTo>
                <a:cubicBezTo>
                  <a:pt x="37" y="75"/>
                  <a:pt x="40" y="81"/>
                  <a:pt x="42" y="84"/>
                </a:cubicBezTo>
                <a:cubicBezTo>
                  <a:pt x="43" y="85"/>
                  <a:pt x="43" y="85"/>
                  <a:pt x="44" y="85"/>
                </a:cubicBezTo>
                <a:cubicBezTo>
                  <a:pt x="44" y="85"/>
                  <a:pt x="44" y="85"/>
                  <a:pt x="44" y="85"/>
                </a:cubicBezTo>
                <a:cubicBezTo>
                  <a:pt x="47" y="85"/>
                  <a:pt x="51" y="83"/>
                  <a:pt x="53" y="81"/>
                </a:cubicBezTo>
                <a:cubicBezTo>
                  <a:pt x="55" y="80"/>
                  <a:pt x="57" y="78"/>
                  <a:pt x="59" y="76"/>
                </a:cubicBezTo>
                <a:cubicBezTo>
                  <a:pt x="65" y="82"/>
                  <a:pt x="70" y="87"/>
                  <a:pt x="78" y="94"/>
                </a:cubicBezTo>
                <a:cubicBezTo>
                  <a:pt x="78" y="95"/>
                  <a:pt x="79" y="95"/>
                  <a:pt x="79" y="95"/>
                </a:cubicBezTo>
                <a:cubicBezTo>
                  <a:pt x="80" y="95"/>
                  <a:pt x="80" y="95"/>
                  <a:pt x="80" y="95"/>
                </a:cubicBezTo>
                <a:cubicBezTo>
                  <a:pt x="80" y="95"/>
                  <a:pt x="80" y="95"/>
                  <a:pt x="80" y="95"/>
                </a:cubicBezTo>
                <a:cubicBezTo>
                  <a:pt x="81" y="95"/>
                  <a:pt x="82" y="95"/>
                  <a:pt x="82" y="94"/>
                </a:cubicBezTo>
                <a:cubicBezTo>
                  <a:pt x="84" y="82"/>
                  <a:pt x="86" y="69"/>
                  <a:pt x="88" y="57"/>
                </a:cubicBezTo>
                <a:cubicBezTo>
                  <a:pt x="95" y="51"/>
                  <a:pt x="101" y="49"/>
                  <a:pt x="110" y="44"/>
                </a:cubicBezTo>
                <a:cubicBezTo>
                  <a:pt x="111" y="44"/>
                  <a:pt x="111" y="44"/>
                  <a:pt x="111" y="43"/>
                </a:cubicBezTo>
                <a:cubicBezTo>
                  <a:pt x="111" y="42"/>
                  <a:pt x="111" y="41"/>
                  <a:pt x="110" y="41"/>
                </a:cubicBezTo>
                <a:cubicBezTo>
                  <a:pt x="89" y="32"/>
                  <a:pt x="62" y="21"/>
                  <a:pt x="37" y="11"/>
                </a:cubicBezTo>
                <a:cubicBezTo>
                  <a:pt x="30" y="8"/>
                  <a:pt x="26" y="6"/>
                  <a:pt x="22" y="5"/>
                </a:cubicBezTo>
                <a:cubicBezTo>
                  <a:pt x="17" y="3"/>
                  <a:pt x="13" y="2"/>
                  <a:pt x="4" y="0"/>
                </a:cubicBezTo>
                <a:cubicBezTo>
                  <a:pt x="4" y="0"/>
                  <a:pt x="4" y="0"/>
                  <a:pt x="4" y="0"/>
                </a:cubicBezTo>
              </a:path>
            </a:pathLst>
          </a:custGeom>
          <a:solidFill>
            <a:srgbClr val="B2B2B2"/>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340" name="组合 339"/>
          <p:cNvGrpSpPr/>
          <p:nvPr/>
        </p:nvGrpSpPr>
        <p:grpSpPr>
          <a:xfrm>
            <a:off x="2846838" y="3290310"/>
            <a:ext cx="170003" cy="161550"/>
            <a:chOff x="1224190" y="5289672"/>
            <a:chExt cx="324388" cy="308259"/>
          </a:xfrm>
        </p:grpSpPr>
        <p:sp>
          <p:nvSpPr>
            <p:cNvPr id="341" name="Freeform 791"/>
            <p:cNvSpPr>
              <a:spLocks noEditPoints="1"/>
            </p:cNvSpPr>
            <p:nvPr/>
          </p:nvSpPr>
          <p:spPr bwMode="auto">
            <a:xfrm>
              <a:off x="1224190" y="5289672"/>
              <a:ext cx="324388" cy="308259"/>
            </a:xfrm>
            <a:custGeom>
              <a:avLst/>
              <a:gdLst>
                <a:gd name="T0" fmla="*/ 43 w 153"/>
                <a:gd name="T1" fmla="*/ 141 h 145"/>
                <a:gd name="T2" fmla="*/ 13 w 153"/>
                <a:gd name="T3" fmla="*/ 127 h 145"/>
                <a:gd name="T4" fmla="*/ 85 w 153"/>
                <a:gd name="T5" fmla="*/ 135 h 145"/>
                <a:gd name="T6" fmla="*/ 93 w 153"/>
                <a:gd name="T7" fmla="*/ 134 h 145"/>
                <a:gd name="T8" fmla="*/ 101 w 153"/>
                <a:gd name="T9" fmla="*/ 114 h 145"/>
                <a:gd name="T10" fmla="*/ 106 w 153"/>
                <a:gd name="T11" fmla="*/ 74 h 145"/>
                <a:gd name="T12" fmla="*/ 108 w 153"/>
                <a:gd name="T13" fmla="*/ 53 h 145"/>
                <a:gd name="T14" fmla="*/ 126 w 153"/>
                <a:gd name="T15" fmla="*/ 42 h 145"/>
                <a:gd name="T16" fmla="*/ 137 w 153"/>
                <a:gd name="T17" fmla="*/ 49 h 145"/>
                <a:gd name="T18" fmla="*/ 118 w 153"/>
                <a:gd name="T19" fmla="*/ 78 h 145"/>
                <a:gd name="T20" fmla="*/ 107 w 153"/>
                <a:gd name="T21" fmla="*/ 41 h 145"/>
                <a:gd name="T22" fmla="*/ 124 w 153"/>
                <a:gd name="T23" fmla="*/ 29 h 145"/>
                <a:gd name="T24" fmla="*/ 137 w 153"/>
                <a:gd name="T25" fmla="*/ 32 h 145"/>
                <a:gd name="T26" fmla="*/ 140 w 153"/>
                <a:gd name="T27" fmla="*/ 83 h 145"/>
                <a:gd name="T28" fmla="*/ 106 w 153"/>
                <a:gd name="T29" fmla="*/ 89 h 145"/>
                <a:gd name="T30" fmla="*/ 118 w 153"/>
                <a:gd name="T31" fmla="*/ 82 h 145"/>
                <a:gd name="T32" fmla="*/ 140 w 153"/>
                <a:gd name="T33" fmla="*/ 47 h 145"/>
                <a:gd name="T34" fmla="*/ 126 w 153"/>
                <a:gd name="T35" fmla="*/ 39 h 145"/>
                <a:gd name="T36" fmla="*/ 126 w 153"/>
                <a:gd name="T37" fmla="*/ 39 h 145"/>
                <a:gd name="T38" fmla="*/ 125 w 153"/>
                <a:gd name="T39" fmla="*/ 39 h 145"/>
                <a:gd name="T40" fmla="*/ 107 w 153"/>
                <a:gd name="T41" fmla="*/ 48 h 145"/>
                <a:gd name="T42" fmla="*/ 86 w 153"/>
                <a:gd name="T43" fmla="*/ 45 h 145"/>
                <a:gd name="T44" fmla="*/ 104 w 153"/>
                <a:gd name="T45" fmla="*/ 28 h 145"/>
                <a:gd name="T46" fmla="*/ 86 w 153"/>
                <a:gd name="T47" fmla="*/ 56 h 145"/>
                <a:gd name="T48" fmla="*/ 90 w 153"/>
                <a:gd name="T49" fmla="*/ 52 h 145"/>
                <a:gd name="T50" fmla="*/ 102 w 153"/>
                <a:gd name="T51" fmla="*/ 60 h 145"/>
                <a:gd name="T52" fmla="*/ 89 w 153"/>
                <a:gd name="T53" fmla="*/ 80 h 145"/>
                <a:gd name="T54" fmla="*/ 102 w 153"/>
                <a:gd name="T55" fmla="*/ 74 h 145"/>
                <a:gd name="T56" fmla="*/ 87 w 153"/>
                <a:gd name="T57" fmla="*/ 92 h 145"/>
                <a:gd name="T58" fmla="*/ 88 w 153"/>
                <a:gd name="T59" fmla="*/ 93 h 145"/>
                <a:gd name="T60" fmla="*/ 99 w 153"/>
                <a:gd name="T61" fmla="*/ 113 h 145"/>
                <a:gd name="T62" fmla="*/ 84 w 153"/>
                <a:gd name="T63" fmla="*/ 131 h 145"/>
                <a:gd name="T64" fmla="*/ 51 w 153"/>
                <a:gd name="T65" fmla="*/ 136 h 145"/>
                <a:gd name="T66" fmla="*/ 6 w 153"/>
                <a:gd name="T67" fmla="*/ 29 h 145"/>
                <a:gd name="T68" fmla="*/ 81 w 153"/>
                <a:gd name="T69" fmla="*/ 36 h 145"/>
                <a:gd name="T70" fmla="*/ 85 w 153"/>
                <a:gd name="T71" fmla="*/ 43 h 145"/>
                <a:gd name="T72" fmla="*/ 15 w 153"/>
                <a:gd name="T73" fmla="*/ 29 h 145"/>
                <a:gd name="T74" fmla="*/ 5 w 153"/>
                <a:gd name="T75" fmla="*/ 22 h 145"/>
                <a:gd name="T76" fmla="*/ 33 w 153"/>
                <a:gd name="T77" fmla="*/ 6 h 145"/>
                <a:gd name="T78" fmla="*/ 91 w 153"/>
                <a:gd name="T79" fmla="*/ 7 h 145"/>
                <a:gd name="T80" fmla="*/ 104 w 153"/>
                <a:gd name="T81" fmla="*/ 20 h 145"/>
                <a:gd name="T82" fmla="*/ 58 w 153"/>
                <a:gd name="T83" fmla="*/ 17 h 145"/>
                <a:gd name="T84" fmla="*/ 57 w 153"/>
                <a:gd name="T85" fmla="*/ 0 h 145"/>
                <a:gd name="T86" fmla="*/ 5 w 153"/>
                <a:gd name="T87" fmla="*/ 15 h 145"/>
                <a:gd name="T88" fmla="*/ 0 w 153"/>
                <a:gd name="T89" fmla="*/ 23 h 145"/>
                <a:gd name="T90" fmla="*/ 10 w 153"/>
                <a:gd name="T91" fmla="*/ 124 h 145"/>
                <a:gd name="T92" fmla="*/ 10 w 153"/>
                <a:gd name="T93" fmla="*/ 131 h 145"/>
                <a:gd name="T94" fmla="*/ 11 w 153"/>
                <a:gd name="T95" fmla="*/ 133 h 145"/>
                <a:gd name="T96" fmla="*/ 43 w 153"/>
                <a:gd name="T97" fmla="*/ 144 h 145"/>
                <a:gd name="T98" fmla="*/ 95 w 153"/>
                <a:gd name="T99" fmla="*/ 137 h 145"/>
                <a:gd name="T100" fmla="*/ 98 w 153"/>
                <a:gd name="T101" fmla="*/ 132 h 145"/>
                <a:gd name="T102" fmla="*/ 104 w 153"/>
                <a:gd name="T103" fmla="*/ 123 h 145"/>
                <a:gd name="T104" fmla="*/ 104 w 153"/>
                <a:gd name="T105" fmla="*/ 122 h 145"/>
                <a:gd name="T106" fmla="*/ 119 w 153"/>
                <a:gd name="T107" fmla="*/ 96 h 145"/>
                <a:gd name="T108" fmla="*/ 138 w 153"/>
                <a:gd name="T109" fmla="*/ 28 h 145"/>
                <a:gd name="T110" fmla="*/ 113 w 153"/>
                <a:gd name="T111" fmla="*/ 28 h 145"/>
                <a:gd name="T112" fmla="*/ 107 w 153"/>
                <a:gd name="T113" fmla="*/ 32 h 145"/>
                <a:gd name="T114" fmla="*/ 108 w 153"/>
                <a:gd name="T115" fmla="*/ 19 h 145"/>
                <a:gd name="T116" fmla="*/ 79 w 153"/>
                <a:gd name="T117" fmla="*/ 1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 h="145">
                  <a:moveTo>
                    <a:pt x="57" y="141"/>
                  </a:moveTo>
                  <a:cubicBezTo>
                    <a:pt x="57" y="141"/>
                    <a:pt x="57" y="141"/>
                    <a:pt x="57" y="141"/>
                  </a:cubicBezTo>
                  <a:cubicBezTo>
                    <a:pt x="53" y="141"/>
                    <a:pt x="48" y="141"/>
                    <a:pt x="43" y="141"/>
                  </a:cubicBezTo>
                  <a:cubicBezTo>
                    <a:pt x="38" y="140"/>
                    <a:pt x="31" y="139"/>
                    <a:pt x="25" y="137"/>
                  </a:cubicBezTo>
                  <a:cubicBezTo>
                    <a:pt x="20" y="135"/>
                    <a:pt x="16" y="132"/>
                    <a:pt x="14" y="130"/>
                  </a:cubicBezTo>
                  <a:cubicBezTo>
                    <a:pt x="13" y="129"/>
                    <a:pt x="13" y="128"/>
                    <a:pt x="13" y="127"/>
                  </a:cubicBezTo>
                  <a:cubicBezTo>
                    <a:pt x="20" y="133"/>
                    <a:pt x="32" y="138"/>
                    <a:pt x="51" y="139"/>
                  </a:cubicBezTo>
                  <a:cubicBezTo>
                    <a:pt x="53" y="140"/>
                    <a:pt x="55" y="140"/>
                    <a:pt x="56" y="140"/>
                  </a:cubicBezTo>
                  <a:cubicBezTo>
                    <a:pt x="67" y="140"/>
                    <a:pt x="77" y="138"/>
                    <a:pt x="85" y="135"/>
                  </a:cubicBezTo>
                  <a:cubicBezTo>
                    <a:pt x="89" y="133"/>
                    <a:pt x="92" y="132"/>
                    <a:pt x="95" y="130"/>
                  </a:cubicBezTo>
                  <a:cubicBezTo>
                    <a:pt x="95" y="131"/>
                    <a:pt x="95" y="131"/>
                    <a:pt x="95" y="132"/>
                  </a:cubicBezTo>
                  <a:cubicBezTo>
                    <a:pt x="94" y="132"/>
                    <a:pt x="94" y="133"/>
                    <a:pt x="93" y="134"/>
                  </a:cubicBezTo>
                  <a:cubicBezTo>
                    <a:pt x="88" y="137"/>
                    <a:pt x="76" y="141"/>
                    <a:pt x="57" y="141"/>
                  </a:cubicBezTo>
                  <a:moveTo>
                    <a:pt x="87" y="130"/>
                  </a:moveTo>
                  <a:cubicBezTo>
                    <a:pt x="91" y="125"/>
                    <a:pt x="96" y="119"/>
                    <a:pt x="101" y="114"/>
                  </a:cubicBezTo>
                  <a:cubicBezTo>
                    <a:pt x="101" y="117"/>
                    <a:pt x="100" y="119"/>
                    <a:pt x="100" y="121"/>
                  </a:cubicBezTo>
                  <a:cubicBezTo>
                    <a:pt x="97" y="125"/>
                    <a:pt x="93" y="128"/>
                    <a:pt x="87" y="130"/>
                  </a:cubicBezTo>
                  <a:moveTo>
                    <a:pt x="106" y="74"/>
                  </a:moveTo>
                  <a:cubicBezTo>
                    <a:pt x="106" y="68"/>
                    <a:pt x="106" y="62"/>
                    <a:pt x="106" y="56"/>
                  </a:cubicBezTo>
                  <a:cubicBezTo>
                    <a:pt x="107" y="56"/>
                    <a:pt x="107" y="56"/>
                    <a:pt x="107" y="56"/>
                  </a:cubicBezTo>
                  <a:cubicBezTo>
                    <a:pt x="107" y="55"/>
                    <a:pt x="108" y="54"/>
                    <a:pt x="108" y="53"/>
                  </a:cubicBezTo>
                  <a:cubicBezTo>
                    <a:pt x="109" y="50"/>
                    <a:pt x="111" y="48"/>
                    <a:pt x="114" y="46"/>
                  </a:cubicBezTo>
                  <a:cubicBezTo>
                    <a:pt x="117" y="44"/>
                    <a:pt x="121" y="42"/>
                    <a:pt x="125" y="42"/>
                  </a:cubicBezTo>
                  <a:cubicBezTo>
                    <a:pt x="126" y="42"/>
                    <a:pt x="126" y="42"/>
                    <a:pt x="126" y="42"/>
                  </a:cubicBezTo>
                  <a:cubicBezTo>
                    <a:pt x="126" y="42"/>
                    <a:pt x="126" y="42"/>
                    <a:pt x="126" y="42"/>
                  </a:cubicBezTo>
                  <a:cubicBezTo>
                    <a:pt x="128" y="43"/>
                    <a:pt x="131" y="43"/>
                    <a:pt x="132" y="44"/>
                  </a:cubicBezTo>
                  <a:cubicBezTo>
                    <a:pt x="134" y="45"/>
                    <a:pt x="136" y="47"/>
                    <a:pt x="137" y="49"/>
                  </a:cubicBezTo>
                  <a:cubicBezTo>
                    <a:pt x="138" y="52"/>
                    <a:pt x="139" y="54"/>
                    <a:pt x="139" y="57"/>
                  </a:cubicBezTo>
                  <a:cubicBezTo>
                    <a:pt x="139" y="63"/>
                    <a:pt x="136" y="68"/>
                    <a:pt x="133" y="72"/>
                  </a:cubicBezTo>
                  <a:cubicBezTo>
                    <a:pt x="129" y="76"/>
                    <a:pt x="124" y="78"/>
                    <a:pt x="118" y="78"/>
                  </a:cubicBezTo>
                  <a:cubicBezTo>
                    <a:pt x="114" y="78"/>
                    <a:pt x="110" y="77"/>
                    <a:pt x="106" y="74"/>
                  </a:cubicBezTo>
                  <a:cubicBezTo>
                    <a:pt x="106" y="74"/>
                    <a:pt x="106" y="74"/>
                    <a:pt x="106" y="74"/>
                  </a:cubicBezTo>
                  <a:moveTo>
                    <a:pt x="107" y="41"/>
                  </a:moveTo>
                  <a:cubicBezTo>
                    <a:pt x="109" y="36"/>
                    <a:pt x="111" y="33"/>
                    <a:pt x="115" y="31"/>
                  </a:cubicBezTo>
                  <a:cubicBezTo>
                    <a:pt x="118" y="29"/>
                    <a:pt x="121" y="29"/>
                    <a:pt x="124" y="29"/>
                  </a:cubicBezTo>
                  <a:cubicBezTo>
                    <a:pt x="124" y="29"/>
                    <a:pt x="124" y="29"/>
                    <a:pt x="124" y="29"/>
                  </a:cubicBezTo>
                  <a:cubicBezTo>
                    <a:pt x="125" y="29"/>
                    <a:pt x="126" y="29"/>
                    <a:pt x="126" y="29"/>
                  </a:cubicBezTo>
                  <a:cubicBezTo>
                    <a:pt x="126" y="29"/>
                    <a:pt x="126" y="29"/>
                    <a:pt x="126" y="29"/>
                  </a:cubicBezTo>
                  <a:cubicBezTo>
                    <a:pt x="130" y="29"/>
                    <a:pt x="133" y="30"/>
                    <a:pt x="137" y="32"/>
                  </a:cubicBezTo>
                  <a:cubicBezTo>
                    <a:pt x="140" y="33"/>
                    <a:pt x="143" y="36"/>
                    <a:pt x="145" y="40"/>
                  </a:cubicBezTo>
                  <a:cubicBezTo>
                    <a:pt x="148" y="47"/>
                    <a:pt x="150" y="53"/>
                    <a:pt x="150" y="58"/>
                  </a:cubicBezTo>
                  <a:cubicBezTo>
                    <a:pt x="150" y="68"/>
                    <a:pt x="146" y="77"/>
                    <a:pt x="140" y="83"/>
                  </a:cubicBezTo>
                  <a:cubicBezTo>
                    <a:pt x="135" y="89"/>
                    <a:pt x="127" y="92"/>
                    <a:pt x="119" y="92"/>
                  </a:cubicBezTo>
                  <a:cubicBezTo>
                    <a:pt x="119" y="92"/>
                    <a:pt x="119" y="92"/>
                    <a:pt x="119" y="92"/>
                  </a:cubicBezTo>
                  <a:cubicBezTo>
                    <a:pt x="115" y="92"/>
                    <a:pt x="110" y="91"/>
                    <a:pt x="106" y="89"/>
                  </a:cubicBezTo>
                  <a:cubicBezTo>
                    <a:pt x="105" y="90"/>
                    <a:pt x="105" y="90"/>
                    <a:pt x="105" y="90"/>
                  </a:cubicBezTo>
                  <a:cubicBezTo>
                    <a:pt x="105" y="86"/>
                    <a:pt x="105" y="82"/>
                    <a:pt x="105" y="78"/>
                  </a:cubicBezTo>
                  <a:cubicBezTo>
                    <a:pt x="110" y="81"/>
                    <a:pt x="114" y="82"/>
                    <a:pt x="118" y="82"/>
                  </a:cubicBezTo>
                  <a:cubicBezTo>
                    <a:pt x="118" y="82"/>
                    <a:pt x="118" y="82"/>
                    <a:pt x="118" y="82"/>
                  </a:cubicBezTo>
                  <a:cubicBezTo>
                    <a:pt x="131" y="82"/>
                    <a:pt x="142" y="71"/>
                    <a:pt x="142" y="57"/>
                  </a:cubicBezTo>
                  <a:cubicBezTo>
                    <a:pt x="142" y="54"/>
                    <a:pt x="142" y="50"/>
                    <a:pt x="140" y="47"/>
                  </a:cubicBezTo>
                  <a:cubicBezTo>
                    <a:pt x="139" y="44"/>
                    <a:pt x="137" y="42"/>
                    <a:pt x="134" y="41"/>
                  </a:cubicBezTo>
                  <a:cubicBezTo>
                    <a:pt x="132" y="40"/>
                    <a:pt x="129" y="39"/>
                    <a:pt x="126" y="39"/>
                  </a:cubicBezTo>
                  <a:cubicBezTo>
                    <a:pt x="126" y="39"/>
                    <a:pt x="126" y="39"/>
                    <a:pt x="126" y="39"/>
                  </a:cubicBezTo>
                  <a:cubicBezTo>
                    <a:pt x="126" y="39"/>
                    <a:pt x="126" y="39"/>
                    <a:pt x="126" y="39"/>
                  </a:cubicBezTo>
                  <a:cubicBezTo>
                    <a:pt x="126" y="39"/>
                    <a:pt x="126" y="39"/>
                    <a:pt x="126" y="39"/>
                  </a:cubicBezTo>
                  <a:cubicBezTo>
                    <a:pt x="126" y="39"/>
                    <a:pt x="126" y="39"/>
                    <a:pt x="126" y="39"/>
                  </a:cubicBezTo>
                  <a:cubicBezTo>
                    <a:pt x="126" y="39"/>
                    <a:pt x="126" y="39"/>
                    <a:pt x="126" y="39"/>
                  </a:cubicBezTo>
                  <a:cubicBezTo>
                    <a:pt x="126" y="39"/>
                    <a:pt x="126" y="39"/>
                    <a:pt x="126" y="39"/>
                  </a:cubicBezTo>
                  <a:cubicBezTo>
                    <a:pt x="126" y="39"/>
                    <a:pt x="125" y="39"/>
                    <a:pt x="125" y="39"/>
                  </a:cubicBezTo>
                  <a:cubicBezTo>
                    <a:pt x="125" y="39"/>
                    <a:pt x="125" y="39"/>
                    <a:pt x="125" y="39"/>
                  </a:cubicBezTo>
                  <a:cubicBezTo>
                    <a:pt x="118" y="39"/>
                    <a:pt x="113" y="42"/>
                    <a:pt x="109" y="45"/>
                  </a:cubicBezTo>
                  <a:cubicBezTo>
                    <a:pt x="108" y="46"/>
                    <a:pt x="107" y="47"/>
                    <a:pt x="107" y="48"/>
                  </a:cubicBezTo>
                  <a:cubicBezTo>
                    <a:pt x="107" y="46"/>
                    <a:pt x="107" y="43"/>
                    <a:pt x="107" y="40"/>
                  </a:cubicBezTo>
                  <a:cubicBezTo>
                    <a:pt x="107" y="41"/>
                    <a:pt x="107" y="41"/>
                    <a:pt x="107" y="41"/>
                  </a:cubicBezTo>
                  <a:moveTo>
                    <a:pt x="86" y="45"/>
                  </a:moveTo>
                  <a:cubicBezTo>
                    <a:pt x="86" y="45"/>
                    <a:pt x="86" y="45"/>
                    <a:pt x="86" y="45"/>
                  </a:cubicBezTo>
                  <a:cubicBezTo>
                    <a:pt x="92" y="40"/>
                    <a:pt x="98" y="34"/>
                    <a:pt x="104" y="28"/>
                  </a:cubicBezTo>
                  <a:cubicBezTo>
                    <a:pt x="104" y="28"/>
                    <a:pt x="104" y="28"/>
                    <a:pt x="104" y="28"/>
                  </a:cubicBezTo>
                  <a:cubicBezTo>
                    <a:pt x="104" y="30"/>
                    <a:pt x="104" y="33"/>
                    <a:pt x="104" y="35"/>
                  </a:cubicBezTo>
                  <a:cubicBezTo>
                    <a:pt x="98" y="41"/>
                    <a:pt x="92" y="48"/>
                    <a:pt x="86" y="54"/>
                  </a:cubicBezTo>
                  <a:cubicBezTo>
                    <a:pt x="86" y="56"/>
                    <a:pt x="86" y="56"/>
                    <a:pt x="86" y="56"/>
                  </a:cubicBezTo>
                  <a:cubicBezTo>
                    <a:pt x="87" y="56"/>
                    <a:pt x="87" y="56"/>
                    <a:pt x="87" y="56"/>
                  </a:cubicBezTo>
                  <a:cubicBezTo>
                    <a:pt x="88" y="55"/>
                    <a:pt x="89" y="54"/>
                    <a:pt x="90" y="53"/>
                  </a:cubicBezTo>
                  <a:cubicBezTo>
                    <a:pt x="90" y="52"/>
                    <a:pt x="90" y="52"/>
                    <a:pt x="90" y="52"/>
                  </a:cubicBezTo>
                  <a:cubicBezTo>
                    <a:pt x="95" y="47"/>
                    <a:pt x="99" y="43"/>
                    <a:pt x="104" y="38"/>
                  </a:cubicBezTo>
                  <a:cubicBezTo>
                    <a:pt x="103" y="45"/>
                    <a:pt x="103" y="52"/>
                    <a:pt x="103" y="59"/>
                  </a:cubicBezTo>
                  <a:cubicBezTo>
                    <a:pt x="102" y="60"/>
                    <a:pt x="102" y="60"/>
                    <a:pt x="102" y="60"/>
                  </a:cubicBezTo>
                  <a:cubicBezTo>
                    <a:pt x="97" y="66"/>
                    <a:pt x="93" y="72"/>
                    <a:pt x="88" y="79"/>
                  </a:cubicBezTo>
                  <a:cubicBezTo>
                    <a:pt x="88" y="79"/>
                    <a:pt x="88" y="80"/>
                    <a:pt x="88" y="80"/>
                  </a:cubicBezTo>
                  <a:cubicBezTo>
                    <a:pt x="88" y="80"/>
                    <a:pt x="88" y="80"/>
                    <a:pt x="89" y="80"/>
                  </a:cubicBezTo>
                  <a:cubicBezTo>
                    <a:pt x="89" y="80"/>
                    <a:pt x="89" y="80"/>
                    <a:pt x="89" y="80"/>
                  </a:cubicBezTo>
                  <a:cubicBezTo>
                    <a:pt x="94" y="74"/>
                    <a:pt x="98" y="68"/>
                    <a:pt x="102" y="62"/>
                  </a:cubicBezTo>
                  <a:cubicBezTo>
                    <a:pt x="102" y="66"/>
                    <a:pt x="102" y="70"/>
                    <a:pt x="102" y="74"/>
                  </a:cubicBezTo>
                  <a:cubicBezTo>
                    <a:pt x="102" y="74"/>
                    <a:pt x="102" y="74"/>
                    <a:pt x="101" y="74"/>
                  </a:cubicBezTo>
                  <a:cubicBezTo>
                    <a:pt x="101" y="74"/>
                    <a:pt x="101" y="74"/>
                    <a:pt x="101" y="74"/>
                  </a:cubicBezTo>
                  <a:cubicBezTo>
                    <a:pt x="96" y="80"/>
                    <a:pt x="91" y="86"/>
                    <a:pt x="87" y="92"/>
                  </a:cubicBezTo>
                  <a:cubicBezTo>
                    <a:pt x="86" y="93"/>
                    <a:pt x="87" y="93"/>
                    <a:pt x="87" y="93"/>
                  </a:cubicBezTo>
                  <a:cubicBezTo>
                    <a:pt x="87" y="94"/>
                    <a:pt x="87" y="94"/>
                    <a:pt x="87" y="94"/>
                  </a:cubicBezTo>
                  <a:cubicBezTo>
                    <a:pt x="88" y="94"/>
                    <a:pt x="88" y="93"/>
                    <a:pt x="88" y="93"/>
                  </a:cubicBezTo>
                  <a:cubicBezTo>
                    <a:pt x="93" y="87"/>
                    <a:pt x="97" y="81"/>
                    <a:pt x="102" y="75"/>
                  </a:cubicBezTo>
                  <a:cubicBezTo>
                    <a:pt x="101" y="88"/>
                    <a:pt x="101" y="101"/>
                    <a:pt x="101" y="113"/>
                  </a:cubicBezTo>
                  <a:cubicBezTo>
                    <a:pt x="99" y="113"/>
                    <a:pt x="99" y="113"/>
                    <a:pt x="99" y="113"/>
                  </a:cubicBezTo>
                  <a:cubicBezTo>
                    <a:pt x="94" y="118"/>
                    <a:pt x="89" y="124"/>
                    <a:pt x="84" y="131"/>
                  </a:cubicBezTo>
                  <a:cubicBezTo>
                    <a:pt x="84" y="131"/>
                    <a:pt x="84" y="131"/>
                    <a:pt x="84" y="131"/>
                  </a:cubicBezTo>
                  <a:cubicBezTo>
                    <a:pt x="84" y="131"/>
                    <a:pt x="84" y="131"/>
                    <a:pt x="84" y="131"/>
                  </a:cubicBezTo>
                  <a:cubicBezTo>
                    <a:pt x="76" y="134"/>
                    <a:pt x="67" y="136"/>
                    <a:pt x="56" y="136"/>
                  </a:cubicBezTo>
                  <a:cubicBezTo>
                    <a:pt x="56" y="136"/>
                    <a:pt x="56" y="136"/>
                    <a:pt x="56" y="136"/>
                  </a:cubicBezTo>
                  <a:cubicBezTo>
                    <a:pt x="55" y="136"/>
                    <a:pt x="53" y="136"/>
                    <a:pt x="51" y="136"/>
                  </a:cubicBezTo>
                  <a:cubicBezTo>
                    <a:pt x="22" y="134"/>
                    <a:pt x="12" y="122"/>
                    <a:pt x="8" y="115"/>
                  </a:cubicBezTo>
                  <a:cubicBezTo>
                    <a:pt x="7" y="90"/>
                    <a:pt x="7" y="55"/>
                    <a:pt x="4" y="28"/>
                  </a:cubicBezTo>
                  <a:cubicBezTo>
                    <a:pt x="5" y="29"/>
                    <a:pt x="5" y="29"/>
                    <a:pt x="6" y="29"/>
                  </a:cubicBezTo>
                  <a:cubicBezTo>
                    <a:pt x="8" y="31"/>
                    <a:pt x="12" y="32"/>
                    <a:pt x="18" y="34"/>
                  </a:cubicBezTo>
                  <a:cubicBezTo>
                    <a:pt x="29" y="36"/>
                    <a:pt x="41" y="38"/>
                    <a:pt x="56" y="38"/>
                  </a:cubicBezTo>
                  <a:cubicBezTo>
                    <a:pt x="64" y="38"/>
                    <a:pt x="72" y="37"/>
                    <a:pt x="81" y="36"/>
                  </a:cubicBezTo>
                  <a:cubicBezTo>
                    <a:pt x="83" y="36"/>
                    <a:pt x="87" y="35"/>
                    <a:pt x="90" y="34"/>
                  </a:cubicBezTo>
                  <a:cubicBezTo>
                    <a:pt x="93" y="34"/>
                    <a:pt x="95" y="33"/>
                    <a:pt x="97" y="32"/>
                  </a:cubicBezTo>
                  <a:cubicBezTo>
                    <a:pt x="93" y="36"/>
                    <a:pt x="89" y="40"/>
                    <a:pt x="85" y="43"/>
                  </a:cubicBezTo>
                  <a:cubicBezTo>
                    <a:pt x="85" y="44"/>
                    <a:pt x="85" y="44"/>
                    <a:pt x="85" y="45"/>
                  </a:cubicBezTo>
                  <a:cubicBezTo>
                    <a:pt x="85" y="45"/>
                    <a:pt x="85" y="45"/>
                    <a:pt x="86" y="45"/>
                  </a:cubicBezTo>
                  <a:moveTo>
                    <a:pt x="15" y="29"/>
                  </a:moveTo>
                  <a:cubicBezTo>
                    <a:pt x="12" y="28"/>
                    <a:pt x="9" y="27"/>
                    <a:pt x="8" y="26"/>
                  </a:cubicBezTo>
                  <a:cubicBezTo>
                    <a:pt x="6" y="25"/>
                    <a:pt x="5" y="24"/>
                    <a:pt x="5" y="23"/>
                  </a:cubicBezTo>
                  <a:cubicBezTo>
                    <a:pt x="5" y="23"/>
                    <a:pt x="5" y="22"/>
                    <a:pt x="5" y="22"/>
                  </a:cubicBezTo>
                  <a:cubicBezTo>
                    <a:pt x="4" y="21"/>
                    <a:pt x="5" y="19"/>
                    <a:pt x="7" y="17"/>
                  </a:cubicBezTo>
                  <a:cubicBezTo>
                    <a:pt x="10" y="15"/>
                    <a:pt x="15" y="12"/>
                    <a:pt x="20" y="10"/>
                  </a:cubicBezTo>
                  <a:cubicBezTo>
                    <a:pt x="24" y="8"/>
                    <a:pt x="29" y="6"/>
                    <a:pt x="33" y="6"/>
                  </a:cubicBezTo>
                  <a:cubicBezTo>
                    <a:pt x="40" y="4"/>
                    <a:pt x="49" y="4"/>
                    <a:pt x="57" y="4"/>
                  </a:cubicBezTo>
                  <a:cubicBezTo>
                    <a:pt x="65" y="4"/>
                    <a:pt x="72" y="4"/>
                    <a:pt x="79" y="5"/>
                  </a:cubicBezTo>
                  <a:cubicBezTo>
                    <a:pt x="85" y="6"/>
                    <a:pt x="90" y="6"/>
                    <a:pt x="91" y="7"/>
                  </a:cubicBezTo>
                  <a:cubicBezTo>
                    <a:pt x="97" y="9"/>
                    <a:pt x="100" y="11"/>
                    <a:pt x="102" y="13"/>
                  </a:cubicBezTo>
                  <a:cubicBezTo>
                    <a:pt x="104" y="15"/>
                    <a:pt x="104" y="17"/>
                    <a:pt x="104" y="19"/>
                  </a:cubicBezTo>
                  <a:cubicBezTo>
                    <a:pt x="104" y="19"/>
                    <a:pt x="104" y="20"/>
                    <a:pt x="104" y="20"/>
                  </a:cubicBezTo>
                  <a:cubicBezTo>
                    <a:pt x="104" y="22"/>
                    <a:pt x="103" y="23"/>
                    <a:pt x="102" y="25"/>
                  </a:cubicBezTo>
                  <a:cubicBezTo>
                    <a:pt x="101" y="26"/>
                    <a:pt x="100" y="27"/>
                    <a:pt x="98" y="28"/>
                  </a:cubicBezTo>
                  <a:cubicBezTo>
                    <a:pt x="93" y="20"/>
                    <a:pt x="78" y="17"/>
                    <a:pt x="58" y="17"/>
                  </a:cubicBezTo>
                  <a:cubicBezTo>
                    <a:pt x="55" y="17"/>
                    <a:pt x="51" y="17"/>
                    <a:pt x="47" y="17"/>
                  </a:cubicBezTo>
                  <a:cubicBezTo>
                    <a:pt x="29" y="18"/>
                    <a:pt x="14" y="25"/>
                    <a:pt x="15" y="29"/>
                  </a:cubicBezTo>
                  <a:moveTo>
                    <a:pt x="57" y="0"/>
                  </a:moveTo>
                  <a:cubicBezTo>
                    <a:pt x="48" y="0"/>
                    <a:pt x="40" y="1"/>
                    <a:pt x="32" y="2"/>
                  </a:cubicBezTo>
                  <a:cubicBezTo>
                    <a:pt x="27" y="3"/>
                    <a:pt x="20" y="6"/>
                    <a:pt x="13" y="9"/>
                  </a:cubicBezTo>
                  <a:cubicBezTo>
                    <a:pt x="10" y="11"/>
                    <a:pt x="7" y="13"/>
                    <a:pt x="5" y="15"/>
                  </a:cubicBezTo>
                  <a:cubicBezTo>
                    <a:pt x="3" y="17"/>
                    <a:pt x="1" y="19"/>
                    <a:pt x="1" y="22"/>
                  </a:cubicBezTo>
                  <a:cubicBezTo>
                    <a:pt x="1" y="23"/>
                    <a:pt x="1" y="23"/>
                    <a:pt x="1" y="23"/>
                  </a:cubicBezTo>
                  <a:cubicBezTo>
                    <a:pt x="0" y="23"/>
                    <a:pt x="0" y="23"/>
                    <a:pt x="0" y="23"/>
                  </a:cubicBezTo>
                  <a:cubicBezTo>
                    <a:pt x="4" y="50"/>
                    <a:pt x="3" y="90"/>
                    <a:pt x="5" y="117"/>
                  </a:cubicBezTo>
                  <a:cubicBezTo>
                    <a:pt x="5" y="117"/>
                    <a:pt x="5" y="117"/>
                    <a:pt x="5" y="117"/>
                  </a:cubicBezTo>
                  <a:cubicBezTo>
                    <a:pt x="6" y="119"/>
                    <a:pt x="8" y="122"/>
                    <a:pt x="10" y="124"/>
                  </a:cubicBezTo>
                  <a:cubicBezTo>
                    <a:pt x="10" y="124"/>
                    <a:pt x="10" y="124"/>
                    <a:pt x="10" y="124"/>
                  </a:cubicBezTo>
                  <a:cubicBezTo>
                    <a:pt x="9" y="125"/>
                    <a:pt x="9" y="125"/>
                    <a:pt x="9" y="126"/>
                  </a:cubicBezTo>
                  <a:cubicBezTo>
                    <a:pt x="9" y="128"/>
                    <a:pt x="10" y="130"/>
                    <a:pt x="10" y="131"/>
                  </a:cubicBezTo>
                  <a:cubicBezTo>
                    <a:pt x="10" y="131"/>
                    <a:pt x="10" y="131"/>
                    <a:pt x="10" y="131"/>
                  </a:cubicBezTo>
                  <a:cubicBezTo>
                    <a:pt x="10" y="132"/>
                    <a:pt x="10" y="132"/>
                    <a:pt x="10" y="132"/>
                  </a:cubicBezTo>
                  <a:cubicBezTo>
                    <a:pt x="11" y="133"/>
                    <a:pt x="11" y="133"/>
                    <a:pt x="11" y="133"/>
                  </a:cubicBezTo>
                  <a:cubicBezTo>
                    <a:pt x="11" y="133"/>
                    <a:pt x="11" y="133"/>
                    <a:pt x="11" y="133"/>
                  </a:cubicBezTo>
                  <a:cubicBezTo>
                    <a:pt x="14" y="136"/>
                    <a:pt x="19" y="138"/>
                    <a:pt x="24" y="140"/>
                  </a:cubicBezTo>
                  <a:cubicBezTo>
                    <a:pt x="30" y="142"/>
                    <a:pt x="37" y="144"/>
                    <a:pt x="43" y="144"/>
                  </a:cubicBezTo>
                  <a:cubicBezTo>
                    <a:pt x="48" y="145"/>
                    <a:pt x="53" y="145"/>
                    <a:pt x="57" y="145"/>
                  </a:cubicBezTo>
                  <a:cubicBezTo>
                    <a:pt x="70" y="145"/>
                    <a:pt x="80" y="143"/>
                    <a:pt x="87" y="140"/>
                  </a:cubicBezTo>
                  <a:cubicBezTo>
                    <a:pt x="90" y="139"/>
                    <a:pt x="93" y="138"/>
                    <a:pt x="95" y="137"/>
                  </a:cubicBezTo>
                  <a:cubicBezTo>
                    <a:pt x="97" y="135"/>
                    <a:pt x="98" y="134"/>
                    <a:pt x="99" y="132"/>
                  </a:cubicBezTo>
                  <a:cubicBezTo>
                    <a:pt x="98" y="132"/>
                    <a:pt x="98" y="132"/>
                    <a:pt x="98" y="132"/>
                  </a:cubicBezTo>
                  <a:cubicBezTo>
                    <a:pt x="98" y="132"/>
                    <a:pt x="98" y="132"/>
                    <a:pt x="98" y="132"/>
                  </a:cubicBezTo>
                  <a:cubicBezTo>
                    <a:pt x="98" y="131"/>
                    <a:pt x="98" y="129"/>
                    <a:pt x="98" y="128"/>
                  </a:cubicBezTo>
                  <a:cubicBezTo>
                    <a:pt x="101" y="126"/>
                    <a:pt x="102" y="125"/>
                    <a:pt x="104" y="123"/>
                  </a:cubicBezTo>
                  <a:cubicBezTo>
                    <a:pt x="104" y="123"/>
                    <a:pt x="104" y="123"/>
                    <a:pt x="104" y="123"/>
                  </a:cubicBezTo>
                  <a:cubicBezTo>
                    <a:pt x="104" y="123"/>
                    <a:pt x="104" y="123"/>
                    <a:pt x="104" y="123"/>
                  </a:cubicBezTo>
                  <a:cubicBezTo>
                    <a:pt x="104" y="123"/>
                    <a:pt x="104" y="123"/>
                    <a:pt x="104" y="123"/>
                  </a:cubicBezTo>
                  <a:cubicBezTo>
                    <a:pt x="104" y="122"/>
                    <a:pt x="104" y="122"/>
                    <a:pt x="104" y="122"/>
                  </a:cubicBezTo>
                  <a:cubicBezTo>
                    <a:pt x="104" y="113"/>
                    <a:pt x="105" y="103"/>
                    <a:pt x="105" y="92"/>
                  </a:cubicBezTo>
                  <a:cubicBezTo>
                    <a:pt x="109" y="95"/>
                    <a:pt x="114" y="96"/>
                    <a:pt x="119" y="96"/>
                  </a:cubicBezTo>
                  <a:cubicBezTo>
                    <a:pt x="119" y="96"/>
                    <a:pt x="119" y="96"/>
                    <a:pt x="119" y="96"/>
                  </a:cubicBezTo>
                  <a:cubicBezTo>
                    <a:pt x="137" y="96"/>
                    <a:pt x="153" y="80"/>
                    <a:pt x="153" y="58"/>
                  </a:cubicBezTo>
                  <a:cubicBezTo>
                    <a:pt x="153" y="52"/>
                    <a:pt x="152" y="46"/>
                    <a:pt x="149" y="39"/>
                  </a:cubicBezTo>
                  <a:cubicBezTo>
                    <a:pt x="146" y="34"/>
                    <a:pt x="142" y="30"/>
                    <a:pt x="138" y="28"/>
                  </a:cubicBezTo>
                  <a:cubicBezTo>
                    <a:pt x="134" y="26"/>
                    <a:pt x="130" y="25"/>
                    <a:pt x="127" y="25"/>
                  </a:cubicBezTo>
                  <a:cubicBezTo>
                    <a:pt x="126" y="25"/>
                    <a:pt x="125" y="25"/>
                    <a:pt x="124" y="25"/>
                  </a:cubicBezTo>
                  <a:cubicBezTo>
                    <a:pt x="121" y="25"/>
                    <a:pt x="116" y="26"/>
                    <a:pt x="113" y="28"/>
                  </a:cubicBezTo>
                  <a:cubicBezTo>
                    <a:pt x="111" y="29"/>
                    <a:pt x="109" y="31"/>
                    <a:pt x="108" y="32"/>
                  </a:cubicBezTo>
                  <a:cubicBezTo>
                    <a:pt x="108" y="32"/>
                    <a:pt x="108" y="32"/>
                    <a:pt x="108" y="32"/>
                  </a:cubicBezTo>
                  <a:cubicBezTo>
                    <a:pt x="107" y="32"/>
                    <a:pt x="107" y="32"/>
                    <a:pt x="107" y="32"/>
                  </a:cubicBezTo>
                  <a:cubicBezTo>
                    <a:pt x="108" y="27"/>
                    <a:pt x="108" y="23"/>
                    <a:pt x="108" y="19"/>
                  </a:cubicBezTo>
                  <a:cubicBezTo>
                    <a:pt x="108" y="19"/>
                    <a:pt x="108" y="19"/>
                    <a:pt x="108" y="19"/>
                  </a:cubicBezTo>
                  <a:cubicBezTo>
                    <a:pt x="108" y="19"/>
                    <a:pt x="108" y="19"/>
                    <a:pt x="108" y="19"/>
                  </a:cubicBezTo>
                  <a:cubicBezTo>
                    <a:pt x="108" y="16"/>
                    <a:pt x="107" y="13"/>
                    <a:pt x="104" y="10"/>
                  </a:cubicBezTo>
                  <a:cubicBezTo>
                    <a:pt x="102" y="7"/>
                    <a:pt x="98" y="5"/>
                    <a:pt x="92" y="3"/>
                  </a:cubicBezTo>
                  <a:cubicBezTo>
                    <a:pt x="90" y="3"/>
                    <a:pt x="85" y="2"/>
                    <a:pt x="79" y="1"/>
                  </a:cubicBezTo>
                  <a:cubicBezTo>
                    <a:pt x="73" y="1"/>
                    <a:pt x="65" y="0"/>
                    <a:pt x="57" y="0"/>
                  </a:cubicBezTo>
                </a:path>
              </a:pathLst>
            </a:custGeom>
            <a:solidFill>
              <a:srgbClr val="B2B2B2"/>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42" name="Freeform 792"/>
            <p:cNvSpPr/>
            <p:nvPr/>
          </p:nvSpPr>
          <p:spPr bwMode="auto">
            <a:xfrm>
              <a:off x="1493916" y="5343439"/>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B2B2B2"/>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43" name="Freeform 793"/>
            <p:cNvSpPr/>
            <p:nvPr/>
          </p:nvSpPr>
          <p:spPr bwMode="auto">
            <a:xfrm>
              <a:off x="1493916" y="5343439"/>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44" name="Rectangle 794"/>
            <p:cNvSpPr>
              <a:spLocks noChangeArrowheads="1"/>
            </p:cNvSpPr>
            <p:nvPr/>
          </p:nvSpPr>
          <p:spPr bwMode="auto">
            <a:xfrm>
              <a:off x="1491228" y="5373010"/>
              <a:ext cx="896" cy="896"/>
            </a:xfrm>
            <a:prstGeom prst="rect">
              <a:avLst/>
            </a:prstGeom>
            <a:solidFill>
              <a:srgbClr val="B2B2B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45" name="Rectangle 795"/>
            <p:cNvSpPr>
              <a:spLocks noChangeArrowheads="1"/>
            </p:cNvSpPr>
            <p:nvPr/>
          </p:nvSpPr>
          <p:spPr bwMode="auto">
            <a:xfrm>
              <a:off x="1491228" y="5373010"/>
              <a:ext cx="896" cy="8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46" name="Rectangle 796"/>
            <p:cNvSpPr>
              <a:spLocks noChangeArrowheads="1"/>
            </p:cNvSpPr>
            <p:nvPr/>
          </p:nvSpPr>
          <p:spPr bwMode="auto">
            <a:xfrm>
              <a:off x="1491228" y="5373010"/>
              <a:ext cx="896" cy="896"/>
            </a:xfrm>
            <a:prstGeom prst="rect">
              <a:avLst/>
            </a:prstGeom>
            <a:solidFill>
              <a:srgbClr val="B2B2B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47" name="Freeform 797"/>
            <p:cNvSpPr/>
            <p:nvPr/>
          </p:nvSpPr>
          <p:spPr bwMode="auto">
            <a:xfrm>
              <a:off x="1491228" y="5373010"/>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48" name="Freeform 798"/>
            <p:cNvSpPr/>
            <p:nvPr/>
          </p:nvSpPr>
          <p:spPr bwMode="auto">
            <a:xfrm>
              <a:off x="1410579" y="5390036"/>
              <a:ext cx="32260" cy="40325"/>
            </a:xfrm>
            <a:custGeom>
              <a:avLst/>
              <a:gdLst>
                <a:gd name="T0" fmla="*/ 14 w 15"/>
                <a:gd name="T1" fmla="*/ 0 h 19"/>
                <a:gd name="T2" fmla="*/ 13 w 15"/>
                <a:gd name="T3" fmla="*/ 0 h 19"/>
                <a:gd name="T4" fmla="*/ 1 w 15"/>
                <a:gd name="T5" fmla="*/ 17 h 19"/>
                <a:gd name="T6" fmla="*/ 1 w 15"/>
                <a:gd name="T7" fmla="*/ 19 h 19"/>
                <a:gd name="T8" fmla="*/ 1 w 15"/>
                <a:gd name="T9" fmla="*/ 19 h 19"/>
                <a:gd name="T10" fmla="*/ 2 w 15"/>
                <a:gd name="T11" fmla="*/ 18 h 19"/>
                <a:gd name="T12" fmla="*/ 15 w 15"/>
                <a:gd name="T13" fmla="*/ 1 h 19"/>
                <a:gd name="T14" fmla="*/ 14 w 15"/>
                <a:gd name="T15" fmla="*/ 0 h 19"/>
                <a:gd name="T16" fmla="*/ 14 w 15"/>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9">
                  <a:moveTo>
                    <a:pt x="14" y="0"/>
                  </a:moveTo>
                  <a:cubicBezTo>
                    <a:pt x="14" y="0"/>
                    <a:pt x="13" y="0"/>
                    <a:pt x="13" y="0"/>
                  </a:cubicBezTo>
                  <a:cubicBezTo>
                    <a:pt x="9" y="6"/>
                    <a:pt x="5" y="12"/>
                    <a:pt x="1" y="17"/>
                  </a:cubicBezTo>
                  <a:cubicBezTo>
                    <a:pt x="0" y="18"/>
                    <a:pt x="0" y="18"/>
                    <a:pt x="1" y="19"/>
                  </a:cubicBezTo>
                  <a:cubicBezTo>
                    <a:pt x="1" y="19"/>
                    <a:pt x="1" y="19"/>
                    <a:pt x="1" y="19"/>
                  </a:cubicBezTo>
                  <a:cubicBezTo>
                    <a:pt x="2" y="19"/>
                    <a:pt x="2" y="19"/>
                    <a:pt x="2" y="18"/>
                  </a:cubicBezTo>
                  <a:cubicBezTo>
                    <a:pt x="6" y="13"/>
                    <a:pt x="10" y="7"/>
                    <a:pt x="15" y="1"/>
                  </a:cubicBezTo>
                  <a:cubicBezTo>
                    <a:pt x="15" y="1"/>
                    <a:pt x="15" y="0"/>
                    <a:pt x="14" y="0"/>
                  </a:cubicBezTo>
                  <a:cubicBezTo>
                    <a:pt x="14" y="0"/>
                    <a:pt x="14" y="0"/>
                    <a:pt x="14" y="0"/>
                  </a:cubicBezTo>
                </a:path>
              </a:pathLst>
            </a:custGeom>
            <a:solidFill>
              <a:srgbClr val="B2B2B2"/>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49" name="Freeform 799"/>
            <p:cNvSpPr/>
            <p:nvPr/>
          </p:nvSpPr>
          <p:spPr bwMode="auto">
            <a:xfrm>
              <a:off x="1408787" y="5480542"/>
              <a:ext cx="27779" cy="34052"/>
            </a:xfrm>
            <a:custGeom>
              <a:avLst/>
              <a:gdLst>
                <a:gd name="T0" fmla="*/ 12 w 13"/>
                <a:gd name="T1" fmla="*/ 0 h 16"/>
                <a:gd name="T2" fmla="*/ 11 w 13"/>
                <a:gd name="T3" fmla="*/ 0 h 16"/>
                <a:gd name="T4" fmla="*/ 1 w 13"/>
                <a:gd name="T5" fmla="*/ 15 h 16"/>
                <a:gd name="T6" fmla="*/ 1 w 13"/>
                <a:gd name="T7" fmla="*/ 16 h 16"/>
                <a:gd name="T8" fmla="*/ 1 w 13"/>
                <a:gd name="T9" fmla="*/ 16 h 16"/>
                <a:gd name="T10" fmla="*/ 2 w 13"/>
                <a:gd name="T11" fmla="*/ 16 h 16"/>
                <a:gd name="T12" fmla="*/ 13 w 13"/>
                <a:gd name="T13" fmla="*/ 1 h 16"/>
                <a:gd name="T14" fmla="*/ 13 w 13"/>
                <a:gd name="T15" fmla="*/ 0 h 16"/>
                <a:gd name="T16" fmla="*/ 12 w 13"/>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6">
                  <a:moveTo>
                    <a:pt x="12" y="0"/>
                  </a:moveTo>
                  <a:cubicBezTo>
                    <a:pt x="12" y="0"/>
                    <a:pt x="11" y="0"/>
                    <a:pt x="11" y="0"/>
                  </a:cubicBezTo>
                  <a:cubicBezTo>
                    <a:pt x="8" y="5"/>
                    <a:pt x="4" y="10"/>
                    <a:pt x="1" y="15"/>
                  </a:cubicBezTo>
                  <a:cubicBezTo>
                    <a:pt x="0" y="15"/>
                    <a:pt x="1" y="16"/>
                    <a:pt x="1" y="16"/>
                  </a:cubicBezTo>
                  <a:cubicBezTo>
                    <a:pt x="1" y="16"/>
                    <a:pt x="1" y="16"/>
                    <a:pt x="1" y="16"/>
                  </a:cubicBezTo>
                  <a:cubicBezTo>
                    <a:pt x="2" y="16"/>
                    <a:pt x="2" y="16"/>
                    <a:pt x="2" y="16"/>
                  </a:cubicBezTo>
                  <a:cubicBezTo>
                    <a:pt x="6" y="11"/>
                    <a:pt x="9" y="6"/>
                    <a:pt x="13" y="1"/>
                  </a:cubicBezTo>
                  <a:cubicBezTo>
                    <a:pt x="13" y="1"/>
                    <a:pt x="13" y="0"/>
                    <a:pt x="13" y="0"/>
                  </a:cubicBezTo>
                  <a:cubicBezTo>
                    <a:pt x="12" y="0"/>
                    <a:pt x="12" y="0"/>
                    <a:pt x="12" y="0"/>
                  </a:cubicBezTo>
                </a:path>
              </a:pathLst>
            </a:custGeom>
            <a:solidFill>
              <a:srgbClr val="B2B2B2"/>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0" name="Freeform 800"/>
            <p:cNvSpPr/>
            <p:nvPr/>
          </p:nvSpPr>
          <p:spPr bwMode="auto">
            <a:xfrm>
              <a:off x="1406994" y="5508321"/>
              <a:ext cx="29571" cy="35844"/>
            </a:xfrm>
            <a:custGeom>
              <a:avLst/>
              <a:gdLst>
                <a:gd name="T0" fmla="*/ 13 w 14"/>
                <a:gd name="T1" fmla="*/ 0 h 17"/>
                <a:gd name="T2" fmla="*/ 13 w 14"/>
                <a:gd name="T3" fmla="*/ 0 h 17"/>
                <a:gd name="T4" fmla="*/ 0 w 14"/>
                <a:gd name="T5" fmla="*/ 15 h 17"/>
                <a:gd name="T6" fmla="*/ 0 w 14"/>
                <a:gd name="T7" fmla="*/ 16 h 17"/>
                <a:gd name="T8" fmla="*/ 1 w 14"/>
                <a:gd name="T9" fmla="*/ 17 h 17"/>
                <a:gd name="T10" fmla="*/ 1 w 14"/>
                <a:gd name="T11" fmla="*/ 16 h 17"/>
                <a:gd name="T12" fmla="*/ 14 w 14"/>
                <a:gd name="T13" fmla="*/ 1 h 17"/>
                <a:gd name="T14" fmla="*/ 14 w 14"/>
                <a:gd name="T15" fmla="*/ 0 h 17"/>
                <a:gd name="T16" fmla="*/ 13 w 14"/>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7">
                  <a:moveTo>
                    <a:pt x="13" y="0"/>
                  </a:moveTo>
                  <a:cubicBezTo>
                    <a:pt x="13" y="0"/>
                    <a:pt x="13" y="0"/>
                    <a:pt x="13" y="0"/>
                  </a:cubicBezTo>
                  <a:cubicBezTo>
                    <a:pt x="8" y="5"/>
                    <a:pt x="4" y="10"/>
                    <a:pt x="0" y="15"/>
                  </a:cubicBezTo>
                  <a:cubicBezTo>
                    <a:pt x="0" y="16"/>
                    <a:pt x="0" y="16"/>
                    <a:pt x="0" y="16"/>
                  </a:cubicBezTo>
                  <a:cubicBezTo>
                    <a:pt x="0" y="17"/>
                    <a:pt x="0" y="17"/>
                    <a:pt x="1" y="17"/>
                  </a:cubicBezTo>
                  <a:cubicBezTo>
                    <a:pt x="1" y="17"/>
                    <a:pt x="1" y="16"/>
                    <a:pt x="1" y="16"/>
                  </a:cubicBezTo>
                  <a:cubicBezTo>
                    <a:pt x="5" y="11"/>
                    <a:pt x="10" y="6"/>
                    <a:pt x="14" y="1"/>
                  </a:cubicBezTo>
                  <a:cubicBezTo>
                    <a:pt x="14" y="1"/>
                    <a:pt x="14" y="0"/>
                    <a:pt x="14" y="0"/>
                  </a:cubicBezTo>
                  <a:cubicBezTo>
                    <a:pt x="14" y="0"/>
                    <a:pt x="13" y="0"/>
                    <a:pt x="13" y="0"/>
                  </a:cubicBezTo>
                </a:path>
              </a:pathLst>
            </a:custGeom>
            <a:solidFill>
              <a:srgbClr val="B2B2B2"/>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351" name="组合 350"/>
          <p:cNvGrpSpPr/>
          <p:nvPr/>
        </p:nvGrpSpPr>
        <p:grpSpPr>
          <a:xfrm>
            <a:off x="2724787" y="3490744"/>
            <a:ext cx="183622" cy="162959"/>
            <a:chOff x="848724" y="5337166"/>
            <a:chExt cx="350375" cy="310947"/>
          </a:xfrm>
        </p:grpSpPr>
        <p:sp>
          <p:nvSpPr>
            <p:cNvPr id="352" name="Freeform 801"/>
            <p:cNvSpPr/>
            <p:nvPr/>
          </p:nvSpPr>
          <p:spPr bwMode="auto">
            <a:xfrm>
              <a:off x="848724" y="5370322"/>
              <a:ext cx="350375" cy="277791"/>
            </a:xfrm>
            <a:custGeom>
              <a:avLst/>
              <a:gdLst>
                <a:gd name="T0" fmla="*/ 15 w 165"/>
                <a:gd name="T1" fmla="*/ 0 h 131"/>
                <a:gd name="T2" fmla="*/ 13 w 165"/>
                <a:gd name="T3" fmla="*/ 2 h 131"/>
                <a:gd name="T4" fmla="*/ 13 w 165"/>
                <a:gd name="T5" fmla="*/ 14 h 131"/>
                <a:gd name="T6" fmla="*/ 9 w 165"/>
                <a:gd name="T7" fmla="*/ 14 h 131"/>
                <a:gd name="T8" fmla="*/ 7 w 165"/>
                <a:gd name="T9" fmla="*/ 16 h 131"/>
                <a:gd name="T10" fmla="*/ 9 w 165"/>
                <a:gd name="T11" fmla="*/ 18 h 131"/>
                <a:gd name="T12" fmla="*/ 13 w 165"/>
                <a:gd name="T13" fmla="*/ 18 h 131"/>
                <a:gd name="T14" fmla="*/ 13 w 165"/>
                <a:gd name="T15" fmla="*/ 29 h 131"/>
                <a:gd name="T16" fmla="*/ 9 w 165"/>
                <a:gd name="T17" fmla="*/ 29 h 131"/>
                <a:gd name="T18" fmla="*/ 7 w 165"/>
                <a:gd name="T19" fmla="*/ 31 h 131"/>
                <a:gd name="T20" fmla="*/ 9 w 165"/>
                <a:gd name="T21" fmla="*/ 32 h 131"/>
                <a:gd name="T22" fmla="*/ 13 w 165"/>
                <a:gd name="T23" fmla="*/ 32 h 131"/>
                <a:gd name="T24" fmla="*/ 13 w 165"/>
                <a:gd name="T25" fmla="*/ 45 h 131"/>
                <a:gd name="T26" fmla="*/ 9 w 165"/>
                <a:gd name="T27" fmla="*/ 45 h 131"/>
                <a:gd name="T28" fmla="*/ 7 w 165"/>
                <a:gd name="T29" fmla="*/ 46 h 131"/>
                <a:gd name="T30" fmla="*/ 9 w 165"/>
                <a:gd name="T31" fmla="*/ 48 h 131"/>
                <a:gd name="T32" fmla="*/ 13 w 165"/>
                <a:gd name="T33" fmla="*/ 48 h 131"/>
                <a:gd name="T34" fmla="*/ 13 w 165"/>
                <a:gd name="T35" fmla="*/ 62 h 131"/>
                <a:gd name="T36" fmla="*/ 9 w 165"/>
                <a:gd name="T37" fmla="*/ 62 h 131"/>
                <a:gd name="T38" fmla="*/ 7 w 165"/>
                <a:gd name="T39" fmla="*/ 64 h 131"/>
                <a:gd name="T40" fmla="*/ 9 w 165"/>
                <a:gd name="T41" fmla="*/ 66 h 131"/>
                <a:gd name="T42" fmla="*/ 13 w 165"/>
                <a:gd name="T43" fmla="*/ 66 h 131"/>
                <a:gd name="T44" fmla="*/ 13 w 165"/>
                <a:gd name="T45" fmla="*/ 79 h 131"/>
                <a:gd name="T46" fmla="*/ 9 w 165"/>
                <a:gd name="T47" fmla="*/ 79 h 131"/>
                <a:gd name="T48" fmla="*/ 7 w 165"/>
                <a:gd name="T49" fmla="*/ 80 h 131"/>
                <a:gd name="T50" fmla="*/ 9 w 165"/>
                <a:gd name="T51" fmla="*/ 82 h 131"/>
                <a:gd name="T52" fmla="*/ 13 w 165"/>
                <a:gd name="T53" fmla="*/ 82 h 131"/>
                <a:gd name="T54" fmla="*/ 13 w 165"/>
                <a:gd name="T55" fmla="*/ 96 h 131"/>
                <a:gd name="T56" fmla="*/ 9 w 165"/>
                <a:gd name="T57" fmla="*/ 96 h 131"/>
                <a:gd name="T58" fmla="*/ 7 w 165"/>
                <a:gd name="T59" fmla="*/ 98 h 131"/>
                <a:gd name="T60" fmla="*/ 9 w 165"/>
                <a:gd name="T61" fmla="*/ 100 h 131"/>
                <a:gd name="T62" fmla="*/ 13 w 165"/>
                <a:gd name="T63" fmla="*/ 100 h 131"/>
                <a:gd name="T64" fmla="*/ 13 w 165"/>
                <a:gd name="T65" fmla="*/ 113 h 131"/>
                <a:gd name="T66" fmla="*/ 2 w 165"/>
                <a:gd name="T67" fmla="*/ 113 h 131"/>
                <a:gd name="T68" fmla="*/ 0 w 165"/>
                <a:gd name="T69" fmla="*/ 115 h 131"/>
                <a:gd name="T70" fmla="*/ 2 w 165"/>
                <a:gd name="T71" fmla="*/ 116 h 131"/>
                <a:gd name="T72" fmla="*/ 13 w 165"/>
                <a:gd name="T73" fmla="*/ 116 h 131"/>
                <a:gd name="T74" fmla="*/ 13 w 165"/>
                <a:gd name="T75" fmla="*/ 129 h 131"/>
                <a:gd name="T76" fmla="*/ 15 w 165"/>
                <a:gd name="T77" fmla="*/ 131 h 131"/>
                <a:gd name="T78" fmla="*/ 16 w 165"/>
                <a:gd name="T79" fmla="*/ 129 h 131"/>
                <a:gd name="T80" fmla="*/ 16 w 165"/>
                <a:gd name="T81" fmla="*/ 116 h 131"/>
                <a:gd name="T82" fmla="*/ 163 w 165"/>
                <a:gd name="T83" fmla="*/ 116 h 131"/>
                <a:gd name="T84" fmla="*/ 165 w 165"/>
                <a:gd name="T85" fmla="*/ 115 h 131"/>
                <a:gd name="T86" fmla="*/ 163 w 165"/>
                <a:gd name="T87" fmla="*/ 113 h 131"/>
                <a:gd name="T88" fmla="*/ 16 w 165"/>
                <a:gd name="T89" fmla="*/ 113 h 131"/>
                <a:gd name="T90" fmla="*/ 16 w 165"/>
                <a:gd name="T91" fmla="*/ 2 h 131"/>
                <a:gd name="T92" fmla="*/ 15 w 165"/>
                <a:gd name="T93"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5" h="131">
                  <a:moveTo>
                    <a:pt x="15" y="0"/>
                  </a:moveTo>
                  <a:cubicBezTo>
                    <a:pt x="14" y="0"/>
                    <a:pt x="13" y="1"/>
                    <a:pt x="13" y="2"/>
                  </a:cubicBezTo>
                  <a:cubicBezTo>
                    <a:pt x="13" y="14"/>
                    <a:pt x="13" y="14"/>
                    <a:pt x="13" y="14"/>
                  </a:cubicBezTo>
                  <a:cubicBezTo>
                    <a:pt x="11" y="14"/>
                    <a:pt x="10" y="14"/>
                    <a:pt x="9" y="14"/>
                  </a:cubicBezTo>
                  <a:cubicBezTo>
                    <a:pt x="8" y="14"/>
                    <a:pt x="7" y="15"/>
                    <a:pt x="7" y="16"/>
                  </a:cubicBezTo>
                  <a:cubicBezTo>
                    <a:pt x="7" y="17"/>
                    <a:pt x="8" y="18"/>
                    <a:pt x="9" y="18"/>
                  </a:cubicBezTo>
                  <a:cubicBezTo>
                    <a:pt x="10" y="18"/>
                    <a:pt x="11" y="18"/>
                    <a:pt x="13" y="18"/>
                  </a:cubicBezTo>
                  <a:cubicBezTo>
                    <a:pt x="13" y="29"/>
                    <a:pt x="13" y="29"/>
                    <a:pt x="13" y="29"/>
                  </a:cubicBezTo>
                  <a:cubicBezTo>
                    <a:pt x="11" y="29"/>
                    <a:pt x="10" y="29"/>
                    <a:pt x="9" y="29"/>
                  </a:cubicBezTo>
                  <a:cubicBezTo>
                    <a:pt x="8" y="29"/>
                    <a:pt x="7" y="30"/>
                    <a:pt x="7" y="31"/>
                  </a:cubicBezTo>
                  <a:cubicBezTo>
                    <a:pt x="7" y="32"/>
                    <a:pt x="8" y="32"/>
                    <a:pt x="9" y="32"/>
                  </a:cubicBezTo>
                  <a:cubicBezTo>
                    <a:pt x="10" y="32"/>
                    <a:pt x="11" y="32"/>
                    <a:pt x="13" y="32"/>
                  </a:cubicBezTo>
                  <a:cubicBezTo>
                    <a:pt x="13" y="45"/>
                    <a:pt x="13" y="45"/>
                    <a:pt x="13" y="45"/>
                  </a:cubicBezTo>
                  <a:cubicBezTo>
                    <a:pt x="11" y="45"/>
                    <a:pt x="10" y="45"/>
                    <a:pt x="9" y="45"/>
                  </a:cubicBezTo>
                  <a:cubicBezTo>
                    <a:pt x="8" y="45"/>
                    <a:pt x="7" y="45"/>
                    <a:pt x="7" y="46"/>
                  </a:cubicBezTo>
                  <a:cubicBezTo>
                    <a:pt x="7" y="47"/>
                    <a:pt x="8" y="48"/>
                    <a:pt x="9" y="48"/>
                  </a:cubicBezTo>
                  <a:cubicBezTo>
                    <a:pt x="10" y="48"/>
                    <a:pt x="11" y="48"/>
                    <a:pt x="13" y="48"/>
                  </a:cubicBezTo>
                  <a:cubicBezTo>
                    <a:pt x="13" y="62"/>
                    <a:pt x="13" y="62"/>
                    <a:pt x="13" y="62"/>
                  </a:cubicBezTo>
                  <a:cubicBezTo>
                    <a:pt x="11" y="62"/>
                    <a:pt x="10" y="62"/>
                    <a:pt x="9" y="62"/>
                  </a:cubicBezTo>
                  <a:cubicBezTo>
                    <a:pt x="8" y="62"/>
                    <a:pt x="7" y="63"/>
                    <a:pt x="7" y="64"/>
                  </a:cubicBezTo>
                  <a:cubicBezTo>
                    <a:pt x="7" y="65"/>
                    <a:pt x="8" y="66"/>
                    <a:pt x="9" y="66"/>
                  </a:cubicBezTo>
                  <a:cubicBezTo>
                    <a:pt x="10" y="66"/>
                    <a:pt x="11" y="66"/>
                    <a:pt x="13" y="66"/>
                  </a:cubicBezTo>
                  <a:cubicBezTo>
                    <a:pt x="13" y="79"/>
                    <a:pt x="13" y="79"/>
                    <a:pt x="13" y="79"/>
                  </a:cubicBezTo>
                  <a:cubicBezTo>
                    <a:pt x="11" y="79"/>
                    <a:pt x="10" y="79"/>
                    <a:pt x="9" y="79"/>
                  </a:cubicBezTo>
                  <a:cubicBezTo>
                    <a:pt x="8" y="79"/>
                    <a:pt x="7" y="79"/>
                    <a:pt x="7" y="80"/>
                  </a:cubicBezTo>
                  <a:cubicBezTo>
                    <a:pt x="7" y="81"/>
                    <a:pt x="8" y="82"/>
                    <a:pt x="9" y="82"/>
                  </a:cubicBezTo>
                  <a:cubicBezTo>
                    <a:pt x="10" y="82"/>
                    <a:pt x="11" y="82"/>
                    <a:pt x="13" y="82"/>
                  </a:cubicBezTo>
                  <a:cubicBezTo>
                    <a:pt x="13" y="96"/>
                    <a:pt x="13" y="96"/>
                    <a:pt x="13" y="96"/>
                  </a:cubicBezTo>
                  <a:cubicBezTo>
                    <a:pt x="11" y="96"/>
                    <a:pt x="10" y="96"/>
                    <a:pt x="9" y="96"/>
                  </a:cubicBezTo>
                  <a:cubicBezTo>
                    <a:pt x="8" y="96"/>
                    <a:pt x="7" y="97"/>
                    <a:pt x="7" y="98"/>
                  </a:cubicBezTo>
                  <a:cubicBezTo>
                    <a:pt x="7" y="99"/>
                    <a:pt x="8" y="100"/>
                    <a:pt x="9" y="100"/>
                  </a:cubicBezTo>
                  <a:cubicBezTo>
                    <a:pt x="10" y="100"/>
                    <a:pt x="11" y="100"/>
                    <a:pt x="13" y="100"/>
                  </a:cubicBezTo>
                  <a:cubicBezTo>
                    <a:pt x="13" y="113"/>
                    <a:pt x="13" y="113"/>
                    <a:pt x="13" y="113"/>
                  </a:cubicBezTo>
                  <a:cubicBezTo>
                    <a:pt x="2" y="113"/>
                    <a:pt x="2" y="113"/>
                    <a:pt x="2" y="113"/>
                  </a:cubicBezTo>
                  <a:cubicBezTo>
                    <a:pt x="1" y="113"/>
                    <a:pt x="0" y="114"/>
                    <a:pt x="0" y="115"/>
                  </a:cubicBezTo>
                  <a:cubicBezTo>
                    <a:pt x="0" y="116"/>
                    <a:pt x="1" y="116"/>
                    <a:pt x="2" y="116"/>
                  </a:cubicBezTo>
                  <a:cubicBezTo>
                    <a:pt x="13" y="116"/>
                    <a:pt x="13" y="116"/>
                    <a:pt x="13" y="116"/>
                  </a:cubicBezTo>
                  <a:cubicBezTo>
                    <a:pt x="13" y="129"/>
                    <a:pt x="13" y="129"/>
                    <a:pt x="13" y="129"/>
                  </a:cubicBezTo>
                  <a:cubicBezTo>
                    <a:pt x="13" y="130"/>
                    <a:pt x="14" y="131"/>
                    <a:pt x="15" y="131"/>
                  </a:cubicBezTo>
                  <a:cubicBezTo>
                    <a:pt x="16" y="131"/>
                    <a:pt x="16" y="130"/>
                    <a:pt x="16" y="129"/>
                  </a:cubicBezTo>
                  <a:cubicBezTo>
                    <a:pt x="16" y="116"/>
                    <a:pt x="16" y="116"/>
                    <a:pt x="16" y="116"/>
                  </a:cubicBezTo>
                  <a:cubicBezTo>
                    <a:pt x="163" y="116"/>
                    <a:pt x="163" y="116"/>
                    <a:pt x="163" y="116"/>
                  </a:cubicBezTo>
                  <a:cubicBezTo>
                    <a:pt x="164" y="116"/>
                    <a:pt x="165" y="116"/>
                    <a:pt x="165" y="115"/>
                  </a:cubicBezTo>
                  <a:cubicBezTo>
                    <a:pt x="165" y="114"/>
                    <a:pt x="164" y="113"/>
                    <a:pt x="163" y="113"/>
                  </a:cubicBezTo>
                  <a:cubicBezTo>
                    <a:pt x="16" y="113"/>
                    <a:pt x="16" y="113"/>
                    <a:pt x="16" y="113"/>
                  </a:cubicBezTo>
                  <a:cubicBezTo>
                    <a:pt x="16" y="2"/>
                    <a:pt x="16" y="2"/>
                    <a:pt x="16" y="2"/>
                  </a:cubicBezTo>
                  <a:cubicBezTo>
                    <a:pt x="16" y="1"/>
                    <a:pt x="16" y="0"/>
                    <a:pt x="15" y="0"/>
                  </a:cubicBezTo>
                </a:path>
              </a:pathLst>
            </a:custGeom>
            <a:solidFill>
              <a:srgbClr val="B2B2B2"/>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3" name="Freeform 802"/>
            <p:cNvSpPr>
              <a:spLocks noEditPoints="1"/>
            </p:cNvSpPr>
            <p:nvPr/>
          </p:nvSpPr>
          <p:spPr bwMode="auto">
            <a:xfrm>
              <a:off x="975970" y="5393620"/>
              <a:ext cx="66311" cy="201623"/>
            </a:xfrm>
            <a:custGeom>
              <a:avLst/>
              <a:gdLst>
                <a:gd name="T0" fmla="*/ 28 w 31"/>
                <a:gd name="T1" fmla="*/ 85 h 95"/>
                <a:gd name="T2" fmla="*/ 27 w 31"/>
                <a:gd name="T3" fmla="*/ 87 h 95"/>
                <a:gd name="T4" fmla="*/ 21 w 31"/>
                <a:gd name="T5" fmla="*/ 88 h 95"/>
                <a:gd name="T6" fmla="*/ 28 w 31"/>
                <a:gd name="T7" fmla="*/ 82 h 95"/>
                <a:gd name="T8" fmla="*/ 27 w 31"/>
                <a:gd name="T9" fmla="*/ 83 h 95"/>
                <a:gd name="T10" fmla="*/ 21 w 31"/>
                <a:gd name="T11" fmla="*/ 91 h 95"/>
                <a:gd name="T12" fmla="*/ 21 w 31"/>
                <a:gd name="T13" fmla="*/ 80 h 95"/>
                <a:gd name="T14" fmla="*/ 28 w 31"/>
                <a:gd name="T15" fmla="*/ 70 h 95"/>
                <a:gd name="T16" fmla="*/ 21 w 31"/>
                <a:gd name="T17" fmla="*/ 84 h 95"/>
                <a:gd name="T18" fmla="*/ 21 w 31"/>
                <a:gd name="T19" fmla="*/ 72 h 95"/>
                <a:gd name="T20" fmla="*/ 27 w 31"/>
                <a:gd name="T21" fmla="*/ 68 h 95"/>
                <a:gd name="T22" fmla="*/ 21 w 31"/>
                <a:gd name="T23" fmla="*/ 77 h 95"/>
                <a:gd name="T24" fmla="*/ 21 w 31"/>
                <a:gd name="T25" fmla="*/ 64 h 95"/>
                <a:gd name="T26" fmla="*/ 27 w 31"/>
                <a:gd name="T27" fmla="*/ 53 h 95"/>
                <a:gd name="T28" fmla="*/ 27 w 31"/>
                <a:gd name="T29" fmla="*/ 59 h 95"/>
                <a:gd name="T30" fmla="*/ 21 w 31"/>
                <a:gd name="T31" fmla="*/ 61 h 95"/>
                <a:gd name="T32" fmla="*/ 27 w 31"/>
                <a:gd name="T33" fmla="*/ 42 h 95"/>
                <a:gd name="T34" fmla="*/ 21 w 31"/>
                <a:gd name="T35" fmla="*/ 61 h 95"/>
                <a:gd name="T36" fmla="*/ 20 w 31"/>
                <a:gd name="T37" fmla="*/ 43 h 95"/>
                <a:gd name="T38" fmla="*/ 27 w 31"/>
                <a:gd name="T39" fmla="*/ 39 h 95"/>
                <a:gd name="T40" fmla="*/ 21 w 31"/>
                <a:gd name="T41" fmla="*/ 49 h 95"/>
                <a:gd name="T42" fmla="*/ 20 w 31"/>
                <a:gd name="T43" fmla="*/ 38 h 95"/>
                <a:gd name="T44" fmla="*/ 21 w 31"/>
                <a:gd name="T45" fmla="*/ 36 h 95"/>
                <a:gd name="T46" fmla="*/ 27 w 31"/>
                <a:gd name="T47" fmla="*/ 26 h 95"/>
                <a:gd name="T48" fmla="*/ 26 w 31"/>
                <a:gd name="T49" fmla="*/ 32 h 95"/>
                <a:gd name="T50" fmla="*/ 17 w 31"/>
                <a:gd name="T51" fmla="*/ 92 h 95"/>
                <a:gd name="T52" fmla="*/ 4 w 31"/>
                <a:gd name="T53" fmla="*/ 57 h 95"/>
                <a:gd name="T54" fmla="*/ 12 w 31"/>
                <a:gd name="T55" fmla="*/ 13 h 95"/>
                <a:gd name="T56" fmla="*/ 17 w 31"/>
                <a:gd name="T57" fmla="*/ 36 h 95"/>
                <a:gd name="T58" fmla="*/ 17 w 31"/>
                <a:gd name="T59" fmla="*/ 92 h 95"/>
                <a:gd name="T60" fmla="*/ 20 w 31"/>
                <a:gd name="T61" fmla="*/ 25 h 95"/>
                <a:gd name="T62" fmla="*/ 27 w 31"/>
                <a:gd name="T63" fmla="*/ 23 h 95"/>
                <a:gd name="T64" fmla="*/ 20 w 31"/>
                <a:gd name="T65" fmla="*/ 21 h 95"/>
                <a:gd name="T66" fmla="*/ 20 w 31"/>
                <a:gd name="T67" fmla="*/ 13 h 95"/>
                <a:gd name="T68" fmla="*/ 27 w 31"/>
                <a:gd name="T69" fmla="*/ 7 h 95"/>
                <a:gd name="T70" fmla="*/ 27 w 31"/>
                <a:gd name="T71" fmla="*/ 10 h 95"/>
                <a:gd name="T72" fmla="*/ 18 w 31"/>
                <a:gd name="T73" fmla="*/ 10 h 95"/>
                <a:gd name="T74" fmla="*/ 14 w 31"/>
                <a:gd name="T75" fmla="*/ 4 h 95"/>
                <a:gd name="T76" fmla="*/ 25 w 31"/>
                <a:gd name="T77" fmla="*/ 4 h 95"/>
                <a:gd name="T78" fmla="*/ 23 w 31"/>
                <a:gd name="T79" fmla="*/ 0 h 95"/>
                <a:gd name="T80" fmla="*/ 12 w 31"/>
                <a:gd name="T81" fmla="*/ 1 h 95"/>
                <a:gd name="T82" fmla="*/ 1 w 31"/>
                <a:gd name="T83" fmla="*/ 10 h 95"/>
                <a:gd name="T84" fmla="*/ 1 w 31"/>
                <a:gd name="T85" fmla="*/ 10 h 95"/>
                <a:gd name="T86" fmla="*/ 0 w 31"/>
                <a:gd name="T87" fmla="*/ 11 h 95"/>
                <a:gd name="T88" fmla="*/ 0 w 31"/>
                <a:gd name="T89" fmla="*/ 11 h 95"/>
                <a:gd name="T90" fmla="*/ 0 w 31"/>
                <a:gd name="T91" fmla="*/ 57 h 95"/>
                <a:gd name="T92" fmla="*/ 1 w 31"/>
                <a:gd name="T93" fmla="*/ 93 h 95"/>
                <a:gd name="T94" fmla="*/ 18 w 31"/>
                <a:gd name="T95" fmla="*/ 95 h 95"/>
                <a:gd name="T96" fmla="*/ 20 w 31"/>
                <a:gd name="T97" fmla="*/ 95 h 95"/>
                <a:gd name="T98" fmla="*/ 30 w 31"/>
                <a:gd name="T99" fmla="*/ 89 h 95"/>
                <a:gd name="T100" fmla="*/ 31 w 31"/>
                <a:gd name="T101" fmla="*/ 88 h 95"/>
                <a:gd name="T102" fmla="*/ 31 w 31"/>
                <a:gd name="T103" fmla="*/ 87 h 95"/>
                <a:gd name="T104" fmla="*/ 31 w 31"/>
                <a:gd name="T105" fmla="*/ 3 h 95"/>
                <a:gd name="T106" fmla="*/ 31 w 31"/>
                <a:gd name="T107" fmla="*/ 2 h 95"/>
                <a:gd name="T108" fmla="*/ 31 w 31"/>
                <a:gd name="T109" fmla="*/ 2 h 95"/>
                <a:gd name="T110" fmla="*/ 31 w 31"/>
                <a:gd name="T111" fmla="*/ 1 h 95"/>
                <a:gd name="T112" fmla="*/ 30 w 31"/>
                <a:gd name="T113" fmla="*/ 1 h 95"/>
                <a:gd name="T114" fmla="*/ 23 w 31"/>
                <a:gd name="T115"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1" h="95">
                  <a:moveTo>
                    <a:pt x="27" y="87"/>
                  </a:moveTo>
                  <a:cubicBezTo>
                    <a:pt x="27" y="86"/>
                    <a:pt x="27" y="86"/>
                    <a:pt x="28" y="85"/>
                  </a:cubicBezTo>
                  <a:cubicBezTo>
                    <a:pt x="28" y="86"/>
                    <a:pt x="28" y="86"/>
                    <a:pt x="28" y="86"/>
                  </a:cubicBezTo>
                  <a:cubicBezTo>
                    <a:pt x="27" y="87"/>
                    <a:pt x="27" y="87"/>
                    <a:pt x="27" y="87"/>
                  </a:cubicBezTo>
                  <a:moveTo>
                    <a:pt x="21" y="91"/>
                  </a:moveTo>
                  <a:cubicBezTo>
                    <a:pt x="21" y="90"/>
                    <a:pt x="21" y="89"/>
                    <a:pt x="21" y="88"/>
                  </a:cubicBezTo>
                  <a:cubicBezTo>
                    <a:pt x="22" y="84"/>
                    <a:pt x="25" y="81"/>
                    <a:pt x="28" y="78"/>
                  </a:cubicBezTo>
                  <a:cubicBezTo>
                    <a:pt x="28" y="79"/>
                    <a:pt x="28" y="81"/>
                    <a:pt x="28" y="82"/>
                  </a:cubicBezTo>
                  <a:cubicBezTo>
                    <a:pt x="27" y="82"/>
                    <a:pt x="27" y="82"/>
                    <a:pt x="27" y="82"/>
                  </a:cubicBezTo>
                  <a:cubicBezTo>
                    <a:pt x="27" y="82"/>
                    <a:pt x="27" y="83"/>
                    <a:pt x="27" y="83"/>
                  </a:cubicBezTo>
                  <a:cubicBezTo>
                    <a:pt x="26" y="85"/>
                    <a:pt x="24" y="87"/>
                    <a:pt x="23" y="89"/>
                  </a:cubicBezTo>
                  <a:cubicBezTo>
                    <a:pt x="22" y="90"/>
                    <a:pt x="21" y="90"/>
                    <a:pt x="21" y="91"/>
                  </a:cubicBezTo>
                  <a:moveTo>
                    <a:pt x="21" y="84"/>
                  </a:moveTo>
                  <a:cubicBezTo>
                    <a:pt x="21" y="83"/>
                    <a:pt x="21" y="82"/>
                    <a:pt x="21" y="80"/>
                  </a:cubicBezTo>
                  <a:cubicBezTo>
                    <a:pt x="21" y="80"/>
                    <a:pt x="21" y="80"/>
                    <a:pt x="21" y="80"/>
                  </a:cubicBezTo>
                  <a:cubicBezTo>
                    <a:pt x="23" y="76"/>
                    <a:pt x="25" y="73"/>
                    <a:pt x="28" y="70"/>
                  </a:cubicBezTo>
                  <a:cubicBezTo>
                    <a:pt x="28" y="72"/>
                    <a:pt x="28" y="74"/>
                    <a:pt x="28" y="75"/>
                  </a:cubicBezTo>
                  <a:cubicBezTo>
                    <a:pt x="25" y="78"/>
                    <a:pt x="23" y="81"/>
                    <a:pt x="21" y="84"/>
                  </a:cubicBezTo>
                  <a:moveTo>
                    <a:pt x="21" y="77"/>
                  </a:moveTo>
                  <a:cubicBezTo>
                    <a:pt x="21" y="75"/>
                    <a:pt x="21" y="73"/>
                    <a:pt x="21" y="72"/>
                  </a:cubicBezTo>
                  <a:cubicBezTo>
                    <a:pt x="23" y="68"/>
                    <a:pt x="25" y="65"/>
                    <a:pt x="27" y="61"/>
                  </a:cubicBezTo>
                  <a:cubicBezTo>
                    <a:pt x="27" y="63"/>
                    <a:pt x="27" y="66"/>
                    <a:pt x="27" y="68"/>
                  </a:cubicBezTo>
                  <a:cubicBezTo>
                    <a:pt x="27" y="68"/>
                    <a:pt x="27" y="68"/>
                    <a:pt x="27" y="68"/>
                  </a:cubicBezTo>
                  <a:cubicBezTo>
                    <a:pt x="25" y="71"/>
                    <a:pt x="23" y="74"/>
                    <a:pt x="21" y="77"/>
                  </a:cubicBezTo>
                  <a:moveTo>
                    <a:pt x="21" y="68"/>
                  </a:moveTo>
                  <a:cubicBezTo>
                    <a:pt x="21" y="67"/>
                    <a:pt x="21" y="65"/>
                    <a:pt x="21" y="64"/>
                  </a:cubicBezTo>
                  <a:cubicBezTo>
                    <a:pt x="21" y="64"/>
                    <a:pt x="21" y="64"/>
                    <a:pt x="21" y="64"/>
                  </a:cubicBezTo>
                  <a:cubicBezTo>
                    <a:pt x="23" y="60"/>
                    <a:pt x="25" y="57"/>
                    <a:pt x="27" y="53"/>
                  </a:cubicBezTo>
                  <a:cubicBezTo>
                    <a:pt x="27" y="55"/>
                    <a:pt x="27" y="57"/>
                    <a:pt x="27" y="59"/>
                  </a:cubicBezTo>
                  <a:cubicBezTo>
                    <a:pt x="27" y="59"/>
                    <a:pt x="27" y="59"/>
                    <a:pt x="27" y="59"/>
                  </a:cubicBezTo>
                  <a:cubicBezTo>
                    <a:pt x="25" y="62"/>
                    <a:pt x="23" y="65"/>
                    <a:pt x="21" y="68"/>
                  </a:cubicBezTo>
                  <a:moveTo>
                    <a:pt x="21" y="61"/>
                  </a:moveTo>
                  <a:cubicBezTo>
                    <a:pt x="21" y="58"/>
                    <a:pt x="21" y="55"/>
                    <a:pt x="21" y="52"/>
                  </a:cubicBezTo>
                  <a:cubicBezTo>
                    <a:pt x="23" y="48"/>
                    <a:pt x="25" y="45"/>
                    <a:pt x="27" y="42"/>
                  </a:cubicBezTo>
                  <a:cubicBezTo>
                    <a:pt x="27" y="45"/>
                    <a:pt x="27" y="47"/>
                    <a:pt x="27" y="50"/>
                  </a:cubicBezTo>
                  <a:cubicBezTo>
                    <a:pt x="25" y="53"/>
                    <a:pt x="23" y="57"/>
                    <a:pt x="21" y="61"/>
                  </a:cubicBezTo>
                  <a:moveTo>
                    <a:pt x="21" y="49"/>
                  </a:moveTo>
                  <a:cubicBezTo>
                    <a:pt x="20" y="47"/>
                    <a:pt x="20" y="45"/>
                    <a:pt x="20" y="43"/>
                  </a:cubicBezTo>
                  <a:cubicBezTo>
                    <a:pt x="23" y="40"/>
                    <a:pt x="25" y="37"/>
                    <a:pt x="27" y="34"/>
                  </a:cubicBezTo>
                  <a:cubicBezTo>
                    <a:pt x="27" y="36"/>
                    <a:pt x="27" y="37"/>
                    <a:pt x="27" y="39"/>
                  </a:cubicBezTo>
                  <a:cubicBezTo>
                    <a:pt x="27" y="39"/>
                    <a:pt x="27" y="39"/>
                    <a:pt x="27" y="39"/>
                  </a:cubicBezTo>
                  <a:cubicBezTo>
                    <a:pt x="25" y="42"/>
                    <a:pt x="22" y="45"/>
                    <a:pt x="21" y="49"/>
                  </a:cubicBezTo>
                  <a:moveTo>
                    <a:pt x="20" y="40"/>
                  </a:moveTo>
                  <a:cubicBezTo>
                    <a:pt x="20" y="39"/>
                    <a:pt x="20" y="38"/>
                    <a:pt x="20" y="38"/>
                  </a:cubicBezTo>
                  <a:cubicBezTo>
                    <a:pt x="21" y="38"/>
                    <a:pt x="21" y="38"/>
                    <a:pt x="21" y="38"/>
                  </a:cubicBezTo>
                  <a:cubicBezTo>
                    <a:pt x="21" y="37"/>
                    <a:pt x="21" y="37"/>
                    <a:pt x="21" y="36"/>
                  </a:cubicBezTo>
                  <a:cubicBezTo>
                    <a:pt x="21" y="36"/>
                    <a:pt x="21" y="36"/>
                    <a:pt x="21" y="36"/>
                  </a:cubicBezTo>
                  <a:cubicBezTo>
                    <a:pt x="23" y="33"/>
                    <a:pt x="25" y="29"/>
                    <a:pt x="27" y="26"/>
                  </a:cubicBezTo>
                  <a:cubicBezTo>
                    <a:pt x="27" y="28"/>
                    <a:pt x="27" y="30"/>
                    <a:pt x="27" y="32"/>
                  </a:cubicBezTo>
                  <a:cubicBezTo>
                    <a:pt x="26" y="32"/>
                    <a:pt x="26" y="32"/>
                    <a:pt x="26" y="32"/>
                  </a:cubicBezTo>
                  <a:cubicBezTo>
                    <a:pt x="24" y="35"/>
                    <a:pt x="22" y="37"/>
                    <a:pt x="20" y="40"/>
                  </a:cubicBezTo>
                  <a:moveTo>
                    <a:pt x="17" y="92"/>
                  </a:moveTo>
                  <a:cubicBezTo>
                    <a:pt x="12" y="91"/>
                    <a:pt x="9" y="91"/>
                    <a:pt x="4" y="91"/>
                  </a:cubicBezTo>
                  <a:cubicBezTo>
                    <a:pt x="4" y="82"/>
                    <a:pt x="4" y="70"/>
                    <a:pt x="4" y="57"/>
                  </a:cubicBezTo>
                  <a:cubicBezTo>
                    <a:pt x="4" y="40"/>
                    <a:pt x="4" y="22"/>
                    <a:pt x="4" y="13"/>
                  </a:cubicBezTo>
                  <a:cubicBezTo>
                    <a:pt x="7" y="13"/>
                    <a:pt x="10" y="13"/>
                    <a:pt x="12" y="13"/>
                  </a:cubicBezTo>
                  <a:cubicBezTo>
                    <a:pt x="14" y="13"/>
                    <a:pt x="16" y="13"/>
                    <a:pt x="17" y="13"/>
                  </a:cubicBezTo>
                  <a:cubicBezTo>
                    <a:pt x="17" y="17"/>
                    <a:pt x="17" y="26"/>
                    <a:pt x="17" y="36"/>
                  </a:cubicBezTo>
                  <a:cubicBezTo>
                    <a:pt x="17" y="50"/>
                    <a:pt x="17" y="67"/>
                    <a:pt x="17" y="79"/>
                  </a:cubicBezTo>
                  <a:cubicBezTo>
                    <a:pt x="17" y="84"/>
                    <a:pt x="17" y="88"/>
                    <a:pt x="17" y="92"/>
                  </a:cubicBezTo>
                  <a:moveTo>
                    <a:pt x="20" y="33"/>
                  </a:moveTo>
                  <a:cubicBezTo>
                    <a:pt x="20" y="30"/>
                    <a:pt x="20" y="27"/>
                    <a:pt x="20" y="25"/>
                  </a:cubicBezTo>
                  <a:cubicBezTo>
                    <a:pt x="23" y="21"/>
                    <a:pt x="25" y="17"/>
                    <a:pt x="27" y="13"/>
                  </a:cubicBezTo>
                  <a:cubicBezTo>
                    <a:pt x="27" y="16"/>
                    <a:pt x="27" y="19"/>
                    <a:pt x="27" y="23"/>
                  </a:cubicBezTo>
                  <a:cubicBezTo>
                    <a:pt x="25" y="26"/>
                    <a:pt x="23" y="30"/>
                    <a:pt x="20" y="33"/>
                  </a:cubicBezTo>
                  <a:moveTo>
                    <a:pt x="20" y="21"/>
                  </a:moveTo>
                  <a:cubicBezTo>
                    <a:pt x="20" y="18"/>
                    <a:pt x="20" y="15"/>
                    <a:pt x="20" y="13"/>
                  </a:cubicBezTo>
                  <a:cubicBezTo>
                    <a:pt x="20" y="13"/>
                    <a:pt x="20" y="13"/>
                    <a:pt x="20" y="13"/>
                  </a:cubicBezTo>
                  <a:cubicBezTo>
                    <a:pt x="23" y="10"/>
                    <a:pt x="25" y="8"/>
                    <a:pt x="27" y="6"/>
                  </a:cubicBezTo>
                  <a:cubicBezTo>
                    <a:pt x="27" y="6"/>
                    <a:pt x="27" y="7"/>
                    <a:pt x="27" y="7"/>
                  </a:cubicBezTo>
                  <a:cubicBezTo>
                    <a:pt x="27" y="8"/>
                    <a:pt x="27" y="9"/>
                    <a:pt x="27" y="10"/>
                  </a:cubicBezTo>
                  <a:cubicBezTo>
                    <a:pt x="27" y="10"/>
                    <a:pt x="27" y="10"/>
                    <a:pt x="27" y="10"/>
                  </a:cubicBezTo>
                  <a:cubicBezTo>
                    <a:pt x="25" y="14"/>
                    <a:pt x="22" y="18"/>
                    <a:pt x="20" y="21"/>
                  </a:cubicBezTo>
                  <a:moveTo>
                    <a:pt x="18" y="10"/>
                  </a:moveTo>
                  <a:cubicBezTo>
                    <a:pt x="17" y="10"/>
                    <a:pt x="12" y="10"/>
                    <a:pt x="7" y="10"/>
                  </a:cubicBezTo>
                  <a:cubicBezTo>
                    <a:pt x="10" y="7"/>
                    <a:pt x="13" y="5"/>
                    <a:pt x="14" y="4"/>
                  </a:cubicBezTo>
                  <a:cubicBezTo>
                    <a:pt x="15" y="4"/>
                    <a:pt x="19" y="4"/>
                    <a:pt x="23" y="4"/>
                  </a:cubicBezTo>
                  <a:cubicBezTo>
                    <a:pt x="23" y="4"/>
                    <a:pt x="24" y="4"/>
                    <a:pt x="25" y="4"/>
                  </a:cubicBezTo>
                  <a:cubicBezTo>
                    <a:pt x="23" y="6"/>
                    <a:pt x="21" y="8"/>
                    <a:pt x="18" y="10"/>
                  </a:cubicBezTo>
                  <a:moveTo>
                    <a:pt x="23" y="0"/>
                  </a:moveTo>
                  <a:cubicBezTo>
                    <a:pt x="18" y="0"/>
                    <a:pt x="13" y="0"/>
                    <a:pt x="13" y="0"/>
                  </a:cubicBezTo>
                  <a:cubicBezTo>
                    <a:pt x="13" y="0"/>
                    <a:pt x="12" y="0"/>
                    <a:pt x="12" y="1"/>
                  </a:cubicBezTo>
                  <a:cubicBezTo>
                    <a:pt x="12" y="1"/>
                    <a:pt x="11" y="2"/>
                    <a:pt x="9" y="3"/>
                  </a:cubicBezTo>
                  <a:cubicBezTo>
                    <a:pt x="7" y="5"/>
                    <a:pt x="4" y="7"/>
                    <a:pt x="1" y="10"/>
                  </a:cubicBezTo>
                  <a:cubicBezTo>
                    <a:pt x="1" y="10"/>
                    <a:pt x="1" y="10"/>
                    <a:pt x="1" y="10"/>
                  </a:cubicBezTo>
                  <a:cubicBezTo>
                    <a:pt x="1" y="10"/>
                    <a:pt x="1" y="10"/>
                    <a:pt x="1" y="10"/>
                  </a:cubicBezTo>
                  <a:cubicBezTo>
                    <a:pt x="1" y="10"/>
                    <a:pt x="1" y="10"/>
                    <a:pt x="1" y="10"/>
                  </a:cubicBezTo>
                  <a:cubicBezTo>
                    <a:pt x="0" y="11"/>
                    <a:pt x="0" y="11"/>
                    <a:pt x="0" y="11"/>
                  </a:cubicBezTo>
                  <a:cubicBezTo>
                    <a:pt x="0" y="11"/>
                    <a:pt x="0" y="11"/>
                    <a:pt x="0" y="11"/>
                  </a:cubicBezTo>
                  <a:cubicBezTo>
                    <a:pt x="0" y="11"/>
                    <a:pt x="0" y="11"/>
                    <a:pt x="0" y="11"/>
                  </a:cubicBezTo>
                  <a:cubicBezTo>
                    <a:pt x="0" y="11"/>
                    <a:pt x="0" y="11"/>
                    <a:pt x="0" y="11"/>
                  </a:cubicBezTo>
                  <a:cubicBezTo>
                    <a:pt x="0" y="20"/>
                    <a:pt x="0" y="39"/>
                    <a:pt x="0" y="57"/>
                  </a:cubicBezTo>
                  <a:cubicBezTo>
                    <a:pt x="0" y="71"/>
                    <a:pt x="0" y="84"/>
                    <a:pt x="0" y="93"/>
                  </a:cubicBezTo>
                  <a:cubicBezTo>
                    <a:pt x="1" y="93"/>
                    <a:pt x="1" y="93"/>
                    <a:pt x="1" y="93"/>
                  </a:cubicBezTo>
                  <a:cubicBezTo>
                    <a:pt x="1" y="94"/>
                    <a:pt x="2" y="94"/>
                    <a:pt x="2" y="95"/>
                  </a:cubicBezTo>
                  <a:cubicBezTo>
                    <a:pt x="9" y="95"/>
                    <a:pt x="12" y="95"/>
                    <a:pt x="18" y="95"/>
                  </a:cubicBezTo>
                  <a:cubicBezTo>
                    <a:pt x="18" y="95"/>
                    <a:pt x="19" y="95"/>
                    <a:pt x="19" y="95"/>
                  </a:cubicBezTo>
                  <a:cubicBezTo>
                    <a:pt x="19" y="95"/>
                    <a:pt x="19" y="95"/>
                    <a:pt x="20" y="95"/>
                  </a:cubicBezTo>
                  <a:cubicBezTo>
                    <a:pt x="20" y="95"/>
                    <a:pt x="20" y="95"/>
                    <a:pt x="20" y="95"/>
                  </a:cubicBezTo>
                  <a:cubicBezTo>
                    <a:pt x="23" y="93"/>
                    <a:pt x="27" y="91"/>
                    <a:pt x="30" y="89"/>
                  </a:cubicBezTo>
                  <a:cubicBezTo>
                    <a:pt x="31" y="88"/>
                    <a:pt x="31" y="88"/>
                    <a:pt x="31" y="88"/>
                  </a:cubicBezTo>
                  <a:cubicBezTo>
                    <a:pt x="31" y="88"/>
                    <a:pt x="31" y="88"/>
                    <a:pt x="31" y="88"/>
                  </a:cubicBezTo>
                  <a:cubicBezTo>
                    <a:pt x="31" y="88"/>
                    <a:pt x="31" y="88"/>
                    <a:pt x="31" y="88"/>
                  </a:cubicBezTo>
                  <a:cubicBezTo>
                    <a:pt x="31" y="88"/>
                    <a:pt x="31" y="88"/>
                    <a:pt x="31" y="87"/>
                  </a:cubicBezTo>
                  <a:cubicBezTo>
                    <a:pt x="31" y="72"/>
                    <a:pt x="31" y="23"/>
                    <a:pt x="31" y="7"/>
                  </a:cubicBezTo>
                  <a:cubicBezTo>
                    <a:pt x="31" y="5"/>
                    <a:pt x="31" y="4"/>
                    <a:pt x="31" y="3"/>
                  </a:cubicBezTo>
                  <a:cubicBezTo>
                    <a:pt x="31" y="3"/>
                    <a:pt x="31" y="3"/>
                    <a:pt x="31" y="2"/>
                  </a:cubicBezTo>
                  <a:cubicBezTo>
                    <a:pt x="31" y="2"/>
                    <a:pt x="31" y="2"/>
                    <a:pt x="31" y="2"/>
                  </a:cubicBezTo>
                  <a:cubicBezTo>
                    <a:pt x="31" y="2"/>
                    <a:pt x="31" y="2"/>
                    <a:pt x="31" y="2"/>
                  </a:cubicBezTo>
                  <a:cubicBezTo>
                    <a:pt x="31" y="2"/>
                    <a:pt x="31" y="2"/>
                    <a:pt x="31" y="2"/>
                  </a:cubicBezTo>
                  <a:cubicBezTo>
                    <a:pt x="31" y="1"/>
                    <a:pt x="31" y="1"/>
                    <a:pt x="31" y="1"/>
                  </a:cubicBezTo>
                  <a:cubicBezTo>
                    <a:pt x="31" y="1"/>
                    <a:pt x="31" y="1"/>
                    <a:pt x="31" y="1"/>
                  </a:cubicBezTo>
                  <a:cubicBezTo>
                    <a:pt x="31" y="1"/>
                    <a:pt x="31" y="1"/>
                    <a:pt x="31" y="1"/>
                  </a:cubicBezTo>
                  <a:cubicBezTo>
                    <a:pt x="30" y="1"/>
                    <a:pt x="30" y="1"/>
                    <a:pt x="30" y="1"/>
                  </a:cubicBezTo>
                  <a:cubicBezTo>
                    <a:pt x="30" y="0"/>
                    <a:pt x="30" y="0"/>
                    <a:pt x="29" y="0"/>
                  </a:cubicBezTo>
                  <a:cubicBezTo>
                    <a:pt x="27" y="0"/>
                    <a:pt x="25" y="0"/>
                    <a:pt x="23" y="0"/>
                  </a:cubicBezTo>
                </a:path>
              </a:pathLst>
            </a:custGeom>
            <a:solidFill>
              <a:srgbClr val="B2B2B2"/>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4" name="Freeform 803"/>
            <p:cNvSpPr>
              <a:spLocks noEditPoints="1"/>
            </p:cNvSpPr>
            <p:nvPr/>
          </p:nvSpPr>
          <p:spPr bwMode="auto">
            <a:xfrm>
              <a:off x="1048554" y="5337166"/>
              <a:ext cx="65415" cy="258077"/>
            </a:xfrm>
            <a:custGeom>
              <a:avLst/>
              <a:gdLst>
                <a:gd name="T0" fmla="*/ 28 w 31"/>
                <a:gd name="T1" fmla="*/ 109 h 122"/>
                <a:gd name="T2" fmla="*/ 22 w 31"/>
                <a:gd name="T3" fmla="*/ 117 h 122"/>
                <a:gd name="T4" fmla="*/ 21 w 31"/>
                <a:gd name="T5" fmla="*/ 110 h 122"/>
                <a:gd name="T6" fmla="*/ 28 w 31"/>
                <a:gd name="T7" fmla="*/ 101 h 122"/>
                <a:gd name="T8" fmla="*/ 21 w 31"/>
                <a:gd name="T9" fmla="*/ 115 h 122"/>
                <a:gd name="T10" fmla="*/ 21 w 31"/>
                <a:gd name="T11" fmla="*/ 104 h 122"/>
                <a:gd name="T12" fmla="*/ 28 w 31"/>
                <a:gd name="T13" fmla="*/ 94 h 122"/>
                <a:gd name="T14" fmla="*/ 21 w 31"/>
                <a:gd name="T15" fmla="*/ 107 h 122"/>
                <a:gd name="T16" fmla="*/ 21 w 31"/>
                <a:gd name="T17" fmla="*/ 96 h 122"/>
                <a:gd name="T18" fmla="*/ 28 w 31"/>
                <a:gd name="T19" fmla="*/ 91 h 122"/>
                <a:gd name="T20" fmla="*/ 21 w 31"/>
                <a:gd name="T21" fmla="*/ 93 h 122"/>
                <a:gd name="T22" fmla="*/ 28 w 31"/>
                <a:gd name="T23" fmla="*/ 78 h 122"/>
                <a:gd name="T24" fmla="*/ 27 w 31"/>
                <a:gd name="T25" fmla="*/ 84 h 122"/>
                <a:gd name="T26" fmla="*/ 21 w 31"/>
                <a:gd name="T27" fmla="*/ 84 h 122"/>
                <a:gd name="T28" fmla="*/ 28 w 31"/>
                <a:gd name="T29" fmla="*/ 70 h 122"/>
                <a:gd name="T30" fmla="*/ 27 w 31"/>
                <a:gd name="T31" fmla="*/ 75 h 122"/>
                <a:gd name="T32" fmla="*/ 21 w 31"/>
                <a:gd name="T33" fmla="*/ 77 h 122"/>
                <a:gd name="T34" fmla="*/ 27 w 31"/>
                <a:gd name="T35" fmla="*/ 58 h 122"/>
                <a:gd name="T36" fmla="*/ 21 w 31"/>
                <a:gd name="T37" fmla="*/ 77 h 122"/>
                <a:gd name="T38" fmla="*/ 21 w 31"/>
                <a:gd name="T39" fmla="*/ 60 h 122"/>
                <a:gd name="T40" fmla="*/ 21 w 31"/>
                <a:gd name="T41" fmla="*/ 58 h 122"/>
                <a:gd name="T42" fmla="*/ 27 w 31"/>
                <a:gd name="T43" fmla="*/ 48 h 122"/>
                <a:gd name="T44" fmla="*/ 21 w 31"/>
                <a:gd name="T45" fmla="*/ 65 h 122"/>
                <a:gd name="T46" fmla="*/ 20 w 31"/>
                <a:gd name="T47" fmla="*/ 51 h 122"/>
                <a:gd name="T48" fmla="*/ 27 w 31"/>
                <a:gd name="T49" fmla="*/ 45 h 122"/>
                <a:gd name="T50" fmla="*/ 20 w 31"/>
                <a:gd name="T51" fmla="*/ 46 h 122"/>
                <a:gd name="T52" fmla="*/ 21 w 31"/>
                <a:gd name="T53" fmla="*/ 36 h 122"/>
                <a:gd name="T54" fmla="*/ 27 w 31"/>
                <a:gd name="T55" fmla="*/ 34 h 122"/>
                <a:gd name="T56" fmla="*/ 20 w 31"/>
                <a:gd name="T57" fmla="*/ 33 h 122"/>
                <a:gd name="T58" fmla="*/ 27 w 31"/>
                <a:gd name="T59" fmla="*/ 14 h 122"/>
                <a:gd name="T60" fmla="*/ 26 w 31"/>
                <a:gd name="T61" fmla="*/ 26 h 122"/>
                <a:gd name="T62" fmla="*/ 17 w 31"/>
                <a:gd name="T63" fmla="*/ 119 h 122"/>
                <a:gd name="T64" fmla="*/ 4 w 31"/>
                <a:gd name="T65" fmla="*/ 73 h 122"/>
                <a:gd name="T66" fmla="*/ 13 w 31"/>
                <a:gd name="T67" fmla="*/ 13 h 122"/>
                <a:gd name="T68" fmla="*/ 17 w 31"/>
                <a:gd name="T69" fmla="*/ 21 h 122"/>
                <a:gd name="T70" fmla="*/ 17 w 31"/>
                <a:gd name="T71" fmla="*/ 119 h 122"/>
                <a:gd name="T72" fmla="*/ 20 w 31"/>
                <a:gd name="T73" fmla="*/ 13 h 122"/>
                <a:gd name="T74" fmla="*/ 27 w 31"/>
                <a:gd name="T75" fmla="*/ 6 h 122"/>
                <a:gd name="T76" fmla="*/ 20 w 31"/>
                <a:gd name="T77" fmla="*/ 21 h 122"/>
                <a:gd name="T78" fmla="*/ 7 w 31"/>
                <a:gd name="T79" fmla="*/ 9 h 122"/>
                <a:gd name="T80" fmla="*/ 23 w 31"/>
                <a:gd name="T81" fmla="*/ 3 h 122"/>
                <a:gd name="T82" fmla="*/ 18 w 31"/>
                <a:gd name="T83" fmla="*/ 10 h 122"/>
                <a:gd name="T84" fmla="*/ 28 w 31"/>
                <a:gd name="T85" fmla="*/ 0 h 122"/>
                <a:gd name="T86" fmla="*/ 13 w 31"/>
                <a:gd name="T87" fmla="*/ 0 h 122"/>
                <a:gd name="T88" fmla="*/ 9 w 31"/>
                <a:gd name="T89" fmla="*/ 3 h 122"/>
                <a:gd name="T90" fmla="*/ 1 w 31"/>
                <a:gd name="T91" fmla="*/ 10 h 122"/>
                <a:gd name="T92" fmla="*/ 1 w 31"/>
                <a:gd name="T93" fmla="*/ 10 h 122"/>
                <a:gd name="T94" fmla="*/ 0 w 31"/>
                <a:gd name="T95" fmla="*/ 11 h 122"/>
                <a:gd name="T96" fmla="*/ 0 w 31"/>
                <a:gd name="T97" fmla="*/ 11 h 122"/>
                <a:gd name="T98" fmla="*/ 0 w 31"/>
                <a:gd name="T99" fmla="*/ 120 h 122"/>
                <a:gd name="T100" fmla="*/ 2 w 31"/>
                <a:gd name="T101" fmla="*/ 122 h 122"/>
                <a:gd name="T102" fmla="*/ 19 w 31"/>
                <a:gd name="T103" fmla="*/ 122 h 122"/>
                <a:gd name="T104" fmla="*/ 30 w 31"/>
                <a:gd name="T105" fmla="*/ 116 h 122"/>
                <a:gd name="T106" fmla="*/ 31 w 31"/>
                <a:gd name="T107" fmla="*/ 115 h 122"/>
                <a:gd name="T108" fmla="*/ 31 w 31"/>
                <a:gd name="T109" fmla="*/ 114 h 122"/>
                <a:gd name="T110" fmla="*/ 31 w 31"/>
                <a:gd name="T111" fmla="*/ 17 h 122"/>
                <a:gd name="T112" fmla="*/ 29 w 31"/>
                <a:gd name="T113"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1" h="122">
                  <a:moveTo>
                    <a:pt x="22" y="117"/>
                  </a:moveTo>
                  <a:cubicBezTo>
                    <a:pt x="24" y="114"/>
                    <a:pt x="26" y="111"/>
                    <a:pt x="28" y="109"/>
                  </a:cubicBezTo>
                  <a:cubicBezTo>
                    <a:pt x="28" y="110"/>
                    <a:pt x="28" y="112"/>
                    <a:pt x="28" y="113"/>
                  </a:cubicBezTo>
                  <a:cubicBezTo>
                    <a:pt x="26" y="115"/>
                    <a:pt x="24" y="116"/>
                    <a:pt x="22" y="117"/>
                  </a:cubicBezTo>
                  <a:moveTo>
                    <a:pt x="21" y="115"/>
                  </a:moveTo>
                  <a:cubicBezTo>
                    <a:pt x="21" y="114"/>
                    <a:pt x="21" y="112"/>
                    <a:pt x="21" y="110"/>
                  </a:cubicBezTo>
                  <a:cubicBezTo>
                    <a:pt x="21" y="110"/>
                    <a:pt x="21" y="110"/>
                    <a:pt x="21" y="110"/>
                  </a:cubicBezTo>
                  <a:cubicBezTo>
                    <a:pt x="23" y="107"/>
                    <a:pt x="25" y="104"/>
                    <a:pt x="28" y="101"/>
                  </a:cubicBezTo>
                  <a:cubicBezTo>
                    <a:pt x="28" y="102"/>
                    <a:pt x="28" y="104"/>
                    <a:pt x="28" y="106"/>
                  </a:cubicBezTo>
                  <a:cubicBezTo>
                    <a:pt x="25" y="109"/>
                    <a:pt x="23" y="112"/>
                    <a:pt x="21" y="115"/>
                  </a:cubicBezTo>
                  <a:moveTo>
                    <a:pt x="21" y="107"/>
                  </a:moveTo>
                  <a:cubicBezTo>
                    <a:pt x="21" y="106"/>
                    <a:pt x="21" y="105"/>
                    <a:pt x="21" y="104"/>
                  </a:cubicBezTo>
                  <a:cubicBezTo>
                    <a:pt x="21" y="103"/>
                    <a:pt x="21" y="103"/>
                    <a:pt x="21" y="103"/>
                  </a:cubicBezTo>
                  <a:cubicBezTo>
                    <a:pt x="23" y="100"/>
                    <a:pt x="25" y="97"/>
                    <a:pt x="28" y="94"/>
                  </a:cubicBezTo>
                  <a:cubicBezTo>
                    <a:pt x="28" y="95"/>
                    <a:pt x="28" y="97"/>
                    <a:pt x="28" y="98"/>
                  </a:cubicBezTo>
                  <a:cubicBezTo>
                    <a:pt x="25" y="101"/>
                    <a:pt x="23" y="104"/>
                    <a:pt x="21" y="107"/>
                  </a:cubicBezTo>
                  <a:moveTo>
                    <a:pt x="21" y="100"/>
                  </a:moveTo>
                  <a:cubicBezTo>
                    <a:pt x="21" y="99"/>
                    <a:pt x="21" y="97"/>
                    <a:pt x="21" y="96"/>
                  </a:cubicBezTo>
                  <a:cubicBezTo>
                    <a:pt x="23" y="93"/>
                    <a:pt x="25" y="89"/>
                    <a:pt x="28" y="86"/>
                  </a:cubicBezTo>
                  <a:cubicBezTo>
                    <a:pt x="28" y="88"/>
                    <a:pt x="28" y="90"/>
                    <a:pt x="28" y="91"/>
                  </a:cubicBezTo>
                  <a:cubicBezTo>
                    <a:pt x="25" y="94"/>
                    <a:pt x="23" y="97"/>
                    <a:pt x="21" y="100"/>
                  </a:cubicBezTo>
                  <a:moveTo>
                    <a:pt x="21" y="93"/>
                  </a:moveTo>
                  <a:cubicBezTo>
                    <a:pt x="21" y="91"/>
                    <a:pt x="21" y="89"/>
                    <a:pt x="21" y="87"/>
                  </a:cubicBezTo>
                  <a:cubicBezTo>
                    <a:pt x="23" y="84"/>
                    <a:pt x="25" y="81"/>
                    <a:pt x="28" y="78"/>
                  </a:cubicBezTo>
                  <a:cubicBezTo>
                    <a:pt x="28" y="80"/>
                    <a:pt x="28" y="82"/>
                    <a:pt x="28" y="84"/>
                  </a:cubicBezTo>
                  <a:cubicBezTo>
                    <a:pt x="27" y="84"/>
                    <a:pt x="27" y="84"/>
                    <a:pt x="27" y="84"/>
                  </a:cubicBezTo>
                  <a:cubicBezTo>
                    <a:pt x="25" y="87"/>
                    <a:pt x="23" y="90"/>
                    <a:pt x="21" y="93"/>
                  </a:cubicBezTo>
                  <a:moveTo>
                    <a:pt x="21" y="84"/>
                  </a:moveTo>
                  <a:cubicBezTo>
                    <a:pt x="21" y="83"/>
                    <a:pt x="21" y="81"/>
                    <a:pt x="21" y="80"/>
                  </a:cubicBezTo>
                  <a:cubicBezTo>
                    <a:pt x="23" y="76"/>
                    <a:pt x="25" y="73"/>
                    <a:pt x="28" y="70"/>
                  </a:cubicBezTo>
                  <a:cubicBezTo>
                    <a:pt x="28" y="72"/>
                    <a:pt x="28" y="74"/>
                    <a:pt x="28" y="75"/>
                  </a:cubicBezTo>
                  <a:cubicBezTo>
                    <a:pt x="27" y="75"/>
                    <a:pt x="27" y="75"/>
                    <a:pt x="27" y="75"/>
                  </a:cubicBezTo>
                  <a:cubicBezTo>
                    <a:pt x="25" y="78"/>
                    <a:pt x="23" y="81"/>
                    <a:pt x="21" y="84"/>
                  </a:cubicBezTo>
                  <a:moveTo>
                    <a:pt x="21" y="77"/>
                  </a:moveTo>
                  <a:cubicBezTo>
                    <a:pt x="21" y="74"/>
                    <a:pt x="21" y="71"/>
                    <a:pt x="21" y="69"/>
                  </a:cubicBezTo>
                  <a:cubicBezTo>
                    <a:pt x="23" y="65"/>
                    <a:pt x="25" y="62"/>
                    <a:pt x="27" y="58"/>
                  </a:cubicBezTo>
                  <a:cubicBezTo>
                    <a:pt x="27" y="61"/>
                    <a:pt x="27" y="65"/>
                    <a:pt x="28" y="68"/>
                  </a:cubicBezTo>
                  <a:cubicBezTo>
                    <a:pt x="25" y="70"/>
                    <a:pt x="23" y="73"/>
                    <a:pt x="21" y="77"/>
                  </a:cubicBezTo>
                  <a:moveTo>
                    <a:pt x="21" y="65"/>
                  </a:moveTo>
                  <a:cubicBezTo>
                    <a:pt x="21" y="63"/>
                    <a:pt x="21" y="62"/>
                    <a:pt x="21" y="60"/>
                  </a:cubicBezTo>
                  <a:cubicBezTo>
                    <a:pt x="21" y="59"/>
                    <a:pt x="21" y="59"/>
                    <a:pt x="21" y="59"/>
                  </a:cubicBezTo>
                  <a:cubicBezTo>
                    <a:pt x="21" y="59"/>
                    <a:pt x="22" y="59"/>
                    <a:pt x="21" y="58"/>
                  </a:cubicBezTo>
                  <a:cubicBezTo>
                    <a:pt x="21" y="58"/>
                    <a:pt x="21" y="58"/>
                    <a:pt x="21" y="58"/>
                  </a:cubicBezTo>
                  <a:cubicBezTo>
                    <a:pt x="23" y="55"/>
                    <a:pt x="25" y="52"/>
                    <a:pt x="27" y="48"/>
                  </a:cubicBezTo>
                  <a:cubicBezTo>
                    <a:pt x="27" y="51"/>
                    <a:pt x="27" y="53"/>
                    <a:pt x="27" y="55"/>
                  </a:cubicBezTo>
                  <a:cubicBezTo>
                    <a:pt x="25" y="59"/>
                    <a:pt x="23" y="62"/>
                    <a:pt x="21" y="65"/>
                  </a:cubicBezTo>
                  <a:moveTo>
                    <a:pt x="21" y="56"/>
                  </a:moveTo>
                  <a:cubicBezTo>
                    <a:pt x="21" y="54"/>
                    <a:pt x="21" y="52"/>
                    <a:pt x="20" y="51"/>
                  </a:cubicBezTo>
                  <a:cubicBezTo>
                    <a:pt x="22" y="46"/>
                    <a:pt x="25" y="42"/>
                    <a:pt x="27" y="38"/>
                  </a:cubicBezTo>
                  <a:cubicBezTo>
                    <a:pt x="27" y="40"/>
                    <a:pt x="27" y="42"/>
                    <a:pt x="27" y="45"/>
                  </a:cubicBezTo>
                  <a:cubicBezTo>
                    <a:pt x="25" y="49"/>
                    <a:pt x="23" y="52"/>
                    <a:pt x="21" y="56"/>
                  </a:cubicBezTo>
                  <a:moveTo>
                    <a:pt x="20" y="46"/>
                  </a:moveTo>
                  <a:cubicBezTo>
                    <a:pt x="20" y="43"/>
                    <a:pt x="20" y="39"/>
                    <a:pt x="20" y="36"/>
                  </a:cubicBezTo>
                  <a:cubicBezTo>
                    <a:pt x="21" y="36"/>
                    <a:pt x="21" y="36"/>
                    <a:pt x="21" y="36"/>
                  </a:cubicBezTo>
                  <a:cubicBezTo>
                    <a:pt x="23" y="33"/>
                    <a:pt x="25" y="30"/>
                    <a:pt x="27" y="27"/>
                  </a:cubicBezTo>
                  <a:cubicBezTo>
                    <a:pt x="27" y="29"/>
                    <a:pt x="27" y="32"/>
                    <a:pt x="27" y="34"/>
                  </a:cubicBezTo>
                  <a:cubicBezTo>
                    <a:pt x="25" y="38"/>
                    <a:pt x="22" y="42"/>
                    <a:pt x="20" y="46"/>
                  </a:cubicBezTo>
                  <a:moveTo>
                    <a:pt x="20" y="33"/>
                  </a:moveTo>
                  <a:cubicBezTo>
                    <a:pt x="20" y="30"/>
                    <a:pt x="20" y="27"/>
                    <a:pt x="20" y="24"/>
                  </a:cubicBezTo>
                  <a:cubicBezTo>
                    <a:pt x="23" y="21"/>
                    <a:pt x="25" y="17"/>
                    <a:pt x="27" y="14"/>
                  </a:cubicBezTo>
                  <a:cubicBezTo>
                    <a:pt x="27" y="17"/>
                    <a:pt x="27" y="21"/>
                    <a:pt x="27" y="24"/>
                  </a:cubicBezTo>
                  <a:cubicBezTo>
                    <a:pt x="27" y="25"/>
                    <a:pt x="26" y="25"/>
                    <a:pt x="26" y="26"/>
                  </a:cubicBezTo>
                  <a:cubicBezTo>
                    <a:pt x="24" y="28"/>
                    <a:pt x="22" y="31"/>
                    <a:pt x="20" y="33"/>
                  </a:cubicBezTo>
                  <a:moveTo>
                    <a:pt x="17" y="119"/>
                  </a:moveTo>
                  <a:cubicBezTo>
                    <a:pt x="12" y="118"/>
                    <a:pt x="9" y="118"/>
                    <a:pt x="4" y="118"/>
                  </a:cubicBezTo>
                  <a:cubicBezTo>
                    <a:pt x="4" y="109"/>
                    <a:pt x="4" y="91"/>
                    <a:pt x="4" y="73"/>
                  </a:cubicBezTo>
                  <a:cubicBezTo>
                    <a:pt x="4" y="49"/>
                    <a:pt x="4" y="23"/>
                    <a:pt x="4" y="13"/>
                  </a:cubicBezTo>
                  <a:cubicBezTo>
                    <a:pt x="7" y="13"/>
                    <a:pt x="10" y="13"/>
                    <a:pt x="13" y="13"/>
                  </a:cubicBezTo>
                  <a:cubicBezTo>
                    <a:pt x="14" y="13"/>
                    <a:pt x="16" y="13"/>
                    <a:pt x="17" y="13"/>
                  </a:cubicBezTo>
                  <a:cubicBezTo>
                    <a:pt x="17" y="15"/>
                    <a:pt x="17" y="18"/>
                    <a:pt x="17" y="21"/>
                  </a:cubicBezTo>
                  <a:cubicBezTo>
                    <a:pt x="17" y="40"/>
                    <a:pt x="17" y="80"/>
                    <a:pt x="17" y="104"/>
                  </a:cubicBezTo>
                  <a:cubicBezTo>
                    <a:pt x="17" y="110"/>
                    <a:pt x="17" y="115"/>
                    <a:pt x="17" y="119"/>
                  </a:cubicBezTo>
                  <a:moveTo>
                    <a:pt x="20" y="21"/>
                  </a:moveTo>
                  <a:cubicBezTo>
                    <a:pt x="20" y="17"/>
                    <a:pt x="20" y="14"/>
                    <a:pt x="20" y="13"/>
                  </a:cubicBezTo>
                  <a:cubicBezTo>
                    <a:pt x="20" y="13"/>
                    <a:pt x="20" y="13"/>
                    <a:pt x="20" y="13"/>
                  </a:cubicBezTo>
                  <a:cubicBezTo>
                    <a:pt x="23" y="10"/>
                    <a:pt x="25" y="8"/>
                    <a:pt x="27" y="6"/>
                  </a:cubicBezTo>
                  <a:cubicBezTo>
                    <a:pt x="27" y="7"/>
                    <a:pt x="27" y="9"/>
                    <a:pt x="27" y="11"/>
                  </a:cubicBezTo>
                  <a:cubicBezTo>
                    <a:pt x="25" y="14"/>
                    <a:pt x="23" y="17"/>
                    <a:pt x="20" y="21"/>
                  </a:cubicBezTo>
                  <a:moveTo>
                    <a:pt x="18" y="10"/>
                  </a:moveTo>
                  <a:cubicBezTo>
                    <a:pt x="17" y="10"/>
                    <a:pt x="12" y="9"/>
                    <a:pt x="7" y="9"/>
                  </a:cubicBezTo>
                  <a:cubicBezTo>
                    <a:pt x="10" y="6"/>
                    <a:pt x="13" y="4"/>
                    <a:pt x="14" y="3"/>
                  </a:cubicBezTo>
                  <a:cubicBezTo>
                    <a:pt x="15" y="3"/>
                    <a:pt x="19" y="3"/>
                    <a:pt x="23" y="3"/>
                  </a:cubicBezTo>
                  <a:cubicBezTo>
                    <a:pt x="23" y="3"/>
                    <a:pt x="24" y="3"/>
                    <a:pt x="25" y="3"/>
                  </a:cubicBezTo>
                  <a:cubicBezTo>
                    <a:pt x="23" y="5"/>
                    <a:pt x="21" y="7"/>
                    <a:pt x="18" y="10"/>
                  </a:cubicBezTo>
                  <a:moveTo>
                    <a:pt x="29" y="0"/>
                  </a:moveTo>
                  <a:cubicBezTo>
                    <a:pt x="28" y="0"/>
                    <a:pt x="28" y="0"/>
                    <a:pt x="28" y="0"/>
                  </a:cubicBezTo>
                  <a:cubicBezTo>
                    <a:pt x="27" y="0"/>
                    <a:pt x="25" y="0"/>
                    <a:pt x="23" y="0"/>
                  </a:cubicBezTo>
                  <a:cubicBezTo>
                    <a:pt x="18" y="0"/>
                    <a:pt x="13" y="0"/>
                    <a:pt x="13" y="0"/>
                  </a:cubicBezTo>
                  <a:cubicBezTo>
                    <a:pt x="13" y="0"/>
                    <a:pt x="12" y="0"/>
                    <a:pt x="12" y="0"/>
                  </a:cubicBezTo>
                  <a:cubicBezTo>
                    <a:pt x="12" y="0"/>
                    <a:pt x="11" y="1"/>
                    <a:pt x="9" y="3"/>
                  </a:cubicBezTo>
                  <a:cubicBezTo>
                    <a:pt x="7" y="5"/>
                    <a:pt x="4" y="7"/>
                    <a:pt x="1" y="10"/>
                  </a:cubicBezTo>
                  <a:cubicBezTo>
                    <a:pt x="1" y="10"/>
                    <a:pt x="1" y="10"/>
                    <a:pt x="1" y="10"/>
                  </a:cubicBezTo>
                  <a:cubicBezTo>
                    <a:pt x="1" y="10"/>
                    <a:pt x="1" y="10"/>
                    <a:pt x="1" y="10"/>
                  </a:cubicBezTo>
                  <a:cubicBezTo>
                    <a:pt x="1" y="10"/>
                    <a:pt x="1" y="10"/>
                    <a:pt x="1" y="10"/>
                  </a:cubicBezTo>
                  <a:cubicBezTo>
                    <a:pt x="0" y="10"/>
                    <a:pt x="0" y="10"/>
                    <a:pt x="0" y="10"/>
                  </a:cubicBezTo>
                  <a:cubicBezTo>
                    <a:pt x="0" y="11"/>
                    <a:pt x="0" y="11"/>
                    <a:pt x="0" y="11"/>
                  </a:cubicBezTo>
                  <a:cubicBezTo>
                    <a:pt x="0" y="11"/>
                    <a:pt x="0" y="11"/>
                    <a:pt x="0" y="11"/>
                  </a:cubicBezTo>
                  <a:cubicBezTo>
                    <a:pt x="0" y="11"/>
                    <a:pt x="0" y="11"/>
                    <a:pt x="0" y="11"/>
                  </a:cubicBezTo>
                  <a:cubicBezTo>
                    <a:pt x="0" y="19"/>
                    <a:pt x="1" y="47"/>
                    <a:pt x="1" y="73"/>
                  </a:cubicBezTo>
                  <a:cubicBezTo>
                    <a:pt x="1" y="93"/>
                    <a:pt x="1" y="111"/>
                    <a:pt x="0" y="120"/>
                  </a:cubicBezTo>
                  <a:cubicBezTo>
                    <a:pt x="1" y="120"/>
                    <a:pt x="1" y="120"/>
                    <a:pt x="1" y="120"/>
                  </a:cubicBezTo>
                  <a:cubicBezTo>
                    <a:pt x="1" y="121"/>
                    <a:pt x="2" y="121"/>
                    <a:pt x="2" y="122"/>
                  </a:cubicBezTo>
                  <a:cubicBezTo>
                    <a:pt x="9" y="122"/>
                    <a:pt x="12" y="122"/>
                    <a:pt x="18" y="122"/>
                  </a:cubicBezTo>
                  <a:cubicBezTo>
                    <a:pt x="18" y="122"/>
                    <a:pt x="19" y="122"/>
                    <a:pt x="19" y="122"/>
                  </a:cubicBezTo>
                  <a:cubicBezTo>
                    <a:pt x="19" y="122"/>
                    <a:pt x="19" y="122"/>
                    <a:pt x="20" y="122"/>
                  </a:cubicBezTo>
                  <a:cubicBezTo>
                    <a:pt x="23" y="120"/>
                    <a:pt x="27" y="118"/>
                    <a:pt x="30" y="116"/>
                  </a:cubicBezTo>
                  <a:cubicBezTo>
                    <a:pt x="31" y="115"/>
                    <a:pt x="31" y="115"/>
                    <a:pt x="31" y="115"/>
                  </a:cubicBezTo>
                  <a:cubicBezTo>
                    <a:pt x="31" y="115"/>
                    <a:pt x="31" y="115"/>
                    <a:pt x="31" y="115"/>
                  </a:cubicBezTo>
                  <a:cubicBezTo>
                    <a:pt x="31" y="115"/>
                    <a:pt x="31" y="115"/>
                    <a:pt x="31" y="115"/>
                  </a:cubicBezTo>
                  <a:cubicBezTo>
                    <a:pt x="31" y="115"/>
                    <a:pt x="31" y="115"/>
                    <a:pt x="31" y="114"/>
                  </a:cubicBezTo>
                  <a:cubicBezTo>
                    <a:pt x="31" y="106"/>
                    <a:pt x="31" y="77"/>
                    <a:pt x="31" y="51"/>
                  </a:cubicBezTo>
                  <a:cubicBezTo>
                    <a:pt x="31" y="38"/>
                    <a:pt x="31" y="26"/>
                    <a:pt x="31" y="17"/>
                  </a:cubicBezTo>
                  <a:cubicBezTo>
                    <a:pt x="31" y="7"/>
                    <a:pt x="31" y="1"/>
                    <a:pt x="31" y="1"/>
                  </a:cubicBezTo>
                  <a:cubicBezTo>
                    <a:pt x="31" y="0"/>
                    <a:pt x="30" y="0"/>
                    <a:pt x="29" y="0"/>
                  </a:cubicBezTo>
                </a:path>
              </a:pathLst>
            </a:custGeom>
            <a:solidFill>
              <a:srgbClr val="B2B2B2"/>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5" name="Freeform 804"/>
            <p:cNvSpPr>
              <a:spLocks noEditPoints="1"/>
            </p:cNvSpPr>
            <p:nvPr/>
          </p:nvSpPr>
          <p:spPr bwMode="auto">
            <a:xfrm>
              <a:off x="906074" y="5450971"/>
              <a:ext cx="65415" cy="144272"/>
            </a:xfrm>
            <a:custGeom>
              <a:avLst/>
              <a:gdLst>
                <a:gd name="T0" fmla="*/ 21 w 31"/>
                <a:gd name="T1" fmla="*/ 61 h 68"/>
                <a:gd name="T2" fmla="*/ 28 w 31"/>
                <a:gd name="T3" fmla="*/ 56 h 68"/>
                <a:gd name="T4" fmla="*/ 21 w 31"/>
                <a:gd name="T5" fmla="*/ 64 h 68"/>
                <a:gd name="T6" fmla="*/ 21 w 31"/>
                <a:gd name="T7" fmla="*/ 55 h 68"/>
                <a:gd name="T8" fmla="*/ 28 w 31"/>
                <a:gd name="T9" fmla="*/ 43 h 68"/>
                <a:gd name="T10" fmla="*/ 27 w 31"/>
                <a:gd name="T11" fmla="*/ 49 h 68"/>
                <a:gd name="T12" fmla="*/ 21 w 31"/>
                <a:gd name="T13" fmla="*/ 51 h 68"/>
                <a:gd name="T14" fmla="*/ 28 w 31"/>
                <a:gd name="T15" fmla="*/ 34 h 68"/>
                <a:gd name="T16" fmla="*/ 28 w 31"/>
                <a:gd name="T17" fmla="*/ 41 h 68"/>
                <a:gd name="T18" fmla="*/ 26 w 31"/>
                <a:gd name="T19" fmla="*/ 41 h 68"/>
                <a:gd name="T20" fmla="*/ 21 w 31"/>
                <a:gd name="T21" fmla="*/ 42 h 68"/>
                <a:gd name="T22" fmla="*/ 28 w 31"/>
                <a:gd name="T23" fmla="*/ 24 h 68"/>
                <a:gd name="T24" fmla="*/ 26 w 31"/>
                <a:gd name="T25" fmla="*/ 33 h 68"/>
                <a:gd name="T26" fmla="*/ 21 w 31"/>
                <a:gd name="T27" fmla="*/ 32 h 68"/>
                <a:gd name="T28" fmla="*/ 28 w 31"/>
                <a:gd name="T29" fmla="*/ 16 h 68"/>
                <a:gd name="T30" fmla="*/ 27 w 31"/>
                <a:gd name="T31" fmla="*/ 21 h 68"/>
                <a:gd name="T32" fmla="*/ 17 w 31"/>
                <a:gd name="T33" fmla="*/ 65 h 68"/>
                <a:gd name="T34" fmla="*/ 4 w 31"/>
                <a:gd name="T35" fmla="*/ 41 h 68"/>
                <a:gd name="T36" fmla="*/ 13 w 31"/>
                <a:gd name="T37" fmla="*/ 14 h 68"/>
                <a:gd name="T38" fmla="*/ 17 w 31"/>
                <a:gd name="T39" fmla="*/ 26 h 68"/>
                <a:gd name="T40" fmla="*/ 17 w 31"/>
                <a:gd name="T41" fmla="*/ 65 h 68"/>
                <a:gd name="T42" fmla="*/ 21 w 31"/>
                <a:gd name="T43" fmla="*/ 20 h 68"/>
                <a:gd name="T44" fmla="*/ 28 w 31"/>
                <a:gd name="T45" fmla="*/ 13 h 68"/>
                <a:gd name="T46" fmla="*/ 21 w 31"/>
                <a:gd name="T47" fmla="*/ 23 h 68"/>
                <a:gd name="T48" fmla="*/ 20 w 31"/>
                <a:gd name="T49" fmla="*/ 13 h 68"/>
                <a:gd name="T50" fmla="*/ 27 w 31"/>
                <a:gd name="T51" fmla="*/ 8 h 68"/>
                <a:gd name="T52" fmla="*/ 18 w 31"/>
                <a:gd name="T53" fmla="*/ 10 h 68"/>
                <a:gd name="T54" fmla="*/ 14 w 31"/>
                <a:gd name="T55" fmla="*/ 4 h 68"/>
                <a:gd name="T56" fmla="*/ 25 w 31"/>
                <a:gd name="T57" fmla="*/ 4 h 68"/>
                <a:gd name="T58" fmla="*/ 23 w 31"/>
                <a:gd name="T59" fmla="*/ 0 h 68"/>
                <a:gd name="T60" fmla="*/ 12 w 31"/>
                <a:gd name="T61" fmla="*/ 1 h 68"/>
                <a:gd name="T62" fmla="*/ 1 w 31"/>
                <a:gd name="T63" fmla="*/ 10 h 68"/>
                <a:gd name="T64" fmla="*/ 1 w 31"/>
                <a:gd name="T65" fmla="*/ 10 h 68"/>
                <a:gd name="T66" fmla="*/ 1 w 31"/>
                <a:gd name="T67" fmla="*/ 11 h 68"/>
                <a:gd name="T68" fmla="*/ 1 w 31"/>
                <a:gd name="T69" fmla="*/ 11 h 68"/>
                <a:gd name="T70" fmla="*/ 1 w 31"/>
                <a:gd name="T71" fmla="*/ 41 h 68"/>
                <a:gd name="T72" fmla="*/ 1 w 31"/>
                <a:gd name="T73" fmla="*/ 66 h 68"/>
                <a:gd name="T74" fmla="*/ 18 w 31"/>
                <a:gd name="T75" fmla="*/ 68 h 68"/>
                <a:gd name="T76" fmla="*/ 20 w 31"/>
                <a:gd name="T77" fmla="*/ 68 h 68"/>
                <a:gd name="T78" fmla="*/ 23 w 31"/>
                <a:gd name="T79" fmla="*/ 67 h 68"/>
                <a:gd name="T80" fmla="*/ 24 w 31"/>
                <a:gd name="T81" fmla="*/ 66 h 68"/>
                <a:gd name="T82" fmla="*/ 31 w 31"/>
                <a:gd name="T83" fmla="*/ 61 h 68"/>
                <a:gd name="T84" fmla="*/ 31 w 31"/>
                <a:gd name="T85" fmla="*/ 61 h 68"/>
                <a:gd name="T86" fmla="*/ 31 w 31"/>
                <a:gd name="T87" fmla="*/ 5 h 68"/>
                <a:gd name="T88" fmla="*/ 31 w 31"/>
                <a:gd name="T89" fmla="*/ 2 h 68"/>
                <a:gd name="T90" fmla="*/ 31 w 31"/>
                <a:gd name="T91" fmla="*/ 2 h 68"/>
                <a:gd name="T92" fmla="*/ 31 w 31"/>
                <a:gd name="T93" fmla="*/ 2 h 68"/>
                <a:gd name="T94" fmla="*/ 31 w 31"/>
                <a:gd name="T95" fmla="*/ 1 h 68"/>
                <a:gd name="T96" fmla="*/ 29 w 31"/>
                <a:gd name="T9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1" h="68">
                  <a:moveTo>
                    <a:pt x="21" y="64"/>
                  </a:moveTo>
                  <a:cubicBezTo>
                    <a:pt x="21" y="63"/>
                    <a:pt x="21" y="62"/>
                    <a:pt x="21" y="61"/>
                  </a:cubicBezTo>
                  <a:cubicBezTo>
                    <a:pt x="23" y="58"/>
                    <a:pt x="25" y="54"/>
                    <a:pt x="28" y="51"/>
                  </a:cubicBezTo>
                  <a:cubicBezTo>
                    <a:pt x="28" y="53"/>
                    <a:pt x="28" y="55"/>
                    <a:pt x="28" y="56"/>
                  </a:cubicBezTo>
                  <a:cubicBezTo>
                    <a:pt x="27" y="58"/>
                    <a:pt x="25" y="60"/>
                    <a:pt x="24" y="62"/>
                  </a:cubicBezTo>
                  <a:cubicBezTo>
                    <a:pt x="23" y="62"/>
                    <a:pt x="22" y="63"/>
                    <a:pt x="21" y="64"/>
                  </a:cubicBezTo>
                  <a:moveTo>
                    <a:pt x="21" y="58"/>
                  </a:moveTo>
                  <a:cubicBezTo>
                    <a:pt x="21" y="57"/>
                    <a:pt x="21" y="56"/>
                    <a:pt x="21" y="55"/>
                  </a:cubicBezTo>
                  <a:cubicBezTo>
                    <a:pt x="21" y="54"/>
                    <a:pt x="21" y="54"/>
                    <a:pt x="21" y="54"/>
                  </a:cubicBezTo>
                  <a:cubicBezTo>
                    <a:pt x="23" y="50"/>
                    <a:pt x="25" y="46"/>
                    <a:pt x="28" y="43"/>
                  </a:cubicBezTo>
                  <a:cubicBezTo>
                    <a:pt x="28" y="45"/>
                    <a:pt x="28" y="47"/>
                    <a:pt x="28" y="48"/>
                  </a:cubicBezTo>
                  <a:cubicBezTo>
                    <a:pt x="27" y="49"/>
                    <a:pt x="27" y="49"/>
                    <a:pt x="27" y="49"/>
                  </a:cubicBezTo>
                  <a:cubicBezTo>
                    <a:pt x="25" y="52"/>
                    <a:pt x="23" y="55"/>
                    <a:pt x="21" y="58"/>
                  </a:cubicBezTo>
                  <a:moveTo>
                    <a:pt x="21" y="51"/>
                  </a:moveTo>
                  <a:cubicBezTo>
                    <a:pt x="21" y="49"/>
                    <a:pt x="21" y="47"/>
                    <a:pt x="21" y="46"/>
                  </a:cubicBezTo>
                  <a:cubicBezTo>
                    <a:pt x="23" y="42"/>
                    <a:pt x="25" y="38"/>
                    <a:pt x="28" y="34"/>
                  </a:cubicBezTo>
                  <a:cubicBezTo>
                    <a:pt x="28" y="37"/>
                    <a:pt x="28" y="39"/>
                    <a:pt x="28" y="41"/>
                  </a:cubicBezTo>
                  <a:cubicBezTo>
                    <a:pt x="28" y="41"/>
                    <a:pt x="28" y="41"/>
                    <a:pt x="28" y="41"/>
                  </a:cubicBezTo>
                  <a:cubicBezTo>
                    <a:pt x="27" y="41"/>
                    <a:pt x="27" y="41"/>
                    <a:pt x="27" y="41"/>
                  </a:cubicBezTo>
                  <a:cubicBezTo>
                    <a:pt x="27" y="41"/>
                    <a:pt x="27" y="41"/>
                    <a:pt x="26" y="41"/>
                  </a:cubicBezTo>
                  <a:cubicBezTo>
                    <a:pt x="24" y="44"/>
                    <a:pt x="23" y="48"/>
                    <a:pt x="21" y="51"/>
                  </a:cubicBezTo>
                  <a:moveTo>
                    <a:pt x="21" y="42"/>
                  </a:moveTo>
                  <a:cubicBezTo>
                    <a:pt x="21" y="40"/>
                    <a:pt x="21" y="37"/>
                    <a:pt x="21" y="35"/>
                  </a:cubicBezTo>
                  <a:cubicBezTo>
                    <a:pt x="23" y="31"/>
                    <a:pt x="25" y="28"/>
                    <a:pt x="28" y="24"/>
                  </a:cubicBezTo>
                  <a:cubicBezTo>
                    <a:pt x="28" y="26"/>
                    <a:pt x="28" y="29"/>
                    <a:pt x="28" y="31"/>
                  </a:cubicBezTo>
                  <a:cubicBezTo>
                    <a:pt x="27" y="32"/>
                    <a:pt x="27" y="32"/>
                    <a:pt x="26" y="33"/>
                  </a:cubicBezTo>
                  <a:cubicBezTo>
                    <a:pt x="24" y="36"/>
                    <a:pt x="23" y="39"/>
                    <a:pt x="21" y="42"/>
                  </a:cubicBezTo>
                  <a:moveTo>
                    <a:pt x="21" y="32"/>
                  </a:moveTo>
                  <a:cubicBezTo>
                    <a:pt x="21" y="30"/>
                    <a:pt x="21" y="28"/>
                    <a:pt x="21" y="26"/>
                  </a:cubicBezTo>
                  <a:cubicBezTo>
                    <a:pt x="23" y="22"/>
                    <a:pt x="25" y="19"/>
                    <a:pt x="28" y="16"/>
                  </a:cubicBezTo>
                  <a:cubicBezTo>
                    <a:pt x="28" y="18"/>
                    <a:pt x="28" y="19"/>
                    <a:pt x="28" y="21"/>
                  </a:cubicBezTo>
                  <a:cubicBezTo>
                    <a:pt x="27" y="21"/>
                    <a:pt x="27" y="21"/>
                    <a:pt x="27" y="21"/>
                  </a:cubicBezTo>
                  <a:cubicBezTo>
                    <a:pt x="25" y="25"/>
                    <a:pt x="23" y="28"/>
                    <a:pt x="21" y="32"/>
                  </a:cubicBezTo>
                  <a:moveTo>
                    <a:pt x="17" y="65"/>
                  </a:moveTo>
                  <a:cubicBezTo>
                    <a:pt x="12" y="64"/>
                    <a:pt x="9" y="64"/>
                    <a:pt x="4" y="64"/>
                  </a:cubicBezTo>
                  <a:cubicBezTo>
                    <a:pt x="4" y="56"/>
                    <a:pt x="4" y="48"/>
                    <a:pt x="4" y="41"/>
                  </a:cubicBezTo>
                  <a:cubicBezTo>
                    <a:pt x="4" y="31"/>
                    <a:pt x="4" y="21"/>
                    <a:pt x="4" y="13"/>
                  </a:cubicBezTo>
                  <a:cubicBezTo>
                    <a:pt x="7" y="13"/>
                    <a:pt x="10" y="13"/>
                    <a:pt x="13" y="14"/>
                  </a:cubicBezTo>
                  <a:cubicBezTo>
                    <a:pt x="14" y="14"/>
                    <a:pt x="16" y="14"/>
                    <a:pt x="17" y="14"/>
                  </a:cubicBezTo>
                  <a:cubicBezTo>
                    <a:pt x="17" y="16"/>
                    <a:pt x="17" y="21"/>
                    <a:pt x="17" y="26"/>
                  </a:cubicBezTo>
                  <a:cubicBezTo>
                    <a:pt x="17" y="35"/>
                    <a:pt x="17" y="45"/>
                    <a:pt x="17" y="55"/>
                  </a:cubicBezTo>
                  <a:cubicBezTo>
                    <a:pt x="17" y="58"/>
                    <a:pt x="17" y="62"/>
                    <a:pt x="17" y="65"/>
                  </a:cubicBezTo>
                  <a:moveTo>
                    <a:pt x="21" y="23"/>
                  </a:moveTo>
                  <a:cubicBezTo>
                    <a:pt x="21" y="22"/>
                    <a:pt x="21" y="21"/>
                    <a:pt x="21" y="20"/>
                  </a:cubicBezTo>
                  <a:cubicBezTo>
                    <a:pt x="23" y="16"/>
                    <a:pt x="25" y="13"/>
                    <a:pt x="27" y="10"/>
                  </a:cubicBezTo>
                  <a:cubicBezTo>
                    <a:pt x="27" y="11"/>
                    <a:pt x="27" y="12"/>
                    <a:pt x="28" y="13"/>
                  </a:cubicBezTo>
                  <a:cubicBezTo>
                    <a:pt x="27" y="14"/>
                    <a:pt x="27" y="14"/>
                    <a:pt x="27" y="14"/>
                  </a:cubicBezTo>
                  <a:cubicBezTo>
                    <a:pt x="25" y="16"/>
                    <a:pt x="23" y="20"/>
                    <a:pt x="21" y="23"/>
                  </a:cubicBezTo>
                  <a:moveTo>
                    <a:pt x="20" y="17"/>
                  </a:moveTo>
                  <a:cubicBezTo>
                    <a:pt x="20" y="15"/>
                    <a:pt x="20" y="14"/>
                    <a:pt x="20" y="13"/>
                  </a:cubicBezTo>
                  <a:cubicBezTo>
                    <a:pt x="23" y="10"/>
                    <a:pt x="25" y="8"/>
                    <a:pt x="27" y="6"/>
                  </a:cubicBezTo>
                  <a:cubicBezTo>
                    <a:pt x="27" y="7"/>
                    <a:pt x="27" y="7"/>
                    <a:pt x="27" y="8"/>
                  </a:cubicBezTo>
                  <a:cubicBezTo>
                    <a:pt x="25" y="10"/>
                    <a:pt x="23" y="13"/>
                    <a:pt x="20" y="17"/>
                  </a:cubicBezTo>
                  <a:moveTo>
                    <a:pt x="18" y="10"/>
                  </a:moveTo>
                  <a:cubicBezTo>
                    <a:pt x="17" y="10"/>
                    <a:pt x="12" y="10"/>
                    <a:pt x="7" y="10"/>
                  </a:cubicBezTo>
                  <a:cubicBezTo>
                    <a:pt x="11" y="7"/>
                    <a:pt x="13" y="5"/>
                    <a:pt x="14" y="4"/>
                  </a:cubicBezTo>
                  <a:cubicBezTo>
                    <a:pt x="15" y="4"/>
                    <a:pt x="19" y="4"/>
                    <a:pt x="23" y="4"/>
                  </a:cubicBezTo>
                  <a:cubicBezTo>
                    <a:pt x="23" y="4"/>
                    <a:pt x="24" y="4"/>
                    <a:pt x="25" y="4"/>
                  </a:cubicBezTo>
                  <a:cubicBezTo>
                    <a:pt x="23" y="6"/>
                    <a:pt x="21" y="8"/>
                    <a:pt x="18" y="10"/>
                  </a:cubicBezTo>
                  <a:moveTo>
                    <a:pt x="23" y="0"/>
                  </a:moveTo>
                  <a:cubicBezTo>
                    <a:pt x="18" y="0"/>
                    <a:pt x="13" y="0"/>
                    <a:pt x="13" y="0"/>
                  </a:cubicBezTo>
                  <a:cubicBezTo>
                    <a:pt x="13" y="0"/>
                    <a:pt x="12" y="0"/>
                    <a:pt x="12" y="1"/>
                  </a:cubicBezTo>
                  <a:cubicBezTo>
                    <a:pt x="12" y="1"/>
                    <a:pt x="11" y="2"/>
                    <a:pt x="9" y="3"/>
                  </a:cubicBezTo>
                  <a:cubicBezTo>
                    <a:pt x="7" y="5"/>
                    <a:pt x="4" y="7"/>
                    <a:pt x="1" y="10"/>
                  </a:cubicBezTo>
                  <a:cubicBezTo>
                    <a:pt x="1" y="10"/>
                    <a:pt x="1" y="10"/>
                    <a:pt x="1" y="10"/>
                  </a:cubicBezTo>
                  <a:cubicBezTo>
                    <a:pt x="1" y="10"/>
                    <a:pt x="1" y="10"/>
                    <a:pt x="1" y="10"/>
                  </a:cubicBezTo>
                  <a:cubicBezTo>
                    <a:pt x="1" y="10"/>
                    <a:pt x="1" y="10"/>
                    <a:pt x="1" y="10"/>
                  </a:cubicBezTo>
                  <a:cubicBezTo>
                    <a:pt x="1" y="11"/>
                    <a:pt x="1" y="11"/>
                    <a:pt x="1" y="11"/>
                  </a:cubicBezTo>
                  <a:cubicBezTo>
                    <a:pt x="1" y="11"/>
                    <a:pt x="1" y="11"/>
                    <a:pt x="1" y="11"/>
                  </a:cubicBezTo>
                  <a:cubicBezTo>
                    <a:pt x="1" y="11"/>
                    <a:pt x="1" y="11"/>
                    <a:pt x="1" y="11"/>
                  </a:cubicBezTo>
                  <a:cubicBezTo>
                    <a:pt x="0" y="12"/>
                    <a:pt x="0" y="12"/>
                    <a:pt x="0" y="12"/>
                  </a:cubicBezTo>
                  <a:cubicBezTo>
                    <a:pt x="1" y="20"/>
                    <a:pt x="1" y="30"/>
                    <a:pt x="1" y="41"/>
                  </a:cubicBezTo>
                  <a:cubicBezTo>
                    <a:pt x="1" y="49"/>
                    <a:pt x="1" y="57"/>
                    <a:pt x="1" y="66"/>
                  </a:cubicBezTo>
                  <a:cubicBezTo>
                    <a:pt x="1" y="66"/>
                    <a:pt x="1" y="66"/>
                    <a:pt x="1" y="66"/>
                  </a:cubicBezTo>
                  <a:cubicBezTo>
                    <a:pt x="1" y="67"/>
                    <a:pt x="2" y="67"/>
                    <a:pt x="3" y="68"/>
                  </a:cubicBezTo>
                  <a:cubicBezTo>
                    <a:pt x="9" y="68"/>
                    <a:pt x="12" y="68"/>
                    <a:pt x="18" y="68"/>
                  </a:cubicBezTo>
                  <a:cubicBezTo>
                    <a:pt x="19" y="68"/>
                    <a:pt x="19" y="68"/>
                    <a:pt x="19" y="68"/>
                  </a:cubicBezTo>
                  <a:cubicBezTo>
                    <a:pt x="19" y="68"/>
                    <a:pt x="20" y="68"/>
                    <a:pt x="20" y="68"/>
                  </a:cubicBezTo>
                  <a:cubicBezTo>
                    <a:pt x="21" y="68"/>
                    <a:pt x="22" y="67"/>
                    <a:pt x="23" y="67"/>
                  </a:cubicBezTo>
                  <a:cubicBezTo>
                    <a:pt x="23" y="67"/>
                    <a:pt x="23" y="67"/>
                    <a:pt x="23" y="67"/>
                  </a:cubicBezTo>
                  <a:cubicBezTo>
                    <a:pt x="23" y="67"/>
                    <a:pt x="23" y="67"/>
                    <a:pt x="23" y="67"/>
                  </a:cubicBezTo>
                  <a:cubicBezTo>
                    <a:pt x="24" y="66"/>
                    <a:pt x="24" y="66"/>
                    <a:pt x="24" y="66"/>
                  </a:cubicBezTo>
                  <a:cubicBezTo>
                    <a:pt x="26" y="65"/>
                    <a:pt x="28" y="63"/>
                    <a:pt x="31" y="62"/>
                  </a:cubicBezTo>
                  <a:cubicBezTo>
                    <a:pt x="31" y="61"/>
                    <a:pt x="31" y="61"/>
                    <a:pt x="31" y="61"/>
                  </a:cubicBezTo>
                  <a:cubicBezTo>
                    <a:pt x="31" y="61"/>
                    <a:pt x="31" y="61"/>
                    <a:pt x="31" y="61"/>
                  </a:cubicBezTo>
                  <a:cubicBezTo>
                    <a:pt x="31" y="61"/>
                    <a:pt x="31" y="61"/>
                    <a:pt x="31" y="61"/>
                  </a:cubicBezTo>
                  <a:cubicBezTo>
                    <a:pt x="31" y="61"/>
                    <a:pt x="31" y="61"/>
                    <a:pt x="31" y="60"/>
                  </a:cubicBezTo>
                  <a:cubicBezTo>
                    <a:pt x="31" y="45"/>
                    <a:pt x="31" y="15"/>
                    <a:pt x="31" y="5"/>
                  </a:cubicBezTo>
                  <a:cubicBezTo>
                    <a:pt x="31" y="4"/>
                    <a:pt x="31" y="4"/>
                    <a:pt x="31" y="3"/>
                  </a:cubicBezTo>
                  <a:cubicBezTo>
                    <a:pt x="31" y="2"/>
                    <a:pt x="31" y="2"/>
                    <a:pt x="31" y="2"/>
                  </a:cubicBezTo>
                  <a:cubicBezTo>
                    <a:pt x="31" y="2"/>
                    <a:pt x="31" y="2"/>
                    <a:pt x="31" y="2"/>
                  </a:cubicBezTo>
                  <a:cubicBezTo>
                    <a:pt x="31" y="2"/>
                    <a:pt x="31" y="2"/>
                    <a:pt x="31" y="2"/>
                  </a:cubicBezTo>
                  <a:cubicBezTo>
                    <a:pt x="31" y="2"/>
                    <a:pt x="31" y="2"/>
                    <a:pt x="31" y="2"/>
                  </a:cubicBezTo>
                  <a:cubicBezTo>
                    <a:pt x="31" y="2"/>
                    <a:pt x="31" y="2"/>
                    <a:pt x="31" y="2"/>
                  </a:cubicBezTo>
                  <a:cubicBezTo>
                    <a:pt x="31" y="2"/>
                    <a:pt x="31" y="2"/>
                    <a:pt x="31" y="2"/>
                  </a:cubicBezTo>
                  <a:cubicBezTo>
                    <a:pt x="31" y="1"/>
                    <a:pt x="31" y="1"/>
                    <a:pt x="31" y="1"/>
                  </a:cubicBezTo>
                  <a:cubicBezTo>
                    <a:pt x="31" y="1"/>
                    <a:pt x="31" y="1"/>
                    <a:pt x="31" y="1"/>
                  </a:cubicBezTo>
                  <a:cubicBezTo>
                    <a:pt x="30" y="1"/>
                    <a:pt x="30" y="0"/>
                    <a:pt x="29" y="0"/>
                  </a:cubicBezTo>
                  <a:cubicBezTo>
                    <a:pt x="28" y="0"/>
                    <a:pt x="25" y="0"/>
                    <a:pt x="23" y="0"/>
                  </a:cubicBezTo>
                </a:path>
              </a:pathLst>
            </a:custGeom>
            <a:solidFill>
              <a:srgbClr val="B2B2B2"/>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6" name="Freeform 805"/>
            <p:cNvSpPr>
              <a:spLocks noEditPoints="1"/>
            </p:cNvSpPr>
            <p:nvPr/>
          </p:nvSpPr>
          <p:spPr bwMode="auto">
            <a:xfrm>
              <a:off x="1122035" y="5427672"/>
              <a:ext cx="66311" cy="167571"/>
            </a:xfrm>
            <a:custGeom>
              <a:avLst/>
              <a:gdLst>
                <a:gd name="T0" fmla="*/ 27 w 31"/>
                <a:gd name="T1" fmla="*/ 67 h 79"/>
                <a:gd name="T2" fmla="*/ 23 w 31"/>
                <a:gd name="T3" fmla="*/ 73 h 79"/>
                <a:gd name="T4" fmla="*/ 20 w 31"/>
                <a:gd name="T5" fmla="*/ 67 h 79"/>
                <a:gd name="T6" fmla="*/ 20 w 31"/>
                <a:gd name="T7" fmla="*/ 67 h 79"/>
                <a:gd name="T8" fmla="*/ 27 w 31"/>
                <a:gd name="T9" fmla="*/ 64 h 79"/>
                <a:gd name="T10" fmla="*/ 20 w 31"/>
                <a:gd name="T11" fmla="*/ 64 h 79"/>
                <a:gd name="T12" fmla="*/ 21 w 31"/>
                <a:gd name="T13" fmla="*/ 59 h 79"/>
                <a:gd name="T14" fmla="*/ 27 w 31"/>
                <a:gd name="T15" fmla="*/ 56 h 79"/>
                <a:gd name="T16" fmla="*/ 20 w 31"/>
                <a:gd name="T17" fmla="*/ 64 h 79"/>
                <a:gd name="T18" fmla="*/ 20 w 31"/>
                <a:gd name="T19" fmla="*/ 51 h 79"/>
                <a:gd name="T20" fmla="*/ 27 w 31"/>
                <a:gd name="T21" fmla="*/ 43 h 79"/>
                <a:gd name="T22" fmla="*/ 26 w 31"/>
                <a:gd name="T23" fmla="*/ 47 h 79"/>
                <a:gd name="T24" fmla="*/ 20 w 31"/>
                <a:gd name="T25" fmla="*/ 48 h 79"/>
                <a:gd name="T26" fmla="*/ 27 w 31"/>
                <a:gd name="T27" fmla="*/ 33 h 79"/>
                <a:gd name="T28" fmla="*/ 27 w 31"/>
                <a:gd name="T29" fmla="*/ 40 h 79"/>
                <a:gd name="T30" fmla="*/ 20 w 31"/>
                <a:gd name="T31" fmla="*/ 39 h 79"/>
                <a:gd name="T32" fmla="*/ 21 w 31"/>
                <a:gd name="T33" fmla="*/ 33 h 79"/>
                <a:gd name="T34" fmla="*/ 27 w 31"/>
                <a:gd name="T35" fmla="*/ 30 h 79"/>
                <a:gd name="T36" fmla="*/ 20 w 31"/>
                <a:gd name="T37" fmla="*/ 39 h 79"/>
                <a:gd name="T38" fmla="*/ 20 w 31"/>
                <a:gd name="T39" fmla="*/ 27 h 79"/>
                <a:gd name="T40" fmla="*/ 22 w 31"/>
                <a:gd name="T41" fmla="*/ 26 h 79"/>
                <a:gd name="T42" fmla="*/ 27 w 31"/>
                <a:gd name="T43" fmla="*/ 19 h 79"/>
                <a:gd name="T44" fmla="*/ 27 w 31"/>
                <a:gd name="T45" fmla="*/ 24 h 79"/>
                <a:gd name="T46" fmla="*/ 26 w 31"/>
                <a:gd name="T47" fmla="*/ 24 h 79"/>
                <a:gd name="T48" fmla="*/ 17 w 31"/>
                <a:gd name="T49" fmla="*/ 76 h 79"/>
                <a:gd name="T50" fmla="*/ 4 w 31"/>
                <a:gd name="T51" fmla="*/ 47 h 79"/>
                <a:gd name="T52" fmla="*/ 12 w 31"/>
                <a:gd name="T53" fmla="*/ 13 h 79"/>
                <a:gd name="T54" fmla="*/ 16 w 31"/>
                <a:gd name="T55" fmla="*/ 30 h 79"/>
                <a:gd name="T56" fmla="*/ 17 w 31"/>
                <a:gd name="T57" fmla="*/ 76 h 79"/>
                <a:gd name="T58" fmla="*/ 20 w 31"/>
                <a:gd name="T59" fmla="*/ 21 h 79"/>
                <a:gd name="T60" fmla="*/ 27 w 31"/>
                <a:gd name="T61" fmla="*/ 17 h 79"/>
                <a:gd name="T62" fmla="*/ 20 w 31"/>
                <a:gd name="T63" fmla="*/ 24 h 79"/>
                <a:gd name="T64" fmla="*/ 20 w 31"/>
                <a:gd name="T65" fmla="*/ 13 h 79"/>
                <a:gd name="T66" fmla="*/ 27 w 31"/>
                <a:gd name="T67" fmla="*/ 9 h 79"/>
                <a:gd name="T68" fmla="*/ 20 w 31"/>
                <a:gd name="T69" fmla="*/ 18 h 79"/>
                <a:gd name="T70" fmla="*/ 6 w 31"/>
                <a:gd name="T71" fmla="*/ 9 h 79"/>
                <a:gd name="T72" fmla="*/ 22 w 31"/>
                <a:gd name="T73" fmla="*/ 3 h 79"/>
                <a:gd name="T74" fmla="*/ 18 w 31"/>
                <a:gd name="T75" fmla="*/ 10 h 79"/>
                <a:gd name="T76" fmla="*/ 12 w 31"/>
                <a:gd name="T77" fmla="*/ 0 h 79"/>
                <a:gd name="T78" fmla="*/ 8 w 31"/>
                <a:gd name="T79" fmla="*/ 3 h 79"/>
                <a:gd name="T80" fmla="*/ 0 w 31"/>
                <a:gd name="T81" fmla="*/ 10 h 79"/>
                <a:gd name="T82" fmla="*/ 0 w 31"/>
                <a:gd name="T83" fmla="*/ 10 h 79"/>
                <a:gd name="T84" fmla="*/ 0 w 31"/>
                <a:gd name="T85" fmla="*/ 11 h 79"/>
                <a:gd name="T86" fmla="*/ 0 w 31"/>
                <a:gd name="T87" fmla="*/ 11 h 79"/>
                <a:gd name="T88" fmla="*/ 0 w 31"/>
                <a:gd name="T89" fmla="*/ 77 h 79"/>
                <a:gd name="T90" fmla="*/ 2 w 31"/>
                <a:gd name="T91" fmla="*/ 79 h 79"/>
                <a:gd name="T92" fmla="*/ 18 w 31"/>
                <a:gd name="T93" fmla="*/ 79 h 79"/>
                <a:gd name="T94" fmla="*/ 30 w 31"/>
                <a:gd name="T95" fmla="*/ 73 h 79"/>
                <a:gd name="T96" fmla="*/ 30 w 31"/>
                <a:gd name="T97" fmla="*/ 72 h 79"/>
                <a:gd name="T98" fmla="*/ 31 w 31"/>
                <a:gd name="T99" fmla="*/ 71 h 79"/>
                <a:gd name="T100" fmla="*/ 30 w 31"/>
                <a:gd name="T101" fmla="*/ 3 h 79"/>
                <a:gd name="T102" fmla="*/ 30 w 31"/>
                <a:gd name="T103" fmla="*/ 2 h 79"/>
                <a:gd name="T104" fmla="*/ 30 w 31"/>
                <a:gd name="T105" fmla="*/ 2 h 79"/>
                <a:gd name="T106" fmla="*/ 30 w 31"/>
                <a:gd name="T107" fmla="*/ 1 h 79"/>
                <a:gd name="T108" fmla="*/ 30 w 31"/>
                <a:gd name="T109" fmla="*/ 1 h 79"/>
                <a:gd name="T110" fmla="*/ 22 w 31"/>
                <a:gd name="T11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1" h="79">
                  <a:moveTo>
                    <a:pt x="23" y="73"/>
                  </a:moveTo>
                  <a:cubicBezTo>
                    <a:pt x="24" y="71"/>
                    <a:pt x="26" y="69"/>
                    <a:pt x="27" y="67"/>
                  </a:cubicBezTo>
                  <a:cubicBezTo>
                    <a:pt x="27" y="68"/>
                    <a:pt x="27" y="69"/>
                    <a:pt x="27" y="70"/>
                  </a:cubicBezTo>
                  <a:cubicBezTo>
                    <a:pt x="26" y="71"/>
                    <a:pt x="24" y="72"/>
                    <a:pt x="23" y="73"/>
                  </a:cubicBezTo>
                  <a:moveTo>
                    <a:pt x="20" y="74"/>
                  </a:moveTo>
                  <a:cubicBezTo>
                    <a:pt x="20" y="72"/>
                    <a:pt x="20" y="69"/>
                    <a:pt x="20" y="67"/>
                  </a:cubicBezTo>
                  <a:cubicBezTo>
                    <a:pt x="20" y="67"/>
                    <a:pt x="20" y="67"/>
                    <a:pt x="20" y="67"/>
                  </a:cubicBezTo>
                  <a:cubicBezTo>
                    <a:pt x="20" y="67"/>
                    <a:pt x="20" y="67"/>
                    <a:pt x="20" y="67"/>
                  </a:cubicBezTo>
                  <a:cubicBezTo>
                    <a:pt x="22" y="64"/>
                    <a:pt x="25" y="61"/>
                    <a:pt x="27" y="58"/>
                  </a:cubicBezTo>
                  <a:cubicBezTo>
                    <a:pt x="27" y="60"/>
                    <a:pt x="27" y="62"/>
                    <a:pt x="27" y="64"/>
                  </a:cubicBezTo>
                  <a:cubicBezTo>
                    <a:pt x="25" y="67"/>
                    <a:pt x="22" y="70"/>
                    <a:pt x="20" y="74"/>
                  </a:cubicBezTo>
                  <a:moveTo>
                    <a:pt x="20" y="64"/>
                  </a:moveTo>
                  <a:cubicBezTo>
                    <a:pt x="20" y="62"/>
                    <a:pt x="20" y="61"/>
                    <a:pt x="20" y="59"/>
                  </a:cubicBezTo>
                  <a:cubicBezTo>
                    <a:pt x="21" y="59"/>
                    <a:pt x="21" y="59"/>
                    <a:pt x="21" y="59"/>
                  </a:cubicBezTo>
                  <a:cubicBezTo>
                    <a:pt x="23" y="56"/>
                    <a:pt x="25" y="52"/>
                    <a:pt x="27" y="49"/>
                  </a:cubicBezTo>
                  <a:cubicBezTo>
                    <a:pt x="27" y="52"/>
                    <a:pt x="27" y="54"/>
                    <a:pt x="27" y="56"/>
                  </a:cubicBezTo>
                  <a:cubicBezTo>
                    <a:pt x="26" y="56"/>
                    <a:pt x="26" y="56"/>
                    <a:pt x="26" y="56"/>
                  </a:cubicBezTo>
                  <a:cubicBezTo>
                    <a:pt x="24" y="59"/>
                    <a:pt x="22" y="61"/>
                    <a:pt x="20" y="64"/>
                  </a:cubicBezTo>
                  <a:moveTo>
                    <a:pt x="20" y="56"/>
                  </a:moveTo>
                  <a:cubicBezTo>
                    <a:pt x="20" y="54"/>
                    <a:pt x="20" y="52"/>
                    <a:pt x="20" y="51"/>
                  </a:cubicBezTo>
                  <a:cubicBezTo>
                    <a:pt x="21" y="50"/>
                    <a:pt x="21" y="50"/>
                    <a:pt x="21" y="50"/>
                  </a:cubicBezTo>
                  <a:cubicBezTo>
                    <a:pt x="23" y="48"/>
                    <a:pt x="25" y="45"/>
                    <a:pt x="27" y="43"/>
                  </a:cubicBezTo>
                  <a:cubicBezTo>
                    <a:pt x="27" y="44"/>
                    <a:pt x="27" y="45"/>
                    <a:pt x="27" y="47"/>
                  </a:cubicBezTo>
                  <a:cubicBezTo>
                    <a:pt x="26" y="47"/>
                    <a:pt x="26" y="47"/>
                    <a:pt x="26" y="47"/>
                  </a:cubicBezTo>
                  <a:cubicBezTo>
                    <a:pt x="24" y="50"/>
                    <a:pt x="22" y="53"/>
                    <a:pt x="20" y="56"/>
                  </a:cubicBezTo>
                  <a:moveTo>
                    <a:pt x="20" y="48"/>
                  </a:moveTo>
                  <a:cubicBezTo>
                    <a:pt x="20" y="46"/>
                    <a:pt x="20" y="44"/>
                    <a:pt x="20" y="41"/>
                  </a:cubicBezTo>
                  <a:cubicBezTo>
                    <a:pt x="22" y="39"/>
                    <a:pt x="25" y="36"/>
                    <a:pt x="27" y="33"/>
                  </a:cubicBezTo>
                  <a:cubicBezTo>
                    <a:pt x="27" y="35"/>
                    <a:pt x="27" y="38"/>
                    <a:pt x="27" y="40"/>
                  </a:cubicBezTo>
                  <a:cubicBezTo>
                    <a:pt x="27" y="40"/>
                    <a:pt x="27" y="40"/>
                    <a:pt x="27" y="40"/>
                  </a:cubicBezTo>
                  <a:cubicBezTo>
                    <a:pt x="25" y="43"/>
                    <a:pt x="22" y="46"/>
                    <a:pt x="20" y="48"/>
                  </a:cubicBezTo>
                  <a:moveTo>
                    <a:pt x="20" y="39"/>
                  </a:moveTo>
                  <a:cubicBezTo>
                    <a:pt x="20" y="37"/>
                    <a:pt x="20" y="35"/>
                    <a:pt x="20" y="34"/>
                  </a:cubicBezTo>
                  <a:cubicBezTo>
                    <a:pt x="21" y="33"/>
                    <a:pt x="21" y="33"/>
                    <a:pt x="21" y="33"/>
                  </a:cubicBezTo>
                  <a:cubicBezTo>
                    <a:pt x="23" y="31"/>
                    <a:pt x="25" y="28"/>
                    <a:pt x="27" y="26"/>
                  </a:cubicBezTo>
                  <a:cubicBezTo>
                    <a:pt x="27" y="27"/>
                    <a:pt x="27" y="29"/>
                    <a:pt x="27" y="30"/>
                  </a:cubicBezTo>
                  <a:cubicBezTo>
                    <a:pt x="27" y="30"/>
                    <a:pt x="27" y="30"/>
                    <a:pt x="27" y="30"/>
                  </a:cubicBezTo>
                  <a:cubicBezTo>
                    <a:pt x="24" y="33"/>
                    <a:pt x="22" y="36"/>
                    <a:pt x="20" y="39"/>
                  </a:cubicBezTo>
                  <a:moveTo>
                    <a:pt x="20" y="32"/>
                  </a:moveTo>
                  <a:cubicBezTo>
                    <a:pt x="20" y="30"/>
                    <a:pt x="20" y="29"/>
                    <a:pt x="20" y="27"/>
                  </a:cubicBezTo>
                  <a:cubicBezTo>
                    <a:pt x="20" y="27"/>
                    <a:pt x="21" y="27"/>
                    <a:pt x="21" y="27"/>
                  </a:cubicBezTo>
                  <a:cubicBezTo>
                    <a:pt x="22" y="27"/>
                    <a:pt x="22" y="26"/>
                    <a:pt x="22" y="26"/>
                  </a:cubicBezTo>
                  <a:cubicBezTo>
                    <a:pt x="21" y="25"/>
                    <a:pt x="21" y="25"/>
                    <a:pt x="21" y="25"/>
                  </a:cubicBezTo>
                  <a:cubicBezTo>
                    <a:pt x="23" y="23"/>
                    <a:pt x="25" y="21"/>
                    <a:pt x="27" y="19"/>
                  </a:cubicBezTo>
                  <a:cubicBezTo>
                    <a:pt x="27" y="21"/>
                    <a:pt x="27" y="23"/>
                    <a:pt x="27" y="24"/>
                  </a:cubicBezTo>
                  <a:cubicBezTo>
                    <a:pt x="27" y="24"/>
                    <a:pt x="27" y="24"/>
                    <a:pt x="27" y="24"/>
                  </a:cubicBezTo>
                  <a:cubicBezTo>
                    <a:pt x="27" y="24"/>
                    <a:pt x="26" y="24"/>
                    <a:pt x="26" y="24"/>
                  </a:cubicBezTo>
                  <a:cubicBezTo>
                    <a:pt x="26" y="24"/>
                    <a:pt x="26" y="24"/>
                    <a:pt x="26" y="24"/>
                  </a:cubicBezTo>
                  <a:cubicBezTo>
                    <a:pt x="24" y="27"/>
                    <a:pt x="22" y="29"/>
                    <a:pt x="20" y="32"/>
                  </a:cubicBezTo>
                  <a:moveTo>
                    <a:pt x="17" y="76"/>
                  </a:moveTo>
                  <a:cubicBezTo>
                    <a:pt x="12" y="75"/>
                    <a:pt x="8" y="75"/>
                    <a:pt x="4" y="75"/>
                  </a:cubicBezTo>
                  <a:cubicBezTo>
                    <a:pt x="4" y="67"/>
                    <a:pt x="4" y="57"/>
                    <a:pt x="4" y="47"/>
                  </a:cubicBezTo>
                  <a:cubicBezTo>
                    <a:pt x="4" y="34"/>
                    <a:pt x="4" y="22"/>
                    <a:pt x="3" y="13"/>
                  </a:cubicBezTo>
                  <a:cubicBezTo>
                    <a:pt x="6" y="13"/>
                    <a:pt x="9" y="13"/>
                    <a:pt x="12" y="13"/>
                  </a:cubicBezTo>
                  <a:cubicBezTo>
                    <a:pt x="14" y="13"/>
                    <a:pt x="15" y="13"/>
                    <a:pt x="16" y="13"/>
                  </a:cubicBezTo>
                  <a:cubicBezTo>
                    <a:pt x="16" y="16"/>
                    <a:pt x="16" y="22"/>
                    <a:pt x="16" y="30"/>
                  </a:cubicBezTo>
                  <a:cubicBezTo>
                    <a:pt x="16" y="41"/>
                    <a:pt x="17" y="54"/>
                    <a:pt x="17" y="64"/>
                  </a:cubicBezTo>
                  <a:cubicBezTo>
                    <a:pt x="17" y="69"/>
                    <a:pt x="17" y="73"/>
                    <a:pt x="17" y="76"/>
                  </a:cubicBezTo>
                  <a:moveTo>
                    <a:pt x="20" y="24"/>
                  </a:moveTo>
                  <a:cubicBezTo>
                    <a:pt x="20" y="23"/>
                    <a:pt x="20" y="22"/>
                    <a:pt x="20" y="21"/>
                  </a:cubicBezTo>
                  <a:cubicBezTo>
                    <a:pt x="22" y="18"/>
                    <a:pt x="24" y="15"/>
                    <a:pt x="27" y="12"/>
                  </a:cubicBezTo>
                  <a:cubicBezTo>
                    <a:pt x="27" y="13"/>
                    <a:pt x="27" y="15"/>
                    <a:pt x="27" y="17"/>
                  </a:cubicBezTo>
                  <a:cubicBezTo>
                    <a:pt x="26" y="17"/>
                    <a:pt x="26" y="17"/>
                    <a:pt x="26" y="17"/>
                  </a:cubicBezTo>
                  <a:cubicBezTo>
                    <a:pt x="24" y="20"/>
                    <a:pt x="22" y="22"/>
                    <a:pt x="20" y="24"/>
                  </a:cubicBezTo>
                  <a:moveTo>
                    <a:pt x="20" y="18"/>
                  </a:moveTo>
                  <a:cubicBezTo>
                    <a:pt x="20" y="16"/>
                    <a:pt x="20" y="14"/>
                    <a:pt x="20" y="13"/>
                  </a:cubicBezTo>
                  <a:cubicBezTo>
                    <a:pt x="23" y="10"/>
                    <a:pt x="25" y="8"/>
                    <a:pt x="27" y="6"/>
                  </a:cubicBezTo>
                  <a:cubicBezTo>
                    <a:pt x="27" y="7"/>
                    <a:pt x="27" y="8"/>
                    <a:pt x="27" y="9"/>
                  </a:cubicBezTo>
                  <a:cubicBezTo>
                    <a:pt x="27" y="9"/>
                    <a:pt x="27" y="9"/>
                    <a:pt x="27" y="9"/>
                  </a:cubicBezTo>
                  <a:cubicBezTo>
                    <a:pt x="24" y="12"/>
                    <a:pt x="22" y="15"/>
                    <a:pt x="20" y="18"/>
                  </a:cubicBezTo>
                  <a:moveTo>
                    <a:pt x="18" y="10"/>
                  </a:moveTo>
                  <a:cubicBezTo>
                    <a:pt x="17" y="10"/>
                    <a:pt x="11" y="10"/>
                    <a:pt x="6" y="9"/>
                  </a:cubicBezTo>
                  <a:cubicBezTo>
                    <a:pt x="10" y="7"/>
                    <a:pt x="12" y="4"/>
                    <a:pt x="13" y="4"/>
                  </a:cubicBezTo>
                  <a:cubicBezTo>
                    <a:pt x="15" y="4"/>
                    <a:pt x="18" y="3"/>
                    <a:pt x="22" y="3"/>
                  </a:cubicBezTo>
                  <a:cubicBezTo>
                    <a:pt x="23" y="3"/>
                    <a:pt x="23" y="3"/>
                    <a:pt x="24" y="3"/>
                  </a:cubicBezTo>
                  <a:cubicBezTo>
                    <a:pt x="22" y="5"/>
                    <a:pt x="20" y="7"/>
                    <a:pt x="18" y="10"/>
                  </a:cubicBezTo>
                  <a:moveTo>
                    <a:pt x="22" y="0"/>
                  </a:moveTo>
                  <a:cubicBezTo>
                    <a:pt x="17" y="0"/>
                    <a:pt x="12" y="0"/>
                    <a:pt x="12" y="0"/>
                  </a:cubicBezTo>
                  <a:cubicBezTo>
                    <a:pt x="12" y="0"/>
                    <a:pt x="12" y="0"/>
                    <a:pt x="11" y="0"/>
                  </a:cubicBezTo>
                  <a:cubicBezTo>
                    <a:pt x="11" y="0"/>
                    <a:pt x="10" y="1"/>
                    <a:pt x="8" y="3"/>
                  </a:cubicBezTo>
                  <a:cubicBezTo>
                    <a:pt x="6" y="5"/>
                    <a:pt x="4" y="7"/>
                    <a:pt x="0" y="10"/>
                  </a:cubicBezTo>
                  <a:cubicBezTo>
                    <a:pt x="0" y="10"/>
                    <a:pt x="0" y="10"/>
                    <a:pt x="0" y="10"/>
                  </a:cubicBezTo>
                  <a:cubicBezTo>
                    <a:pt x="0" y="10"/>
                    <a:pt x="0" y="10"/>
                    <a:pt x="0" y="10"/>
                  </a:cubicBezTo>
                  <a:cubicBezTo>
                    <a:pt x="0" y="10"/>
                    <a:pt x="0" y="10"/>
                    <a:pt x="0" y="10"/>
                  </a:cubicBezTo>
                  <a:cubicBezTo>
                    <a:pt x="0" y="10"/>
                    <a:pt x="0" y="10"/>
                    <a:pt x="0" y="10"/>
                  </a:cubicBezTo>
                  <a:cubicBezTo>
                    <a:pt x="0" y="11"/>
                    <a:pt x="0" y="11"/>
                    <a:pt x="0" y="11"/>
                  </a:cubicBezTo>
                  <a:cubicBezTo>
                    <a:pt x="0" y="11"/>
                    <a:pt x="0" y="11"/>
                    <a:pt x="0" y="11"/>
                  </a:cubicBezTo>
                  <a:cubicBezTo>
                    <a:pt x="0" y="11"/>
                    <a:pt x="0" y="11"/>
                    <a:pt x="0" y="11"/>
                  </a:cubicBezTo>
                  <a:cubicBezTo>
                    <a:pt x="0" y="20"/>
                    <a:pt x="0" y="33"/>
                    <a:pt x="0" y="47"/>
                  </a:cubicBezTo>
                  <a:cubicBezTo>
                    <a:pt x="0" y="57"/>
                    <a:pt x="0" y="68"/>
                    <a:pt x="0" y="77"/>
                  </a:cubicBezTo>
                  <a:cubicBezTo>
                    <a:pt x="0" y="77"/>
                    <a:pt x="0" y="77"/>
                    <a:pt x="0" y="77"/>
                  </a:cubicBezTo>
                  <a:cubicBezTo>
                    <a:pt x="0" y="78"/>
                    <a:pt x="1" y="78"/>
                    <a:pt x="2" y="79"/>
                  </a:cubicBezTo>
                  <a:cubicBezTo>
                    <a:pt x="8" y="79"/>
                    <a:pt x="11" y="79"/>
                    <a:pt x="18" y="79"/>
                  </a:cubicBezTo>
                  <a:cubicBezTo>
                    <a:pt x="18" y="79"/>
                    <a:pt x="18" y="79"/>
                    <a:pt x="18" y="79"/>
                  </a:cubicBezTo>
                  <a:cubicBezTo>
                    <a:pt x="19" y="79"/>
                    <a:pt x="19" y="79"/>
                    <a:pt x="19" y="79"/>
                  </a:cubicBezTo>
                  <a:cubicBezTo>
                    <a:pt x="23" y="77"/>
                    <a:pt x="26" y="75"/>
                    <a:pt x="30" y="73"/>
                  </a:cubicBezTo>
                  <a:cubicBezTo>
                    <a:pt x="30" y="72"/>
                    <a:pt x="30" y="72"/>
                    <a:pt x="30" y="72"/>
                  </a:cubicBezTo>
                  <a:cubicBezTo>
                    <a:pt x="30" y="72"/>
                    <a:pt x="30" y="72"/>
                    <a:pt x="30" y="72"/>
                  </a:cubicBezTo>
                  <a:cubicBezTo>
                    <a:pt x="30" y="72"/>
                    <a:pt x="30" y="72"/>
                    <a:pt x="30" y="72"/>
                  </a:cubicBezTo>
                  <a:cubicBezTo>
                    <a:pt x="31" y="72"/>
                    <a:pt x="31" y="72"/>
                    <a:pt x="31" y="71"/>
                  </a:cubicBezTo>
                  <a:cubicBezTo>
                    <a:pt x="31" y="56"/>
                    <a:pt x="30" y="18"/>
                    <a:pt x="30" y="6"/>
                  </a:cubicBezTo>
                  <a:cubicBezTo>
                    <a:pt x="30" y="5"/>
                    <a:pt x="30" y="4"/>
                    <a:pt x="30" y="3"/>
                  </a:cubicBezTo>
                  <a:cubicBezTo>
                    <a:pt x="30" y="2"/>
                    <a:pt x="30" y="2"/>
                    <a:pt x="30" y="2"/>
                  </a:cubicBezTo>
                  <a:cubicBezTo>
                    <a:pt x="30" y="2"/>
                    <a:pt x="30" y="2"/>
                    <a:pt x="30" y="2"/>
                  </a:cubicBezTo>
                  <a:cubicBezTo>
                    <a:pt x="30" y="2"/>
                    <a:pt x="30" y="2"/>
                    <a:pt x="30" y="2"/>
                  </a:cubicBezTo>
                  <a:cubicBezTo>
                    <a:pt x="30" y="2"/>
                    <a:pt x="30" y="2"/>
                    <a:pt x="30" y="2"/>
                  </a:cubicBezTo>
                  <a:cubicBezTo>
                    <a:pt x="30" y="1"/>
                    <a:pt x="30" y="1"/>
                    <a:pt x="30" y="1"/>
                  </a:cubicBezTo>
                  <a:cubicBezTo>
                    <a:pt x="30" y="1"/>
                    <a:pt x="30" y="1"/>
                    <a:pt x="30" y="1"/>
                  </a:cubicBezTo>
                  <a:cubicBezTo>
                    <a:pt x="30" y="1"/>
                    <a:pt x="30" y="1"/>
                    <a:pt x="30" y="1"/>
                  </a:cubicBezTo>
                  <a:cubicBezTo>
                    <a:pt x="30" y="1"/>
                    <a:pt x="30" y="1"/>
                    <a:pt x="30" y="1"/>
                  </a:cubicBezTo>
                  <a:cubicBezTo>
                    <a:pt x="30" y="0"/>
                    <a:pt x="29" y="0"/>
                    <a:pt x="29" y="0"/>
                  </a:cubicBezTo>
                  <a:cubicBezTo>
                    <a:pt x="27" y="0"/>
                    <a:pt x="24" y="0"/>
                    <a:pt x="22" y="0"/>
                  </a:cubicBezTo>
                </a:path>
              </a:pathLst>
            </a:custGeom>
            <a:solidFill>
              <a:srgbClr val="B2B2B2"/>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357" name="组合 356"/>
          <p:cNvGrpSpPr/>
          <p:nvPr/>
        </p:nvGrpSpPr>
        <p:grpSpPr>
          <a:xfrm>
            <a:off x="4229711" y="3235385"/>
            <a:ext cx="239038" cy="253127"/>
            <a:chOff x="2620314" y="3070030"/>
            <a:chExt cx="456115" cy="482999"/>
          </a:xfrm>
        </p:grpSpPr>
        <p:sp>
          <p:nvSpPr>
            <p:cNvPr id="358" name="Freeform 806"/>
            <p:cNvSpPr>
              <a:spLocks noEditPoints="1"/>
            </p:cNvSpPr>
            <p:nvPr/>
          </p:nvSpPr>
          <p:spPr bwMode="auto">
            <a:xfrm>
              <a:off x="2620314" y="3070030"/>
              <a:ext cx="456115" cy="482999"/>
            </a:xfrm>
            <a:custGeom>
              <a:avLst/>
              <a:gdLst>
                <a:gd name="T0" fmla="*/ 155 w 215"/>
                <a:gd name="T1" fmla="*/ 179 h 228"/>
                <a:gd name="T2" fmla="*/ 192 w 215"/>
                <a:gd name="T3" fmla="*/ 133 h 228"/>
                <a:gd name="T4" fmla="*/ 148 w 215"/>
                <a:gd name="T5" fmla="*/ 193 h 228"/>
                <a:gd name="T6" fmla="*/ 6 w 215"/>
                <a:gd name="T7" fmla="*/ 89 h 228"/>
                <a:gd name="T8" fmla="*/ 24 w 215"/>
                <a:gd name="T9" fmla="*/ 105 h 228"/>
                <a:gd name="T10" fmla="*/ 28 w 215"/>
                <a:gd name="T11" fmla="*/ 101 h 228"/>
                <a:gd name="T12" fmla="*/ 27 w 215"/>
                <a:gd name="T13" fmla="*/ 108 h 228"/>
                <a:gd name="T14" fmla="*/ 39 w 215"/>
                <a:gd name="T15" fmla="*/ 126 h 228"/>
                <a:gd name="T16" fmla="*/ 44 w 215"/>
                <a:gd name="T17" fmla="*/ 123 h 228"/>
                <a:gd name="T18" fmla="*/ 45 w 215"/>
                <a:gd name="T19" fmla="*/ 131 h 228"/>
                <a:gd name="T20" fmla="*/ 55 w 215"/>
                <a:gd name="T21" fmla="*/ 149 h 228"/>
                <a:gd name="T22" fmla="*/ 60 w 215"/>
                <a:gd name="T23" fmla="*/ 146 h 228"/>
                <a:gd name="T24" fmla="*/ 63 w 215"/>
                <a:gd name="T25" fmla="*/ 150 h 228"/>
                <a:gd name="T26" fmla="*/ 70 w 215"/>
                <a:gd name="T27" fmla="*/ 171 h 228"/>
                <a:gd name="T28" fmla="*/ 75 w 215"/>
                <a:gd name="T29" fmla="*/ 169 h 228"/>
                <a:gd name="T30" fmla="*/ 75 w 215"/>
                <a:gd name="T31" fmla="*/ 180 h 228"/>
                <a:gd name="T32" fmla="*/ 92 w 215"/>
                <a:gd name="T33" fmla="*/ 208 h 228"/>
                <a:gd name="T34" fmla="*/ 161 w 215"/>
                <a:gd name="T35" fmla="*/ 160 h 228"/>
                <a:gd name="T36" fmla="*/ 133 w 215"/>
                <a:gd name="T37" fmla="*/ 190 h 228"/>
                <a:gd name="T38" fmla="*/ 76 w 215"/>
                <a:gd name="T39" fmla="*/ 188 h 228"/>
                <a:gd name="T40" fmla="*/ 63 w 215"/>
                <a:gd name="T41" fmla="*/ 182 h 228"/>
                <a:gd name="T42" fmla="*/ 53 w 215"/>
                <a:gd name="T43" fmla="*/ 158 h 228"/>
                <a:gd name="T44" fmla="*/ 44 w 215"/>
                <a:gd name="T45" fmla="*/ 145 h 228"/>
                <a:gd name="T46" fmla="*/ 39 w 215"/>
                <a:gd name="T47" fmla="*/ 134 h 228"/>
                <a:gd name="T48" fmla="*/ 29 w 215"/>
                <a:gd name="T49" fmla="*/ 117 h 228"/>
                <a:gd name="T50" fmla="*/ 24 w 215"/>
                <a:gd name="T51" fmla="*/ 111 h 228"/>
                <a:gd name="T52" fmla="*/ 10 w 215"/>
                <a:gd name="T53" fmla="*/ 85 h 228"/>
                <a:gd name="T54" fmla="*/ 103 w 215"/>
                <a:gd name="T55" fmla="*/ 3 h 228"/>
                <a:gd name="T56" fmla="*/ 160 w 215"/>
                <a:gd name="T57" fmla="*/ 158 h 228"/>
                <a:gd name="T58" fmla="*/ 79 w 215"/>
                <a:gd name="T59" fmla="*/ 181 h 228"/>
                <a:gd name="T60" fmla="*/ 70 w 215"/>
                <a:gd name="T61" fmla="*/ 168 h 228"/>
                <a:gd name="T62" fmla="*/ 60 w 215"/>
                <a:gd name="T63" fmla="*/ 144 h 228"/>
                <a:gd name="T64" fmla="*/ 49 w 215"/>
                <a:gd name="T65" fmla="*/ 131 h 228"/>
                <a:gd name="T66" fmla="*/ 44 w 215"/>
                <a:gd name="T67" fmla="*/ 120 h 228"/>
                <a:gd name="T68" fmla="*/ 31 w 215"/>
                <a:gd name="T69" fmla="*/ 100 h 228"/>
                <a:gd name="T70" fmla="*/ 23 w 215"/>
                <a:gd name="T71" fmla="*/ 101 h 228"/>
                <a:gd name="T72" fmla="*/ 3 w 215"/>
                <a:gd name="T73" fmla="*/ 81 h 228"/>
                <a:gd name="T74" fmla="*/ 0 w 215"/>
                <a:gd name="T75" fmla="*/ 92 h 228"/>
                <a:gd name="T76" fmla="*/ 21 w 215"/>
                <a:gd name="T77" fmla="*/ 116 h 228"/>
                <a:gd name="T78" fmla="*/ 25 w 215"/>
                <a:gd name="T79" fmla="*/ 115 h 228"/>
                <a:gd name="T80" fmla="*/ 22 w 215"/>
                <a:gd name="T81" fmla="*/ 121 h 228"/>
                <a:gd name="T82" fmla="*/ 34 w 215"/>
                <a:gd name="T83" fmla="*/ 139 h 228"/>
                <a:gd name="T84" fmla="*/ 42 w 215"/>
                <a:gd name="T85" fmla="*/ 138 h 228"/>
                <a:gd name="T86" fmla="*/ 38 w 215"/>
                <a:gd name="T87" fmla="*/ 145 h 228"/>
                <a:gd name="T88" fmla="*/ 49 w 215"/>
                <a:gd name="T89" fmla="*/ 163 h 228"/>
                <a:gd name="T90" fmla="*/ 53 w 215"/>
                <a:gd name="T91" fmla="*/ 160 h 228"/>
                <a:gd name="T92" fmla="*/ 54 w 215"/>
                <a:gd name="T93" fmla="*/ 169 h 228"/>
                <a:gd name="T94" fmla="*/ 63 w 215"/>
                <a:gd name="T95" fmla="*/ 186 h 228"/>
                <a:gd name="T96" fmla="*/ 73 w 215"/>
                <a:gd name="T97" fmla="*/ 186 h 228"/>
                <a:gd name="T98" fmla="*/ 68 w 215"/>
                <a:gd name="T99" fmla="*/ 196 h 228"/>
                <a:gd name="T100" fmla="*/ 83 w 215"/>
                <a:gd name="T101" fmla="*/ 223 h 228"/>
                <a:gd name="T102" fmla="*/ 98 w 215"/>
                <a:gd name="T103" fmla="*/ 228 h 228"/>
                <a:gd name="T104" fmla="*/ 170 w 215"/>
                <a:gd name="T105" fmla="*/ 182 h 228"/>
                <a:gd name="T106" fmla="*/ 201 w 215"/>
                <a:gd name="T107" fmla="*/ 128 h 228"/>
                <a:gd name="T108" fmla="*/ 124 w 215"/>
                <a:gd name="T109" fmla="*/ 24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5" h="228">
                  <a:moveTo>
                    <a:pt x="99" y="224"/>
                  </a:moveTo>
                  <a:cubicBezTo>
                    <a:pt x="98" y="221"/>
                    <a:pt x="97" y="218"/>
                    <a:pt x="96" y="216"/>
                  </a:cubicBezTo>
                  <a:cubicBezTo>
                    <a:pt x="109" y="208"/>
                    <a:pt x="122" y="200"/>
                    <a:pt x="135" y="192"/>
                  </a:cubicBezTo>
                  <a:cubicBezTo>
                    <a:pt x="142" y="188"/>
                    <a:pt x="148" y="183"/>
                    <a:pt x="155" y="179"/>
                  </a:cubicBezTo>
                  <a:cubicBezTo>
                    <a:pt x="170" y="168"/>
                    <a:pt x="183" y="154"/>
                    <a:pt x="200" y="147"/>
                  </a:cubicBezTo>
                  <a:cubicBezTo>
                    <a:pt x="200" y="147"/>
                    <a:pt x="200" y="147"/>
                    <a:pt x="200" y="146"/>
                  </a:cubicBezTo>
                  <a:cubicBezTo>
                    <a:pt x="201" y="146"/>
                    <a:pt x="201" y="146"/>
                    <a:pt x="200" y="145"/>
                  </a:cubicBezTo>
                  <a:cubicBezTo>
                    <a:pt x="198" y="141"/>
                    <a:pt x="195" y="137"/>
                    <a:pt x="192" y="133"/>
                  </a:cubicBezTo>
                  <a:cubicBezTo>
                    <a:pt x="194" y="132"/>
                    <a:pt x="196" y="130"/>
                    <a:pt x="199" y="129"/>
                  </a:cubicBezTo>
                  <a:cubicBezTo>
                    <a:pt x="203" y="135"/>
                    <a:pt x="207" y="142"/>
                    <a:pt x="212" y="149"/>
                  </a:cubicBezTo>
                  <a:cubicBezTo>
                    <a:pt x="195" y="156"/>
                    <a:pt x="182" y="169"/>
                    <a:pt x="168" y="180"/>
                  </a:cubicBezTo>
                  <a:cubicBezTo>
                    <a:pt x="162" y="185"/>
                    <a:pt x="155" y="189"/>
                    <a:pt x="148" y="193"/>
                  </a:cubicBezTo>
                  <a:cubicBezTo>
                    <a:pt x="132" y="204"/>
                    <a:pt x="116" y="214"/>
                    <a:pt x="99" y="224"/>
                  </a:cubicBezTo>
                  <a:moveTo>
                    <a:pt x="19" y="113"/>
                  </a:moveTo>
                  <a:cubicBezTo>
                    <a:pt x="12" y="103"/>
                    <a:pt x="11" y="102"/>
                    <a:pt x="3" y="91"/>
                  </a:cubicBezTo>
                  <a:cubicBezTo>
                    <a:pt x="4" y="91"/>
                    <a:pt x="5" y="90"/>
                    <a:pt x="6" y="89"/>
                  </a:cubicBezTo>
                  <a:cubicBezTo>
                    <a:pt x="7" y="89"/>
                    <a:pt x="8" y="88"/>
                    <a:pt x="8" y="88"/>
                  </a:cubicBezTo>
                  <a:cubicBezTo>
                    <a:pt x="13" y="93"/>
                    <a:pt x="15" y="95"/>
                    <a:pt x="22" y="104"/>
                  </a:cubicBezTo>
                  <a:cubicBezTo>
                    <a:pt x="22" y="105"/>
                    <a:pt x="23" y="105"/>
                    <a:pt x="23" y="105"/>
                  </a:cubicBezTo>
                  <a:cubicBezTo>
                    <a:pt x="23" y="105"/>
                    <a:pt x="24" y="105"/>
                    <a:pt x="24" y="105"/>
                  </a:cubicBezTo>
                  <a:cubicBezTo>
                    <a:pt x="24" y="105"/>
                    <a:pt x="25" y="104"/>
                    <a:pt x="25" y="103"/>
                  </a:cubicBezTo>
                  <a:cubicBezTo>
                    <a:pt x="25" y="103"/>
                    <a:pt x="25" y="103"/>
                    <a:pt x="25" y="103"/>
                  </a:cubicBezTo>
                  <a:cubicBezTo>
                    <a:pt x="25" y="103"/>
                    <a:pt x="25" y="102"/>
                    <a:pt x="25" y="102"/>
                  </a:cubicBezTo>
                  <a:cubicBezTo>
                    <a:pt x="26" y="101"/>
                    <a:pt x="27" y="101"/>
                    <a:pt x="28" y="101"/>
                  </a:cubicBezTo>
                  <a:cubicBezTo>
                    <a:pt x="28" y="101"/>
                    <a:pt x="28" y="101"/>
                    <a:pt x="28" y="101"/>
                  </a:cubicBezTo>
                  <a:cubicBezTo>
                    <a:pt x="28" y="101"/>
                    <a:pt x="29" y="101"/>
                    <a:pt x="29" y="102"/>
                  </a:cubicBezTo>
                  <a:cubicBezTo>
                    <a:pt x="30" y="102"/>
                    <a:pt x="30" y="103"/>
                    <a:pt x="30" y="104"/>
                  </a:cubicBezTo>
                  <a:cubicBezTo>
                    <a:pt x="30" y="105"/>
                    <a:pt x="29" y="107"/>
                    <a:pt x="27" y="108"/>
                  </a:cubicBezTo>
                  <a:cubicBezTo>
                    <a:pt x="27" y="108"/>
                    <a:pt x="27" y="108"/>
                    <a:pt x="26" y="109"/>
                  </a:cubicBezTo>
                  <a:cubicBezTo>
                    <a:pt x="26" y="109"/>
                    <a:pt x="26" y="110"/>
                    <a:pt x="27" y="110"/>
                  </a:cubicBezTo>
                  <a:cubicBezTo>
                    <a:pt x="29" y="114"/>
                    <a:pt x="35" y="122"/>
                    <a:pt x="37" y="126"/>
                  </a:cubicBezTo>
                  <a:cubicBezTo>
                    <a:pt x="38" y="126"/>
                    <a:pt x="38" y="126"/>
                    <a:pt x="39" y="126"/>
                  </a:cubicBezTo>
                  <a:cubicBezTo>
                    <a:pt x="39" y="126"/>
                    <a:pt x="39" y="126"/>
                    <a:pt x="39" y="126"/>
                  </a:cubicBezTo>
                  <a:cubicBezTo>
                    <a:pt x="39" y="126"/>
                    <a:pt x="40" y="126"/>
                    <a:pt x="40" y="125"/>
                  </a:cubicBezTo>
                  <a:cubicBezTo>
                    <a:pt x="40" y="124"/>
                    <a:pt x="42" y="123"/>
                    <a:pt x="44" y="123"/>
                  </a:cubicBezTo>
                  <a:cubicBezTo>
                    <a:pt x="44" y="123"/>
                    <a:pt x="44" y="123"/>
                    <a:pt x="44" y="123"/>
                  </a:cubicBezTo>
                  <a:cubicBezTo>
                    <a:pt x="45" y="123"/>
                    <a:pt x="47" y="123"/>
                    <a:pt x="47" y="124"/>
                  </a:cubicBezTo>
                  <a:cubicBezTo>
                    <a:pt x="48" y="125"/>
                    <a:pt x="48" y="126"/>
                    <a:pt x="48" y="127"/>
                  </a:cubicBezTo>
                  <a:cubicBezTo>
                    <a:pt x="48" y="128"/>
                    <a:pt x="48" y="129"/>
                    <a:pt x="47" y="130"/>
                  </a:cubicBezTo>
                  <a:cubicBezTo>
                    <a:pt x="46" y="131"/>
                    <a:pt x="45" y="131"/>
                    <a:pt x="45" y="131"/>
                  </a:cubicBezTo>
                  <a:cubicBezTo>
                    <a:pt x="44" y="131"/>
                    <a:pt x="44" y="132"/>
                    <a:pt x="43" y="132"/>
                  </a:cubicBezTo>
                  <a:cubicBezTo>
                    <a:pt x="43" y="133"/>
                    <a:pt x="43" y="133"/>
                    <a:pt x="44" y="134"/>
                  </a:cubicBezTo>
                  <a:cubicBezTo>
                    <a:pt x="47" y="137"/>
                    <a:pt x="52" y="144"/>
                    <a:pt x="54" y="149"/>
                  </a:cubicBezTo>
                  <a:cubicBezTo>
                    <a:pt x="54" y="149"/>
                    <a:pt x="55" y="149"/>
                    <a:pt x="55" y="149"/>
                  </a:cubicBezTo>
                  <a:cubicBezTo>
                    <a:pt x="55" y="149"/>
                    <a:pt x="55" y="149"/>
                    <a:pt x="55" y="149"/>
                  </a:cubicBezTo>
                  <a:cubicBezTo>
                    <a:pt x="56" y="149"/>
                    <a:pt x="56" y="149"/>
                    <a:pt x="56" y="148"/>
                  </a:cubicBezTo>
                  <a:cubicBezTo>
                    <a:pt x="57" y="148"/>
                    <a:pt x="57" y="147"/>
                    <a:pt x="57" y="147"/>
                  </a:cubicBezTo>
                  <a:cubicBezTo>
                    <a:pt x="58" y="147"/>
                    <a:pt x="59" y="146"/>
                    <a:pt x="60" y="146"/>
                  </a:cubicBezTo>
                  <a:cubicBezTo>
                    <a:pt x="60" y="146"/>
                    <a:pt x="60" y="146"/>
                    <a:pt x="60" y="146"/>
                  </a:cubicBezTo>
                  <a:cubicBezTo>
                    <a:pt x="60" y="146"/>
                    <a:pt x="60" y="146"/>
                    <a:pt x="60" y="146"/>
                  </a:cubicBezTo>
                  <a:cubicBezTo>
                    <a:pt x="61" y="146"/>
                    <a:pt x="62" y="147"/>
                    <a:pt x="63" y="148"/>
                  </a:cubicBezTo>
                  <a:cubicBezTo>
                    <a:pt x="63" y="148"/>
                    <a:pt x="63" y="149"/>
                    <a:pt x="63" y="150"/>
                  </a:cubicBezTo>
                  <a:cubicBezTo>
                    <a:pt x="63" y="152"/>
                    <a:pt x="62" y="154"/>
                    <a:pt x="61" y="155"/>
                  </a:cubicBezTo>
                  <a:cubicBezTo>
                    <a:pt x="60" y="156"/>
                    <a:pt x="60" y="156"/>
                    <a:pt x="60" y="157"/>
                  </a:cubicBezTo>
                  <a:cubicBezTo>
                    <a:pt x="64" y="162"/>
                    <a:pt x="65" y="165"/>
                    <a:pt x="69" y="170"/>
                  </a:cubicBezTo>
                  <a:cubicBezTo>
                    <a:pt x="69" y="171"/>
                    <a:pt x="70" y="171"/>
                    <a:pt x="70" y="171"/>
                  </a:cubicBezTo>
                  <a:cubicBezTo>
                    <a:pt x="70" y="171"/>
                    <a:pt x="70" y="171"/>
                    <a:pt x="70" y="171"/>
                  </a:cubicBezTo>
                  <a:cubicBezTo>
                    <a:pt x="70" y="171"/>
                    <a:pt x="71" y="171"/>
                    <a:pt x="71" y="171"/>
                  </a:cubicBezTo>
                  <a:cubicBezTo>
                    <a:pt x="72" y="169"/>
                    <a:pt x="74" y="169"/>
                    <a:pt x="75" y="169"/>
                  </a:cubicBezTo>
                  <a:cubicBezTo>
                    <a:pt x="75" y="169"/>
                    <a:pt x="75" y="169"/>
                    <a:pt x="75" y="169"/>
                  </a:cubicBezTo>
                  <a:cubicBezTo>
                    <a:pt x="77" y="169"/>
                    <a:pt x="79" y="170"/>
                    <a:pt x="80" y="171"/>
                  </a:cubicBezTo>
                  <a:cubicBezTo>
                    <a:pt x="80" y="172"/>
                    <a:pt x="80" y="173"/>
                    <a:pt x="80" y="174"/>
                  </a:cubicBezTo>
                  <a:cubicBezTo>
                    <a:pt x="80" y="176"/>
                    <a:pt x="79" y="179"/>
                    <a:pt x="76" y="179"/>
                  </a:cubicBezTo>
                  <a:cubicBezTo>
                    <a:pt x="76" y="179"/>
                    <a:pt x="75" y="180"/>
                    <a:pt x="75" y="180"/>
                  </a:cubicBezTo>
                  <a:cubicBezTo>
                    <a:pt x="75" y="180"/>
                    <a:pt x="75" y="181"/>
                    <a:pt x="75" y="181"/>
                  </a:cubicBezTo>
                  <a:cubicBezTo>
                    <a:pt x="80" y="188"/>
                    <a:pt x="83" y="191"/>
                    <a:pt x="85" y="193"/>
                  </a:cubicBezTo>
                  <a:cubicBezTo>
                    <a:pt x="86" y="196"/>
                    <a:pt x="88" y="200"/>
                    <a:pt x="91" y="207"/>
                  </a:cubicBezTo>
                  <a:cubicBezTo>
                    <a:pt x="91" y="207"/>
                    <a:pt x="92" y="208"/>
                    <a:pt x="92" y="208"/>
                  </a:cubicBezTo>
                  <a:cubicBezTo>
                    <a:pt x="92" y="208"/>
                    <a:pt x="92" y="208"/>
                    <a:pt x="92" y="208"/>
                  </a:cubicBezTo>
                  <a:cubicBezTo>
                    <a:pt x="93" y="208"/>
                    <a:pt x="93" y="208"/>
                    <a:pt x="93" y="208"/>
                  </a:cubicBezTo>
                  <a:cubicBezTo>
                    <a:pt x="110" y="196"/>
                    <a:pt x="126" y="185"/>
                    <a:pt x="142" y="174"/>
                  </a:cubicBezTo>
                  <a:cubicBezTo>
                    <a:pt x="149" y="169"/>
                    <a:pt x="155" y="165"/>
                    <a:pt x="161" y="160"/>
                  </a:cubicBezTo>
                  <a:cubicBezTo>
                    <a:pt x="171" y="152"/>
                    <a:pt x="180" y="142"/>
                    <a:pt x="190" y="135"/>
                  </a:cubicBezTo>
                  <a:cubicBezTo>
                    <a:pt x="192" y="138"/>
                    <a:pt x="195" y="142"/>
                    <a:pt x="197" y="145"/>
                  </a:cubicBezTo>
                  <a:cubicBezTo>
                    <a:pt x="180" y="152"/>
                    <a:pt x="167" y="166"/>
                    <a:pt x="153" y="177"/>
                  </a:cubicBezTo>
                  <a:cubicBezTo>
                    <a:pt x="147" y="181"/>
                    <a:pt x="140" y="185"/>
                    <a:pt x="133" y="190"/>
                  </a:cubicBezTo>
                  <a:cubicBezTo>
                    <a:pt x="117" y="200"/>
                    <a:pt x="101" y="210"/>
                    <a:pt x="84" y="220"/>
                  </a:cubicBezTo>
                  <a:cubicBezTo>
                    <a:pt x="82" y="214"/>
                    <a:pt x="80" y="210"/>
                    <a:pt x="79" y="207"/>
                  </a:cubicBezTo>
                  <a:cubicBezTo>
                    <a:pt x="77" y="204"/>
                    <a:pt x="75" y="202"/>
                    <a:pt x="71" y="196"/>
                  </a:cubicBezTo>
                  <a:cubicBezTo>
                    <a:pt x="74" y="195"/>
                    <a:pt x="76" y="192"/>
                    <a:pt x="76" y="188"/>
                  </a:cubicBezTo>
                  <a:cubicBezTo>
                    <a:pt x="76" y="187"/>
                    <a:pt x="75" y="186"/>
                    <a:pt x="75" y="185"/>
                  </a:cubicBezTo>
                  <a:cubicBezTo>
                    <a:pt x="73" y="182"/>
                    <a:pt x="71" y="181"/>
                    <a:pt x="68" y="181"/>
                  </a:cubicBezTo>
                  <a:cubicBezTo>
                    <a:pt x="68" y="181"/>
                    <a:pt x="68" y="181"/>
                    <a:pt x="68" y="181"/>
                  </a:cubicBezTo>
                  <a:cubicBezTo>
                    <a:pt x="66" y="181"/>
                    <a:pt x="65" y="181"/>
                    <a:pt x="63" y="182"/>
                  </a:cubicBezTo>
                  <a:cubicBezTo>
                    <a:pt x="61" y="178"/>
                    <a:pt x="59" y="175"/>
                    <a:pt x="57" y="171"/>
                  </a:cubicBezTo>
                  <a:cubicBezTo>
                    <a:pt x="59" y="169"/>
                    <a:pt x="60" y="167"/>
                    <a:pt x="60" y="164"/>
                  </a:cubicBezTo>
                  <a:cubicBezTo>
                    <a:pt x="60" y="163"/>
                    <a:pt x="59" y="161"/>
                    <a:pt x="59" y="160"/>
                  </a:cubicBezTo>
                  <a:cubicBezTo>
                    <a:pt x="57" y="158"/>
                    <a:pt x="55" y="158"/>
                    <a:pt x="53" y="158"/>
                  </a:cubicBezTo>
                  <a:cubicBezTo>
                    <a:pt x="52" y="158"/>
                    <a:pt x="51" y="158"/>
                    <a:pt x="50" y="159"/>
                  </a:cubicBezTo>
                  <a:cubicBezTo>
                    <a:pt x="49" y="159"/>
                    <a:pt x="49" y="159"/>
                    <a:pt x="49" y="159"/>
                  </a:cubicBezTo>
                  <a:cubicBezTo>
                    <a:pt x="47" y="155"/>
                    <a:pt x="44" y="150"/>
                    <a:pt x="42" y="147"/>
                  </a:cubicBezTo>
                  <a:cubicBezTo>
                    <a:pt x="43" y="146"/>
                    <a:pt x="43" y="146"/>
                    <a:pt x="44" y="145"/>
                  </a:cubicBezTo>
                  <a:cubicBezTo>
                    <a:pt x="45" y="143"/>
                    <a:pt x="46" y="142"/>
                    <a:pt x="46" y="140"/>
                  </a:cubicBezTo>
                  <a:cubicBezTo>
                    <a:pt x="46" y="139"/>
                    <a:pt x="45" y="137"/>
                    <a:pt x="45" y="136"/>
                  </a:cubicBezTo>
                  <a:cubicBezTo>
                    <a:pt x="43" y="134"/>
                    <a:pt x="41" y="134"/>
                    <a:pt x="39" y="134"/>
                  </a:cubicBezTo>
                  <a:cubicBezTo>
                    <a:pt x="39" y="134"/>
                    <a:pt x="39" y="134"/>
                    <a:pt x="39" y="134"/>
                  </a:cubicBezTo>
                  <a:cubicBezTo>
                    <a:pt x="37" y="134"/>
                    <a:pt x="35" y="134"/>
                    <a:pt x="34" y="136"/>
                  </a:cubicBezTo>
                  <a:cubicBezTo>
                    <a:pt x="31" y="132"/>
                    <a:pt x="28" y="126"/>
                    <a:pt x="26" y="122"/>
                  </a:cubicBezTo>
                  <a:cubicBezTo>
                    <a:pt x="27" y="121"/>
                    <a:pt x="28" y="120"/>
                    <a:pt x="29" y="118"/>
                  </a:cubicBezTo>
                  <a:cubicBezTo>
                    <a:pt x="29" y="118"/>
                    <a:pt x="29" y="117"/>
                    <a:pt x="29" y="117"/>
                  </a:cubicBezTo>
                  <a:cubicBezTo>
                    <a:pt x="29" y="115"/>
                    <a:pt x="28" y="113"/>
                    <a:pt x="27" y="112"/>
                  </a:cubicBezTo>
                  <a:cubicBezTo>
                    <a:pt x="26" y="112"/>
                    <a:pt x="25" y="111"/>
                    <a:pt x="25" y="111"/>
                  </a:cubicBezTo>
                  <a:cubicBezTo>
                    <a:pt x="24" y="111"/>
                    <a:pt x="24" y="111"/>
                    <a:pt x="24" y="111"/>
                  </a:cubicBezTo>
                  <a:cubicBezTo>
                    <a:pt x="24" y="111"/>
                    <a:pt x="24" y="111"/>
                    <a:pt x="24" y="111"/>
                  </a:cubicBezTo>
                  <a:cubicBezTo>
                    <a:pt x="22" y="111"/>
                    <a:pt x="21" y="111"/>
                    <a:pt x="20" y="112"/>
                  </a:cubicBezTo>
                  <a:cubicBezTo>
                    <a:pt x="19" y="113"/>
                    <a:pt x="19" y="113"/>
                    <a:pt x="19" y="113"/>
                  </a:cubicBezTo>
                  <a:moveTo>
                    <a:pt x="23" y="101"/>
                  </a:moveTo>
                  <a:cubicBezTo>
                    <a:pt x="17" y="93"/>
                    <a:pt x="15" y="91"/>
                    <a:pt x="10" y="85"/>
                  </a:cubicBezTo>
                  <a:cubicBezTo>
                    <a:pt x="10" y="85"/>
                    <a:pt x="10" y="85"/>
                    <a:pt x="10" y="85"/>
                  </a:cubicBezTo>
                  <a:cubicBezTo>
                    <a:pt x="9" y="84"/>
                    <a:pt x="9" y="84"/>
                    <a:pt x="9" y="84"/>
                  </a:cubicBezTo>
                  <a:cubicBezTo>
                    <a:pt x="8" y="83"/>
                    <a:pt x="7" y="82"/>
                    <a:pt x="6" y="80"/>
                  </a:cubicBezTo>
                  <a:cubicBezTo>
                    <a:pt x="36" y="52"/>
                    <a:pt x="69" y="27"/>
                    <a:pt x="103" y="3"/>
                  </a:cubicBezTo>
                  <a:cubicBezTo>
                    <a:pt x="106" y="9"/>
                    <a:pt x="109" y="12"/>
                    <a:pt x="111" y="15"/>
                  </a:cubicBezTo>
                  <a:cubicBezTo>
                    <a:pt x="114" y="17"/>
                    <a:pt x="117" y="20"/>
                    <a:pt x="122" y="26"/>
                  </a:cubicBezTo>
                  <a:cubicBezTo>
                    <a:pt x="153" y="62"/>
                    <a:pt x="174" y="86"/>
                    <a:pt x="202" y="124"/>
                  </a:cubicBezTo>
                  <a:cubicBezTo>
                    <a:pt x="186" y="132"/>
                    <a:pt x="173" y="146"/>
                    <a:pt x="160" y="158"/>
                  </a:cubicBezTo>
                  <a:cubicBezTo>
                    <a:pt x="154" y="163"/>
                    <a:pt x="147" y="167"/>
                    <a:pt x="141" y="171"/>
                  </a:cubicBezTo>
                  <a:cubicBezTo>
                    <a:pt x="125" y="182"/>
                    <a:pt x="109" y="193"/>
                    <a:pt x="93" y="204"/>
                  </a:cubicBezTo>
                  <a:cubicBezTo>
                    <a:pt x="90" y="198"/>
                    <a:pt x="89" y="195"/>
                    <a:pt x="87" y="192"/>
                  </a:cubicBezTo>
                  <a:cubicBezTo>
                    <a:pt x="85" y="189"/>
                    <a:pt x="83" y="187"/>
                    <a:pt x="79" y="181"/>
                  </a:cubicBezTo>
                  <a:cubicBezTo>
                    <a:pt x="81" y="180"/>
                    <a:pt x="83" y="177"/>
                    <a:pt x="83" y="174"/>
                  </a:cubicBezTo>
                  <a:cubicBezTo>
                    <a:pt x="83" y="172"/>
                    <a:pt x="83" y="171"/>
                    <a:pt x="82" y="170"/>
                  </a:cubicBezTo>
                  <a:cubicBezTo>
                    <a:pt x="81" y="167"/>
                    <a:pt x="78" y="166"/>
                    <a:pt x="75" y="166"/>
                  </a:cubicBezTo>
                  <a:cubicBezTo>
                    <a:pt x="73" y="166"/>
                    <a:pt x="72" y="167"/>
                    <a:pt x="70" y="168"/>
                  </a:cubicBezTo>
                  <a:cubicBezTo>
                    <a:pt x="68" y="164"/>
                    <a:pt x="66" y="161"/>
                    <a:pt x="63" y="156"/>
                  </a:cubicBezTo>
                  <a:cubicBezTo>
                    <a:pt x="65" y="155"/>
                    <a:pt x="66" y="152"/>
                    <a:pt x="66" y="150"/>
                  </a:cubicBezTo>
                  <a:cubicBezTo>
                    <a:pt x="66" y="149"/>
                    <a:pt x="66" y="147"/>
                    <a:pt x="65" y="146"/>
                  </a:cubicBezTo>
                  <a:cubicBezTo>
                    <a:pt x="63" y="144"/>
                    <a:pt x="61" y="144"/>
                    <a:pt x="60" y="144"/>
                  </a:cubicBezTo>
                  <a:cubicBezTo>
                    <a:pt x="58" y="144"/>
                    <a:pt x="57" y="144"/>
                    <a:pt x="56" y="145"/>
                  </a:cubicBezTo>
                  <a:cubicBezTo>
                    <a:pt x="55" y="145"/>
                    <a:pt x="55" y="145"/>
                    <a:pt x="55" y="145"/>
                  </a:cubicBezTo>
                  <a:cubicBezTo>
                    <a:pt x="53" y="141"/>
                    <a:pt x="50" y="137"/>
                    <a:pt x="47" y="133"/>
                  </a:cubicBezTo>
                  <a:cubicBezTo>
                    <a:pt x="48" y="133"/>
                    <a:pt x="49" y="132"/>
                    <a:pt x="49" y="131"/>
                  </a:cubicBezTo>
                  <a:cubicBezTo>
                    <a:pt x="50" y="130"/>
                    <a:pt x="51" y="128"/>
                    <a:pt x="51" y="127"/>
                  </a:cubicBezTo>
                  <a:cubicBezTo>
                    <a:pt x="51" y="125"/>
                    <a:pt x="50" y="124"/>
                    <a:pt x="49" y="123"/>
                  </a:cubicBezTo>
                  <a:cubicBezTo>
                    <a:pt x="48" y="121"/>
                    <a:pt x="46" y="120"/>
                    <a:pt x="44" y="120"/>
                  </a:cubicBezTo>
                  <a:cubicBezTo>
                    <a:pt x="44" y="120"/>
                    <a:pt x="44" y="120"/>
                    <a:pt x="44" y="120"/>
                  </a:cubicBezTo>
                  <a:cubicBezTo>
                    <a:pt x="42" y="120"/>
                    <a:pt x="40" y="121"/>
                    <a:pt x="39" y="123"/>
                  </a:cubicBezTo>
                  <a:cubicBezTo>
                    <a:pt x="36" y="119"/>
                    <a:pt x="32" y="113"/>
                    <a:pt x="30" y="110"/>
                  </a:cubicBezTo>
                  <a:cubicBezTo>
                    <a:pt x="32" y="108"/>
                    <a:pt x="33" y="106"/>
                    <a:pt x="33" y="104"/>
                  </a:cubicBezTo>
                  <a:cubicBezTo>
                    <a:pt x="33" y="102"/>
                    <a:pt x="32" y="101"/>
                    <a:pt x="31" y="100"/>
                  </a:cubicBezTo>
                  <a:cubicBezTo>
                    <a:pt x="30" y="99"/>
                    <a:pt x="29" y="98"/>
                    <a:pt x="28" y="98"/>
                  </a:cubicBezTo>
                  <a:cubicBezTo>
                    <a:pt x="28" y="98"/>
                    <a:pt x="28" y="98"/>
                    <a:pt x="28" y="98"/>
                  </a:cubicBezTo>
                  <a:cubicBezTo>
                    <a:pt x="26" y="98"/>
                    <a:pt x="25" y="99"/>
                    <a:pt x="24" y="100"/>
                  </a:cubicBezTo>
                  <a:cubicBezTo>
                    <a:pt x="23" y="100"/>
                    <a:pt x="23" y="100"/>
                    <a:pt x="23" y="101"/>
                  </a:cubicBezTo>
                  <a:moveTo>
                    <a:pt x="103" y="0"/>
                  </a:moveTo>
                  <a:cubicBezTo>
                    <a:pt x="102" y="0"/>
                    <a:pt x="102" y="0"/>
                    <a:pt x="102" y="0"/>
                  </a:cubicBezTo>
                  <a:cubicBezTo>
                    <a:pt x="67" y="24"/>
                    <a:pt x="34" y="50"/>
                    <a:pt x="3" y="79"/>
                  </a:cubicBezTo>
                  <a:cubicBezTo>
                    <a:pt x="3" y="79"/>
                    <a:pt x="2" y="80"/>
                    <a:pt x="3" y="81"/>
                  </a:cubicBezTo>
                  <a:cubicBezTo>
                    <a:pt x="4" y="83"/>
                    <a:pt x="6" y="84"/>
                    <a:pt x="7" y="85"/>
                  </a:cubicBezTo>
                  <a:cubicBezTo>
                    <a:pt x="6" y="86"/>
                    <a:pt x="5" y="87"/>
                    <a:pt x="4" y="87"/>
                  </a:cubicBezTo>
                  <a:cubicBezTo>
                    <a:pt x="3" y="88"/>
                    <a:pt x="1" y="90"/>
                    <a:pt x="0" y="90"/>
                  </a:cubicBezTo>
                  <a:cubicBezTo>
                    <a:pt x="0" y="91"/>
                    <a:pt x="0" y="91"/>
                    <a:pt x="0" y="92"/>
                  </a:cubicBezTo>
                  <a:cubicBezTo>
                    <a:pt x="9" y="105"/>
                    <a:pt x="9" y="104"/>
                    <a:pt x="18" y="117"/>
                  </a:cubicBezTo>
                  <a:cubicBezTo>
                    <a:pt x="18" y="117"/>
                    <a:pt x="19" y="117"/>
                    <a:pt x="19" y="117"/>
                  </a:cubicBezTo>
                  <a:cubicBezTo>
                    <a:pt x="19" y="117"/>
                    <a:pt x="20" y="117"/>
                    <a:pt x="20" y="117"/>
                  </a:cubicBezTo>
                  <a:cubicBezTo>
                    <a:pt x="20" y="117"/>
                    <a:pt x="21" y="116"/>
                    <a:pt x="21" y="116"/>
                  </a:cubicBezTo>
                  <a:cubicBezTo>
                    <a:pt x="21" y="116"/>
                    <a:pt x="21" y="116"/>
                    <a:pt x="21" y="116"/>
                  </a:cubicBezTo>
                  <a:cubicBezTo>
                    <a:pt x="21" y="115"/>
                    <a:pt x="21" y="115"/>
                    <a:pt x="22" y="114"/>
                  </a:cubicBezTo>
                  <a:cubicBezTo>
                    <a:pt x="22" y="114"/>
                    <a:pt x="23" y="114"/>
                    <a:pt x="24" y="114"/>
                  </a:cubicBezTo>
                  <a:cubicBezTo>
                    <a:pt x="24" y="114"/>
                    <a:pt x="25" y="114"/>
                    <a:pt x="25" y="115"/>
                  </a:cubicBezTo>
                  <a:cubicBezTo>
                    <a:pt x="26" y="115"/>
                    <a:pt x="26" y="116"/>
                    <a:pt x="26" y="117"/>
                  </a:cubicBezTo>
                  <a:cubicBezTo>
                    <a:pt x="26" y="117"/>
                    <a:pt x="26" y="117"/>
                    <a:pt x="26" y="117"/>
                  </a:cubicBezTo>
                  <a:cubicBezTo>
                    <a:pt x="26" y="119"/>
                    <a:pt x="25" y="120"/>
                    <a:pt x="23" y="120"/>
                  </a:cubicBezTo>
                  <a:cubicBezTo>
                    <a:pt x="23" y="120"/>
                    <a:pt x="22" y="121"/>
                    <a:pt x="22" y="121"/>
                  </a:cubicBezTo>
                  <a:cubicBezTo>
                    <a:pt x="22" y="122"/>
                    <a:pt x="22" y="122"/>
                    <a:pt x="22" y="122"/>
                  </a:cubicBezTo>
                  <a:cubicBezTo>
                    <a:pt x="25" y="126"/>
                    <a:pt x="30" y="135"/>
                    <a:pt x="33" y="139"/>
                  </a:cubicBezTo>
                  <a:cubicBezTo>
                    <a:pt x="33" y="139"/>
                    <a:pt x="33" y="139"/>
                    <a:pt x="34" y="139"/>
                  </a:cubicBezTo>
                  <a:cubicBezTo>
                    <a:pt x="34" y="139"/>
                    <a:pt x="34" y="139"/>
                    <a:pt x="34" y="139"/>
                  </a:cubicBezTo>
                  <a:cubicBezTo>
                    <a:pt x="34" y="139"/>
                    <a:pt x="35" y="139"/>
                    <a:pt x="35" y="139"/>
                  </a:cubicBezTo>
                  <a:cubicBezTo>
                    <a:pt x="36" y="137"/>
                    <a:pt x="37" y="136"/>
                    <a:pt x="39" y="136"/>
                  </a:cubicBezTo>
                  <a:cubicBezTo>
                    <a:pt x="39" y="136"/>
                    <a:pt x="39" y="136"/>
                    <a:pt x="39" y="136"/>
                  </a:cubicBezTo>
                  <a:cubicBezTo>
                    <a:pt x="40" y="136"/>
                    <a:pt x="42" y="137"/>
                    <a:pt x="42" y="138"/>
                  </a:cubicBezTo>
                  <a:cubicBezTo>
                    <a:pt x="43" y="138"/>
                    <a:pt x="43" y="139"/>
                    <a:pt x="43" y="140"/>
                  </a:cubicBezTo>
                  <a:cubicBezTo>
                    <a:pt x="43" y="141"/>
                    <a:pt x="43" y="142"/>
                    <a:pt x="42" y="143"/>
                  </a:cubicBezTo>
                  <a:cubicBezTo>
                    <a:pt x="41" y="144"/>
                    <a:pt x="40" y="145"/>
                    <a:pt x="39" y="145"/>
                  </a:cubicBezTo>
                  <a:cubicBezTo>
                    <a:pt x="39" y="145"/>
                    <a:pt x="38" y="145"/>
                    <a:pt x="38" y="145"/>
                  </a:cubicBezTo>
                  <a:cubicBezTo>
                    <a:pt x="38" y="146"/>
                    <a:pt x="38" y="146"/>
                    <a:pt x="38" y="147"/>
                  </a:cubicBezTo>
                  <a:cubicBezTo>
                    <a:pt x="41" y="151"/>
                    <a:pt x="46" y="158"/>
                    <a:pt x="48" y="163"/>
                  </a:cubicBezTo>
                  <a:cubicBezTo>
                    <a:pt x="48" y="163"/>
                    <a:pt x="49" y="163"/>
                    <a:pt x="49" y="163"/>
                  </a:cubicBezTo>
                  <a:cubicBezTo>
                    <a:pt x="49" y="163"/>
                    <a:pt x="49" y="163"/>
                    <a:pt x="49" y="163"/>
                  </a:cubicBezTo>
                  <a:cubicBezTo>
                    <a:pt x="50" y="163"/>
                    <a:pt x="50" y="163"/>
                    <a:pt x="50" y="162"/>
                  </a:cubicBezTo>
                  <a:cubicBezTo>
                    <a:pt x="51" y="162"/>
                    <a:pt x="51" y="161"/>
                    <a:pt x="51" y="161"/>
                  </a:cubicBezTo>
                  <a:cubicBezTo>
                    <a:pt x="52" y="161"/>
                    <a:pt x="53" y="160"/>
                    <a:pt x="53" y="160"/>
                  </a:cubicBezTo>
                  <a:cubicBezTo>
                    <a:pt x="53" y="160"/>
                    <a:pt x="53" y="160"/>
                    <a:pt x="53" y="160"/>
                  </a:cubicBezTo>
                  <a:cubicBezTo>
                    <a:pt x="53" y="160"/>
                    <a:pt x="53" y="160"/>
                    <a:pt x="53" y="160"/>
                  </a:cubicBezTo>
                  <a:cubicBezTo>
                    <a:pt x="55" y="160"/>
                    <a:pt x="56" y="161"/>
                    <a:pt x="56" y="162"/>
                  </a:cubicBezTo>
                  <a:cubicBezTo>
                    <a:pt x="57" y="162"/>
                    <a:pt x="57" y="163"/>
                    <a:pt x="57" y="164"/>
                  </a:cubicBezTo>
                  <a:cubicBezTo>
                    <a:pt x="57" y="166"/>
                    <a:pt x="56" y="168"/>
                    <a:pt x="54" y="169"/>
                  </a:cubicBezTo>
                  <a:cubicBezTo>
                    <a:pt x="54" y="170"/>
                    <a:pt x="53" y="170"/>
                    <a:pt x="54" y="171"/>
                  </a:cubicBezTo>
                  <a:cubicBezTo>
                    <a:pt x="57" y="177"/>
                    <a:pt x="59" y="180"/>
                    <a:pt x="62" y="185"/>
                  </a:cubicBezTo>
                  <a:cubicBezTo>
                    <a:pt x="62" y="185"/>
                    <a:pt x="62" y="186"/>
                    <a:pt x="63" y="186"/>
                  </a:cubicBezTo>
                  <a:cubicBezTo>
                    <a:pt x="63" y="186"/>
                    <a:pt x="63" y="186"/>
                    <a:pt x="63" y="186"/>
                  </a:cubicBezTo>
                  <a:cubicBezTo>
                    <a:pt x="63" y="186"/>
                    <a:pt x="64" y="185"/>
                    <a:pt x="64" y="185"/>
                  </a:cubicBezTo>
                  <a:cubicBezTo>
                    <a:pt x="65" y="184"/>
                    <a:pt x="66" y="184"/>
                    <a:pt x="68" y="184"/>
                  </a:cubicBezTo>
                  <a:cubicBezTo>
                    <a:pt x="68" y="184"/>
                    <a:pt x="68" y="184"/>
                    <a:pt x="68" y="184"/>
                  </a:cubicBezTo>
                  <a:cubicBezTo>
                    <a:pt x="70" y="184"/>
                    <a:pt x="72" y="185"/>
                    <a:pt x="73" y="186"/>
                  </a:cubicBezTo>
                  <a:cubicBezTo>
                    <a:pt x="73" y="187"/>
                    <a:pt x="73" y="188"/>
                    <a:pt x="73" y="188"/>
                  </a:cubicBezTo>
                  <a:cubicBezTo>
                    <a:pt x="73" y="191"/>
                    <a:pt x="71" y="194"/>
                    <a:pt x="69" y="194"/>
                  </a:cubicBezTo>
                  <a:cubicBezTo>
                    <a:pt x="68" y="194"/>
                    <a:pt x="68" y="194"/>
                    <a:pt x="68" y="195"/>
                  </a:cubicBezTo>
                  <a:cubicBezTo>
                    <a:pt x="67" y="195"/>
                    <a:pt x="67" y="196"/>
                    <a:pt x="68" y="196"/>
                  </a:cubicBezTo>
                  <a:cubicBezTo>
                    <a:pt x="72" y="203"/>
                    <a:pt x="75" y="206"/>
                    <a:pt x="76" y="209"/>
                  </a:cubicBezTo>
                  <a:cubicBezTo>
                    <a:pt x="78" y="212"/>
                    <a:pt x="79" y="215"/>
                    <a:pt x="82" y="223"/>
                  </a:cubicBezTo>
                  <a:cubicBezTo>
                    <a:pt x="82" y="223"/>
                    <a:pt x="83" y="223"/>
                    <a:pt x="83" y="223"/>
                  </a:cubicBezTo>
                  <a:cubicBezTo>
                    <a:pt x="83" y="223"/>
                    <a:pt x="83" y="223"/>
                    <a:pt x="83" y="223"/>
                  </a:cubicBezTo>
                  <a:cubicBezTo>
                    <a:pt x="84" y="223"/>
                    <a:pt x="84" y="223"/>
                    <a:pt x="84" y="223"/>
                  </a:cubicBezTo>
                  <a:cubicBezTo>
                    <a:pt x="87" y="221"/>
                    <a:pt x="90" y="219"/>
                    <a:pt x="94" y="217"/>
                  </a:cubicBezTo>
                  <a:cubicBezTo>
                    <a:pt x="95" y="220"/>
                    <a:pt x="96" y="222"/>
                    <a:pt x="98" y="227"/>
                  </a:cubicBezTo>
                  <a:cubicBezTo>
                    <a:pt x="98" y="227"/>
                    <a:pt x="98" y="227"/>
                    <a:pt x="98" y="228"/>
                  </a:cubicBezTo>
                  <a:cubicBezTo>
                    <a:pt x="99" y="228"/>
                    <a:pt x="99" y="228"/>
                    <a:pt x="99" y="228"/>
                  </a:cubicBezTo>
                  <a:cubicBezTo>
                    <a:pt x="99" y="228"/>
                    <a:pt x="99" y="228"/>
                    <a:pt x="100" y="227"/>
                  </a:cubicBezTo>
                  <a:cubicBezTo>
                    <a:pt x="116" y="217"/>
                    <a:pt x="133" y="206"/>
                    <a:pt x="150" y="195"/>
                  </a:cubicBezTo>
                  <a:cubicBezTo>
                    <a:pt x="157" y="191"/>
                    <a:pt x="163" y="187"/>
                    <a:pt x="170" y="182"/>
                  </a:cubicBezTo>
                  <a:cubicBezTo>
                    <a:pt x="184" y="171"/>
                    <a:pt x="197" y="157"/>
                    <a:pt x="214" y="150"/>
                  </a:cubicBezTo>
                  <a:cubicBezTo>
                    <a:pt x="215" y="150"/>
                    <a:pt x="215" y="150"/>
                    <a:pt x="215" y="150"/>
                  </a:cubicBezTo>
                  <a:cubicBezTo>
                    <a:pt x="215" y="149"/>
                    <a:pt x="215" y="149"/>
                    <a:pt x="215" y="148"/>
                  </a:cubicBezTo>
                  <a:cubicBezTo>
                    <a:pt x="210" y="141"/>
                    <a:pt x="205" y="134"/>
                    <a:pt x="201" y="128"/>
                  </a:cubicBezTo>
                  <a:cubicBezTo>
                    <a:pt x="202" y="127"/>
                    <a:pt x="203" y="127"/>
                    <a:pt x="205" y="126"/>
                  </a:cubicBezTo>
                  <a:cubicBezTo>
                    <a:pt x="205" y="126"/>
                    <a:pt x="205" y="126"/>
                    <a:pt x="206" y="125"/>
                  </a:cubicBezTo>
                  <a:cubicBezTo>
                    <a:pt x="206" y="125"/>
                    <a:pt x="206" y="124"/>
                    <a:pt x="205" y="124"/>
                  </a:cubicBezTo>
                  <a:cubicBezTo>
                    <a:pt x="177" y="85"/>
                    <a:pt x="156" y="60"/>
                    <a:pt x="124" y="24"/>
                  </a:cubicBezTo>
                  <a:cubicBezTo>
                    <a:pt x="119" y="18"/>
                    <a:pt x="116" y="16"/>
                    <a:pt x="113" y="13"/>
                  </a:cubicBezTo>
                  <a:cubicBezTo>
                    <a:pt x="111" y="10"/>
                    <a:pt x="108" y="7"/>
                    <a:pt x="104" y="1"/>
                  </a:cubicBezTo>
                  <a:cubicBezTo>
                    <a:pt x="103" y="0"/>
                    <a:pt x="103" y="0"/>
                    <a:pt x="103" y="0"/>
                  </a:cubicBezTo>
                </a:path>
              </a:pathLst>
            </a:custGeom>
            <a:solidFill>
              <a:srgbClr val="B2B2B2"/>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9" name="Freeform 807"/>
            <p:cNvSpPr/>
            <p:nvPr/>
          </p:nvSpPr>
          <p:spPr bwMode="auto">
            <a:xfrm>
              <a:off x="2713508" y="3156951"/>
              <a:ext cx="153233" cy="107532"/>
            </a:xfrm>
            <a:custGeom>
              <a:avLst/>
              <a:gdLst>
                <a:gd name="T0" fmla="*/ 71 w 72"/>
                <a:gd name="T1" fmla="*/ 0 h 51"/>
                <a:gd name="T2" fmla="*/ 70 w 72"/>
                <a:gd name="T3" fmla="*/ 0 h 51"/>
                <a:gd name="T4" fmla="*/ 20 w 72"/>
                <a:gd name="T5" fmla="*/ 34 h 51"/>
                <a:gd name="T6" fmla="*/ 1 w 72"/>
                <a:gd name="T7" fmla="*/ 49 h 51"/>
                <a:gd name="T8" fmla="*/ 1 w 72"/>
                <a:gd name="T9" fmla="*/ 50 h 51"/>
                <a:gd name="T10" fmla="*/ 2 w 72"/>
                <a:gd name="T11" fmla="*/ 51 h 51"/>
                <a:gd name="T12" fmla="*/ 3 w 72"/>
                <a:gd name="T13" fmla="*/ 51 h 51"/>
                <a:gd name="T14" fmla="*/ 21 w 72"/>
                <a:gd name="T15" fmla="*/ 36 h 51"/>
                <a:gd name="T16" fmla="*/ 71 w 72"/>
                <a:gd name="T17" fmla="*/ 3 h 51"/>
                <a:gd name="T18" fmla="*/ 72 w 72"/>
                <a:gd name="T19" fmla="*/ 1 h 51"/>
                <a:gd name="T20" fmla="*/ 71 w 72"/>
                <a:gd name="T21"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51">
                  <a:moveTo>
                    <a:pt x="71" y="0"/>
                  </a:moveTo>
                  <a:cubicBezTo>
                    <a:pt x="71" y="0"/>
                    <a:pt x="70" y="0"/>
                    <a:pt x="70" y="0"/>
                  </a:cubicBezTo>
                  <a:cubicBezTo>
                    <a:pt x="52" y="9"/>
                    <a:pt x="36" y="21"/>
                    <a:pt x="20" y="34"/>
                  </a:cubicBezTo>
                  <a:cubicBezTo>
                    <a:pt x="13" y="39"/>
                    <a:pt x="7" y="44"/>
                    <a:pt x="1" y="49"/>
                  </a:cubicBezTo>
                  <a:cubicBezTo>
                    <a:pt x="0" y="49"/>
                    <a:pt x="0" y="50"/>
                    <a:pt x="1" y="50"/>
                  </a:cubicBezTo>
                  <a:cubicBezTo>
                    <a:pt x="1" y="51"/>
                    <a:pt x="1" y="51"/>
                    <a:pt x="2" y="51"/>
                  </a:cubicBezTo>
                  <a:cubicBezTo>
                    <a:pt x="2" y="51"/>
                    <a:pt x="2" y="51"/>
                    <a:pt x="3" y="51"/>
                  </a:cubicBezTo>
                  <a:cubicBezTo>
                    <a:pt x="9" y="46"/>
                    <a:pt x="15" y="41"/>
                    <a:pt x="21" y="36"/>
                  </a:cubicBezTo>
                  <a:cubicBezTo>
                    <a:pt x="37" y="24"/>
                    <a:pt x="53" y="11"/>
                    <a:pt x="71" y="3"/>
                  </a:cubicBezTo>
                  <a:cubicBezTo>
                    <a:pt x="72" y="2"/>
                    <a:pt x="72" y="1"/>
                    <a:pt x="72" y="1"/>
                  </a:cubicBezTo>
                  <a:cubicBezTo>
                    <a:pt x="72" y="0"/>
                    <a:pt x="71" y="0"/>
                    <a:pt x="71" y="0"/>
                  </a:cubicBezTo>
                </a:path>
              </a:pathLst>
            </a:custGeom>
            <a:solidFill>
              <a:srgbClr val="B2B2B2"/>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0" name="Freeform 808"/>
            <p:cNvSpPr/>
            <p:nvPr/>
          </p:nvSpPr>
          <p:spPr bwMode="auto">
            <a:xfrm>
              <a:off x="2741287" y="3197276"/>
              <a:ext cx="139792" cy="96779"/>
            </a:xfrm>
            <a:custGeom>
              <a:avLst/>
              <a:gdLst>
                <a:gd name="T0" fmla="*/ 65 w 66"/>
                <a:gd name="T1" fmla="*/ 0 h 46"/>
                <a:gd name="T2" fmla="*/ 64 w 66"/>
                <a:gd name="T3" fmla="*/ 0 h 46"/>
                <a:gd name="T4" fmla="*/ 1 w 66"/>
                <a:gd name="T5" fmla="*/ 43 h 46"/>
                <a:gd name="T6" fmla="*/ 0 w 66"/>
                <a:gd name="T7" fmla="*/ 45 h 46"/>
                <a:gd name="T8" fmla="*/ 1 w 66"/>
                <a:gd name="T9" fmla="*/ 46 h 46"/>
                <a:gd name="T10" fmla="*/ 2 w 66"/>
                <a:gd name="T11" fmla="*/ 45 h 46"/>
                <a:gd name="T12" fmla="*/ 65 w 66"/>
                <a:gd name="T13" fmla="*/ 2 h 46"/>
                <a:gd name="T14" fmla="*/ 66 w 66"/>
                <a:gd name="T15" fmla="*/ 0 h 46"/>
                <a:gd name="T16" fmla="*/ 65 w 66"/>
                <a:gd name="T1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46">
                  <a:moveTo>
                    <a:pt x="65" y="0"/>
                  </a:moveTo>
                  <a:cubicBezTo>
                    <a:pt x="64" y="0"/>
                    <a:pt x="64" y="0"/>
                    <a:pt x="64" y="0"/>
                  </a:cubicBezTo>
                  <a:cubicBezTo>
                    <a:pt x="43" y="14"/>
                    <a:pt x="21" y="28"/>
                    <a:pt x="1" y="43"/>
                  </a:cubicBezTo>
                  <a:cubicBezTo>
                    <a:pt x="0" y="44"/>
                    <a:pt x="0" y="44"/>
                    <a:pt x="0" y="45"/>
                  </a:cubicBezTo>
                  <a:cubicBezTo>
                    <a:pt x="1" y="45"/>
                    <a:pt x="1" y="46"/>
                    <a:pt x="1" y="46"/>
                  </a:cubicBezTo>
                  <a:cubicBezTo>
                    <a:pt x="2" y="46"/>
                    <a:pt x="2" y="46"/>
                    <a:pt x="2" y="45"/>
                  </a:cubicBezTo>
                  <a:cubicBezTo>
                    <a:pt x="23" y="31"/>
                    <a:pt x="44" y="16"/>
                    <a:pt x="65" y="2"/>
                  </a:cubicBezTo>
                  <a:cubicBezTo>
                    <a:pt x="66" y="2"/>
                    <a:pt x="66" y="1"/>
                    <a:pt x="66" y="0"/>
                  </a:cubicBezTo>
                  <a:cubicBezTo>
                    <a:pt x="65" y="0"/>
                    <a:pt x="65" y="0"/>
                    <a:pt x="65" y="0"/>
                  </a:cubicBezTo>
                </a:path>
              </a:pathLst>
            </a:custGeom>
            <a:solidFill>
              <a:srgbClr val="B2B2B2"/>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1" name="Freeform 809"/>
            <p:cNvSpPr/>
            <p:nvPr/>
          </p:nvSpPr>
          <p:spPr bwMode="auto">
            <a:xfrm>
              <a:off x="2764586" y="3217886"/>
              <a:ext cx="144272" cy="112909"/>
            </a:xfrm>
            <a:custGeom>
              <a:avLst/>
              <a:gdLst>
                <a:gd name="T0" fmla="*/ 67 w 68"/>
                <a:gd name="T1" fmla="*/ 0 h 53"/>
                <a:gd name="T2" fmla="*/ 66 w 68"/>
                <a:gd name="T3" fmla="*/ 0 h 53"/>
                <a:gd name="T4" fmla="*/ 46 w 68"/>
                <a:gd name="T5" fmla="*/ 18 h 53"/>
                <a:gd name="T6" fmla="*/ 1 w 68"/>
                <a:gd name="T7" fmla="*/ 50 h 53"/>
                <a:gd name="T8" fmla="*/ 0 w 68"/>
                <a:gd name="T9" fmla="*/ 52 h 53"/>
                <a:gd name="T10" fmla="*/ 1 w 68"/>
                <a:gd name="T11" fmla="*/ 53 h 53"/>
                <a:gd name="T12" fmla="*/ 2 w 68"/>
                <a:gd name="T13" fmla="*/ 53 h 53"/>
                <a:gd name="T14" fmla="*/ 47 w 68"/>
                <a:gd name="T15" fmla="*/ 20 h 53"/>
                <a:gd name="T16" fmla="*/ 68 w 68"/>
                <a:gd name="T17" fmla="*/ 2 h 53"/>
                <a:gd name="T18" fmla="*/ 68 w 68"/>
                <a:gd name="T19" fmla="*/ 0 h 53"/>
                <a:gd name="T20" fmla="*/ 67 w 68"/>
                <a:gd name="T21"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 h="53">
                  <a:moveTo>
                    <a:pt x="67" y="0"/>
                  </a:moveTo>
                  <a:cubicBezTo>
                    <a:pt x="67" y="0"/>
                    <a:pt x="66" y="0"/>
                    <a:pt x="66" y="0"/>
                  </a:cubicBezTo>
                  <a:cubicBezTo>
                    <a:pt x="59" y="6"/>
                    <a:pt x="52" y="12"/>
                    <a:pt x="46" y="18"/>
                  </a:cubicBezTo>
                  <a:cubicBezTo>
                    <a:pt x="31" y="30"/>
                    <a:pt x="17" y="42"/>
                    <a:pt x="1" y="50"/>
                  </a:cubicBezTo>
                  <a:cubicBezTo>
                    <a:pt x="0" y="51"/>
                    <a:pt x="0" y="51"/>
                    <a:pt x="0" y="52"/>
                  </a:cubicBezTo>
                  <a:cubicBezTo>
                    <a:pt x="0" y="53"/>
                    <a:pt x="1" y="53"/>
                    <a:pt x="1" y="53"/>
                  </a:cubicBezTo>
                  <a:cubicBezTo>
                    <a:pt x="2" y="53"/>
                    <a:pt x="2" y="53"/>
                    <a:pt x="2" y="53"/>
                  </a:cubicBezTo>
                  <a:cubicBezTo>
                    <a:pt x="19" y="44"/>
                    <a:pt x="33" y="32"/>
                    <a:pt x="47" y="20"/>
                  </a:cubicBezTo>
                  <a:cubicBezTo>
                    <a:pt x="54" y="14"/>
                    <a:pt x="61" y="8"/>
                    <a:pt x="68" y="2"/>
                  </a:cubicBezTo>
                  <a:cubicBezTo>
                    <a:pt x="68" y="2"/>
                    <a:pt x="68" y="1"/>
                    <a:pt x="68" y="0"/>
                  </a:cubicBezTo>
                  <a:cubicBezTo>
                    <a:pt x="68" y="0"/>
                    <a:pt x="67" y="0"/>
                    <a:pt x="67" y="0"/>
                  </a:cubicBezTo>
                </a:path>
              </a:pathLst>
            </a:custGeom>
            <a:solidFill>
              <a:srgbClr val="B2B2B2"/>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2" name="Freeform 810"/>
            <p:cNvSpPr/>
            <p:nvPr/>
          </p:nvSpPr>
          <p:spPr bwMode="auto">
            <a:xfrm>
              <a:off x="2795949" y="3256419"/>
              <a:ext cx="137999" cy="114701"/>
            </a:xfrm>
            <a:custGeom>
              <a:avLst/>
              <a:gdLst>
                <a:gd name="T0" fmla="*/ 63 w 65"/>
                <a:gd name="T1" fmla="*/ 0 h 54"/>
                <a:gd name="T2" fmla="*/ 62 w 65"/>
                <a:gd name="T3" fmla="*/ 0 h 54"/>
                <a:gd name="T4" fmla="*/ 1 w 65"/>
                <a:gd name="T5" fmla="*/ 52 h 54"/>
                <a:gd name="T6" fmla="*/ 1 w 65"/>
                <a:gd name="T7" fmla="*/ 54 h 54"/>
                <a:gd name="T8" fmla="*/ 2 w 65"/>
                <a:gd name="T9" fmla="*/ 54 h 54"/>
                <a:gd name="T10" fmla="*/ 3 w 65"/>
                <a:gd name="T11" fmla="*/ 54 h 54"/>
                <a:gd name="T12" fmla="*/ 64 w 65"/>
                <a:gd name="T13" fmla="*/ 2 h 54"/>
                <a:gd name="T14" fmla="*/ 64 w 65"/>
                <a:gd name="T15" fmla="*/ 0 h 54"/>
                <a:gd name="T16" fmla="*/ 63 w 65"/>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54">
                  <a:moveTo>
                    <a:pt x="63" y="0"/>
                  </a:moveTo>
                  <a:cubicBezTo>
                    <a:pt x="63" y="0"/>
                    <a:pt x="63" y="0"/>
                    <a:pt x="62" y="0"/>
                  </a:cubicBezTo>
                  <a:cubicBezTo>
                    <a:pt x="42" y="17"/>
                    <a:pt x="21" y="34"/>
                    <a:pt x="1" y="52"/>
                  </a:cubicBezTo>
                  <a:cubicBezTo>
                    <a:pt x="0" y="52"/>
                    <a:pt x="0" y="53"/>
                    <a:pt x="1" y="54"/>
                  </a:cubicBezTo>
                  <a:cubicBezTo>
                    <a:pt x="1" y="54"/>
                    <a:pt x="1" y="54"/>
                    <a:pt x="2" y="54"/>
                  </a:cubicBezTo>
                  <a:cubicBezTo>
                    <a:pt x="2" y="54"/>
                    <a:pt x="2" y="54"/>
                    <a:pt x="3" y="54"/>
                  </a:cubicBezTo>
                  <a:cubicBezTo>
                    <a:pt x="23" y="37"/>
                    <a:pt x="44" y="19"/>
                    <a:pt x="64" y="2"/>
                  </a:cubicBezTo>
                  <a:cubicBezTo>
                    <a:pt x="65" y="2"/>
                    <a:pt x="65" y="1"/>
                    <a:pt x="64" y="0"/>
                  </a:cubicBezTo>
                  <a:cubicBezTo>
                    <a:pt x="64" y="0"/>
                    <a:pt x="64" y="0"/>
                    <a:pt x="63" y="0"/>
                  </a:cubicBezTo>
                </a:path>
              </a:pathLst>
            </a:custGeom>
            <a:solidFill>
              <a:srgbClr val="B2B2B2"/>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3" name="Freeform 811"/>
            <p:cNvSpPr/>
            <p:nvPr/>
          </p:nvSpPr>
          <p:spPr bwMode="auto">
            <a:xfrm>
              <a:off x="2819248" y="3287782"/>
              <a:ext cx="142480" cy="117389"/>
            </a:xfrm>
            <a:custGeom>
              <a:avLst/>
              <a:gdLst>
                <a:gd name="T0" fmla="*/ 66 w 67"/>
                <a:gd name="T1" fmla="*/ 0 h 55"/>
                <a:gd name="T2" fmla="*/ 65 w 67"/>
                <a:gd name="T3" fmla="*/ 0 h 55"/>
                <a:gd name="T4" fmla="*/ 1 w 67"/>
                <a:gd name="T5" fmla="*/ 52 h 55"/>
                <a:gd name="T6" fmla="*/ 1 w 67"/>
                <a:gd name="T7" fmla="*/ 54 h 55"/>
                <a:gd name="T8" fmla="*/ 2 w 67"/>
                <a:gd name="T9" fmla="*/ 55 h 55"/>
                <a:gd name="T10" fmla="*/ 3 w 67"/>
                <a:gd name="T11" fmla="*/ 54 h 55"/>
                <a:gd name="T12" fmla="*/ 67 w 67"/>
                <a:gd name="T13" fmla="*/ 2 h 55"/>
                <a:gd name="T14" fmla="*/ 67 w 67"/>
                <a:gd name="T15" fmla="*/ 0 h 55"/>
                <a:gd name="T16" fmla="*/ 66 w 67"/>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55">
                  <a:moveTo>
                    <a:pt x="66" y="0"/>
                  </a:moveTo>
                  <a:cubicBezTo>
                    <a:pt x="66" y="0"/>
                    <a:pt x="65" y="0"/>
                    <a:pt x="65" y="0"/>
                  </a:cubicBezTo>
                  <a:cubicBezTo>
                    <a:pt x="44" y="17"/>
                    <a:pt x="22" y="35"/>
                    <a:pt x="1" y="52"/>
                  </a:cubicBezTo>
                  <a:cubicBezTo>
                    <a:pt x="0" y="53"/>
                    <a:pt x="0" y="53"/>
                    <a:pt x="1" y="54"/>
                  </a:cubicBezTo>
                  <a:cubicBezTo>
                    <a:pt x="1" y="54"/>
                    <a:pt x="1" y="55"/>
                    <a:pt x="2" y="55"/>
                  </a:cubicBezTo>
                  <a:cubicBezTo>
                    <a:pt x="2" y="55"/>
                    <a:pt x="2" y="54"/>
                    <a:pt x="3" y="54"/>
                  </a:cubicBezTo>
                  <a:cubicBezTo>
                    <a:pt x="24" y="37"/>
                    <a:pt x="45" y="19"/>
                    <a:pt x="67" y="2"/>
                  </a:cubicBezTo>
                  <a:cubicBezTo>
                    <a:pt x="67" y="2"/>
                    <a:pt x="67" y="1"/>
                    <a:pt x="67" y="0"/>
                  </a:cubicBezTo>
                  <a:cubicBezTo>
                    <a:pt x="67" y="0"/>
                    <a:pt x="66" y="0"/>
                    <a:pt x="66" y="0"/>
                  </a:cubicBezTo>
                </a:path>
              </a:pathLst>
            </a:custGeom>
            <a:solidFill>
              <a:srgbClr val="B2B2B2"/>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4" name="Freeform 812"/>
            <p:cNvSpPr/>
            <p:nvPr/>
          </p:nvSpPr>
          <p:spPr bwMode="auto">
            <a:xfrm>
              <a:off x="2843443" y="3321834"/>
              <a:ext cx="141584" cy="110220"/>
            </a:xfrm>
            <a:custGeom>
              <a:avLst/>
              <a:gdLst>
                <a:gd name="T0" fmla="*/ 65 w 67"/>
                <a:gd name="T1" fmla="*/ 0 h 52"/>
                <a:gd name="T2" fmla="*/ 64 w 67"/>
                <a:gd name="T3" fmla="*/ 0 h 52"/>
                <a:gd name="T4" fmla="*/ 1 w 67"/>
                <a:gd name="T5" fmla="*/ 50 h 52"/>
                <a:gd name="T6" fmla="*/ 1 w 67"/>
                <a:gd name="T7" fmla="*/ 52 h 52"/>
                <a:gd name="T8" fmla="*/ 2 w 67"/>
                <a:gd name="T9" fmla="*/ 52 h 52"/>
                <a:gd name="T10" fmla="*/ 3 w 67"/>
                <a:gd name="T11" fmla="*/ 52 h 52"/>
                <a:gd name="T12" fmla="*/ 66 w 67"/>
                <a:gd name="T13" fmla="*/ 2 h 52"/>
                <a:gd name="T14" fmla="*/ 66 w 67"/>
                <a:gd name="T15" fmla="*/ 0 h 52"/>
                <a:gd name="T16" fmla="*/ 65 w 67"/>
                <a:gd name="T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52">
                  <a:moveTo>
                    <a:pt x="65" y="0"/>
                  </a:moveTo>
                  <a:cubicBezTo>
                    <a:pt x="65" y="0"/>
                    <a:pt x="64" y="0"/>
                    <a:pt x="64" y="0"/>
                  </a:cubicBezTo>
                  <a:cubicBezTo>
                    <a:pt x="43" y="17"/>
                    <a:pt x="22" y="33"/>
                    <a:pt x="1" y="50"/>
                  </a:cubicBezTo>
                  <a:cubicBezTo>
                    <a:pt x="0" y="50"/>
                    <a:pt x="0" y="51"/>
                    <a:pt x="1" y="52"/>
                  </a:cubicBezTo>
                  <a:cubicBezTo>
                    <a:pt x="1" y="52"/>
                    <a:pt x="1" y="52"/>
                    <a:pt x="2" y="52"/>
                  </a:cubicBezTo>
                  <a:cubicBezTo>
                    <a:pt x="2" y="52"/>
                    <a:pt x="2" y="52"/>
                    <a:pt x="3" y="52"/>
                  </a:cubicBezTo>
                  <a:cubicBezTo>
                    <a:pt x="24" y="35"/>
                    <a:pt x="45" y="19"/>
                    <a:pt x="66" y="2"/>
                  </a:cubicBezTo>
                  <a:cubicBezTo>
                    <a:pt x="66" y="2"/>
                    <a:pt x="67" y="1"/>
                    <a:pt x="66" y="0"/>
                  </a:cubicBezTo>
                  <a:cubicBezTo>
                    <a:pt x="66" y="0"/>
                    <a:pt x="65" y="0"/>
                    <a:pt x="65" y="0"/>
                  </a:cubicBezTo>
                </a:path>
              </a:pathLst>
            </a:custGeom>
            <a:solidFill>
              <a:srgbClr val="B2B2B2"/>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365" name="组合 364"/>
          <p:cNvGrpSpPr/>
          <p:nvPr/>
        </p:nvGrpSpPr>
        <p:grpSpPr>
          <a:xfrm>
            <a:off x="3688076" y="3771779"/>
            <a:ext cx="88759" cy="87820"/>
            <a:chOff x="846932" y="3642638"/>
            <a:chExt cx="169363" cy="167571"/>
          </a:xfrm>
        </p:grpSpPr>
        <p:sp>
          <p:nvSpPr>
            <p:cNvPr id="366" name="Freeform 813"/>
            <p:cNvSpPr>
              <a:spLocks noEditPoints="1"/>
            </p:cNvSpPr>
            <p:nvPr/>
          </p:nvSpPr>
          <p:spPr bwMode="auto">
            <a:xfrm>
              <a:off x="846932" y="3642638"/>
              <a:ext cx="169363" cy="167571"/>
            </a:xfrm>
            <a:custGeom>
              <a:avLst/>
              <a:gdLst>
                <a:gd name="T0" fmla="*/ 6 w 80"/>
                <a:gd name="T1" fmla="*/ 69 h 79"/>
                <a:gd name="T2" fmla="*/ 21 w 80"/>
                <a:gd name="T3" fmla="*/ 14 h 79"/>
                <a:gd name="T4" fmla="*/ 38 w 80"/>
                <a:gd name="T5" fmla="*/ 17 h 79"/>
                <a:gd name="T6" fmla="*/ 35 w 80"/>
                <a:gd name="T7" fmla="*/ 23 h 79"/>
                <a:gd name="T8" fmla="*/ 34 w 80"/>
                <a:gd name="T9" fmla="*/ 25 h 79"/>
                <a:gd name="T10" fmla="*/ 36 w 80"/>
                <a:gd name="T11" fmla="*/ 26 h 79"/>
                <a:gd name="T12" fmla="*/ 48 w 80"/>
                <a:gd name="T13" fmla="*/ 28 h 79"/>
                <a:gd name="T14" fmla="*/ 49 w 80"/>
                <a:gd name="T15" fmla="*/ 28 h 79"/>
                <a:gd name="T16" fmla="*/ 51 w 80"/>
                <a:gd name="T17" fmla="*/ 28 h 79"/>
                <a:gd name="T18" fmla="*/ 51 w 80"/>
                <a:gd name="T19" fmla="*/ 28 h 79"/>
                <a:gd name="T20" fmla="*/ 53 w 80"/>
                <a:gd name="T21" fmla="*/ 25 h 79"/>
                <a:gd name="T22" fmla="*/ 57 w 80"/>
                <a:gd name="T23" fmla="*/ 17 h 79"/>
                <a:gd name="T24" fmla="*/ 76 w 80"/>
                <a:gd name="T25" fmla="*/ 18 h 79"/>
                <a:gd name="T26" fmla="*/ 72 w 80"/>
                <a:gd name="T27" fmla="*/ 45 h 79"/>
                <a:gd name="T28" fmla="*/ 62 w 80"/>
                <a:gd name="T29" fmla="*/ 73 h 79"/>
                <a:gd name="T30" fmla="*/ 62 w 80"/>
                <a:gd name="T31" fmla="*/ 75 h 79"/>
                <a:gd name="T32" fmla="*/ 61 w 80"/>
                <a:gd name="T33" fmla="*/ 76 h 79"/>
                <a:gd name="T34" fmla="*/ 61 w 80"/>
                <a:gd name="T35" fmla="*/ 76 h 79"/>
                <a:gd name="T36" fmla="*/ 61 w 80"/>
                <a:gd name="T37" fmla="*/ 76 h 79"/>
                <a:gd name="T38" fmla="*/ 60 w 80"/>
                <a:gd name="T39" fmla="*/ 76 h 79"/>
                <a:gd name="T40" fmla="*/ 25 w 80"/>
                <a:gd name="T41" fmla="*/ 71 h 79"/>
                <a:gd name="T42" fmla="*/ 7 w 80"/>
                <a:gd name="T43" fmla="*/ 69 h 79"/>
                <a:gd name="T44" fmla="*/ 6 w 80"/>
                <a:gd name="T45" fmla="*/ 69 h 79"/>
                <a:gd name="T46" fmla="*/ 49 w 80"/>
                <a:gd name="T47" fmla="*/ 24 h 79"/>
                <a:gd name="T48" fmla="*/ 48 w 80"/>
                <a:gd name="T49" fmla="*/ 24 h 79"/>
                <a:gd name="T50" fmla="*/ 39 w 80"/>
                <a:gd name="T51" fmla="*/ 23 h 79"/>
                <a:gd name="T52" fmla="*/ 48 w 80"/>
                <a:gd name="T53" fmla="*/ 3 h 79"/>
                <a:gd name="T54" fmla="*/ 58 w 80"/>
                <a:gd name="T55" fmla="*/ 6 h 79"/>
                <a:gd name="T56" fmla="*/ 50 w 80"/>
                <a:gd name="T57" fmla="*/ 23 h 79"/>
                <a:gd name="T58" fmla="*/ 50 w 80"/>
                <a:gd name="T59" fmla="*/ 24 h 79"/>
                <a:gd name="T60" fmla="*/ 49 w 80"/>
                <a:gd name="T61" fmla="*/ 24 h 79"/>
                <a:gd name="T62" fmla="*/ 49 w 80"/>
                <a:gd name="T63" fmla="*/ 24 h 79"/>
                <a:gd name="T64" fmla="*/ 47 w 80"/>
                <a:gd name="T65" fmla="*/ 0 h 79"/>
                <a:gd name="T66" fmla="*/ 45 w 80"/>
                <a:gd name="T67" fmla="*/ 1 h 79"/>
                <a:gd name="T68" fmla="*/ 40 w 80"/>
                <a:gd name="T69" fmla="*/ 13 h 79"/>
                <a:gd name="T70" fmla="*/ 21 w 80"/>
                <a:gd name="T71" fmla="*/ 10 h 79"/>
                <a:gd name="T72" fmla="*/ 20 w 80"/>
                <a:gd name="T73" fmla="*/ 9 h 79"/>
                <a:gd name="T74" fmla="*/ 19 w 80"/>
                <a:gd name="T75" fmla="*/ 10 h 79"/>
                <a:gd name="T76" fmla="*/ 18 w 80"/>
                <a:gd name="T77" fmla="*/ 11 h 79"/>
                <a:gd name="T78" fmla="*/ 1 w 80"/>
                <a:gd name="T79" fmla="*/ 70 h 79"/>
                <a:gd name="T80" fmla="*/ 1 w 80"/>
                <a:gd name="T81" fmla="*/ 72 h 79"/>
                <a:gd name="T82" fmla="*/ 2 w 80"/>
                <a:gd name="T83" fmla="*/ 73 h 79"/>
                <a:gd name="T84" fmla="*/ 2 w 80"/>
                <a:gd name="T85" fmla="*/ 73 h 79"/>
                <a:gd name="T86" fmla="*/ 7 w 80"/>
                <a:gd name="T87" fmla="*/ 72 h 79"/>
                <a:gd name="T88" fmla="*/ 7 w 80"/>
                <a:gd name="T89" fmla="*/ 72 h 79"/>
                <a:gd name="T90" fmla="*/ 24 w 80"/>
                <a:gd name="T91" fmla="*/ 74 h 79"/>
                <a:gd name="T92" fmla="*/ 59 w 80"/>
                <a:gd name="T93" fmla="*/ 79 h 79"/>
                <a:gd name="T94" fmla="*/ 59 w 80"/>
                <a:gd name="T95" fmla="*/ 79 h 79"/>
                <a:gd name="T96" fmla="*/ 61 w 80"/>
                <a:gd name="T97" fmla="*/ 79 h 79"/>
                <a:gd name="T98" fmla="*/ 63 w 80"/>
                <a:gd name="T99" fmla="*/ 79 h 79"/>
                <a:gd name="T100" fmla="*/ 64 w 80"/>
                <a:gd name="T101" fmla="*/ 78 h 79"/>
                <a:gd name="T102" fmla="*/ 65 w 80"/>
                <a:gd name="T103" fmla="*/ 76 h 79"/>
                <a:gd name="T104" fmla="*/ 65 w 80"/>
                <a:gd name="T105" fmla="*/ 75 h 79"/>
                <a:gd name="T106" fmla="*/ 76 w 80"/>
                <a:gd name="T107" fmla="*/ 45 h 79"/>
                <a:gd name="T108" fmla="*/ 80 w 80"/>
                <a:gd name="T109" fmla="*/ 17 h 79"/>
                <a:gd name="T110" fmla="*/ 80 w 80"/>
                <a:gd name="T111" fmla="*/ 16 h 79"/>
                <a:gd name="T112" fmla="*/ 79 w 80"/>
                <a:gd name="T113" fmla="*/ 15 h 79"/>
                <a:gd name="T114" fmla="*/ 58 w 80"/>
                <a:gd name="T115" fmla="*/ 13 h 79"/>
                <a:gd name="T116" fmla="*/ 62 w 80"/>
                <a:gd name="T117" fmla="*/ 5 h 79"/>
                <a:gd name="T118" fmla="*/ 62 w 80"/>
                <a:gd name="T119" fmla="*/ 4 h 79"/>
                <a:gd name="T120" fmla="*/ 61 w 80"/>
                <a:gd name="T121" fmla="*/ 3 h 79"/>
                <a:gd name="T122" fmla="*/ 47 w 80"/>
                <a:gd name="T123" fmla="*/ 0 h 79"/>
                <a:gd name="T124" fmla="*/ 47 w 80"/>
                <a:gd name="T125"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0" h="79">
                  <a:moveTo>
                    <a:pt x="6" y="69"/>
                  </a:moveTo>
                  <a:cubicBezTo>
                    <a:pt x="16" y="52"/>
                    <a:pt x="18" y="30"/>
                    <a:pt x="21" y="14"/>
                  </a:cubicBezTo>
                  <a:cubicBezTo>
                    <a:pt x="27" y="16"/>
                    <a:pt x="32" y="17"/>
                    <a:pt x="38" y="17"/>
                  </a:cubicBezTo>
                  <a:cubicBezTo>
                    <a:pt x="37" y="19"/>
                    <a:pt x="36" y="21"/>
                    <a:pt x="35" y="23"/>
                  </a:cubicBezTo>
                  <a:cubicBezTo>
                    <a:pt x="34" y="24"/>
                    <a:pt x="34" y="24"/>
                    <a:pt x="34" y="25"/>
                  </a:cubicBezTo>
                  <a:cubicBezTo>
                    <a:pt x="35" y="25"/>
                    <a:pt x="35" y="26"/>
                    <a:pt x="36" y="26"/>
                  </a:cubicBezTo>
                  <a:cubicBezTo>
                    <a:pt x="40" y="27"/>
                    <a:pt x="44" y="27"/>
                    <a:pt x="48" y="28"/>
                  </a:cubicBezTo>
                  <a:cubicBezTo>
                    <a:pt x="48" y="28"/>
                    <a:pt x="49" y="28"/>
                    <a:pt x="49" y="28"/>
                  </a:cubicBezTo>
                  <a:cubicBezTo>
                    <a:pt x="50" y="28"/>
                    <a:pt x="50" y="28"/>
                    <a:pt x="51" y="28"/>
                  </a:cubicBezTo>
                  <a:cubicBezTo>
                    <a:pt x="51" y="28"/>
                    <a:pt x="51" y="28"/>
                    <a:pt x="51" y="28"/>
                  </a:cubicBezTo>
                  <a:cubicBezTo>
                    <a:pt x="52" y="27"/>
                    <a:pt x="53" y="26"/>
                    <a:pt x="53" y="25"/>
                  </a:cubicBezTo>
                  <a:cubicBezTo>
                    <a:pt x="54" y="22"/>
                    <a:pt x="56" y="20"/>
                    <a:pt x="57" y="17"/>
                  </a:cubicBezTo>
                  <a:cubicBezTo>
                    <a:pt x="63" y="17"/>
                    <a:pt x="70" y="17"/>
                    <a:pt x="76" y="18"/>
                  </a:cubicBezTo>
                  <a:cubicBezTo>
                    <a:pt x="74" y="26"/>
                    <a:pt x="74" y="35"/>
                    <a:pt x="72" y="45"/>
                  </a:cubicBezTo>
                  <a:cubicBezTo>
                    <a:pt x="70" y="55"/>
                    <a:pt x="68" y="65"/>
                    <a:pt x="62" y="73"/>
                  </a:cubicBezTo>
                  <a:cubicBezTo>
                    <a:pt x="62" y="74"/>
                    <a:pt x="62" y="75"/>
                    <a:pt x="62" y="75"/>
                  </a:cubicBezTo>
                  <a:cubicBezTo>
                    <a:pt x="61" y="76"/>
                    <a:pt x="61" y="76"/>
                    <a:pt x="61" y="76"/>
                  </a:cubicBezTo>
                  <a:cubicBezTo>
                    <a:pt x="61" y="76"/>
                    <a:pt x="61" y="76"/>
                    <a:pt x="61" y="76"/>
                  </a:cubicBezTo>
                  <a:cubicBezTo>
                    <a:pt x="61" y="76"/>
                    <a:pt x="61" y="76"/>
                    <a:pt x="61" y="76"/>
                  </a:cubicBezTo>
                  <a:cubicBezTo>
                    <a:pt x="61" y="76"/>
                    <a:pt x="60" y="76"/>
                    <a:pt x="60" y="76"/>
                  </a:cubicBezTo>
                  <a:cubicBezTo>
                    <a:pt x="48" y="74"/>
                    <a:pt x="36" y="72"/>
                    <a:pt x="25" y="71"/>
                  </a:cubicBezTo>
                  <a:cubicBezTo>
                    <a:pt x="19" y="70"/>
                    <a:pt x="13" y="69"/>
                    <a:pt x="7" y="69"/>
                  </a:cubicBezTo>
                  <a:cubicBezTo>
                    <a:pt x="7" y="69"/>
                    <a:pt x="6" y="69"/>
                    <a:pt x="6" y="69"/>
                  </a:cubicBezTo>
                  <a:moveTo>
                    <a:pt x="49" y="24"/>
                  </a:moveTo>
                  <a:cubicBezTo>
                    <a:pt x="48" y="24"/>
                    <a:pt x="48" y="24"/>
                    <a:pt x="48" y="24"/>
                  </a:cubicBezTo>
                  <a:cubicBezTo>
                    <a:pt x="45" y="24"/>
                    <a:pt x="42" y="23"/>
                    <a:pt x="39" y="23"/>
                  </a:cubicBezTo>
                  <a:cubicBezTo>
                    <a:pt x="43" y="17"/>
                    <a:pt x="46" y="10"/>
                    <a:pt x="48" y="3"/>
                  </a:cubicBezTo>
                  <a:cubicBezTo>
                    <a:pt x="51" y="4"/>
                    <a:pt x="55" y="4"/>
                    <a:pt x="58" y="6"/>
                  </a:cubicBezTo>
                  <a:cubicBezTo>
                    <a:pt x="55" y="11"/>
                    <a:pt x="53" y="17"/>
                    <a:pt x="50" y="23"/>
                  </a:cubicBezTo>
                  <a:cubicBezTo>
                    <a:pt x="50" y="24"/>
                    <a:pt x="50" y="24"/>
                    <a:pt x="50" y="24"/>
                  </a:cubicBezTo>
                  <a:cubicBezTo>
                    <a:pt x="49" y="24"/>
                    <a:pt x="49" y="24"/>
                    <a:pt x="49" y="24"/>
                  </a:cubicBezTo>
                  <a:cubicBezTo>
                    <a:pt x="49" y="24"/>
                    <a:pt x="49" y="24"/>
                    <a:pt x="49" y="24"/>
                  </a:cubicBezTo>
                  <a:moveTo>
                    <a:pt x="47" y="0"/>
                  </a:moveTo>
                  <a:cubicBezTo>
                    <a:pt x="46" y="0"/>
                    <a:pt x="45" y="0"/>
                    <a:pt x="45" y="1"/>
                  </a:cubicBezTo>
                  <a:cubicBezTo>
                    <a:pt x="44" y="5"/>
                    <a:pt x="42" y="9"/>
                    <a:pt x="40" y="13"/>
                  </a:cubicBezTo>
                  <a:cubicBezTo>
                    <a:pt x="33" y="13"/>
                    <a:pt x="26" y="13"/>
                    <a:pt x="21" y="10"/>
                  </a:cubicBezTo>
                  <a:cubicBezTo>
                    <a:pt x="20" y="10"/>
                    <a:pt x="20" y="9"/>
                    <a:pt x="20" y="9"/>
                  </a:cubicBezTo>
                  <a:cubicBezTo>
                    <a:pt x="20" y="9"/>
                    <a:pt x="19" y="9"/>
                    <a:pt x="19" y="10"/>
                  </a:cubicBezTo>
                  <a:cubicBezTo>
                    <a:pt x="18" y="10"/>
                    <a:pt x="18" y="10"/>
                    <a:pt x="18" y="11"/>
                  </a:cubicBezTo>
                  <a:cubicBezTo>
                    <a:pt x="15" y="28"/>
                    <a:pt x="13" y="53"/>
                    <a:pt x="1" y="70"/>
                  </a:cubicBezTo>
                  <a:cubicBezTo>
                    <a:pt x="0" y="70"/>
                    <a:pt x="0" y="71"/>
                    <a:pt x="1" y="72"/>
                  </a:cubicBezTo>
                  <a:cubicBezTo>
                    <a:pt x="1" y="72"/>
                    <a:pt x="2" y="73"/>
                    <a:pt x="2" y="73"/>
                  </a:cubicBezTo>
                  <a:cubicBezTo>
                    <a:pt x="2" y="73"/>
                    <a:pt x="2" y="73"/>
                    <a:pt x="2" y="73"/>
                  </a:cubicBezTo>
                  <a:cubicBezTo>
                    <a:pt x="4" y="73"/>
                    <a:pt x="6" y="72"/>
                    <a:pt x="7" y="72"/>
                  </a:cubicBezTo>
                  <a:cubicBezTo>
                    <a:pt x="7" y="72"/>
                    <a:pt x="7" y="72"/>
                    <a:pt x="7" y="72"/>
                  </a:cubicBezTo>
                  <a:cubicBezTo>
                    <a:pt x="13" y="72"/>
                    <a:pt x="18" y="73"/>
                    <a:pt x="24" y="74"/>
                  </a:cubicBezTo>
                  <a:cubicBezTo>
                    <a:pt x="36" y="76"/>
                    <a:pt x="48" y="78"/>
                    <a:pt x="59" y="79"/>
                  </a:cubicBezTo>
                  <a:cubicBezTo>
                    <a:pt x="59" y="79"/>
                    <a:pt x="59" y="79"/>
                    <a:pt x="59" y="79"/>
                  </a:cubicBezTo>
                  <a:cubicBezTo>
                    <a:pt x="60" y="79"/>
                    <a:pt x="60" y="79"/>
                    <a:pt x="61" y="79"/>
                  </a:cubicBezTo>
                  <a:cubicBezTo>
                    <a:pt x="61" y="79"/>
                    <a:pt x="62" y="79"/>
                    <a:pt x="63" y="79"/>
                  </a:cubicBezTo>
                  <a:cubicBezTo>
                    <a:pt x="63" y="79"/>
                    <a:pt x="64" y="78"/>
                    <a:pt x="64" y="78"/>
                  </a:cubicBezTo>
                  <a:cubicBezTo>
                    <a:pt x="65" y="77"/>
                    <a:pt x="65" y="77"/>
                    <a:pt x="65" y="76"/>
                  </a:cubicBezTo>
                  <a:cubicBezTo>
                    <a:pt x="65" y="76"/>
                    <a:pt x="65" y="75"/>
                    <a:pt x="65" y="75"/>
                  </a:cubicBezTo>
                  <a:cubicBezTo>
                    <a:pt x="71" y="66"/>
                    <a:pt x="74" y="56"/>
                    <a:pt x="76" y="45"/>
                  </a:cubicBezTo>
                  <a:cubicBezTo>
                    <a:pt x="77" y="35"/>
                    <a:pt x="78" y="25"/>
                    <a:pt x="80" y="17"/>
                  </a:cubicBezTo>
                  <a:cubicBezTo>
                    <a:pt x="80" y="17"/>
                    <a:pt x="80" y="16"/>
                    <a:pt x="80" y="16"/>
                  </a:cubicBezTo>
                  <a:cubicBezTo>
                    <a:pt x="79" y="15"/>
                    <a:pt x="79" y="15"/>
                    <a:pt x="79" y="15"/>
                  </a:cubicBezTo>
                  <a:cubicBezTo>
                    <a:pt x="71" y="14"/>
                    <a:pt x="65" y="14"/>
                    <a:pt x="58" y="13"/>
                  </a:cubicBezTo>
                  <a:cubicBezTo>
                    <a:pt x="60" y="11"/>
                    <a:pt x="61" y="8"/>
                    <a:pt x="62" y="5"/>
                  </a:cubicBezTo>
                  <a:cubicBezTo>
                    <a:pt x="62" y="5"/>
                    <a:pt x="62" y="4"/>
                    <a:pt x="62" y="4"/>
                  </a:cubicBezTo>
                  <a:cubicBezTo>
                    <a:pt x="62" y="3"/>
                    <a:pt x="61" y="3"/>
                    <a:pt x="61" y="3"/>
                  </a:cubicBezTo>
                  <a:cubicBezTo>
                    <a:pt x="56" y="1"/>
                    <a:pt x="52" y="0"/>
                    <a:pt x="47" y="0"/>
                  </a:cubicBezTo>
                  <a:cubicBezTo>
                    <a:pt x="47" y="0"/>
                    <a:pt x="47" y="0"/>
                    <a:pt x="47" y="0"/>
                  </a:cubicBezTo>
                </a:path>
              </a:pathLst>
            </a:custGeom>
            <a:solidFill>
              <a:srgbClr val="B2B2B2"/>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7" name="Freeform 814"/>
            <p:cNvSpPr/>
            <p:nvPr/>
          </p:nvSpPr>
          <p:spPr bwMode="auto">
            <a:xfrm>
              <a:off x="899802" y="3712534"/>
              <a:ext cx="82441" cy="14338"/>
            </a:xfrm>
            <a:custGeom>
              <a:avLst/>
              <a:gdLst>
                <a:gd name="T0" fmla="*/ 2 w 39"/>
                <a:gd name="T1" fmla="*/ 0 h 7"/>
                <a:gd name="T2" fmla="*/ 1 w 39"/>
                <a:gd name="T3" fmla="*/ 1 h 7"/>
                <a:gd name="T4" fmla="*/ 2 w 39"/>
                <a:gd name="T5" fmla="*/ 4 h 7"/>
                <a:gd name="T6" fmla="*/ 37 w 39"/>
                <a:gd name="T7" fmla="*/ 7 h 7"/>
                <a:gd name="T8" fmla="*/ 37 w 39"/>
                <a:gd name="T9" fmla="*/ 7 h 7"/>
                <a:gd name="T10" fmla="*/ 39 w 39"/>
                <a:gd name="T11" fmla="*/ 6 h 7"/>
                <a:gd name="T12" fmla="*/ 37 w 39"/>
                <a:gd name="T13" fmla="*/ 4 h 7"/>
                <a:gd name="T14" fmla="*/ 3 w 39"/>
                <a:gd name="T15" fmla="*/ 0 h 7"/>
                <a:gd name="T16" fmla="*/ 2 w 39"/>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7">
                  <a:moveTo>
                    <a:pt x="2" y="0"/>
                  </a:moveTo>
                  <a:cubicBezTo>
                    <a:pt x="1" y="0"/>
                    <a:pt x="1" y="1"/>
                    <a:pt x="1" y="1"/>
                  </a:cubicBezTo>
                  <a:cubicBezTo>
                    <a:pt x="0" y="2"/>
                    <a:pt x="1" y="3"/>
                    <a:pt x="2" y="4"/>
                  </a:cubicBezTo>
                  <a:cubicBezTo>
                    <a:pt x="13" y="6"/>
                    <a:pt x="25" y="7"/>
                    <a:pt x="37" y="7"/>
                  </a:cubicBezTo>
                  <a:cubicBezTo>
                    <a:pt x="37" y="7"/>
                    <a:pt x="37" y="7"/>
                    <a:pt x="37" y="7"/>
                  </a:cubicBezTo>
                  <a:cubicBezTo>
                    <a:pt x="38" y="7"/>
                    <a:pt x="39" y="7"/>
                    <a:pt x="39" y="6"/>
                  </a:cubicBezTo>
                  <a:cubicBezTo>
                    <a:pt x="39" y="5"/>
                    <a:pt x="38" y="4"/>
                    <a:pt x="37" y="4"/>
                  </a:cubicBezTo>
                  <a:cubicBezTo>
                    <a:pt x="26" y="4"/>
                    <a:pt x="14" y="2"/>
                    <a:pt x="3" y="0"/>
                  </a:cubicBezTo>
                  <a:cubicBezTo>
                    <a:pt x="3" y="0"/>
                    <a:pt x="2" y="0"/>
                    <a:pt x="2" y="0"/>
                  </a:cubicBezTo>
                </a:path>
              </a:pathLst>
            </a:custGeom>
            <a:solidFill>
              <a:srgbClr val="B2B2B2"/>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8" name="Freeform 815"/>
            <p:cNvSpPr/>
            <p:nvPr/>
          </p:nvSpPr>
          <p:spPr bwMode="auto">
            <a:xfrm>
              <a:off x="890841" y="3735833"/>
              <a:ext cx="83337" cy="17026"/>
            </a:xfrm>
            <a:custGeom>
              <a:avLst/>
              <a:gdLst>
                <a:gd name="T0" fmla="*/ 2 w 39"/>
                <a:gd name="T1" fmla="*/ 0 h 8"/>
                <a:gd name="T2" fmla="*/ 0 w 39"/>
                <a:gd name="T3" fmla="*/ 2 h 8"/>
                <a:gd name="T4" fmla="*/ 2 w 39"/>
                <a:gd name="T5" fmla="*/ 4 h 8"/>
                <a:gd name="T6" fmla="*/ 2 w 39"/>
                <a:gd name="T7" fmla="*/ 4 h 8"/>
                <a:gd name="T8" fmla="*/ 37 w 39"/>
                <a:gd name="T9" fmla="*/ 8 h 8"/>
                <a:gd name="T10" fmla="*/ 37 w 39"/>
                <a:gd name="T11" fmla="*/ 8 h 8"/>
                <a:gd name="T12" fmla="*/ 39 w 39"/>
                <a:gd name="T13" fmla="*/ 6 h 8"/>
                <a:gd name="T14" fmla="*/ 37 w 39"/>
                <a:gd name="T15" fmla="*/ 4 h 8"/>
                <a:gd name="T16" fmla="*/ 3 w 39"/>
                <a:gd name="T17" fmla="*/ 0 h 8"/>
                <a:gd name="T18" fmla="*/ 2 w 39"/>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8">
                  <a:moveTo>
                    <a:pt x="2" y="0"/>
                  </a:moveTo>
                  <a:cubicBezTo>
                    <a:pt x="1" y="0"/>
                    <a:pt x="1" y="1"/>
                    <a:pt x="0" y="2"/>
                  </a:cubicBezTo>
                  <a:cubicBezTo>
                    <a:pt x="0" y="3"/>
                    <a:pt x="1" y="4"/>
                    <a:pt x="2" y="4"/>
                  </a:cubicBezTo>
                  <a:cubicBezTo>
                    <a:pt x="2" y="4"/>
                    <a:pt x="2" y="4"/>
                    <a:pt x="2" y="4"/>
                  </a:cubicBezTo>
                  <a:cubicBezTo>
                    <a:pt x="13" y="6"/>
                    <a:pt x="25" y="8"/>
                    <a:pt x="37" y="8"/>
                  </a:cubicBezTo>
                  <a:cubicBezTo>
                    <a:pt x="37" y="8"/>
                    <a:pt x="37" y="8"/>
                    <a:pt x="37" y="8"/>
                  </a:cubicBezTo>
                  <a:cubicBezTo>
                    <a:pt x="38" y="8"/>
                    <a:pt x="39" y="7"/>
                    <a:pt x="39" y="6"/>
                  </a:cubicBezTo>
                  <a:cubicBezTo>
                    <a:pt x="39" y="5"/>
                    <a:pt x="38" y="4"/>
                    <a:pt x="37" y="4"/>
                  </a:cubicBezTo>
                  <a:cubicBezTo>
                    <a:pt x="25" y="4"/>
                    <a:pt x="14" y="3"/>
                    <a:pt x="3" y="0"/>
                  </a:cubicBezTo>
                  <a:cubicBezTo>
                    <a:pt x="2" y="0"/>
                    <a:pt x="2" y="0"/>
                    <a:pt x="2" y="0"/>
                  </a:cubicBezTo>
                </a:path>
              </a:pathLst>
            </a:custGeom>
            <a:solidFill>
              <a:srgbClr val="B2B2B2"/>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9" name="Freeform 816"/>
            <p:cNvSpPr/>
            <p:nvPr/>
          </p:nvSpPr>
          <p:spPr bwMode="auto">
            <a:xfrm>
              <a:off x="889049" y="3756443"/>
              <a:ext cx="29571" cy="13442"/>
            </a:xfrm>
            <a:custGeom>
              <a:avLst/>
              <a:gdLst>
                <a:gd name="T0" fmla="*/ 4 w 14"/>
                <a:gd name="T1" fmla="*/ 0 h 6"/>
                <a:gd name="T2" fmla="*/ 1 w 14"/>
                <a:gd name="T3" fmla="*/ 0 h 6"/>
                <a:gd name="T4" fmla="*/ 0 w 14"/>
                <a:gd name="T5" fmla="*/ 2 h 6"/>
                <a:gd name="T6" fmla="*/ 1 w 14"/>
                <a:gd name="T7" fmla="*/ 4 h 6"/>
                <a:gd name="T8" fmla="*/ 2 w 14"/>
                <a:gd name="T9" fmla="*/ 4 h 6"/>
                <a:gd name="T10" fmla="*/ 4 w 14"/>
                <a:gd name="T11" fmla="*/ 3 h 6"/>
                <a:gd name="T12" fmla="*/ 4 w 14"/>
                <a:gd name="T13" fmla="*/ 3 h 6"/>
                <a:gd name="T14" fmla="*/ 11 w 14"/>
                <a:gd name="T15" fmla="*/ 5 h 6"/>
                <a:gd name="T16" fmla="*/ 12 w 14"/>
                <a:gd name="T17" fmla="*/ 6 h 6"/>
                <a:gd name="T18" fmla="*/ 14 w 14"/>
                <a:gd name="T19" fmla="*/ 5 h 6"/>
                <a:gd name="T20" fmla="*/ 13 w 14"/>
                <a:gd name="T21" fmla="*/ 2 h 6"/>
                <a:gd name="T22" fmla="*/ 4 w 14"/>
                <a:gd name="T2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6">
                  <a:moveTo>
                    <a:pt x="4" y="0"/>
                  </a:moveTo>
                  <a:cubicBezTo>
                    <a:pt x="3" y="0"/>
                    <a:pt x="2" y="0"/>
                    <a:pt x="1" y="0"/>
                  </a:cubicBezTo>
                  <a:cubicBezTo>
                    <a:pt x="0" y="0"/>
                    <a:pt x="0" y="1"/>
                    <a:pt x="0" y="2"/>
                  </a:cubicBezTo>
                  <a:cubicBezTo>
                    <a:pt x="0" y="3"/>
                    <a:pt x="1" y="4"/>
                    <a:pt x="1" y="4"/>
                  </a:cubicBezTo>
                  <a:cubicBezTo>
                    <a:pt x="2" y="4"/>
                    <a:pt x="2" y="4"/>
                    <a:pt x="2" y="4"/>
                  </a:cubicBezTo>
                  <a:cubicBezTo>
                    <a:pt x="3" y="4"/>
                    <a:pt x="3" y="3"/>
                    <a:pt x="4" y="3"/>
                  </a:cubicBezTo>
                  <a:cubicBezTo>
                    <a:pt x="4" y="3"/>
                    <a:pt x="4" y="3"/>
                    <a:pt x="4" y="3"/>
                  </a:cubicBezTo>
                  <a:cubicBezTo>
                    <a:pt x="7" y="3"/>
                    <a:pt x="9" y="4"/>
                    <a:pt x="11" y="5"/>
                  </a:cubicBezTo>
                  <a:cubicBezTo>
                    <a:pt x="12" y="6"/>
                    <a:pt x="12" y="6"/>
                    <a:pt x="12" y="6"/>
                  </a:cubicBezTo>
                  <a:cubicBezTo>
                    <a:pt x="13" y="6"/>
                    <a:pt x="13" y="5"/>
                    <a:pt x="14" y="5"/>
                  </a:cubicBezTo>
                  <a:cubicBezTo>
                    <a:pt x="14" y="4"/>
                    <a:pt x="14" y="3"/>
                    <a:pt x="13" y="2"/>
                  </a:cubicBezTo>
                  <a:cubicBezTo>
                    <a:pt x="10" y="1"/>
                    <a:pt x="7" y="0"/>
                    <a:pt x="4" y="0"/>
                  </a:cubicBezTo>
                </a:path>
              </a:pathLst>
            </a:custGeom>
            <a:solidFill>
              <a:srgbClr val="B2B2B2"/>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370" name="组合 369"/>
          <p:cNvGrpSpPr/>
          <p:nvPr/>
        </p:nvGrpSpPr>
        <p:grpSpPr>
          <a:xfrm>
            <a:off x="3843479" y="2922814"/>
            <a:ext cx="150279" cy="142296"/>
            <a:chOff x="2448263" y="5239491"/>
            <a:chExt cx="286752" cy="271519"/>
          </a:xfrm>
        </p:grpSpPr>
        <p:sp>
          <p:nvSpPr>
            <p:cNvPr id="371" name="Freeform 821"/>
            <p:cNvSpPr/>
            <p:nvPr/>
          </p:nvSpPr>
          <p:spPr bwMode="auto">
            <a:xfrm>
              <a:off x="2522639" y="5334478"/>
              <a:ext cx="122766" cy="29571"/>
            </a:xfrm>
            <a:custGeom>
              <a:avLst/>
              <a:gdLst>
                <a:gd name="T0" fmla="*/ 2 w 58"/>
                <a:gd name="T1" fmla="*/ 0 h 14"/>
                <a:gd name="T2" fmla="*/ 0 w 58"/>
                <a:gd name="T3" fmla="*/ 1 h 14"/>
                <a:gd name="T4" fmla="*/ 1 w 58"/>
                <a:gd name="T5" fmla="*/ 4 h 14"/>
                <a:gd name="T6" fmla="*/ 13 w 58"/>
                <a:gd name="T7" fmla="*/ 8 h 14"/>
                <a:gd name="T8" fmla="*/ 39 w 58"/>
                <a:gd name="T9" fmla="*/ 12 h 14"/>
                <a:gd name="T10" fmla="*/ 50 w 58"/>
                <a:gd name="T11" fmla="*/ 14 h 14"/>
                <a:gd name="T12" fmla="*/ 56 w 58"/>
                <a:gd name="T13" fmla="*/ 14 h 14"/>
                <a:gd name="T14" fmla="*/ 56 w 58"/>
                <a:gd name="T15" fmla="*/ 14 h 14"/>
                <a:gd name="T16" fmla="*/ 58 w 58"/>
                <a:gd name="T17" fmla="*/ 12 h 14"/>
                <a:gd name="T18" fmla="*/ 56 w 58"/>
                <a:gd name="T19" fmla="*/ 10 h 14"/>
                <a:gd name="T20" fmla="*/ 56 w 58"/>
                <a:gd name="T21" fmla="*/ 10 h 14"/>
                <a:gd name="T22" fmla="*/ 56 w 58"/>
                <a:gd name="T23" fmla="*/ 10 h 14"/>
                <a:gd name="T24" fmla="*/ 56 w 58"/>
                <a:gd name="T25" fmla="*/ 10 h 14"/>
                <a:gd name="T26" fmla="*/ 47 w 58"/>
                <a:gd name="T27" fmla="*/ 9 h 14"/>
                <a:gd name="T28" fmla="*/ 22 w 58"/>
                <a:gd name="T29" fmla="*/ 5 h 14"/>
                <a:gd name="T30" fmla="*/ 10 w 58"/>
                <a:gd name="T31" fmla="*/ 3 h 14"/>
                <a:gd name="T32" fmla="*/ 3 w 58"/>
                <a:gd name="T33" fmla="*/ 0 h 14"/>
                <a:gd name="T34" fmla="*/ 2 w 58"/>
                <a:gd name="T35"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8" h="14">
                  <a:moveTo>
                    <a:pt x="2" y="0"/>
                  </a:moveTo>
                  <a:cubicBezTo>
                    <a:pt x="1" y="0"/>
                    <a:pt x="0" y="0"/>
                    <a:pt x="0" y="1"/>
                  </a:cubicBezTo>
                  <a:cubicBezTo>
                    <a:pt x="0" y="2"/>
                    <a:pt x="0" y="3"/>
                    <a:pt x="1" y="4"/>
                  </a:cubicBezTo>
                  <a:cubicBezTo>
                    <a:pt x="4" y="5"/>
                    <a:pt x="8" y="6"/>
                    <a:pt x="13" y="8"/>
                  </a:cubicBezTo>
                  <a:cubicBezTo>
                    <a:pt x="21" y="9"/>
                    <a:pt x="31" y="11"/>
                    <a:pt x="39" y="12"/>
                  </a:cubicBezTo>
                  <a:cubicBezTo>
                    <a:pt x="43" y="13"/>
                    <a:pt x="47" y="13"/>
                    <a:pt x="50" y="14"/>
                  </a:cubicBezTo>
                  <a:cubicBezTo>
                    <a:pt x="53" y="14"/>
                    <a:pt x="55" y="14"/>
                    <a:pt x="56" y="14"/>
                  </a:cubicBezTo>
                  <a:cubicBezTo>
                    <a:pt x="56" y="14"/>
                    <a:pt x="56" y="14"/>
                    <a:pt x="56" y="14"/>
                  </a:cubicBezTo>
                  <a:cubicBezTo>
                    <a:pt x="57" y="14"/>
                    <a:pt x="58" y="13"/>
                    <a:pt x="58" y="12"/>
                  </a:cubicBezTo>
                  <a:cubicBezTo>
                    <a:pt x="58" y="11"/>
                    <a:pt x="57" y="10"/>
                    <a:pt x="56" y="10"/>
                  </a:cubicBezTo>
                  <a:cubicBezTo>
                    <a:pt x="56" y="10"/>
                    <a:pt x="56" y="10"/>
                    <a:pt x="56" y="10"/>
                  </a:cubicBezTo>
                  <a:cubicBezTo>
                    <a:pt x="56" y="10"/>
                    <a:pt x="56" y="10"/>
                    <a:pt x="56" y="10"/>
                  </a:cubicBezTo>
                  <a:cubicBezTo>
                    <a:pt x="56" y="10"/>
                    <a:pt x="56" y="10"/>
                    <a:pt x="56" y="10"/>
                  </a:cubicBezTo>
                  <a:cubicBezTo>
                    <a:pt x="55" y="10"/>
                    <a:pt x="51" y="10"/>
                    <a:pt x="47" y="9"/>
                  </a:cubicBezTo>
                  <a:cubicBezTo>
                    <a:pt x="40" y="8"/>
                    <a:pt x="31" y="7"/>
                    <a:pt x="22" y="5"/>
                  </a:cubicBezTo>
                  <a:cubicBezTo>
                    <a:pt x="18" y="4"/>
                    <a:pt x="14" y="4"/>
                    <a:pt x="10" y="3"/>
                  </a:cubicBezTo>
                  <a:cubicBezTo>
                    <a:pt x="7" y="2"/>
                    <a:pt x="4" y="1"/>
                    <a:pt x="3" y="0"/>
                  </a:cubicBezTo>
                  <a:cubicBezTo>
                    <a:pt x="3" y="0"/>
                    <a:pt x="2" y="0"/>
                    <a:pt x="2" y="0"/>
                  </a:cubicBezTo>
                </a:path>
              </a:pathLst>
            </a:custGeom>
            <a:solidFill>
              <a:srgbClr val="B2B2B2"/>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2" name="Freeform 822"/>
            <p:cNvSpPr/>
            <p:nvPr/>
          </p:nvSpPr>
          <p:spPr bwMode="auto">
            <a:xfrm>
              <a:off x="2518158" y="5357776"/>
              <a:ext cx="110220" cy="35844"/>
            </a:xfrm>
            <a:custGeom>
              <a:avLst/>
              <a:gdLst>
                <a:gd name="T0" fmla="*/ 2 w 52"/>
                <a:gd name="T1" fmla="*/ 0 h 17"/>
                <a:gd name="T2" fmla="*/ 0 w 52"/>
                <a:gd name="T3" fmla="*/ 1 h 17"/>
                <a:gd name="T4" fmla="*/ 1 w 52"/>
                <a:gd name="T5" fmla="*/ 4 h 17"/>
                <a:gd name="T6" fmla="*/ 12 w 52"/>
                <a:gd name="T7" fmla="*/ 7 h 17"/>
                <a:gd name="T8" fmla="*/ 36 w 52"/>
                <a:gd name="T9" fmla="*/ 12 h 17"/>
                <a:gd name="T10" fmla="*/ 45 w 52"/>
                <a:gd name="T11" fmla="*/ 15 h 17"/>
                <a:gd name="T12" fmla="*/ 48 w 52"/>
                <a:gd name="T13" fmla="*/ 16 h 17"/>
                <a:gd name="T14" fmla="*/ 49 w 52"/>
                <a:gd name="T15" fmla="*/ 16 h 17"/>
                <a:gd name="T16" fmla="*/ 49 w 52"/>
                <a:gd name="T17" fmla="*/ 16 h 17"/>
                <a:gd name="T18" fmla="*/ 49 w 52"/>
                <a:gd name="T19" fmla="*/ 16 h 17"/>
                <a:gd name="T20" fmla="*/ 50 w 52"/>
                <a:gd name="T21" fmla="*/ 17 h 17"/>
                <a:gd name="T22" fmla="*/ 52 w 52"/>
                <a:gd name="T23" fmla="*/ 16 h 17"/>
                <a:gd name="T24" fmla="*/ 52 w 52"/>
                <a:gd name="T25" fmla="*/ 13 h 17"/>
                <a:gd name="T26" fmla="*/ 50 w 52"/>
                <a:gd name="T27" fmla="*/ 12 h 17"/>
                <a:gd name="T28" fmla="*/ 41 w 52"/>
                <a:gd name="T29" fmla="*/ 10 h 17"/>
                <a:gd name="T30" fmla="*/ 19 w 52"/>
                <a:gd name="T31" fmla="*/ 4 h 17"/>
                <a:gd name="T32" fmla="*/ 3 w 52"/>
                <a:gd name="T33" fmla="*/ 0 h 17"/>
                <a:gd name="T34" fmla="*/ 2 w 52"/>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17">
                  <a:moveTo>
                    <a:pt x="2" y="0"/>
                  </a:moveTo>
                  <a:cubicBezTo>
                    <a:pt x="1" y="0"/>
                    <a:pt x="0" y="0"/>
                    <a:pt x="0" y="1"/>
                  </a:cubicBezTo>
                  <a:cubicBezTo>
                    <a:pt x="0" y="2"/>
                    <a:pt x="0" y="4"/>
                    <a:pt x="1" y="4"/>
                  </a:cubicBezTo>
                  <a:cubicBezTo>
                    <a:pt x="3" y="5"/>
                    <a:pt x="7" y="6"/>
                    <a:pt x="12" y="7"/>
                  </a:cubicBezTo>
                  <a:cubicBezTo>
                    <a:pt x="19" y="9"/>
                    <a:pt x="28" y="11"/>
                    <a:pt x="36" y="12"/>
                  </a:cubicBezTo>
                  <a:cubicBezTo>
                    <a:pt x="39" y="13"/>
                    <a:pt x="43" y="14"/>
                    <a:pt x="45" y="15"/>
                  </a:cubicBezTo>
                  <a:cubicBezTo>
                    <a:pt x="46" y="15"/>
                    <a:pt x="47" y="16"/>
                    <a:pt x="48" y="16"/>
                  </a:cubicBezTo>
                  <a:cubicBezTo>
                    <a:pt x="49" y="16"/>
                    <a:pt x="49" y="16"/>
                    <a:pt x="49" y="16"/>
                  </a:cubicBezTo>
                  <a:cubicBezTo>
                    <a:pt x="49" y="16"/>
                    <a:pt x="49" y="16"/>
                    <a:pt x="49" y="16"/>
                  </a:cubicBezTo>
                  <a:cubicBezTo>
                    <a:pt x="49" y="16"/>
                    <a:pt x="49" y="16"/>
                    <a:pt x="49" y="16"/>
                  </a:cubicBezTo>
                  <a:cubicBezTo>
                    <a:pt x="49" y="16"/>
                    <a:pt x="50" y="17"/>
                    <a:pt x="50" y="17"/>
                  </a:cubicBezTo>
                  <a:cubicBezTo>
                    <a:pt x="51" y="17"/>
                    <a:pt x="51" y="16"/>
                    <a:pt x="52" y="16"/>
                  </a:cubicBezTo>
                  <a:cubicBezTo>
                    <a:pt x="52" y="15"/>
                    <a:pt x="52" y="14"/>
                    <a:pt x="52" y="13"/>
                  </a:cubicBezTo>
                  <a:cubicBezTo>
                    <a:pt x="51" y="13"/>
                    <a:pt x="51" y="13"/>
                    <a:pt x="50" y="12"/>
                  </a:cubicBezTo>
                  <a:cubicBezTo>
                    <a:pt x="49" y="12"/>
                    <a:pt x="45" y="11"/>
                    <a:pt x="41" y="10"/>
                  </a:cubicBezTo>
                  <a:cubicBezTo>
                    <a:pt x="35" y="8"/>
                    <a:pt x="27" y="6"/>
                    <a:pt x="19" y="4"/>
                  </a:cubicBezTo>
                  <a:cubicBezTo>
                    <a:pt x="12" y="3"/>
                    <a:pt x="5" y="1"/>
                    <a:pt x="3" y="0"/>
                  </a:cubicBezTo>
                  <a:cubicBezTo>
                    <a:pt x="2" y="0"/>
                    <a:pt x="2" y="0"/>
                    <a:pt x="2" y="0"/>
                  </a:cubicBezTo>
                </a:path>
              </a:pathLst>
            </a:custGeom>
            <a:solidFill>
              <a:srgbClr val="B2B2B2"/>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3" name="Freeform 823"/>
            <p:cNvSpPr/>
            <p:nvPr/>
          </p:nvSpPr>
          <p:spPr bwMode="auto">
            <a:xfrm>
              <a:off x="2507405" y="5379283"/>
              <a:ext cx="32260" cy="17026"/>
            </a:xfrm>
            <a:custGeom>
              <a:avLst/>
              <a:gdLst>
                <a:gd name="T0" fmla="*/ 2 w 15"/>
                <a:gd name="T1" fmla="*/ 0 h 8"/>
                <a:gd name="T2" fmla="*/ 1 w 15"/>
                <a:gd name="T3" fmla="*/ 1 h 8"/>
                <a:gd name="T4" fmla="*/ 1 w 15"/>
                <a:gd name="T5" fmla="*/ 3 h 8"/>
                <a:gd name="T6" fmla="*/ 4 w 15"/>
                <a:gd name="T7" fmla="*/ 6 h 8"/>
                <a:gd name="T8" fmla="*/ 9 w 15"/>
                <a:gd name="T9" fmla="*/ 6 h 8"/>
                <a:gd name="T10" fmla="*/ 11 w 15"/>
                <a:gd name="T11" fmla="*/ 7 h 8"/>
                <a:gd name="T12" fmla="*/ 11 w 15"/>
                <a:gd name="T13" fmla="*/ 7 h 8"/>
                <a:gd name="T14" fmla="*/ 13 w 15"/>
                <a:gd name="T15" fmla="*/ 8 h 8"/>
                <a:gd name="T16" fmla="*/ 14 w 15"/>
                <a:gd name="T17" fmla="*/ 8 h 8"/>
                <a:gd name="T18" fmla="*/ 15 w 15"/>
                <a:gd name="T19" fmla="*/ 5 h 8"/>
                <a:gd name="T20" fmla="*/ 11 w 15"/>
                <a:gd name="T21" fmla="*/ 3 h 8"/>
                <a:gd name="T22" fmla="*/ 6 w 15"/>
                <a:gd name="T23" fmla="*/ 2 h 8"/>
                <a:gd name="T24" fmla="*/ 5 w 15"/>
                <a:gd name="T25" fmla="*/ 2 h 8"/>
                <a:gd name="T26" fmla="*/ 4 w 15"/>
                <a:gd name="T27" fmla="*/ 1 h 8"/>
                <a:gd name="T28" fmla="*/ 2 w 15"/>
                <a:gd name="T2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8">
                  <a:moveTo>
                    <a:pt x="2" y="0"/>
                  </a:moveTo>
                  <a:cubicBezTo>
                    <a:pt x="2" y="0"/>
                    <a:pt x="2" y="0"/>
                    <a:pt x="1" y="1"/>
                  </a:cubicBezTo>
                  <a:cubicBezTo>
                    <a:pt x="0" y="1"/>
                    <a:pt x="0" y="2"/>
                    <a:pt x="1" y="3"/>
                  </a:cubicBezTo>
                  <a:cubicBezTo>
                    <a:pt x="2" y="5"/>
                    <a:pt x="3" y="5"/>
                    <a:pt x="4" y="6"/>
                  </a:cubicBezTo>
                  <a:cubicBezTo>
                    <a:pt x="6" y="6"/>
                    <a:pt x="8" y="6"/>
                    <a:pt x="9" y="6"/>
                  </a:cubicBezTo>
                  <a:cubicBezTo>
                    <a:pt x="10" y="6"/>
                    <a:pt x="10" y="7"/>
                    <a:pt x="11" y="7"/>
                  </a:cubicBezTo>
                  <a:cubicBezTo>
                    <a:pt x="11" y="7"/>
                    <a:pt x="11" y="7"/>
                    <a:pt x="11" y="7"/>
                  </a:cubicBezTo>
                  <a:cubicBezTo>
                    <a:pt x="12" y="8"/>
                    <a:pt x="12" y="8"/>
                    <a:pt x="13" y="8"/>
                  </a:cubicBezTo>
                  <a:cubicBezTo>
                    <a:pt x="13" y="8"/>
                    <a:pt x="14" y="8"/>
                    <a:pt x="14" y="8"/>
                  </a:cubicBezTo>
                  <a:cubicBezTo>
                    <a:pt x="15" y="7"/>
                    <a:pt x="15" y="6"/>
                    <a:pt x="15" y="5"/>
                  </a:cubicBezTo>
                  <a:cubicBezTo>
                    <a:pt x="14" y="4"/>
                    <a:pt x="12" y="3"/>
                    <a:pt x="11" y="3"/>
                  </a:cubicBezTo>
                  <a:cubicBezTo>
                    <a:pt x="9" y="2"/>
                    <a:pt x="8" y="2"/>
                    <a:pt x="6" y="2"/>
                  </a:cubicBezTo>
                  <a:cubicBezTo>
                    <a:pt x="6" y="2"/>
                    <a:pt x="5" y="2"/>
                    <a:pt x="5" y="2"/>
                  </a:cubicBezTo>
                  <a:cubicBezTo>
                    <a:pt x="4" y="1"/>
                    <a:pt x="4" y="1"/>
                    <a:pt x="4" y="1"/>
                  </a:cubicBezTo>
                  <a:cubicBezTo>
                    <a:pt x="4" y="1"/>
                    <a:pt x="3" y="0"/>
                    <a:pt x="2" y="0"/>
                  </a:cubicBezTo>
                </a:path>
              </a:pathLst>
            </a:custGeom>
            <a:solidFill>
              <a:srgbClr val="B2B2B2"/>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4" name="Freeform 824"/>
            <p:cNvSpPr>
              <a:spLocks noEditPoints="1"/>
            </p:cNvSpPr>
            <p:nvPr/>
          </p:nvSpPr>
          <p:spPr bwMode="auto">
            <a:xfrm>
              <a:off x="2448263" y="5239491"/>
              <a:ext cx="286752" cy="271519"/>
            </a:xfrm>
            <a:custGeom>
              <a:avLst/>
              <a:gdLst>
                <a:gd name="T0" fmla="*/ 22 w 135"/>
                <a:gd name="T1" fmla="*/ 91 h 128"/>
                <a:gd name="T2" fmla="*/ 91 w 135"/>
                <a:gd name="T3" fmla="*/ 124 h 128"/>
                <a:gd name="T4" fmla="*/ 88 w 135"/>
                <a:gd name="T5" fmla="*/ 122 h 128"/>
                <a:gd name="T6" fmla="*/ 86 w 135"/>
                <a:gd name="T7" fmla="*/ 121 h 128"/>
                <a:gd name="T8" fmla="*/ 84 w 135"/>
                <a:gd name="T9" fmla="*/ 119 h 128"/>
                <a:gd name="T10" fmla="*/ 34 w 135"/>
                <a:gd name="T11" fmla="*/ 102 h 128"/>
                <a:gd name="T12" fmla="*/ 17 w 135"/>
                <a:gd name="T13" fmla="*/ 99 h 128"/>
                <a:gd name="T14" fmla="*/ 119 w 135"/>
                <a:gd name="T15" fmla="*/ 37 h 128"/>
                <a:gd name="T16" fmla="*/ 116 w 135"/>
                <a:gd name="T17" fmla="*/ 63 h 128"/>
                <a:gd name="T18" fmla="*/ 20 w 135"/>
                <a:gd name="T19" fmla="*/ 87 h 128"/>
                <a:gd name="T20" fmla="*/ 42 w 135"/>
                <a:gd name="T21" fmla="*/ 11 h 128"/>
                <a:gd name="T22" fmla="*/ 64 w 135"/>
                <a:gd name="T23" fmla="*/ 17 h 128"/>
                <a:gd name="T24" fmla="*/ 60 w 135"/>
                <a:gd name="T25" fmla="*/ 31 h 128"/>
                <a:gd name="T26" fmla="*/ 77 w 135"/>
                <a:gd name="T27" fmla="*/ 36 h 128"/>
                <a:gd name="T28" fmla="*/ 85 w 135"/>
                <a:gd name="T29" fmla="*/ 33 h 128"/>
                <a:gd name="T30" fmla="*/ 88 w 135"/>
                <a:gd name="T31" fmla="*/ 21 h 128"/>
                <a:gd name="T32" fmla="*/ 118 w 135"/>
                <a:gd name="T33" fmla="*/ 24 h 128"/>
                <a:gd name="T34" fmla="*/ 95 w 135"/>
                <a:gd name="T35" fmla="*/ 110 h 128"/>
                <a:gd name="T36" fmla="*/ 22 w 135"/>
                <a:gd name="T37" fmla="*/ 86 h 128"/>
                <a:gd name="T38" fmla="*/ 20 w 135"/>
                <a:gd name="T39" fmla="*/ 87 h 128"/>
                <a:gd name="T40" fmla="*/ 74 w 135"/>
                <a:gd name="T41" fmla="*/ 4 h 128"/>
                <a:gd name="T42" fmla="*/ 87 w 135"/>
                <a:gd name="T43" fmla="*/ 6 h 128"/>
                <a:gd name="T44" fmla="*/ 84 w 135"/>
                <a:gd name="T45" fmla="*/ 23 h 128"/>
                <a:gd name="T46" fmla="*/ 81 w 135"/>
                <a:gd name="T47" fmla="*/ 31 h 128"/>
                <a:gd name="T48" fmla="*/ 77 w 135"/>
                <a:gd name="T49" fmla="*/ 32 h 128"/>
                <a:gd name="T50" fmla="*/ 77 w 135"/>
                <a:gd name="T51" fmla="*/ 32 h 128"/>
                <a:gd name="T52" fmla="*/ 64 w 135"/>
                <a:gd name="T53" fmla="*/ 29 h 128"/>
                <a:gd name="T54" fmla="*/ 72 w 135"/>
                <a:gd name="T55" fmla="*/ 4 h 128"/>
                <a:gd name="T56" fmla="*/ 74 w 135"/>
                <a:gd name="T57" fmla="*/ 0 h 128"/>
                <a:gd name="T58" fmla="*/ 67 w 135"/>
                <a:gd name="T59" fmla="*/ 5 h 128"/>
                <a:gd name="T60" fmla="*/ 44 w 135"/>
                <a:gd name="T61" fmla="*/ 7 h 128"/>
                <a:gd name="T62" fmla="*/ 42 w 135"/>
                <a:gd name="T63" fmla="*/ 6 h 128"/>
                <a:gd name="T64" fmla="*/ 39 w 135"/>
                <a:gd name="T65" fmla="*/ 7 h 128"/>
                <a:gd name="T66" fmla="*/ 0 w 135"/>
                <a:gd name="T67" fmla="*/ 86 h 128"/>
                <a:gd name="T68" fmla="*/ 17 w 135"/>
                <a:gd name="T69" fmla="*/ 90 h 128"/>
                <a:gd name="T70" fmla="*/ 12 w 135"/>
                <a:gd name="T71" fmla="*/ 102 h 128"/>
                <a:gd name="T72" fmla="*/ 14 w 135"/>
                <a:gd name="T73" fmla="*/ 103 h 128"/>
                <a:gd name="T74" fmla="*/ 17 w 135"/>
                <a:gd name="T75" fmla="*/ 103 h 128"/>
                <a:gd name="T76" fmla="*/ 84 w 135"/>
                <a:gd name="T77" fmla="*/ 125 h 128"/>
                <a:gd name="T78" fmla="*/ 91 w 135"/>
                <a:gd name="T79" fmla="*/ 128 h 128"/>
                <a:gd name="T80" fmla="*/ 94 w 135"/>
                <a:gd name="T81" fmla="*/ 127 h 128"/>
                <a:gd name="T82" fmla="*/ 134 w 135"/>
                <a:gd name="T83" fmla="*/ 40 h 128"/>
                <a:gd name="T84" fmla="*/ 133 w 135"/>
                <a:gd name="T85" fmla="*/ 37 h 128"/>
                <a:gd name="T86" fmla="*/ 124 w 135"/>
                <a:gd name="T87" fmla="*/ 26 h 128"/>
                <a:gd name="T88" fmla="*/ 125 w 135"/>
                <a:gd name="T89" fmla="*/ 24 h 128"/>
                <a:gd name="T90" fmla="*/ 126 w 135"/>
                <a:gd name="T91" fmla="*/ 22 h 128"/>
                <a:gd name="T92" fmla="*/ 124 w 135"/>
                <a:gd name="T93" fmla="*/ 20 h 128"/>
                <a:gd name="T94" fmla="*/ 122 w 135"/>
                <a:gd name="T95" fmla="*/ 20 h 128"/>
                <a:gd name="T96" fmla="*/ 119 w 135"/>
                <a:gd name="T97" fmla="*/ 20 h 128"/>
                <a:gd name="T98" fmla="*/ 89 w 135"/>
                <a:gd name="T99" fmla="*/ 17 h 128"/>
                <a:gd name="T100" fmla="*/ 92 w 135"/>
                <a:gd name="T101" fmla="*/ 5 h 128"/>
                <a:gd name="T102" fmla="*/ 90 w 135"/>
                <a:gd name="T103" fmla="*/ 2 h 128"/>
                <a:gd name="T104" fmla="*/ 74 w 135"/>
                <a:gd name="T105"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5" h="128">
                  <a:moveTo>
                    <a:pt x="17" y="99"/>
                  </a:moveTo>
                  <a:cubicBezTo>
                    <a:pt x="19" y="96"/>
                    <a:pt x="20" y="94"/>
                    <a:pt x="22" y="91"/>
                  </a:cubicBezTo>
                  <a:cubicBezTo>
                    <a:pt x="47" y="96"/>
                    <a:pt x="71" y="104"/>
                    <a:pt x="95" y="114"/>
                  </a:cubicBezTo>
                  <a:cubicBezTo>
                    <a:pt x="93" y="117"/>
                    <a:pt x="92" y="120"/>
                    <a:pt x="91" y="124"/>
                  </a:cubicBezTo>
                  <a:cubicBezTo>
                    <a:pt x="90" y="123"/>
                    <a:pt x="90" y="123"/>
                    <a:pt x="89" y="123"/>
                  </a:cubicBezTo>
                  <a:cubicBezTo>
                    <a:pt x="89" y="123"/>
                    <a:pt x="89" y="122"/>
                    <a:pt x="88" y="122"/>
                  </a:cubicBezTo>
                  <a:cubicBezTo>
                    <a:pt x="88" y="122"/>
                    <a:pt x="87" y="121"/>
                    <a:pt x="86" y="121"/>
                  </a:cubicBezTo>
                  <a:cubicBezTo>
                    <a:pt x="86" y="121"/>
                    <a:pt x="86" y="121"/>
                    <a:pt x="86" y="121"/>
                  </a:cubicBezTo>
                  <a:cubicBezTo>
                    <a:pt x="86" y="120"/>
                    <a:pt x="85" y="119"/>
                    <a:pt x="84" y="119"/>
                  </a:cubicBezTo>
                  <a:cubicBezTo>
                    <a:pt x="84" y="119"/>
                    <a:pt x="84" y="119"/>
                    <a:pt x="84" y="119"/>
                  </a:cubicBezTo>
                  <a:cubicBezTo>
                    <a:pt x="83" y="120"/>
                    <a:pt x="83" y="120"/>
                    <a:pt x="83" y="120"/>
                  </a:cubicBezTo>
                  <a:cubicBezTo>
                    <a:pt x="67" y="114"/>
                    <a:pt x="50" y="108"/>
                    <a:pt x="34" y="102"/>
                  </a:cubicBezTo>
                  <a:cubicBezTo>
                    <a:pt x="29" y="101"/>
                    <a:pt x="23" y="99"/>
                    <a:pt x="17" y="99"/>
                  </a:cubicBezTo>
                  <a:cubicBezTo>
                    <a:pt x="17" y="99"/>
                    <a:pt x="17" y="99"/>
                    <a:pt x="17" y="99"/>
                  </a:cubicBezTo>
                  <a:moveTo>
                    <a:pt x="100" y="101"/>
                  </a:moveTo>
                  <a:cubicBezTo>
                    <a:pt x="104" y="79"/>
                    <a:pt x="111" y="57"/>
                    <a:pt x="119" y="37"/>
                  </a:cubicBezTo>
                  <a:cubicBezTo>
                    <a:pt x="122" y="38"/>
                    <a:pt x="125" y="40"/>
                    <a:pt x="129" y="40"/>
                  </a:cubicBezTo>
                  <a:cubicBezTo>
                    <a:pt x="123" y="47"/>
                    <a:pt x="120" y="55"/>
                    <a:pt x="116" y="63"/>
                  </a:cubicBezTo>
                  <a:cubicBezTo>
                    <a:pt x="111" y="76"/>
                    <a:pt x="106" y="88"/>
                    <a:pt x="100" y="101"/>
                  </a:cubicBezTo>
                  <a:moveTo>
                    <a:pt x="20" y="87"/>
                  </a:moveTo>
                  <a:cubicBezTo>
                    <a:pt x="15" y="86"/>
                    <a:pt x="10" y="85"/>
                    <a:pt x="5" y="84"/>
                  </a:cubicBezTo>
                  <a:cubicBezTo>
                    <a:pt x="20" y="61"/>
                    <a:pt x="33" y="37"/>
                    <a:pt x="42" y="11"/>
                  </a:cubicBezTo>
                  <a:cubicBezTo>
                    <a:pt x="42" y="11"/>
                    <a:pt x="42" y="11"/>
                    <a:pt x="42" y="11"/>
                  </a:cubicBezTo>
                  <a:cubicBezTo>
                    <a:pt x="50" y="13"/>
                    <a:pt x="57" y="15"/>
                    <a:pt x="64" y="17"/>
                  </a:cubicBezTo>
                  <a:cubicBezTo>
                    <a:pt x="63" y="21"/>
                    <a:pt x="61" y="25"/>
                    <a:pt x="59" y="29"/>
                  </a:cubicBezTo>
                  <a:cubicBezTo>
                    <a:pt x="59" y="30"/>
                    <a:pt x="59" y="31"/>
                    <a:pt x="60" y="31"/>
                  </a:cubicBezTo>
                  <a:cubicBezTo>
                    <a:pt x="61" y="33"/>
                    <a:pt x="64" y="34"/>
                    <a:pt x="67" y="35"/>
                  </a:cubicBezTo>
                  <a:cubicBezTo>
                    <a:pt x="71" y="35"/>
                    <a:pt x="74" y="36"/>
                    <a:pt x="77" y="36"/>
                  </a:cubicBezTo>
                  <a:cubicBezTo>
                    <a:pt x="79" y="36"/>
                    <a:pt x="80" y="36"/>
                    <a:pt x="81" y="36"/>
                  </a:cubicBezTo>
                  <a:cubicBezTo>
                    <a:pt x="83" y="35"/>
                    <a:pt x="84" y="35"/>
                    <a:pt x="85" y="33"/>
                  </a:cubicBezTo>
                  <a:cubicBezTo>
                    <a:pt x="85" y="33"/>
                    <a:pt x="86" y="32"/>
                    <a:pt x="86" y="31"/>
                  </a:cubicBezTo>
                  <a:cubicBezTo>
                    <a:pt x="87" y="28"/>
                    <a:pt x="88" y="25"/>
                    <a:pt x="88" y="21"/>
                  </a:cubicBezTo>
                  <a:cubicBezTo>
                    <a:pt x="98" y="23"/>
                    <a:pt x="108" y="23"/>
                    <a:pt x="118" y="24"/>
                  </a:cubicBezTo>
                  <a:cubicBezTo>
                    <a:pt x="118" y="24"/>
                    <a:pt x="118" y="24"/>
                    <a:pt x="118" y="24"/>
                  </a:cubicBezTo>
                  <a:cubicBezTo>
                    <a:pt x="119" y="24"/>
                    <a:pt x="119" y="24"/>
                    <a:pt x="120" y="24"/>
                  </a:cubicBezTo>
                  <a:cubicBezTo>
                    <a:pt x="108" y="51"/>
                    <a:pt x="99" y="80"/>
                    <a:pt x="95" y="110"/>
                  </a:cubicBezTo>
                  <a:cubicBezTo>
                    <a:pt x="71" y="100"/>
                    <a:pt x="47" y="92"/>
                    <a:pt x="23" y="87"/>
                  </a:cubicBezTo>
                  <a:cubicBezTo>
                    <a:pt x="23" y="87"/>
                    <a:pt x="23" y="87"/>
                    <a:pt x="22" y="86"/>
                  </a:cubicBezTo>
                  <a:cubicBezTo>
                    <a:pt x="22" y="86"/>
                    <a:pt x="21" y="86"/>
                    <a:pt x="21" y="86"/>
                  </a:cubicBezTo>
                  <a:cubicBezTo>
                    <a:pt x="21" y="86"/>
                    <a:pt x="20" y="86"/>
                    <a:pt x="20" y="87"/>
                  </a:cubicBezTo>
                  <a:moveTo>
                    <a:pt x="72" y="4"/>
                  </a:moveTo>
                  <a:cubicBezTo>
                    <a:pt x="73" y="4"/>
                    <a:pt x="73" y="4"/>
                    <a:pt x="74" y="4"/>
                  </a:cubicBezTo>
                  <a:cubicBezTo>
                    <a:pt x="74" y="4"/>
                    <a:pt x="75" y="4"/>
                    <a:pt x="76" y="4"/>
                  </a:cubicBezTo>
                  <a:cubicBezTo>
                    <a:pt x="80" y="5"/>
                    <a:pt x="83" y="5"/>
                    <a:pt x="87" y="6"/>
                  </a:cubicBezTo>
                  <a:cubicBezTo>
                    <a:pt x="87" y="7"/>
                    <a:pt x="87" y="8"/>
                    <a:pt x="86" y="10"/>
                  </a:cubicBezTo>
                  <a:cubicBezTo>
                    <a:pt x="85" y="14"/>
                    <a:pt x="85" y="18"/>
                    <a:pt x="84" y="23"/>
                  </a:cubicBezTo>
                  <a:cubicBezTo>
                    <a:pt x="83" y="25"/>
                    <a:pt x="83" y="27"/>
                    <a:pt x="82" y="28"/>
                  </a:cubicBezTo>
                  <a:cubicBezTo>
                    <a:pt x="82" y="30"/>
                    <a:pt x="82" y="31"/>
                    <a:pt x="81" y="31"/>
                  </a:cubicBezTo>
                  <a:cubicBezTo>
                    <a:pt x="81" y="31"/>
                    <a:pt x="81" y="31"/>
                    <a:pt x="80" y="32"/>
                  </a:cubicBezTo>
                  <a:cubicBezTo>
                    <a:pt x="80" y="32"/>
                    <a:pt x="79" y="32"/>
                    <a:pt x="77" y="32"/>
                  </a:cubicBezTo>
                  <a:cubicBezTo>
                    <a:pt x="77" y="32"/>
                    <a:pt x="77" y="32"/>
                    <a:pt x="77" y="32"/>
                  </a:cubicBezTo>
                  <a:cubicBezTo>
                    <a:pt x="77" y="32"/>
                    <a:pt x="77" y="32"/>
                    <a:pt x="77" y="32"/>
                  </a:cubicBezTo>
                  <a:cubicBezTo>
                    <a:pt x="75" y="32"/>
                    <a:pt x="71" y="31"/>
                    <a:pt x="69" y="31"/>
                  </a:cubicBezTo>
                  <a:cubicBezTo>
                    <a:pt x="67" y="30"/>
                    <a:pt x="65" y="29"/>
                    <a:pt x="64" y="29"/>
                  </a:cubicBezTo>
                  <a:cubicBezTo>
                    <a:pt x="67" y="21"/>
                    <a:pt x="70" y="11"/>
                    <a:pt x="71" y="5"/>
                  </a:cubicBezTo>
                  <a:cubicBezTo>
                    <a:pt x="71" y="5"/>
                    <a:pt x="72" y="5"/>
                    <a:pt x="72" y="4"/>
                  </a:cubicBezTo>
                  <a:cubicBezTo>
                    <a:pt x="72" y="4"/>
                    <a:pt x="72" y="4"/>
                    <a:pt x="72" y="4"/>
                  </a:cubicBezTo>
                  <a:moveTo>
                    <a:pt x="74" y="0"/>
                  </a:moveTo>
                  <a:cubicBezTo>
                    <a:pt x="73" y="0"/>
                    <a:pt x="71" y="0"/>
                    <a:pt x="70" y="1"/>
                  </a:cubicBezTo>
                  <a:cubicBezTo>
                    <a:pt x="69" y="2"/>
                    <a:pt x="68" y="3"/>
                    <a:pt x="67" y="5"/>
                  </a:cubicBezTo>
                  <a:cubicBezTo>
                    <a:pt x="67" y="7"/>
                    <a:pt x="66" y="10"/>
                    <a:pt x="65" y="13"/>
                  </a:cubicBezTo>
                  <a:cubicBezTo>
                    <a:pt x="58" y="11"/>
                    <a:pt x="51" y="9"/>
                    <a:pt x="44" y="7"/>
                  </a:cubicBezTo>
                  <a:cubicBezTo>
                    <a:pt x="43" y="7"/>
                    <a:pt x="43" y="7"/>
                    <a:pt x="43" y="7"/>
                  </a:cubicBezTo>
                  <a:cubicBezTo>
                    <a:pt x="43" y="7"/>
                    <a:pt x="42" y="6"/>
                    <a:pt x="42" y="6"/>
                  </a:cubicBezTo>
                  <a:cubicBezTo>
                    <a:pt x="42" y="6"/>
                    <a:pt x="41" y="6"/>
                    <a:pt x="41" y="6"/>
                  </a:cubicBezTo>
                  <a:cubicBezTo>
                    <a:pt x="40" y="6"/>
                    <a:pt x="39" y="6"/>
                    <a:pt x="39" y="7"/>
                  </a:cubicBezTo>
                  <a:cubicBezTo>
                    <a:pt x="29" y="34"/>
                    <a:pt x="16" y="60"/>
                    <a:pt x="0" y="84"/>
                  </a:cubicBezTo>
                  <a:cubicBezTo>
                    <a:pt x="0" y="85"/>
                    <a:pt x="0" y="86"/>
                    <a:pt x="0" y="86"/>
                  </a:cubicBezTo>
                  <a:cubicBezTo>
                    <a:pt x="0" y="87"/>
                    <a:pt x="1" y="88"/>
                    <a:pt x="1" y="88"/>
                  </a:cubicBezTo>
                  <a:cubicBezTo>
                    <a:pt x="7" y="88"/>
                    <a:pt x="12" y="89"/>
                    <a:pt x="17" y="90"/>
                  </a:cubicBezTo>
                  <a:cubicBezTo>
                    <a:pt x="15" y="94"/>
                    <a:pt x="14" y="97"/>
                    <a:pt x="12" y="100"/>
                  </a:cubicBezTo>
                  <a:cubicBezTo>
                    <a:pt x="11" y="101"/>
                    <a:pt x="11" y="102"/>
                    <a:pt x="12" y="102"/>
                  </a:cubicBezTo>
                  <a:cubicBezTo>
                    <a:pt x="12" y="103"/>
                    <a:pt x="13" y="103"/>
                    <a:pt x="13" y="103"/>
                  </a:cubicBezTo>
                  <a:cubicBezTo>
                    <a:pt x="14" y="103"/>
                    <a:pt x="14" y="103"/>
                    <a:pt x="14" y="103"/>
                  </a:cubicBezTo>
                  <a:cubicBezTo>
                    <a:pt x="15" y="103"/>
                    <a:pt x="16" y="103"/>
                    <a:pt x="17" y="103"/>
                  </a:cubicBezTo>
                  <a:cubicBezTo>
                    <a:pt x="17" y="103"/>
                    <a:pt x="17" y="103"/>
                    <a:pt x="17" y="103"/>
                  </a:cubicBezTo>
                  <a:cubicBezTo>
                    <a:pt x="22" y="103"/>
                    <a:pt x="27" y="105"/>
                    <a:pt x="32" y="106"/>
                  </a:cubicBezTo>
                  <a:cubicBezTo>
                    <a:pt x="50" y="112"/>
                    <a:pt x="67" y="118"/>
                    <a:pt x="84" y="125"/>
                  </a:cubicBezTo>
                  <a:cubicBezTo>
                    <a:pt x="85" y="125"/>
                    <a:pt x="85" y="126"/>
                    <a:pt x="86" y="126"/>
                  </a:cubicBezTo>
                  <a:cubicBezTo>
                    <a:pt x="88" y="127"/>
                    <a:pt x="90" y="128"/>
                    <a:pt x="91" y="128"/>
                  </a:cubicBezTo>
                  <a:cubicBezTo>
                    <a:pt x="91" y="128"/>
                    <a:pt x="92" y="128"/>
                    <a:pt x="92" y="128"/>
                  </a:cubicBezTo>
                  <a:cubicBezTo>
                    <a:pt x="93" y="128"/>
                    <a:pt x="93" y="128"/>
                    <a:pt x="94" y="127"/>
                  </a:cubicBezTo>
                  <a:cubicBezTo>
                    <a:pt x="102" y="106"/>
                    <a:pt x="111" y="86"/>
                    <a:pt x="120" y="65"/>
                  </a:cubicBezTo>
                  <a:cubicBezTo>
                    <a:pt x="124" y="56"/>
                    <a:pt x="128" y="47"/>
                    <a:pt x="134" y="40"/>
                  </a:cubicBezTo>
                  <a:cubicBezTo>
                    <a:pt x="135" y="40"/>
                    <a:pt x="135" y="39"/>
                    <a:pt x="134" y="38"/>
                  </a:cubicBezTo>
                  <a:cubicBezTo>
                    <a:pt x="134" y="37"/>
                    <a:pt x="133" y="37"/>
                    <a:pt x="133" y="37"/>
                  </a:cubicBezTo>
                  <a:cubicBezTo>
                    <a:pt x="129" y="36"/>
                    <a:pt x="125" y="35"/>
                    <a:pt x="121" y="33"/>
                  </a:cubicBezTo>
                  <a:cubicBezTo>
                    <a:pt x="122" y="30"/>
                    <a:pt x="123" y="28"/>
                    <a:pt x="124" y="26"/>
                  </a:cubicBezTo>
                  <a:cubicBezTo>
                    <a:pt x="124" y="25"/>
                    <a:pt x="124" y="25"/>
                    <a:pt x="124" y="25"/>
                  </a:cubicBezTo>
                  <a:cubicBezTo>
                    <a:pt x="125" y="24"/>
                    <a:pt x="125" y="24"/>
                    <a:pt x="125" y="24"/>
                  </a:cubicBezTo>
                  <a:cubicBezTo>
                    <a:pt x="125" y="24"/>
                    <a:pt x="125" y="24"/>
                    <a:pt x="126" y="23"/>
                  </a:cubicBezTo>
                  <a:cubicBezTo>
                    <a:pt x="126" y="23"/>
                    <a:pt x="126" y="23"/>
                    <a:pt x="126" y="22"/>
                  </a:cubicBezTo>
                  <a:cubicBezTo>
                    <a:pt x="126" y="22"/>
                    <a:pt x="126" y="21"/>
                    <a:pt x="126" y="21"/>
                  </a:cubicBezTo>
                  <a:cubicBezTo>
                    <a:pt x="125" y="20"/>
                    <a:pt x="124" y="20"/>
                    <a:pt x="124" y="20"/>
                  </a:cubicBezTo>
                  <a:cubicBezTo>
                    <a:pt x="123" y="20"/>
                    <a:pt x="123" y="20"/>
                    <a:pt x="123" y="20"/>
                  </a:cubicBezTo>
                  <a:cubicBezTo>
                    <a:pt x="122" y="20"/>
                    <a:pt x="122" y="20"/>
                    <a:pt x="122" y="20"/>
                  </a:cubicBezTo>
                  <a:cubicBezTo>
                    <a:pt x="122" y="20"/>
                    <a:pt x="122" y="20"/>
                    <a:pt x="121" y="20"/>
                  </a:cubicBezTo>
                  <a:cubicBezTo>
                    <a:pt x="120" y="20"/>
                    <a:pt x="120" y="20"/>
                    <a:pt x="119" y="20"/>
                  </a:cubicBezTo>
                  <a:cubicBezTo>
                    <a:pt x="108" y="19"/>
                    <a:pt x="99" y="19"/>
                    <a:pt x="89" y="17"/>
                  </a:cubicBezTo>
                  <a:cubicBezTo>
                    <a:pt x="89" y="17"/>
                    <a:pt x="89" y="17"/>
                    <a:pt x="89" y="17"/>
                  </a:cubicBezTo>
                  <a:cubicBezTo>
                    <a:pt x="90" y="14"/>
                    <a:pt x="90" y="12"/>
                    <a:pt x="91" y="10"/>
                  </a:cubicBezTo>
                  <a:cubicBezTo>
                    <a:pt x="91" y="8"/>
                    <a:pt x="92" y="6"/>
                    <a:pt x="92" y="5"/>
                  </a:cubicBezTo>
                  <a:cubicBezTo>
                    <a:pt x="92" y="4"/>
                    <a:pt x="92" y="4"/>
                    <a:pt x="92" y="3"/>
                  </a:cubicBezTo>
                  <a:cubicBezTo>
                    <a:pt x="92" y="3"/>
                    <a:pt x="91" y="2"/>
                    <a:pt x="90" y="2"/>
                  </a:cubicBezTo>
                  <a:cubicBezTo>
                    <a:pt x="86" y="1"/>
                    <a:pt x="81" y="1"/>
                    <a:pt x="76" y="0"/>
                  </a:cubicBezTo>
                  <a:cubicBezTo>
                    <a:pt x="76" y="0"/>
                    <a:pt x="75" y="0"/>
                    <a:pt x="74" y="0"/>
                  </a:cubicBezTo>
                </a:path>
              </a:pathLst>
            </a:custGeom>
            <a:solidFill>
              <a:srgbClr val="B2B2B2"/>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375" name="组合 374"/>
          <p:cNvGrpSpPr/>
          <p:nvPr/>
        </p:nvGrpSpPr>
        <p:grpSpPr>
          <a:xfrm>
            <a:off x="2744205" y="2897513"/>
            <a:ext cx="191606" cy="177048"/>
            <a:chOff x="1058411" y="4657921"/>
            <a:chExt cx="365609" cy="337830"/>
          </a:xfrm>
        </p:grpSpPr>
        <p:sp>
          <p:nvSpPr>
            <p:cNvPr id="376" name="Freeform 825"/>
            <p:cNvSpPr>
              <a:spLocks noEditPoints="1"/>
            </p:cNvSpPr>
            <p:nvPr/>
          </p:nvSpPr>
          <p:spPr bwMode="auto">
            <a:xfrm>
              <a:off x="1058411" y="4657921"/>
              <a:ext cx="365609" cy="337830"/>
            </a:xfrm>
            <a:custGeom>
              <a:avLst/>
              <a:gdLst>
                <a:gd name="T0" fmla="*/ 167 w 172"/>
                <a:gd name="T1" fmla="*/ 113 h 159"/>
                <a:gd name="T2" fmla="*/ 152 w 172"/>
                <a:gd name="T3" fmla="*/ 152 h 159"/>
                <a:gd name="T4" fmla="*/ 130 w 172"/>
                <a:gd name="T5" fmla="*/ 117 h 159"/>
                <a:gd name="T6" fmla="*/ 142 w 172"/>
                <a:gd name="T7" fmla="*/ 102 h 159"/>
                <a:gd name="T8" fmla="*/ 146 w 172"/>
                <a:gd name="T9" fmla="*/ 102 h 159"/>
                <a:gd name="T10" fmla="*/ 140 w 172"/>
                <a:gd name="T11" fmla="*/ 78 h 159"/>
                <a:gd name="T12" fmla="*/ 140 w 172"/>
                <a:gd name="T13" fmla="*/ 100 h 159"/>
                <a:gd name="T14" fmla="*/ 97 w 172"/>
                <a:gd name="T15" fmla="*/ 91 h 159"/>
                <a:gd name="T16" fmla="*/ 114 w 172"/>
                <a:gd name="T17" fmla="*/ 77 h 159"/>
                <a:gd name="T18" fmla="*/ 119 w 172"/>
                <a:gd name="T19" fmla="*/ 92 h 159"/>
                <a:gd name="T20" fmla="*/ 92 w 172"/>
                <a:gd name="T21" fmla="*/ 68 h 159"/>
                <a:gd name="T22" fmla="*/ 110 w 172"/>
                <a:gd name="T23" fmla="*/ 76 h 159"/>
                <a:gd name="T24" fmla="*/ 83 w 172"/>
                <a:gd name="T25" fmla="*/ 55 h 159"/>
                <a:gd name="T26" fmla="*/ 79 w 172"/>
                <a:gd name="T27" fmla="*/ 65 h 159"/>
                <a:gd name="T28" fmla="*/ 64 w 172"/>
                <a:gd name="T29" fmla="*/ 46 h 159"/>
                <a:gd name="T30" fmla="*/ 83 w 172"/>
                <a:gd name="T31" fmla="*/ 42 h 159"/>
                <a:gd name="T32" fmla="*/ 61 w 172"/>
                <a:gd name="T33" fmla="*/ 29 h 159"/>
                <a:gd name="T34" fmla="*/ 45 w 172"/>
                <a:gd name="T35" fmla="*/ 41 h 159"/>
                <a:gd name="T36" fmla="*/ 5 w 172"/>
                <a:gd name="T37" fmla="*/ 155 h 159"/>
                <a:gd name="T38" fmla="*/ 24 w 172"/>
                <a:gd name="T39" fmla="*/ 23 h 159"/>
                <a:gd name="T40" fmla="*/ 35 w 172"/>
                <a:gd name="T41" fmla="*/ 46 h 159"/>
                <a:gd name="T42" fmla="*/ 60 w 172"/>
                <a:gd name="T43" fmla="*/ 47 h 159"/>
                <a:gd name="T44" fmla="*/ 62 w 172"/>
                <a:gd name="T45" fmla="*/ 69 h 159"/>
                <a:gd name="T46" fmla="*/ 62 w 172"/>
                <a:gd name="T47" fmla="*/ 70 h 159"/>
                <a:gd name="T48" fmla="*/ 63 w 172"/>
                <a:gd name="T49" fmla="*/ 70 h 159"/>
                <a:gd name="T50" fmla="*/ 79 w 172"/>
                <a:gd name="T51" fmla="*/ 69 h 159"/>
                <a:gd name="T52" fmla="*/ 92 w 172"/>
                <a:gd name="T53" fmla="*/ 95 h 159"/>
                <a:gd name="T54" fmla="*/ 120 w 172"/>
                <a:gd name="T55" fmla="*/ 118 h 159"/>
                <a:gd name="T56" fmla="*/ 130 w 172"/>
                <a:gd name="T57" fmla="*/ 121 h 159"/>
                <a:gd name="T58" fmla="*/ 5 w 172"/>
                <a:gd name="T59" fmla="*/ 155 h 159"/>
                <a:gd name="T60" fmla="*/ 56 w 172"/>
                <a:gd name="T61" fmla="*/ 13 h 159"/>
                <a:gd name="T62" fmla="*/ 8 w 172"/>
                <a:gd name="T63" fmla="*/ 19 h 159"/>
                <a:gd name="T64" fmla="*/ 51 w 172"/>
                <a:gd name="T65" fmla="*/ 4 h 159"/>
                <a:gd name="T66" fmla="*/ 58 w 172"/>
                <a:gd name="T67" fmla="*/ 0 h 159"/>
                <a:gd name="T68" fmla="*/ 29 w 172"/>
                <a:gd name="T69" fmla="*/ 2 h 159"/>
                <a:gd name="T70" fmla="*/ 2 w 172"/>
                <a:gd name="T71" fmla="*/ 20 h 159"/>
                <a:gd name="T72" fmla="*/ 1 w 172"/>
                <a:gd name="T73" fmla="*/ 21 h 159"/>
                <a:gd name="T74" fmla="*/ 0 w 172"/>
                <a:gd name="T75" fmla="*/ 157 h 159"/>
                <a:gd name="T76" fmla="*/ 149 w 172"/>
                <a:gd name="T77" fmla="*/ 157 h 159"/>
                <a:gd name="T78" fmla="*/ 152 w 172"/>
                <a:gd name="T79" fmla="*/ 158 h 159"/>
                <a:gd name="T80" fmla="*/ 155 w 172"/>
                <a:gd name="T81" fmla="*/ 154 h 159"/>
                <a:gd name="T82" fmla="*/ 171 w 172"/>
                <a:gd name="T83" fmla="*/ 131 h 159"/>
                <a:gd name="T84" fmla="*/ 171 w 172"/>
                <a:gd name="T85" fmla="*/ 99 h 159"/>
                <a:gd name="T86" fmla="*/ 171 w 172"/>
                <a:gd name="T87" fmla="*/ 98 h 159"/>
                <a:gd name="T88" fmla="*/ 152 w 172"/>
                <a:gd name="T89" fmla="*/ 98 h 159"/>
                <a:gd name="T90" fmla="*/ 143 w 172"/>
                <a:gd name="T91" fmla="*/ 99 h 159"/>
                <a:gd name="T92" fmla="*/ 144 w 172"/>
                <a:gd name="T93" fmla="*/ 74 h 159"/>
                <a:gd name="T94" fmla="*/ 143 w 172"/>
                <a:gd name="T95" fmla="*/ 73 h 159"/>
                <a:gd name="T96" fmla="*/ 126 w 172"/>
                <a:gd name="T97" fmla="*/ 73 h 159"/>
                <a:gd name="T98" fmla="*/ 114 w 172"/>
                <a:gd name="T99" fmla="*/ 48 h 159"/>
                <a:gd name="T100" fmla="*/ 113 w 172"/>
                <a:gd name="T101" fmla="*/ 47 h 159"/>
                <a:gd name="T102" fmla="*/ 112 w 172"/>
                <a:gd name="T103" fmla="*/ 46 h 159"/>
                <a:gd name="T104" fmla="*/ 87 w 172"/>
                <a:gd name="T105" fmla="*/ 26 h 159"/>
                <a:gd name="T106" fmla="*/ 86 w 172"/>
                <a:gd name="T107" fmla="*/ 25 h 159"/>
                <a:gd name="T108" fmla="*/ 85 w 172"/>
                <a:gd name="T109" fmla="*/ 24 h 159"/>
                <a:gd name="T110" fmla="*/ 59 w 172"/>
                <a:gd name="T111" fmla="*/ 13 h 159"/>
                <a:gd name="T112" fmla="*/ 59 w 172"/>
                <a:gd name="T113" fmla="*/ 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2" h="159">
                  <a:moveTo>
                    <a:pt x="152" y="152"/>
                  </a:moveTo>
                  <a:cubicBezTo>
                    <a:pt x="151" y="141"/>
                    <a:pt x="150" y="130"/>
                    <a:pt x="150" y="119"/>
                  </a:cubicBezTo>
                  <a:cubicBezTo>
                    <a:pt x="156" y="113"/>
                    <a:pt x="161" y="108"/>
                    <a:pt x="168" y="103"/>
                  </a:cubicBezTo>
                  <a:cubicBezTo>
                    <a:pt x="168" y="106"/>
                    <a:pt x="167" y="110"/>
                    <a:pt x="167" y="113"/>
                  </a:cubicBezTo>
                  <a:cubicBezTo>
                    <a:pt x="167" y="116"/>
                    <a:pt x="167" y="118"/>
                    <a:pt x="167" y="120"/>
                  </a:cubicBezTo>
                  <a:cubicBezTo>
                    <a:pt x="167" y="124"/>
                    <a:pt x="167" y="128"/>
                    <a:pt x="167" y="131"/>
                  </a:cubicBezTo>
                  <a:cubicBezTo>
                    <a:pt x="167" y="131"/>
                    <a:pt x="168" y="132"/>
                    <a:pt x="168" y="132"/>
                  </a:cubicBezTo>
                  <a:cubicBezTo>
                    <a:pt x="163" y="139"/>
                    <a:pt x="158" y="146"/>
                    <a:pt x="152" y="152"/>
                  </a:cubicBezTo>
                  <a:moveTo>
                    <a:pt x="152" y="102"/>
                  </a:moveTo>
                  <a:cubicBezTo>
                    <a:pt x="156" y="102"/>
                    <a:pt x="159" y="102"/>
                    <a:pt x="163" y="102"/>
                  </a:cubicBezTo>
                  <a:cubicBezTo>
                    <a:pt x="157" y="106"/>
                    <a:pt x="152" y="112"/>
                    <a:pt x="147" y="117"/>
                  </a:cubicBezTo>
                  <a:cubicBezTo>
                    <a:pt x="139" y="117"/>
                    <a:pt x="136" y="117"/>
                    <a:pt x="130" y="117"/>
                  </a:cubicBezTo>
                  <a:cubicBezTo>
                    <a:pt x="129" y="117"/>
                    <a:pt x="128" y="117"/>
                    <a:pt x="126" y="117"/>
                  </a:cubicBezTo>
                  <a:cubicBezTo>
                    <a:pt x="128" y="116"/>
                    <a:pt x="131" y="113"/>
                    <a:pt x="133" y="111"/>
                  </a:cubicBezTo>
                  <a:cubicBezTo>
                    <a:pt x="136" y="108"/>
                    <a:pt x="139" y="105"/>
                    <a:pt x="141" y="103"/>
                  </a:cubicBezTo>
                  <a:cubicBezTo>
                    <a:pt x="142" y="102"/>
                    <a:pt x="142" y="102"/>
                    <a:pt x="142" y="102"/>
                  </a:cubicBezTo>
                  <a:cubicBezTo>
                    <a:pt x="142" y="102"/>
                    <a:pt x="142" y="102"/>
                    <a:pt x="143" y="102"/>
                  </a:cubicBezTo>
                  <a:cubicBezTo>
                    <a:pt x="143" y="102"/>
                    <a:pt x="143" y="102"/>
                    <a:pt x="143" y="102"/>
                  </a:cubicBezTo>
                  <a:cubicBezTo>
                    <a:pt x="144" y="102"/>
                    <a:pt x="144" y="102"/>
                    <a:pt x="144" y="102"/>
                  </a:cubicBezTo>
                  <a:cubicBezTo>
                    <a:pt x="144" y="102"/>
                    <a:pt x="145" y="102"/>
                    <a:pt x="146" y="102"/>
                  </a:cubicBezTo>
                  <a:cubicBezTo>
                    <a:pt x="148" y="102"/>
                    <a:pt x="150" y="102"/>
                    <a:pt x="152" y="102"/>
                  </a:cubicBezTo>
                  <a:moveTo>
                    <a:pt x="123" y="115"/>
                  </a:moveTo>
                  <a:cubicBezTo>
                    <a:pt x="123" y="107"/>
                    <a:pt x="123" y="104"/>
                    <a:pt x="122" y="94"/>
                  </a:cubicBezTo>
                  <a:cubicBezTo>
                    <a:pt x="128" y="88"/>
                    <a:pt x="133" y="83"/>
                    <a:pt x="140" y="78"/>
                  </a:cubicBezTo>
                  <a:cubicBezTo>
                    <a:pt x="140" y="80"/>
                    <a:pt x="140" y="83"/>
                    <a:pt x="140" y="86"/>
                  </a:cubicBezTo>
                  <a:cubicBezTo>
                    <a:pt x="140" y="87"/>
                    <a:pt x="140" y="89"/>
                    <a:pt x="140" y="91"/>
                  </a:cubicBezTo>
                  <a:cubicBezTo>
                    <a:pt x="140" y="93"/>
                    <a:pt x="140" y="96"/>
                    <a:pt x="140" y="99"/>
                  </a:cubicBezTo>
                  <a:cubicBezTo>
                    <a:pt x="140" y="100"/>
                    <a:pt x="140" y="100"/>
                    <a:pt x="140" y="100"/>
                  </a:cubicBezTo>
                  <a:cubicBezTo>
                    <a:pt x="139" y="100"/>
                    <a:pt x="139" y="100"/>
                    <a:pt x="139" y="100"/>
                  </a:cubicBezTo>
                  <a:cubicBezTo>
                    <a:pt x="137" y="102"/>
                    <a:pt x="134" y="105"/>
                    <a:pt x="130" y="109"/>
                  </a:cubicBezTo>
                  <a:cubicBezTo>
                    <a:pt x="128" y="111"/>
                    <a:pt x="126" y="113"/>
                    <a:pt x="123" y="115"/>
                  </a:cubicBezTo>
                  <a:moveTo>
                    <a:pt x="97" y="91"/>
                  </a:moveTo>
                  <a:cubicBezTo>
                    <a:pt x="100" y="89"/>
                    <a:pt x="103" y="87"/>
                    <a:pt x="106" y="84"/>
                  </a:cubicBezTo>
                  <a:cubicBezTo>
                    <a:pt x="108" y="83"/>
                    <a:pt x="110" y="81"/>
                    <a:pt x="111" y="80"/>
                  </a:cubicBezTo>
                  <a:cubicBezTo>
                    <a:pt x="112" y="79"/>
                    <a:pt x="113" y="78"/>
                    <a:pt x="113" y="78"/>
                  </a:cubicBezTo>
                  <a:cubicBezTo>
                    <a:pt x="114" y="77"/>
                    <a:pt x="114" y="77"/>
                    <a:pt x="114" y="77"/>
                  </a:cubicBezTo>
                  <a:cubicBezTo>
                    <a:pt x="114" y="77"/>
                    <a:pt x="114" y="77"/>
                    <a:pt x="114" y="77"/>
                  </a:cubicBezTo>
                  <a:cubicBezTo>
                    <a:pt x="117" y="77"/>
                    <a:pt x="121" y="77"/>
                    <a:pt x="126" y="77"/>
                  </a:cubicBezTo>
                  <a:cubicBezTo>
                    <a:pt x="129" y="77"/>
                    <a:pt x="133" y="77"/>
                    <a:pt x="136" y="77"/>
                  </a:cubicBezTo>
                  <a:cubicBezTo>
                    <a:pt x="130" y="81"/>
                    <a:pt x="125" y="87"/>
                    <a:pt x="119" y="92"/>
                  </a:cubicBezTo>
                  <a:cubicBezTo>
                    <a:pt x="114" y="91"/>
                    <a:pt x="110" y="91"/>
                    <a:pt x="106" y="91"/>
                  </a:cubicBezTo>
                  <a:cubicBezTo>
                    <a:pt x="103" y="91"/>
                    <a:pt x="101" y="91"/>
                    <a:pt x="97" y="91"/>
                  </a:cubicBezTo>
                  <a:moveTo>
                    <a:pt x="93" y="90"/>
                  </a:moveTo>
                  <a:cubicBezTo>
                    <a:pt x="93" y="81"/>
                    <a:pt x="92" y="77"/>
                    <a:pt x="92" y="68"/>
                  </a:cubicBezTo>
                  <a:cubicBezTo>
                    <a:pt x="98" y="62"/>
                    <a:pt x="103" y="56"/>
                    <a:pt x="110" y="52"/>
                  </a:cubicBezTo>
                  <a:cubicBezTo>
                    <a:pt x="110" y="52"/>
                    <a:pt x="110" y="53"/>
                    <a:pt x="110" y="54"/>
                  </a:cubicBezTo>
                  <a:cubicBezTo>
                    <a:pt x="110" y="59"/>
                    <a:pt x="110" y="66"/>
                    <a:pt x="110" y="72"/>
                  </a:cubicBezTo>
                  <a:cubicBezTo>
                    <a:pt x="110" y="73"/>
                    <a:pt x="110" y="74"/>
                    <a:pt x="110" y="76"/>
                  </a:cubicBezTo>
                  <a:cubicBezTo>
                    <a:pt x="108" y="77"/>
                    <a:pt x="105" y="80"/>
                    <a:pt x="102" y="83"/>
                  </a:cubicBezTo>
                  <a:cubicBezTo>
                    <a:pt x="99" y="86"/>
                    <a:pt x="96" y="88"/>
                    <a:pt x="93" y="90"/>
                  </a:cubicBezTo>
                  <a:moveTo>
                    <a:pt x="70" y="65"/>
                  </a:moveTo>
                  <a:cubicBezTo>
                    <a:pt x="75" y="62"/>
                    <a:pt x="80" y="58"/>
                    <a:pt x="83" y="55"/>
                  </a:cubicBezTo>
                  <a:cubicBezTo>
                    <a:pt x="85" y="53"/>
                    <a:pt x="85" y="53"/>
                    <a:pt x="87" y="52"/>
                  </a:cubicBezTo>
                  <a:cubicBezTo>
                    <a:pt x="91" y="51"/>
                    <a:pt x="98" y="51"/>
                    <a:pt x="105" y="51"/>
                  </a:cubicBezTo>
                  <a:cubicBezTo>
                    <a:pt x="100" y="55"/>
                    <a:pt x="95" y="60"/>
                    <a:pt x="89" y="65"/>
                  </a:cubicBezTo>
                  <a:cubicBezTo>
                    <a:pt x="85" y="65"/>
                    <a:pt x="82" y="65"/>
                    <a:pt x="79" y="65"/>
                  </a:cubicBezTo>
                  <a:cubicBezTo>
                    <a:pt x="76" y="65"/>
                    <a:pt x="73" y="65"/>
                    <a:pt x="70" y="65"/>
                  </a:cubicBezTo>
                  <a:moveTo>
                    <a:pt x="65" y="65"/>
                  </a:moveTo>
                  <a:cubicBezTo>
                    <a:pt x="64" y="59"/>
                    <a:pt x="63" y="57"/>
                    <a:pt x="63" y="53"/>
                  </a:cubicBezTo>
                  <a:cubicBezTo>
                    <a:pt x="63" y="51"/>
                    <a:pt x="64" y="49"/>
                    <a:pt x="64" y="46"/>
                  </a:cubicBezTo>
                  <a:cubicBezTo>
                    <a:pt x="64" y="46"/>
                    <a:pt x="64" y="46"/>
                    <a:pt x="64" y="46"/>
                  </a:cubicBezTo>
                  <a:cubicBezTo>
                    <a:pt x="71" y="40"/>
                    <a:pt x="76" y="34"/>
                    <a:pt x="83" y="29"/>
                  </a:cubicBezTo>
                  <a:cubicBezTo>
                    <a:pt x="83" y="32"/>
                    <a:pt x="83" y="34"/>
                    <a:pt x="83" y="37"/>
                  </a:cubicBezTo>
                  <a:cubicBezTo>
                    <a:pt x="83" y="39"/>
                    <a:pt x="83" y="40"/>
                    <a:pt x="83" y="42"/>
                  </a:cubicBezTo>
                  <a:cubicBezTo>
                    <a:pt x="83" y="45"/>
                    <a:pt x="83" y="47"/>
                    <a:pt x="83" y="50"/>
                  </a:cubicBezTo>
                  <a:cubicBezTo>
                    <a:pt x="82" y="51"/>
                    <a:pt x="81" y="51"/>
                    <a:pt x="80" y="52"/>
                  </a:cubicBezTo>
                  <a:cubicBezTo>
                    <a:pt x="77" y="56"/>
                    <a:pt x="70" y="61"/>
                    <a:pt x="65" y="65"/>
                  </a:cubicBezTo>
                  <a:moveTo>
                    <a:pt x="61" y="29"/>
                  </a:moveTo>
                  <a:cubicBezTo>
                    <a:pt x="66" y="29"/>
                    <a:pt x="72" y="28"/>
                    <a:pt x="79" y="28"/>
                  </a:cubicBezTo>
                  <a:cubicBezTo>
                    <a:pt x="72" y="33"/>
                    <a:pt x="68" y="38"/>
                    <a:pt x="62" y="43"/>
                  </a:cubicBezTo>
                  <a:cubicBezTo>
                    <a:pt x="62" y="43"/>
                    <a:pt x="62" y="43"/>
                    <a:pt x="62" y="43"/>
                  </a:cubicBezTo>
                  <a:cubicBezTo>
                    <a:pt x="56" y="42"/>
                    <a:pt x="51" y="41"/>
                    <a:pt x="45" y="41"/>
                  </a:cubicBezTo>
                  <a:cubicBezTo>
                    <a:pt x="44" y="41"/>
                    <a:pt x="42" y="41"/>
                    <a:pt x="41" y="41"/>
                  </a:cubicBezTo>
                  <a:cubicBezTo>
                    <a:pt x="46" y="37"/>
                    <a:pt x="52" y="33"/>
                    <a:pt x="58" y="29"/>
                  </a:cubicBezTo>
                  <a:cubicBezTo>
                    <a:pt x="59" y="29"/>
                    <a:pt x="60" y="29"/>
                    <a:pt x="61" y="29"/>
                  </a:cubicBezTo>
                  <a:moveTo>
                    <a:pt x="5" y="155"/>
                  </a:moveTo>
                  <a:cubicBezTo>
                    <a:pt x="5" y="143"/>
                    <a:pt x="6" y="133"/>
                    <a:pt x="6" y="124"/>
                  </a:cubicBezTo>
                  <a:cubicBezTo>
                    <a:pt x="6" y="98"/>
                    <a:pt x="5" y="78"/>
                    <a:pt x="5" y="52"/>
                  </a:cubicBezTo>
                  <a:cubicBezTo>
                    <a:pt x="5" y="43"/>
                    <a:pt x="5" y="34"/>
                    <a:pt x="5" y="23"/>
                  </a:cubicBezTo>
                  <a:cubicBezTo>
                    <a:pt x="12" y="23"/>
                    <a:pt x="18" y="23"/>
                    <a:pt x="24" y="23"/>
                  </a:cubicBezTo>
                  <a:cubicBezTo>
                    <a:pt x="27" y="23"/>
                    <a:pt x="29" y="23"/>
                    <a:pt x="32" y="23"/>
                  </a:cubicBezTo>
                  <a:cubicBezTo>
                    <a:pt x="33" y="31"/>
                    <a:pt x="33" y="35"/>
                    <a:pt x="34" y="43"/>
                  </a:cubicBezTo>
                  <a:cubicBezTo>
                    <a:pt x="34" y="44"/>
                    <a:pt x="34" y="45"/>
                    <a:pt x="34" y="45"/>
                  </a:cubicBezTo>
                  <a:cubicBezTo>
                    <a:pt x="35" y="45"/>
                    <a:pt x="35" y="46"/>
                    <a:pt x="35" y="46"/>
                  </a:cubicBezTo>
                  <a:cubicBezTo>
                    <a:pt x="36" y="46"/>
                    <a:pt x="36" y="46"/>
                    <a:pt x="36" y="46"/>
                  </a:cubicBezTo>
                  <a:cubicBezTo>
                    <a:pt x="36" y="46"/>
                    <a:pt x="36" y="46"/>
                    <a:pt x="36" y="46"/>
                  </a:cubicBezTo>
                  <a:cubicBezTo>
                    <a:pt x="39" y="45"/>
                    <a:pt x="42" y="45"/>
                    <a:pt x="45" y="45"/>
                  </a:cubicBezTo>
                  <a:cubicBezTo>
                    <a:pt x="50" y="45"/>
                    <a:pt x="55" y="45"/>
                    <a:pt x="60" y="47"/>
                  </a:cubicBezTo>
                  <a:cubicBezTo>
                    <a:pt x="60" y="49"/>
                    <a:pt x="60" y="51"/>
                    <a:pt x="60" y="53"/>
                  </a:cubicBezTo>
                  <a:cubicBezTo>
                    <a:pt x="60" y="58"/>
                    <a:pt x="60" y="61"/>
                    <a:pt x="61" y="68"/>
                  </a:cubicBezTo>
                  <a:cubicBezTo>
                    <a:pt x="61" y="68"/>
                    <a:pt x="61" y="68"/>
                    <a:pt x="61" y="68"/>
                  </a:cubicBezTo>
                  <a:cubicBezTo>
                    <a:pt x="62" y="69"/>
                    <a:pt x="62" y="69"/>
                    <a:pt x="62" y="69"/>
                  </a:cubicBezTo>
                  <a:cubicBezTo>
                    <a:pt x="62" y="69"/>
                    <a:pt x="62" y="69"/>
                    <a:pt x="62" y="69"/>
                  </a:cubicBezTo>
                  <a:cubicBezTo>
                    <a:pt x="62" y="69"/>
                    <a:pt x="62" y="69"/>
                    <a:pt x="62" y="69"/>
                  </a:cubicBezTo>
                  <a:cubicBezTo>
                    <a:pt x="62" y="69"/>
                    <a:pt x="62" y="69"/>
                    <a:pt x="62" y="69"/>
                  </a:cubicBezTo>
                  <a:cubicBezTo>
                    <a:pt x="62" y="70"/>
                    <a:pt x="62" y="70"/>
                    <a:pt x="62" y="70"/>
                  </a:cubicBezTo>
                  <a:cubicBezTo>
                    <a:pt x="62" y="70"/>
                    <a:pt x="62" y="70"/>
                    <a:pt x="62" y="70"/>
                  </a:cubicBezTo>
                  <a:cubicBezTo>
                    <a:pt x="63" y="70"/>
                    <a:pt x="63" y="70"/>
                    <a:pt x="63" y="70"/>
                  </a:cubicBezTo>
                  <a:cubicBezTo>
                    <a:pt x="63" y="70"/>
                    <a:pt x="63" y="70"/>
                    <a:pt x="63" y="70"/>
                  </a:cubicBezTo>
                  <a:cubicBezTo>
                    <a:pt x="63" y="70"/>
                    <a:pt x="63" y="70"/>
                    <a:pt x="63" y="70"/>
                  </a:cubicBezTo>
                  <a:cubicBezTo>
                    <a:pt x="63" y="70"/>
                    <a:pt x="63" y="70"/>
                    <a:pt x="63" y="70"/>
                  </a:cubicBezTo>
                  <a:cubicBezTo>
                    <a:pt x="63" y="70"/>
                    <a:pt x="63" y="70"/>
                    <a:pt x="63" y="70"/>
                  </a:cubicBezTo>
                  <a:cubicBezTo>
                    <a:pt x="63" y="70"/>
                    <a:pt x="63" y="70"/>
                    <a:pt x="63" y="70"/>
                  </a:cubicBezTo>
                  <a:cubicBezTo>
                    <a:pt x="70" y="69"/>
                    <a:pt x="74" y="69"/>
                    <a:pt x="79" y="69"/>
                  </a:cubicBezTo>
                  <a:cubicBezTo>
                    <a:pt x="82" y="69"/>
                    <a:pt x="85" y="69"/>
                    <a:pt x="88" y="69"/>
                  </a:cubicBezTo>
                  <a:cubicBezTo>
                    <a:pt x="89" y="79"/>
                    <a:pt x="89" y="83"/>
                    <a:pt x="90" y="94"/>
                  </a:cubicBezTo>
                  <a:cubicBezTo>
                    <a:pt x="90" y="94"/>
                    <a:pt x="90" y="95"/>
                    <a:pt x="91" y="95"/>
                  </a:cubicBezTo>
                  <a:cubicBezTo>
                    <a:pt x="91" y="95"/>
                    <a:pt x="91" y="95"/>
                    <a:pt x="92" y="95"/>
                  </a:cubicBezTo>
                  <a:cubicBezTo>
                    <a:pt x="92" y="95"/>
                    <a:pt x="92" y="95"/>
                    <a:pt x="92" y="95"/>
                  </a:cubicBezTo>
                  <a:cubicBezTo>
                    <a:pt x="98" y="95"/>
                    <a:pt x="102" y="95"/>
                    <a:pt x="106" y="95"/>
                  </a:cubicBezTo>
                  <a:cubicBezTo>
                    <a:pt x="110" y="95"/>
                    <a:pt x="113" y="95"/>
                    <a:pt x="118" y="95"/>
                  </a:cubicBezTo>
                  <a:cubicBezTo>
                    <a:pt x="119" y="105"/>
                    <a:pt x="120" y="108"/>
                    <a:pt x="120" y="118"/>
                  </a:cubicBezTo>
                  <a:cubicBezTo>
                    <a:pt x="120" y="118"/>
                    <a:pt x="120" y="119"/>
                    <a:pt x="120" y="119"/>
                  </a:cubicBezTo>
                  <a:cubicBezTo>
                    <a:pt x="120" y="120"/>
                    <a:pt x="120" y="120"/>
                    <a:pt x="120" y="120"/>
                  </a:cubicBezTo>
                  <a:cubicBezTo>
                    <a:pt x="120" y="120"/>
                    <a:pt x="121" y="121"/>
                    <a:pt x="122" y="121"/>
                  </a:cubicBezTo>
                  <a:cubicBezTo>
                    <a:pt x="125" y="121"/>
                    <a:pt x="128" y="121"/>
                    <a:pt x="130" y="121"/>
                  </a:cubicBezTo>
                  <a:cubicBezTo>
                    <a:pt x="135" y="121"/>
                    <a:pt x="139" y="121"/>
                    <a:pt x="146" y="120"/>
                  </a:cubicBezTo>
                  <a:cubicBezTo>
                    <a:pt x="147" y="132"/>
                    <a:pt x="148" y="143"/>
                    <a:pt x="148" y="154"/>
                  </a:cubicBezTo>
                  <a:cubicBezTo>
                    <a:pt x="124" y="153"/>
                    <a:pt x="104" y="152"/>
                    <a:pt x="84" y="152"/>
                  </a:cubicBezTo>
                  <a:cubicBezTo>
                    <a:pt x="59" y="152"/>
                    <a:pt x="35" y="153"/>
                    <a:pt x="5" y="155"/>
                  </a:cubicBezTo>
                  <a:moveTo>
                    <a:pt x="37" y="40"/>
                  </a:moveTo>
                  <a:cubicBezTo>
                    <a:pt x="37" y="33"/>
                    <a:pt x="36" y="29"/>
                    <a:pt x="35" y="21"/>
                  </a:cubicBezTo>
                  <a:cubicBezTo>
                    <a:pt x="42" y="15"/>
                    <a:pt x="49" y="10"/>
                    <a:pt x="56" y="6"/>
                  </a:cubicBezTo>
                  <a:cubicBezTo>
                    <a:pt x="56" y="8"/>
                    <a:pt x="56" y="10"/>
                    <a:pt x="56" y="13"/>
                  </a:cubicBezTo>
                  <a:cubicBezTo>
                    <a:pt x="56" y="15"/>
                    <a:pt x="56" y="16"/>
                    <a:pt x="56" y="18"/>
                  </a:cubicBezTo>
                  <a:cubicBezTo>
                    <a:pt x="56" y="21"/>
                    <a:pt x="55" y="23"/>
                    <a:pt x="55" y="26"/>
                  </a:cubicBezTo>
                  <a:cubicBezTo>
                    <a:pt x="49" y="30"/>
                    <a:pt x="43" y="35"/>
                    <a:pt x="37" y="40"/>
                  </a:cubicBezTo>
                  <a:moveTo>
                    <a:pt x="8" y="19"/>
                  </a:moveTo>
                  <a:cubicBezTo>
                    <a:pt x="13" y="16"/>
                    <a:pt x="18" y="13"/>
                    <a:pt x="24" y="9"/>
                  </a:cubicBezTo>
                  <a:cubicBezTo>
                    <a:pt x="26" y="8"/>
                    <a:pt x="28" y="7"/>
                    <a:pt x="30" y="6"/>
                  </a:cubicBezTo>
                  <a:cubicBezTo>
                    <a:pt x="32" y="5"/>
                    <a:pt x="37" y="5"/>
                    <a:pt x="42" y="5"/>
                  </a:cubicBezTo>
                  <a:cubicBezTo>
                    <a:pt x="45" y="5"/>
                    <a:pt x="48" y="4"/>
                    <a:pt x="51" y="4"/>
                  </a:cubicBezTo>
                  <a:cubicBezTo>
                    <a:pt x="44" y="9"/>
                    <a:pt x="37" y="14"/>
                    <a:pt x="32" y="19"/>
                  </a:cubicBezTo>
                  <a:cubicBezTo>
                    <a:pt x="29" y="19"/>
                    <a:pt x="27" y="19"/>
                    <a:pt x="24" y="19"/>
                  </a:cubicBezTo>
                  <a:cubicBezTo>
                    <a:pt x="19" y="19"/>
                    <a:pt x="14" y="19"/>
                    <a:pt x="8" y="19"/>
                  </a:cubicBezTo>
                  <a:moveTo>
                    <a:pt x="58" y="0"/>
                  </a:moveTo>
                  <a:cubicBezTo>
                    <a:pt x="58" y="0"/>
                    <a:pt x="58" y="0"/>
                    <a:pt x="58" y="0"/>
                  </a:cubicBezTo>
                  <a:cubicBezTo>
                    <a:pt x="58" y="0"/>
                    <a:pt x="58" y="0"/>
                    <a:pt x="58" y="0"/>
                  </a:cubicBezTo>
                  <a:cubicBezTo>
                    <a:pt x="53" y="1"/>
                    <a:pt x="47" y="1"/>
                    <a:pt x="42" y="1"/>
                  </a:cubicBezTo>
                  <a:cubicBezTo>
                    <a:pt x="37" y="1"/>
                    <a:pt x="32" y="2"/>
                    <a:pt x="29" y="2"/>
                  </a:cubicBezTo>
                  <a:cubicBezTo>
                    <a:pt x="28" y="2"/>
                    <a:pt x="28" y="2"/>
                    <a:pt x="28" y="2"/>
                  </a:cubicBezTo>
                  <a:cubicBezTo>
                    <a:pt x="26" y="3"/>
                    <a:pt x="24" y="5"/>
                    <a:pt x="22" y="6"/>
                  </a:cubicBezTo>
                  <a:cubicBezTo>
                    <a:pt x="15" y="10"/>
                    <a:pt x="9" y="14"/>
                    <a:pt x="3" y="18"/>
                  </a:cubicBezTo>
                  <a:cubicBezTo>
                    <a:pt x="2" y="18"/>
                    <a:pt x="2" y="19"/>
                    <a:pt x="2" y="20"/>
                  </a:cubicBezTo>
                  <a:cubicBezTo>
                    <a:pt x="2" y="20"/>
                    <a:pt x="2" y="20"/>
                    <a:pt x="2" y="20"/>
                  </a:cubicBezTo>
                  <a:cubicBezTo>
                    <a:pt x="2" y="20"/>
                    <a:pt x="2" y="20"/>
                    <a:pt x="2" y="20"/>
                  </a:cubicBezTo>
                  <a:cubicBezTo>
                    <a:pt x="2" y="21"/>
                    <a:pt x="2" y="21"/>
                    <a:pt x="2" y="21"/>
                  </a:cubicBezTo>
                  <a:cubicBezTo>
                    <a:pt x="1" y="21"/>
                    <a:pt x="1" y="21"/>
                    <a:pt x="1" y="21"/>
                  </a:cubicBezTo>
                  <a:cubicBezTo>
                    <a:pt x="1" y="33"/>
                    <a:pt x="1" y="43"/>
                    <a:pt x="1" y="52"/>
                  </a:cubicBezTo>
                  <a:cubicBezTo>
                    <a:pt x="1" y="78"/>
                    <a:pt x="2" y="98"/>
                    <a:pt x="2" y="124"/>
                  </a:cubicBezTo>
                  <a:cubicBezTo>
                    <a:pt x="2" y="133"/>
                    <a:pt x="2" y="143"/>
                    <a:pt x="2" y="155"/>
                  </a:cubicBezTo>
                  <a:cubicBezTo>
                    <a:pt x="1" y="155"/>
                    <a:pt x="0" y="156"/>
                    <a:pt x="0" y="157"/>
                  </a:cubicBezTo>
                  <a:cubicBezTo>
                    <a:pt x="0" y="158"/>
                    <a:pt x="1" y="158"/>
                    <a:pt x="2" y="158"/>
                  </a:cubicBezTo>
                  <a:cubicBezTo>
                    <a:pt x="2" y="158"/>
                    <a:pt x="2" y="158"/>
                    <a:pt x="2" y="158"/>
                  </a:cubicBezTo>
                  <a:cubicBezTo>
                    <a:pt x="33" y="157"/>
                    <a:pt x="58" y="156"/>
                    <a:pt x="84" y="156"/>
                  </a:cubicBezTo>
                  <a:cubicBezTo>
                    <a:pt x="104" y="156"/>
                    <a:pt x="125" y="157"/>
                    <a:pt x="149" y="157"/>
                  </a:cubicBezTo>
                  <a:cubicBezTo>
                    <a:pt x="149" y="158"/>
                    <a:pt x="150" y="159"/>
                    <a:pt x="150" y="159"/>
                  </a:cubicBezTo>
                  <a:cubicBezTo>
                    <a:pt x="150" y="159"/>
                    <a:pt x="150" y="159"/>
                    <a:pt x="150" y="159"/>
                  </a:cubicBezTo>
                  <a:cubicBezTo>
                    <a:pt x="151" y="159"/>
                    <a:pt x="152" y="158"/>
                    <a:pt x="152" y="158"/>
                  </a:cubicBezTo>
                  <a:cubicBezTo>
                    <a:pt x="152" y="158"/>
                    <a:pt x="152" y="158"/>
                    <a:pt x="152" y="158"/>
                  </a:cubicBezTo>
                  <a:cubicBezTo>
                    <a:pt x="153" y="158"/>
                    <a:pt x="153" y="158"/>
                    <a:pt x="154" y="158"/>
                  </a:cubicBezTo>
                  <a:cubicBezTo>
                    <a:pt x="154" y="158"/>
                    <a:pt x="154" y="158"/>
                    <a:pt x="154" y="158"/>
                  </a:cubicBezTo>
                  <a:cubicBezTo>
                    <a:pt x="155" y="158"/>
                    <a:pt x="156" y="157"/>
                    <a:pt x="156" y="156"/>
                  </a:cubicBezTo>
                  <a:cubicBezTo>
                    <a:pt x="156" y="155"/>
                    <a:pt x="155" y="155"/>
                    <a:pt x="155" y="154"/>
                  </a:cubicBezTo>
                  <a:cubicBezTo>
                    <a:pt x="161" y="148"/>
                    <a:pt x="167" y="141"/>
                    <a:pt x="172" y="133"/>
                  </a:cubicBezTo>
                  <a:cubicBezTo>
                    <a:pt x="172" y="133"/>
                    <a:pt x="172" y="132"/>
                    <a:pt x="171" y="131"/>
                  </a:cubicBezTo>
                  <a:cubicBezTo>
                    <a:pt x="171" y="131"/>
                    <a:pt x="171" y="131"/>
                    <a:pt x="171" y="131"/>
                  </a:cubicBezTo>
                  <a:cubicBezTo>
                    <a:pt x="171" y="131"/>
                    <a:pt x="171" y="131"/>
                    <a:pt x="171" y="131"/>
                  </a:cubicBezTo>
                  <a:cubicBezTo>
                    <a:pt x="171" y="128"/>
                    <a:pt x="171" y="124"/>
                    <a:pt x="171" y="120"/>
                  </a:cubicBezTo>
                  <a:cubicBezTo>
                    <a:pt x="171" y="118"/>
                    <a:pt x="171" y="116"/>
                    <a:pt x="171" y="113"/>
                  </a:cubicBezTo>
                  <a:cubicBezTo>
                    <a:pt x="171" y="108"/>
                    <a:pt x="171" y="103"/>
                    <a:pt x="171" y="100"/>
                  </a:cubicBezTo>
                  <a:cubicBezTo>
                    <a:pt x="171" y="99"/>
                    <a:pt x="171" y="99"/>
                    <a:pt x="171" y="99"/>
                  </a:cubicBezTo>
                  <a:cubicBezTo>
                    <a:pt x="171" y="99"/>
                    <a:pt x="171" y="99"/>
                    <a:pt x="171" y="99"/>
                  </a:cubicBezTo>
                  <a:cubicBezTo>
                    <a:pt x="171" y="99"/>
                    <a:pt x="171" y="99"/>
                    <a:pt x="171" y="99"/>
                  </a:cubicBezTo>
                  <a:cubicBezTo>
                    <a:pt x="171" y="98"/>
                    <a:pt x="171" y="98"/>
                    <a:pt x="171" y="98"/>
                  </a:cubicBezTo>
                  <a:cubicBezTo>
                    <a:pt x="171" y="98"/>
                    <a:pt x="171" y="98"/>
                    <a:pt x="171" y="98"/>
                  </a:cubicBezTo>
                  <a:cubicBezTo>
                    <a:pt x="170" y="98"/>
                    <a:pt x="170" y="98"/>
                    <a:pt x="170" y="98"/>
                  </a:cubicBezTo>
                  <a:cubicBezTo>
                    <a:pt x="170" y="98"/>
                    <a:pt x="170" y="98"/>
                    <a:pt x="170" y="98"/>
                  </a:cubicBezTo>
                  <a:cubicBezTo>
                    <a:pt x="170" y="98"/>
                    <a:pt x="170" y="98"/>
                    <a:pt x="170" y="98"/>
                  </a:cubicBezTo>
                  <a:cubicBezTo>
                    <a:pt x="163" y="98"/>
                    <a:pt x="157" y="98"/>
                    <a:pt x="152" y="98"/>
                  </a:cubicBezTo>
                  <a:cubicBezTo>
                    <a:pt x="150" y="98"/>
                    <a:pt x="148" y="98"/>
                    <a:pt x="146" y="98"/>
                  </a:cubicBezTo>
                  <a:cubicBezTo>
                    <a:pt x="145" y="98"/>
                    <a:pt x="145" y="98"/>
                    <a:pt x="145" y="98"/>
                  </a:cubicBezTo>
                  <a:cubicBezTo>
                    <a:pt x="144" y="99"/>
                    <a:pt x="144" y="99"/>
                    <a:pt x="143" y="99"/>
                  </a:cubicBezTo>
                  <a:cubicBezTo>
                    <a:pt x="143" y="99"/>
                    <a:pt x="143" y="99"/>
                    <a:pt x="143" y="99"/>
                  </a:cubicBezTo>
                  <a:cubicBezTo>
                    <a:pt x="143" y="96"/>
                    <a:pt x="143" y="93"/>
                    <a:pt x="143" y="91"/>
                  </a:cubicBezTo>
                  <a:cubicBezTo>
                    <a:pt x="143" y="89"/>
                    <a:pt x="143" y="87"/>
                    <a:pt x="143" y="86"/>
                  </a:cubicBezTo>
                  <a:cubicBezTo>
                    <a:pt x="143" y="82"/>
                    <a:pt x="143" y="78"/>
                    <a:pt x="144" y="75"/>
                  </a:cubicBezTo>
                  <a:cubicBezTo>
                    <a:pt x="144" y="74"/>
                    <a:pt x="144" y="74"/>
                    <a:pt x="144" y="74"/>
                  </a:cubicBezTo>
                  <a:cubicBezTo>
                    <a:pt x="144" y="74"/>
                    <a:pt x="144" y="74"/>
                    <a:pt x="144" y="74"/>
                  </a:cubicBezTo>
                  <a:cubicBezTo>
                    <a:pt x="144" y="74"/>
                    <a:pt x="144" y="74"/>
                    <a:pt x="144" y="74"/>
                  </a:cubicBezTo>
                  <a:cubicBezTo>
                    <a:pt x="143" y="73"/>
                    <a:pt x="143" y="73"/>
                    <a:pt x="143" y="73"/>
                  </a:cubicBezTo>
                  <a:cubicBezTo>
                    <a:pt x="143" y="73"/>
                    <a:pt x="143" y="73"/>
                    <a:pt x="143" y="73"/>
                  </a:cubicBezTo>
                  <a:cubicBezTo>
                    <a:pt x="142" y="73"/>
                    <a:pt x="142" y="73"/>
                    <a:pt x="142" y="73"/>
                  </a:cubicBezTo>
                  <a:cubicBezTo>
                    <a:pt x="142" y="73"/>
                    <a:pt x="142" y="73"/>
                    <a:pt x="142" y="73"/>
                  </a:cubicBezTo>
                  <a:cubicBezTo>
                    <a:pt x="142" y="73"/>
                    <a:pt x="142" y="73"/>
                    <a:pt x="142" y="73"/>
                  </a:cubicBezTo>
                  <a:cubicBezTo>
                    <a:pt x="137" y="73"/>
                    <a:pt x="131" y="73"/>
                    <a:pt x="126" y="73"/>
                  </a:cubicBezTo>
                  <a:cubicBezTo>
                    <a:pt x="121" y="73"/>
                    <a:pt x="117" y="73"/>
                    <a:pt x="114" y="74"/>
                  </a:cubicBezTo>
                  <a:cubicBezTo>
                    <a:pt x="114" y="73"/>
                    <a:pt x="114" y="73"/>
                    <a:pt x="114" y="72"/>
                  </a:cubicBezTo>
                  <a:cubicBezTo>
                    <a:pt x="114" y="66"/>
                    <a:pt x="114" y="59"/>
                    <a:pt x="114" y="54"/>
                  </a:cubicBezTo>
                  <a:cubicBezTo>
                    <a:pt x="114" y="52"/>
                    <a:pt x="114" y="50"/>
                    <a:pt x="114" y="48"/>
                  </a:cubicBezTo>
                  <a:cubicBezTo>
                    <a:pt x="114" y="48"/>
                    <a:pt x="114" y="48"/>
                    <a:pt x="114" y="48"/>
                  </a:cubicBezTo>
                  <a:cubicBezTo>
                    <a:pt x="114" y="48"/>
                    <a:pt x="114" y="48"/>
                    <a:pt x="114" y="48"/>
                  </a:cubicBezTo>
                  <a:cubicBezTo>
                    <a:pt x="114" y="48"/>
                    <a:pt x="114" y="48"/>
                    <a:pt x="114" y="48"/>
                  </a:cubicBezTo>
                  <a:cubicBezTo>
                    <a:pt x="113" y="47"/>
                    <a:pt x="113" y="47"/>
                    <a:pt x="113" y="47"/>
                  </a:cubicBezTo>
                  <a:cubicBezTo>
                    <a:pt x="113" y="47"/>
                    <a:pt x="113" y="47"/>
                    <a:pt x="113" y="47"/>
                  </a:cubicBezTo>
                  <a:cubicBezTo>
                    <a:pt x="112" y="46"/>
                    <a:pt x="112" y="46"/>
                    <a:pt x="112" y="46"/>
                  </a:cubicBezTo>
                  <a:cubicBezTo>
                    <a:pt x="112" y="46"/>
                    <a:pt x="112" y="46"/>
                    <a:pt x="112" y="46"/>
                  </a:cubicBezTo>
                  <a:cubicBezTo>
                    <a:pt x="112" y="46"/>
                    <a:pt x="112" y="46"/>
                    <a:pt x="112" y="46"/>
                  </a:cubicBezTo>
                  <a:cubicBezTo>
                    <a:pt x="103" y="47"/>
                    <a:pt x="92" y="47"/>
                    <a:pt x="86" y="49"/>
                  </a:cubicBezTo>
                  <a:cubicBezTo>
                    <a:pt x="86" y="46"/>
                    <a:pt x="86" y="44"/>
                    <a:pt x="86" y="42"/>
                  </a:cubicBezTo>
                  <a:cubicBezTo>
                    <a:pt x="86" y="40"/>
                    <a:pt x="86" y="39"/>
                    <a:pt x="86" y="37"/>
                  </a:cubicBezTo>
                  <a:cubicBezTo>
                    <a:pt x="86" y="33"/>
                    <a:pt x="86" y="29"/>
                    <a:pt x="87" y="26"/>
                  </a:cubicBezTo>
                  <a:cubicBezTo>
                    <a:pt x="87" y="25"/>
                    <a:pt x="87" y="25"/>
                    <a:pt x="87" y="25"/>
                  </a:cubicBezTo>
                  <a:cubicBezTo>
                    <a:pt x="87" y="25"/>
                    <a:pt x="87" y="25"/>
                    <a:pt x="87" y="25"/>
                  </a:cubicBezTo>
                  <a:cubicBezTo>
                    <a:pt x="87" y="25"/>
                    <a:pt x="87" y="25"/>
                    <a:pt x="87" y="25"/>
                  </a:cubicBezTo>
                  <a:cubicBezTo>
                    <a:pt x="86" y="25"/>
                    <a:pt x="86" y="25"/>
                    <a:pt x="86" y="25"/>
                  </a:cubicBezTo>
                  <a:cubicBezTo>
                    <a:pt x="86" y="24"/>
                    <a:pt x="86" y="24"/>
                    <a:pt x="86" y="24"/>
                  </a:cubicBezTo>
                  <a:cubicBezTo>
                    <a:pt x="85" y="24"/>
                    <a:pt x="85" y="24"/>
                    <a:pt x="85" y="24"/>
                  </a:cubicBezTo>
                  <a:cubicBezTo>
                    <a:pt x="85" y="24"/>
                    <a:pt x="85" y="24"/>
                    <a:pt x="85" y="24"/>
                  </a:cubicBezTo>
                  <a:cubicBezTo>
                    <a:pt x="85" y="24"/>
                    <a:pt x="85" y="24"/>
                    <a:pt x="85" y="24"/>
                  </a:cubicBezTo>
                  <a:cubicBezTo>
                    <a:pt x="77" y="25"/>
                    <a:pt x="67" y="25"/>
                    <a:pt x="61" y="25"/>
                  </a:cubicBezTo>
                  <a:cubicBezTo>
                    <a:pt x="60" y="25"/>
                    <a:pt x="60" y="25"/>
                    <a:pt x="59" y="25"/>
                  </a:cubicBezTo>
                  <a:cubicBezTo>
                    <a:pt x="59" y="23"/>
                    <a:pt x="59" y="20"/>
                    <a:pt x="59" y="18"/>
                  </a:cubicBezTo>
                  <a:cubicBezTo>
                    <a:pt x="59" y="16"/>
                    <a:pt x="59" y="15"/>
                    <a:pt x="59" y="13"/>
                  </a:cubicBezTo>
                  <a:cubicBezTo>
                    <a:pt x="59" y="9"/>
                    <a:pt x="59" y="6"/>
                    <a:pt x="59" y="2"/>
                  </a:cubicBezTo>
                  <a:cubicBezTo>
                    <a:pt x="59" y="2"/>
                    <a:pt x="59" y="2"/>
                    <a:pt x="59" y="2"/>
                  </a:cubicBezTo>
                  <a:cubicBezTo>
                    <a:pt x="59" y="2"/>
                    <a:pt x="59" y="2"/>
                    <a:pt x="59" y="2"/>
                  </a:cubicBezTo>
                  <a:cubicBezTo>
                    <a:pt x="59" y="2"/>
                    <a:pt x="59" y="2"/>
                    <a:pt x="59" y="2"/>
                  </a:cubicBezTo>
                  <a:cubicBezTo>
                    <a:pt x="59" y="1"/>
                    <a:pt x="59" y="1"/>
                    <a:pt x="59" y="1"/>
                  </a:cubicBezTo>
                  <a:cubicBezTo>
                    <a:pt x="59" y="1"/>
                    <a:pt x="59" y="1"/>
                    <a:pt x="59" y="1"/>
                  </a:cubicBezTo>
                  <a:cubicBezTo>
                    <a:pt x="58" y="0"/>
                    <a:pt x="58" y="0"/>
                    <a:pt x="58" y="0"/>
                  </a:cubicBezTo>
                </a:path>
              </a:pathLst>
            </a:custGeom>
            <a:solidFill>
              <a:srgbClr val="B2B2B2"/>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7" name="Freeform 826"/>
            <p:cNvSpPr>
              <a:spLocks noEditPoints="1"/>
            </p:cNvSpPr>
            <p:nvPr/>
          </p:nvSpPr>
          <p:spPr bwMode="auto">
            <a:xfrm>
              <a:off x="1317384" y="4918687"/>
              <a:ext cx="46597" cy="57350"/>
            </a:xfrm>
            <a:custGeom>
              <a:avLst/>
              <a:gdLst>
                <a:gd name="T0" fmla="*/ 6 w 22"/>
                <a:gd name="T1" fmla="*/ 14 h 27"/>
                <a:gd name="T2" fmla="*/ 6 w 22"/>
                <a:gd name="T3" fmla="*/ 4 h 27"/>
                <a:gd name="T4" fmla="*/ 10 w 22"/>
                <a:gd name="T5" fmla="*/ 3 h 27"/>
                <a:gd name="T6" fmla="*/ 16 w 22"/>
                <a:gd name="T7" fmla="*/ 3 h 27"/>
                <a:gd name="T8" fmla="*/ 17 w 22"/>
                <a:gd name="T9" fmla="*/ 3 h 27"/>
                <a:gd name="T10" fmla="*/ 18 w 22"/>
                <a:gd name="T11" fmla="*/ 4 h 27"/>
                <a:gd name="T12" fmla="*/ 16 w 22"/>
                <a:gd name="T13" fmla="*/ 7 h 27"/>
                <a:gd name="T14" fmla="*/ 12 w 22"/>
                <a:gd name="T15" fmla="*/ 7 h 27"/>
                <a:gd name="T16" fmla="*/ 10 w 22"/>
                <a:gd name="T17" fmla="*/ 11 h 27"/>
                <a:gd name="T18" fmla="*/ 11 w 22"/>
                <a:gd name="T19" fmla="*/ 11 h 27"/>
                <a:gd name="T20" fmla="*/ 15 w 22"/>
                <a:gd name="T21" fmla="*/ 23 h 27"/>
                <a:gd name="T22" fmla="*/ 9 w 22"/>
                <a:gd name="T23" fmla="*/ 24 h 27"/>
                <a:gd name="T24" fmla="*/ 4 w 22"/>
                <a:gd name="T25" fmla="*/ 24 h 27"/>
                <a:gd name="T26" fmla="*/ 5 w 22"/>
                <a:gd name="T27" fmla="*/ 21 h 27"/>
                <a:gd name="T28" fmla="*/ 5 w 22"/>
                <a:gd name="T29" fmla="*/ 21 h 27"/>
                <a:gd name="T30" fmla="*/ 9 w 22"/>
                <a:gd name="T31" fmla="*/ 21 h 27"/>
                <a:gd name="T32" fmla="*/ 13 w 22"/>
                <a:gd name="T33" fmla="*/ 15 h 27"/>
                <a:gd name="T34" fmla="*/ 8 w 22"/>
                <a:gd name="T35" fmla="*/ 14 h 27"/>
                <a:gd name="T36" fmla="*/ 6 w 22"/>
                <a:gd name="T37" fmla="*/ 14 h 27"/>
                <a:gd name="T38" fmla="*/ 10 w 22"/>
                <a:gd name="T39" fmla="*/ 0 h 27"/>
                <a:gd name="T40" fmla="*/ 3 w 22"/>
                <a:gd name="T41" fmla="*/ 4 h 27"/>
                <a:gd name="T42" fmla="*/ 3 w 22"/>
                <a:gd name="T43" fmla="*/ 14 h 27"/>
                <a:gd name="T44" fmla="*/ 4 w 22"/>
                <a:gd name="T45" fmla="*/ 16 h 27"/>
                <a:gd name="T46" fmla="*/ 6 w 22"/>
                <a:gd name="T47" fmla="*/ 17 h 27"/>
                <a:gd name="T48" fmla="*/ 6 w 22"/>
                <a:gd name="T49" fmla="*/ 17 h 27"/>
                <a:gd name="T50" fmla="*/ 8 w 22"/>
                <a:gd name="T51" fmla="*/ 17 h 27"/>
                <a:gd name="T52" fmla="*/ 11 w 22"/>
                <a:gd name="T53" fmla="*/ 17 h 27"/>
                <a:gd name="T54" fmla="*/ 9 w 22"/>
                <a:gd name="T55" fmla="*/ 18 h 27"/>
                <a:gd name="T56" fmla="*/ 8 w 22"/>
                <a:gd name="T57" fmla="*/ 18 h 27"/>
                <a:gd name="T58" fmla="*/ 5 w 22"/>
                <a:gd name="T59" fmla="*/ 18 h 27"/>
                <a:gd name="T60" fmla="*/ 2 w 22"/>
                <a:gd name="T61" fmla="*/ 20 h 27"/>
                <a:gd name="T62" fmla="*/ 2 w 22"/>
                <a:gd name="T63" fmla="*/ 20 h 27"/>
                <a:gd name="T64" fmla="*/ 1 w 22"/>
                <a:gd name="T65" fmla="*/ 25 h 27"/>
                <a:gd name="T66" fmla="*/ 3 w 22"/>
                <a:gd name="T67" fmla="*/ 26 h 27"/>
                <a:gd name="T68" fmla="*/ 9 w 22"/>
                <a:gd name="T69" fmla="*/ 27 h 27"/>
                <a:gd name="T70" fmla="*/ 16 w 22"/>
                <a:gd name="T71" fmla="*/ 26 h 27"/>
                <a:gd name="T72" fmla="*/ 22 w 22"/>
                <a:gd name="T73" fmla="*/ 16 h 27"/>
                <a:gd name="T74" fmla="*/ 17 w 22"/>
                <a:gd name="T75" fmla="*/ 10 h 27"/>
                <a:gd name="T76" fmla="*/ 20 w 22"/>
                <a:gd name="T77" fmla="*/ 8 h 27"/>
                <a:gd name="T78" fmla="*/ 21 w 22"/>
                <a:gd name="T79" fmla="*/ 5 h 27"/>
                <a:gd name="T80" fmla="*/ 21 w 22"/>
                <a:gd name="T81" fmla="*/ 4 h 27"/>
                <a:gd name="T82" fmla="*/ 17 w 22"/>
                <a:gd name="T83" fmla="*/ 0 h 27"/>
                <a:gd name="T84" fmla="*/ 16 w 22"/>
                <a:gd name="T85" fmla="*/ 0 h 27"/>
                <a:gd name="T86" fmla="*/ 16 w 22"/>
                <a:gd name="T87" fmla="*/ 0 h 27"/>
                <a:gd name="T88" fmla="*/ 14 w 22"/>
                <a:gd name="T89" fmla="*/ 0 h 27"/>
                <a:gd name="T90" fmla="*/ 10 w 22"/>
                <a:gd name="T9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 h="27">
                  <a:moveTo>
                    <a:pt x="6" y="14"/>
                  </a:moveTo>
                  <a:cubicBezTo>
                    <a:pt x="6" y="11"/>
                    <a:pt x="6" y="7"/>
                    <a:pt x="6" y="4"/>
                  </a:cubicBezTo>
                  <a:cubicBezTo>
                    <a:pt x="6" y="3"/>
                    <a:pt x="7" y="3"/>
                    <a:pt x="10" y="3"/>
                  </a:cubicBezTo>
                  <a:cubicBezTo>
                    <a:pt x="12" y="3"/>
                    <a:pt x="14" y="3"/>
                    <a:pt x="16" y="3"/>
                  </a:cubicBezTo>
                  <a:cubicBezTo>
                    <a:pt x="16" y="3"/>
                    <a:pt x="17" y="3"/>
                    <a:pt x="17" y="3"/>
                  </a:cubicBezTo>
                  <a:cubicBezTo>
                    <a:pt x="18" y="3"/>
                    <a:pt x="18" y="3"/>
                    <a:pt x="18" y="4"/>
                  </a:cubicBezTo>
                  <a:cubicBezTo>
                    <a:pt x="18" y="6"/>
                    <a:pt x="19" y="7"/>
                    <a:pt x="16" y="7"/>
                  </a:cubicBezTo>
                  <a:cubicBezTo>
                    <a:pt x="15" y="7"/>
                    <a:pt x="13" y="7"/>
                    <a:pt x="12" y="7"/>
                  </a:cubicBezTo>
                  <a:cubicBezTo>
                    <a:pt x="10" y="7"/>
                    <a:pt x="10" y="7"/>
                    <a:pt x="10" y="11"/>
                  </a:cubicBezTo>
                  <a:cubicBezTo>
                    <a:pt x="10" y="11"/>
                    <a:pt x="11" y="11"/>
                    <a:pt x="11" y="11"/>
                  </a:cubicBezTo>
                  <a:cubicBezTo>
                    <a:pt x="19" y="11"/>
                    <a:pt x="22" y="20"/>
                    <a:pt x="15" y="23"/>
                  </a:cubicBezTo>
                  <a:cubicBezTo>
                    <a:pt x="13" y="24"/>
                    <a:pt x="11" y="24"/>
                    <a:pt x="9" y="24"/>
                  </a:cubicBezTo>
                  <a:cubicBezTo>
                    <a:pt x="7" y="24"/>
                    <a:pt x="5" y="24"/>
                    <a:pt x="4" y="24"/>
                  </a:cubicBezTo>
                  <a:cubicBezTo>
                    <a:pt x="4" y="23"/>
                    <a:pt x="5" y="21"/>
                    <a:pt x="5" y="21"/>
                  </a:cubicBezTo>
                  <a:cubicBezTo>
                    <a:pt x="5" y="21"/>
                    <a:pt x="5" y="21"/>
                    <a:pt x="5" y="21"/>
                  </a:cubicBezTo>
                  <a:cubicBezTo>
                    <a:pt x="6" y="21"/>
                    <a:pt x="8" y="21"/>
                    <a:pt x="9" y="21"/>
                  </a:cubicBezTo>
                  <a:cubicBezTo>
                    <a:pt x="13" y="21"/>
                    <a:pt x="17" y="17"/>
                    <a:pt x="13" y="15"/>
                  </a:cubicBezTo>
                  <a:cubicBezTo>
                    <a:pt x="11" y="14"/>
                    <a:pt x="10" y="14"/>
                    <a:pt x="8" y="14"/>
                  </a:cubicBezTo>
                  <a:cubicBezTo>
                    <a:pt x="7" y="14"/>
                    <a:pt x="6" y="14"/>
                    <a:pt x="6" y="14"/>
                  </a:cubicBezTo>
                  <a:moveTo>
                    <a:pt x="10" y="0"/>
                  </a:moveTo>
                  <a:cubicBezTo>
                    <a:pt x="4" y="0"/>
                    <a:pt x="3" y="2"/>
                    <a:pt x="3" y="4"/>
                  </a:cubicBezTo>
                  <a:cubicBezTo>
                    <a:pt x="3" y="14"/>
                    <a:pt x="3" y="14"/>
                    <a:pt x="3" y="14"/>
                  </a:cubicBezTo>
                  <a:cubicBezTo>
                    <a:pt x="3" y="15"/>
                    <a:pt x="3" y="16"/>
                    <a:pt x="4" y="16"/>
                  </a:cubicBezTo>
                  <a:cubicBezTo>
                    <a:pt x="4" y="17"/>
                    <a:pt x="5" y="17"/>
                    <a:pt x="6" y="17"/>
                  </a:cubicBezTo>
                  <a:cubicBezTo>
                    <a:pt x="6" y="17"/>
                    <a:pt x="6" y="17"/>
                    <a:pt x="6" y="17"/>
                  </a:cubicBezTo>
                  <a:cubicBezTo>
                    <a:pt x="7" y="17"/>
                    <a:pt x="8" y="17"/>
                    <a:pt x="8" y="17"/>
                  </a:cubicBezTo>
                  <a:cubicBezTo>
                    <a:pt x="10" y="17"/>
                    <a:pt x="11" y="17"/>
                    <a:pt x="11" y="17"/>
                  </a:cubicBezTo>
                  <a:cubicBezTo>
                    <a:pt x="11" y="18"/>
                    <a:pt x="10" y="18"/>
                    <a:pt x="9" y="18"/>
                  </a:cubicBezTo>
                  <a:cubicBezTo>
                    <a:pt x="9" y="18"/>
                    <a:pt x="8" y="18"/>
                    <a:pt x="8" y="18"/>
                  </a:cubicBezTo>
                  <a:cubicBezTo>
                    <a:pt x="7" y="18"/>
                    <a:pt x="6" y="18"/>
                    <a:pt x="5" y="18"/>
                  </a:cubicBezTo>
                  <a:cubicBezTo>
                    <a:pt x="3" y="18"/>
                    <a:pt x="2" y="19"/>
                    <a:pt x="2" y="20"/>
                  </a:cubicBezTo>
                  <a:cubicBezTo>
                    <a:pt x="2" y="20"/>
                    <a:pt x="2" y="20"/>
                    <a:pt x="2" y="20"/>
                  </a:cubicBezTo>
                  <a:cubicBezTo>
                    <a:pt x="1" y="22"/>
                    <a:pt x="0" y="23"/>
                    <a:pt x="1" y="25"/>
                  </a:cubicBezTo>
                  <a:cubicBezTo>
                    <a:pt x="2" y="26"/>
                    <a:pt x="2" y="26"/>
                    <a:pt x="3" y="26"/>
                  </a:cubicBezTo>
                  <a:cubicBezTo>
                    <a:pt x="5" y="27"/>
                    <a:pt x="7" y="27"/>
                    <a:pt x="9" y="27"/>
                  </a:cubicBezTo>
                  <a:cubicBezTo>
                    <a:pt x="12" y="27"/>
                    <a:pt x="14" y="27"/>
                    <a:pt x="16" y="26"/>
                  </a:cubicBezTo>
                  <a:cubicBezTo>
                    <a:pt x="20" y="24"/>
                    <a:pt x="22" y="20"/>
                    <a:pt x="22" y="16"/>
                  </a:cubicBezTo>
                  <a:cubicBezTo>
                    <a:pt x="21" y="13"/>
                    <a:pt x="19" y="11"/>
                    <a:pt x="17" y="10"/>
                  </a:cubicBezTo>
                  <a:cubicBezTo>
                    <a:pt x="18" y="9"/>
                    <a:pt x="19" y="9"/>
                    <a:pt x="20" y="8"/>
                  </a:cubicBezTo>
                  <a:cubicBezTo>
                    <a:pt x="21" y="7"/>
                    <a:pt x="21" y="6"/>
                    <a:pt x="21" y="5"/>
                  </a:cubicBezTo>
                  <a:cubicBezTo>
                    <a:pt x="21" y="4"/>
                    <a:pt x="21" y="4"/>
                    <a:pt x="21" y="4"/>
                  </a:cubicBezTo>
                  <a:cubicBezTo>
                    <a:pt x="21" y="0"/>
                    <a:pt x="18" y="0"/>
                    <a:pt x="17" y="0"/>
                  </a:cubicBezTo>
                  <a:cubicBezTo>
                    <a:pt x="16" y="0"/>
                    <a:pt x="16" y="0"/>
                    <a:pt x="16" y="0"/>
                  </a:cubicBezTo>
                  <a:cubicBezTo>
                    <a:pt x="16" y="0"/>
                    <a:pt x="16" y="0"/>
                    <a:pt x="16" y="0"/>
                  </a:cubicBezTo>
                  <a:cubicBezTo>
                    <a:pt x="15" y="0"/>
                    <a:pt x="14" y="0"/>
                    <a:pt x="14" y="0"/>
                  </a:cubicBezTo>
                  <a:cubicBezTo>
                    <a:pt x="12" y="0"/>
                    <a:pt x="11" y="0"/>
                    <a:pt x="10" y="0"/>
                  </a:cubicBezTo>
                </a:path>
              </a:pathLst>
            </a:custGeom>
            <a:solidFill>
              <a:srgbClr val="B2B2B2"/>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8" name="Freeform 827"/>
            <p:cNvSpPr>
              <a:spLocks noEditPoints="1"/>
            </p:cNvSpPr>
            <p:nvPr/>
          </p:nvSpPr>
          <p:spPr bwMode="auto">
            <a:xfrm>
              <a:off x="1079918" y="4730505"/>
              <a:ext cx="51078" cy="67208"/>
            </a:xfrm>
            <a:custGeom>
              <a:avLst/>
              <a:gdLst>
                <a:gd name="T0" fmla="*/ 5 w 24"/>
                <a:gd name="T1" fmla="*/ 14 h 32"/>
                <a:gd name="T2" fmla="*/ 5 w 24"/>
                <a:gd name="T3" fmla="*/ 14 h 32"/>
                <a:gd name="T4" fmla="*/ 5 w 24"/>
                <a:gd name="T5" fmla="*/ 14 h 32"/>
                <a:gd name="T6" fmla="*/ 3 w 24"/>
                <a:gd name="T7" fmla="*/ 10 h 32"/>
                <a:gd name="T8" fmla="*/ 13 w 24"/>
                <a:gd name="T9" fmla="*/ 3 h 32"/>
                <a:gd name="T10" fmla="*/ 13 w 24"/>
                <a:gd name="T11" fmla="*/ 3 h 32"/>
                <a:gd name="T12" fmla="*/ 14 w 24"/>
                <a:gd name="T13" fmla="*/ 4 h 32"/>
                <a:gd name="T14" fmla="*/ 15 w 24"/>
                <a:gd name="T15" fmla="*/ 5 h 32"/>
                <a:gd name="T16" fmla="*/ 15 w 24"/>
                <a:gd name="T17" fmla="*/ 24 h 32"/>
                <a:gd name="T18" fmla="*/ 18 w 24"/>
                <a:gd name="T19" fmla="*/ 24 h 32"/>
                <a:gd name="T20" fmla="*/ 21 w 24"/>
                <a:gd name="T21" fmla="*/ 25 h 32"/>
                <a:gd name="T22" fmla="*/ 21 w 24"/>
                <a:gd name="T23" fmla="*/ 29 h 32"/>
                <a:gd name="T24" fmla="*/ 21 w 24"/>
                <a:gd name="T25" fmla="*/ 29 h 32"/>
                <a:gd name="T26" fmla="*/ 21 w 24"/>
                <a:gd name="T27" fmla="*/ 29 h 32"/>
                <a:gd name="T28" fmla="*/ 21 w 24"/>
                <a:gd name="T29" fmla="*/ 29 h 32"/>
                <a:gd name="T30" fmla="*/ 4 w 24"/>
                <a:gd name="T31" fmla="*/ 29 h 32"/>
                <a:gd name="T32" fmla="*/ 4 w 24"/>
                <a:gd name="T33" fmla="*/ 25 h 32"/>
                <a:gd name="T34" fmla="*/ 5 w 24"/>
                <a:gd name="T35" fmla="*/ 25 h 32"/>
                <a:gd name="T36" fmla="*/ 10 w 24"/>
                <a:gd name="T37" fmla="*/ 25 h 32"/>
                <a:gd name="T38" fmla="*/ 11 w 24"/>
                <a:gd name="T39" fmla="*/ 11 h 32"/>
                <a:gd name="T40" fmla="*/ 5 w 24"/>
                <a:gd name="T41" fmla="*/ 14 h 32"/>
                <a:gd name="T42" fmla="*/ 5 w 24"/>
                <a:gd name="T43" fmla="*/ 14 h 32"/>
                <a:gd name="T44" fmla="*/ 13 w 24"/>
                <a:gd name="T45" fmla="*/ 0 h 32"/>
                <a:gd name="T46" fmla="*/ 10 w 24"/>
                <a:gd name="T47" fmla="*/ 2 h 32"/>
                <a:gd name="T48" fmla="*/ 2 w 24"/>
                <a:gd name="T49" fmla="*/ 7 h 32"/>
                <a:gd name="T50" fmla="*/ 0 w 24"/>
                <a:gd name="T51" fmla="*/ 8 h 32"/>
                <a:gd name="T52" fmla="*/ 0 w 24"/>
                <a:gd name="T53" fmla="*/ 11 h 32"/>
                <a:gd name="T54" fmla="*/ 2 w 24"/>
                <a:gd name="T55" fmla="*/ 15 h 32"/>
                <a:gd name="T56" fmla="*/ 4 w 24"/>
                <a:gd name="T57" fmla="*/ 17 h 32"/>
                <a:gd name="T58" fmla="*/ 5 w 24"/>
                <a:gd name="T59" fmla="*/ 17 h 32"/>
                <a:gd name="T60" fmla="*/ 7 w 24"/>
                <a:gd name="T61" fmla="*/ 17 h 32"/>
                <a:gd name="T62" fmla="*/ 8 w 24"/>
                <a:gd name="T63" fmla="*/ 16 h 32"/>
                <a:gd name="T64" fmla="*/ 8 w 24"/>
                <a:gd name="T65" fmla="*/ 18 h 32"/>
                <a:gd name="T66" fmla="*/ 7 w 24"/>
                <a:gd name="T67" fmla="*/ 22 h 32"/>
                <a:gd name="T68" fmla="*/ 5 w 24"/>
                <a:gd name="T69" fmla="*/ 22 h 32"/>
                <a:gd name="T70" fmla="*/ 4 w 24"/>
                <a:gd name="T71" fmla="*/ 22 h 32"/>
                <a:gd name="T72" fmla="*/ 2 w 24"/>
                <a:gd name="T73" fmla="*/ 25 h 32"/>
                <a:gd name="T74" fmla="*/ 2 w 24"/>
                <a:gd name="T75" fmla="*/ 27 h 32"/>
                <a:gd name="T76" fmla="*/ 2 w 24"/>
                <a:gd name="T77" fmla="*/ 29 h 32"/>
                <a:gd name="T78" fmla="*/ 4 w 24"/>
                <a:gd name="T79" fmla="*/ 31 h 32"/>
                <a:gd name="T80" fmla="*/ 12 w 24"/>
                <a:gd name="T81" fmla="*/ 32 h 32"/>
                <a:gd name="T82" fmla="*/ 21 w 24"/>
                <a:gd name="T83" fmla="*/ 32 h 32"/>
                <a:gd name="T84" fmla="*/ 23 w 24"/>
                <a:gd name="T85" fmla="*/ 31 h 32"/>
                <a:gd name="T86" fmla="*/ 24 w 24"/>
                <a:gd name="T87" fmla="*/ 29 h 32"/>
                <a:gd name="T88" fmla="*/ 24 w 24"/>
                <a:gd name="T89" fmla="*/ 25 h 32"/>
                <a:gd name="T90" fmla="*/ 21 w 24"/>
                <a:gd name="T91" fmla="*/ 22 h 32"/>
                <a:gd name="T92" fmla="*/ 18 w 24"/>
                <a:gd name="T93" fmla="*/ 21 h 32"/>
                <a:gd name="T94" fmla="*/ 18 w 24"/>
                <a:gd name="T95" fmla="*/ 21 h 32"/>
                <a:gd name="T96" fmla="*/ 18 w 24"/>
                <a:gd name="T97" fmla="*/ 6 h 32"/>
                <a:gd name="T98" fmla="*/ 18 w 24"/>
                <a:gd name="T99" fmla="*/ 3 h 32"/>
                <a:gd name="T100" fmla="*/ 17 w 24"/>
                <a:gd name="T101" fmla="*/ 3 h 32"/>
                <a:gd name="T102" fmla="*/ 16 w 24"/>
                <a:gd name="T103" fmla="*/ 2 h 32"/>
                <a:gd name="T104" fmla="*/ 14 w 24"/>
                <a:gd name="T105" fmla="*/ 1 h 32"/>
                <a:gd name="T106" fmla="*/ 13 w 24"/>
                <a:gd name="T10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4" h="32">
                  <a:moveTo>
                    <a:pt x="5" y="14"/>
                  </a:moveTo>
                  <a:cubicBezTo>
                    <a:pt x="5" y="14"/>
                    <a:pt x="5" y="14"/>
                    <a:pt x="5" y="14"/>
                  </a:cubicBezTo>
                  <a:cubicBezTo>
                    <a:pt x="5" y="14"/>
                    <a:pt x="5" y="14"/>
                    <a:pt x="5" y="14"/>
                  </a:cubicBezTo>
                  <a:cubicBezTo>
                    <a:pt x="4" y="13"/>
                    <a:pt x="3" y="11"/>
                    <a:pt x="3" y="10"/>
                  </a:cubicBezTo>
                  <a:cubicBezTo>
                    <a:pt x="6" y="8"/>
                    <a:pt x="13" y="3"/>
                    <a:pt x="13" y="3"/>
                  </a:cubicBezTo>
                  <a:cubicBezTo>
                    <a:pt x="13" y="3"/>
                    <a:pt x="13" y="3"/>
                    <a:pt x="13" y="3"/>
                  </a:cubicBezTo>
                  <a:cubicBezTo>
                    <a:pt x="14" y="4"/>
                    <a:pt x="14" y="4"/>
                    <a:pt x="14" y="4"/>
                  </a:cubicBezTo>
                  <a:cubicBezTo>
                    <a:pt x="14" y="4"/>
                    <a:pt x="15" y="5"/>
                    <a:pt x="15" y="5"/>
                  </a:cubicBezTo>
                  <a:cubicBezTo>
                    <a:pt x="15" y="12"/>
                    <a:pt x="15" y="18"/>
                    <a:pt x="15" y="24"/>
                  </a:cubicBezTo>
                  <a:cubicBezTo>
                    <a:pt x="16" y="24"/>
                    <a:pt x="17" y="24"/>
                    <a:pt x="18" y="24"/>
                  </a:cubicBezTo>
                  <a:cubicBezTo>
                    <a:pt x="19" y="24"/>
                    <a:pt x="20" y="24"/>
                    <a:pt x="21" y="25"/>
                  </a:cubicBezTo>
                  <a:cubicBezTo>
                    <a:pt x="21" y="26"/>
                    <a:pt x="21" y="27"/>
                    <a:pt x="21" y="29"/>
                  </a:cubicBezTo>
                  <a:cubicBezTo>
                    <a:pt x="21" y="29"/>
                    <a:pt x="21" y="29"/>
                    <a:pt x="21" y="29"/>
                  </a:cubicBezTo>
                  <a:cubicBezTo>
                    <a:pt x="21" y="29"/>
                    <a:pt x="21" y="29"/>
                    <a:pt x="21" y="29"/>
                  </a:cubicBezTo>
                  <a:cubicBezTo>
                    <a:pt x="21" y="29"/>
                    <a:pt x="21" y="29"/>
                    <a:pt x="21" y="29"/>
                  </a:cubicBezTo>
                  <a:cubicBezTo>
                    <a:pt x="15" y="29"/>
                    <a:pt x="10" y="29"/>
                    <a:pt x="4" y="29"/>
                  </a:cubicBezTo>
                  <a:cubicBezTo>
                    <a:pt x="4" y="27"/>
                    <a:pt x="4" y="26"/>
                    <a:pt x="4" y="25"/>
                  </a:cubicBezTo>
                  <a:cubicBezTo>
                    <a:pt x="5" y="25"/>
                    <a:pt x="5" y="25"/>
                    <a:pt x="5" y="25"/>
                  </a:cubicBezTo>
                  <a:cubicBezTo>
                    <a:pt x="7" y="25"/>
                    <a:pt x="9" y="25"/>
                    <a:pt x="10" y="25"/>
                  </a:cubicBezTo>
                  <a:cubicBezTo>
                    <a:pt x="10" y="20"/>
                    <a:pt x="11" y="15"/>
                    <a:pt x="11" y="11"/>
                  </a:cubicBezTo>
                  <a:cubicBezTo>
                    <a:pt x="9" y="12"/>
                    <a:pt x="7" y="13"/>
                    <a:pt x="5" y="14"/>
                  </a:cubicBezTo>
                  <a:cubicBezTo>
                    <a:pt x="5" y="14"/>
                    <a:pt x="5" y="14"/>
                    <a:pt x="5" y="14"/>
                  </a:cubicBezTo>
                  <a:moveTo>
                    <a:pt x="13" y="0"/>
                  </a:moveTo>
                  <a:cubicBezTo>
                    <a:pt x="12" y="0"/>
                    <a:pt x="12" y="1"/>
                    <a:pt x="10" y="2"/>
                  </a:cubicBezTo>
                  <a:cubicBezTo>
                    <a:pt x="8" y="3"/>
                    <a:pt x="4" y="6"/>
                    <a:pt x="2" y="7"/>
                  </a:cubicBezTo>
                  <a:cubicBezTo>
                    <a:pt x="1" y="7"/>
                    <a:pt x="0" y="8"/>
                    <a:pt x="0" y="8"/>
                  </a:cubicBezTo>
                  <a:cubicBezTo>
                    <a:pt x="0" y="9"/>
                    <a:pt x="0" y="10"/>
                    <a:pt x="0" y="11"/>
                  </a:cubicBezTo>
                  <a:cubicBezTo>
                    <a:pt x="1" y="12"/>
                    <a:pt x="2" y="14"/>
                    <a:pt x="2" y="15"/>
                  </a:cubicBezTo>
                  <a:cubicBezTo>
                    <a:pt x="3" y="16"/>
                    <a:pt x="3" y="17"/>
                    <a:pt x="4" y="17"/>
                  </a:cubicBezTo>
                  <a:cubicBezTo>
                    <a:pt x="4" y="17"/>
                    <a:pt x="5" y="17"/>
                    <a:pt x="5" y="17"/>
                  </a:cubicBezTo>
                  <a:cubicBezTo>
                    <a:pt x="6" y="17"/>
                    <a:pt x="6" y="17"/>
                    <a:pt x="7" y="17"/>
                  </a:cubicBezTo>
                  <a:cubicBezTo>
                    <a:pt x="8" y="16"/>
                    <a:pt x="8" y="16"/>
                    <a:pt x="8" y="16"/>
                  </a:cubicBezTo>
                  <a:cubicBezTo>
                    <a:pt x="8" y="17"/>
                    <a:pt x="8" y="17"/>
                    <a:pt x="8" y="18"/>
                  </a:cubicBezTo>
                  <a:cubicBezTo>
                    <a:pt x="7" y="19"/>
                    <a:pt x="7" y="20"/>
                    <a:pt x="7" y="22"/>
                  </a:cubicBezTo>
                  <a:cubicBezTo>
                    <a:pt x="7" y="22"/>
                    <a:pt x="6" y="22"/>
                    <a:pt x="5" y="22"/>
                  </a:cubicBezTo>
                  <a:cubicBezTo>
                    <a:pt x="4" y="22"/>
                    <a:pt x="4" y="22"/>
                    <a:pt x="4" y="22"/>
                  </a:cubicBezTo>
                  <a:cubicBezTo>
                    <a:pt x="3" y="22"/>
                    <a:pt x="2" y="23"/>
                    <a:pt x="2" y="25"/>
                  </a:cubicBezTo>
                  <a:cubicBezTo>
                    <a:pt x="2" y="27"/>
                    <a:pt x="2" y="27"/>
                    <a:pt x="2" y="27"/>
                  </a:cubicBezTo>
                  <a:cubicBezTo>
                    <a:pt x="2" y="29"/>
                    <a:pt x="2" y="29"/>
                    <a:pt x="2" y="29"/>
                  </a:cubicBezTo>
                  <a:cubicBezTo>
                    <a:pt x="2" y="30"/>
                    <a:pt x="3" y="31"/>
                    <a:pt x="4" y="31"/>
                  </a:cubicBezTo>
                  <a:cubicBezTo>
                    <a:pt x="7" y="31"/>
                    <a:pt x="10" y="32"/>
                    <a:pt x="12" y="32"/>
                  </a:cubicBezTo>
                  <a:cubicBezTo>
                    <a:pt x="15" y="32"/>
                    <a:pt x="18" y="32"/>
                    <a:pt x="21" y="32"/>
                  </a:cubicBezTo>
                  <a:cubicBezTo>
                    <a:pt x="22" y="32"/>
                    <a:pt x="22" y="32"/>
                    <a:pt x="23" y="31"/>
                  </a:cubicBezTo>
                  <a:cubicBezTo>
                    <a:pt x="23" y="31"/>
                    <a:pt x="24" y="30"/>
                    <a:pt x="24" y="29"/>
                  </a:cubicBezTo>
                  <a:cubicBezTo>
                    <a:pt x="24" y="25"/>
                    <a:pt x="24" y="25"/>
                    <a:pt x="24" y="25"/>
                  </a:cubicBezTo>
                  <a:cubicBezTo>
                    <a:pt x="24" y="23"/>
                    <a:pt x="23" y="22"/>
                    <a:pt x="21" y="22"/>
                  </a:cubicBezTo>
                  <a:cubicBezTo>
                    <a:pt x="21" y="21"/>
                    <a:pt x="20" y="21"/>
                    <a:pt x="18" y="21"/>
                  </a:cubicBezTo>
                  <a:cubicBezTo>
                    <a:pt x="18" y="21"/>
                    <a:pt x="18" y="21"/>
                    <a:pt x="18" y="21"/>
                  </a:cubicBezTo>
                  <a:cubicBezTo>
                    <a:pt x="18" y="16"/>
                    <a:pt x="18" y="11"/>
                    <a:pt x="18" y="6"/>
                  </a:cubicBezTo>
                  <a:cubicBezTo>
                    <a:pt x="18" y="5"/>
                    <a:pt x="18" y="4"/>
                    <a:pt x="18" y="3"/>
                  </a:cubicBezTo>
                  <a:cubicBezTo>
                    <a:pt x="17" y="3"/>
                    <a:pt x="17" y="3"/>
                    <a:pt x="17" y="3"/>
                  </a:cubicBezTo>
                  <a:cubicBezTo>
                    <a:pt x="16" y="2"/>
                    <a:pt x="16" y="2"/>
                    <a:pt x="16" y="2"/>
                  </a:cubicBezTo>
                  <a:cubicBezTo>
                    <a:pt x="16" y="1"/>
                    <a:pt x="15" y="1"/>
                    <a:pt x="14" y="1"/>
                  </a:cubicBezTo>
                  <a:cubicBezTo>
                    <a:pt x="13" y="0"/>
                    <a:pt x="13" y="0"/>
                    <a:pt x="13" y="0"/>
                  </a:cubicBezTo>
                </a:path>
              </a:pathLst>
            </a:custGeom>
            <a:solidFill>
              <a:srgbClr val="B2B2B2"/>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9" name="Freeform 828"/>
            <p:cNvSpPr>
              <a:spLocks noEditPoints="1"/>
            </p:cNvSpPr>
            <p:nvPr/>
          </p:nvSpPr>
          <p:spPr bwMode="auto">
            <a:xfrm>
              <a:off x="1137268" y="4772622"/>
              <a:ext cx="46597" cy="65415"/>
            </a:xfrm>
            <a:custGeom>
              <a:avLst/>
              <a:gdLst>
                <a:gd name="T0" fmla="*/ 3 w 22"/>
                <a:gd name="T1" fmla="*/ 4 h 31"/>
                <a:gd name="T2" fmla="*/ 10 w 22"/>
                <a:gd name="T3" fmla="*/ 2 h 31"/>
                <a:gd name="T4" fmla="*/ 10 w 22"/>
                <a:gd name="T5" fmla="*/ 2 h 31"/>
                <a:gd name="T6" fmla="*/ 17 w 22"/>
                <a:gd name="T7" fmla="*/ 9 h 31"/>
                <a:gd name="T8" fmla="*/ 10 w 22"/>
                <a:gd name="T9" fmla="*/ 22 h 31"/>
                <a:gd name="T10" fmla="*/ 11 w 22"/>
                <a:gd name="T11" fmla="*/ 24 h 31"/>
                <a:gd name="T12" fmla="*/ 19 w 22"/>
                <a:gd name="T13" fmla="*/ 27 h 31"/>
                <a:gd name="T14" fmla="*/ 9 w 22"/>
                <a:gd name="T15" fmla="*/ 27 h 31"/>
                <a:gd name="T16" fmla="*/ 4 w 22"/>
                <a:gd name="T17" fmla="*/ 24 h 31"/>
                <a:gd name="T18" fmla="*/ 4 w 22"/>
                <a:gd name="T19" fmla="*/ 24 h 31"/>
                <a:gd name="T20" fmla="*/ 12 w 22"/>
                <a:gd name="T21" fmla="*/ 16 h 31"/>
                <a:gd name="T22" fmla="*/ 13 w 22"/>
                <a:gd name="T23" fmla="*/ 12 h 31"/>
                <a:gd name="T24" fmla="*/ 11 w 22"/>
                <a:gd name="T25" fmla="*/ 8 h 31"/>
                <a:gd name="T26" fmla="*/ 11 w 22"/>
                <a:gd name="T27" fmla="*/ 8 h 31"/>
                <a:gd name="T28" fmla="*/ 8 w 22"/>
                <a:gd name="T29" fmla="*/ 7 h 31"/>
                <a:gd name="T30" fmla="*/ 4 w 22"/>
                <a:gd name="T31" fmla="*/ 8 h 31"/>
                <a:gd name="T32" fmla="*/ 10 w 22"/>
                <a:gd name="T33" fmla="*/ 0 h 31"/>
                <a:gd name="T34" fmla="*/ 10 w 22"/>
                <a:gd name="T35" fmla="*/ 0 h 31"/>
                <a:gd name="T36" fmla="*/ 0 w 22"/>
                <a:gd name="T37" fmla="*/ 4 h 31"/>
                <a:gd name="T38" fmla="*/ 2 w 22"/>
                <a:gd name="T39" fmla="*/ 11 h 31"/>
                <a:gd name="T40" fmla="*/ 4 w 22"/>
                <a:gd name="T41" fmla="*/ 11 h 31"/>
                <a:gd name="T42" fmla="*/ 8 w 22"/>
                <a:gd name="T43" fmla="*/ 10 h 31"/>
                <a:gd name="T44" fmla="*/ 10 w 22"/>
                <a:gd name="T45" fmla="*/ 10 h 31"/>
                <a:gd name="T46" fmla="*/ 10 w 22"/>
                <a:gd name="T47" fmla="*/ 12 h 31"/>
                <a:gd name="T48" fmla="*/ 3 w 22"/>
                <a:gd name="T49" fmla="*/ 21 h 31"/>
                <a:gd name="T50" fmla="*/ 1 w 22"/>
                <a:gd name="T51" fmla="*/ 24 h 31"/>
                <a:gd name="T52" fmla="*/ 1 w 22"/>
                <a:gd name="T53" fmla="*/ 29 h 31"/>
                <a:gd name="T54" fmla="*/ 2 w 22"/>
                <a:gd name="T55" fmla="*/ 31 h 31"/>
                <a:gd name="T56" fmla="*/ 9 w 22"/>
                <a:gd name="T57" fmla="*/ 30 h 31"/>
                <a:gd name="T58" fmla="*/ 21 w 22"/>
                <a:gd name="T59" fmla="*/ 31 h 31"/>
                <a:gd name="T60" fmla="*/ 22 w 22"/>
                <a:gd name="T61" fmla="*/ 29 h 31"/>
                <a:gd name="T62" fmla="*/ 22 w 22"/>
                <a:gd name="T63" fmla="*/ 23 h 31"/>
                <a:gd name="T64" fmla="*/ 21 w 22"/>
                <a:gd name="T65" fmla="*/ 22 h 31"/>
                <a:gd name="T66" fmla="*/ 17 w 22"/>
                <a:gd name="T67" fmla="*/ 18 h 31"/>
                <a:gd name="T68" fmla="*/ 19 w 22"/>
                <a:gd name="T69"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 h="31">
                  <a:moveTo>
                    <a:pt x="4" y="8"/>
                  </a:moveTo>
                  <a:cubicBezTo>
                    <a:pt x="4" y="7"/>
                    <a:pt x="3" y="6"/>
                    <a:pt x="3" y="4"/>
                  </a:cubicBezTo>
                  <a:cubicBezTo>
                    <a:pt x="5" y="3"/>
                    <a:pt x="8" y="3"/>
                    <a:pt x="10" y="2"/>
                  </a:cubicBezTo>
                  <a:cubicBezTo>
                    <a:pt x="10" y="2"/>
                    <a:pt x="10" y="2"/>
                    <a:pt x="10" y="2"/>
                  </a:cubicBezTo>
                  <a:cubicBezTo>
                    <a:pt x="10" y="2"/>
                    <a:pt x="10" y="2"/>
                    <a:pt x="10" y="2"/>
                  </a:cubicBezTo>
                  <a:cubicBezTo>
                    <a:pt x="10" y="2"/>
                    <a:pt x="10" y="2"/>
                    <a:pt x="10" y="2"/>
                  </a:cubicBezTo>
                  <a:cubicBezTo>
                    <a:pt x="13" y="2"/>
                    <a:pt x="15" y="4"/>
                    <a:pt x="16" y="6"/>
                  </a:cubicBezTo>
                  <a:cubicBezTo>
                    <a:pt x="17" y="7"/>
                    <a:pt x="17" y="8"/>
                    <a:pt x="17" y="9"/>
                  </a:cubicBezTo>
                  <a:cubicBezTo>
                    <a:pt x="17" y="11"/>
                    <a:pt x="16" y="14"/>
                    <a:pt x="15" y="16"/>
                  </a:cubicBezTo>
                  <a:cubicBezTo>
                    <a:pt x="13" y="19"/>
                    <a:pt x="11" y="21"/>
                    <a:pt x="10" y="22"/>
                  </a:cubicBezTo>
                  <a:cubicBezTo>
                    <a:pt x="10" y="22"/>
                    <a:pt x="10" y="23"/>
                    <a:pt x="10" y="23"/>
                  </a:cubicBezTo>
                  <a:cubicBezTo>
                    <a:pt x="10" y="24"/>
                    <a:pt x="11" y="24"/>
                    <a:pt x="11" y="24"/>
                  </a:cubicBezTo>
                  <a:cubicBezTo>
                    <a:pt x="14" y="24"/>
                    <a:pt x="17" y="24"/>
                    <a:pt x="19" y="24"/>
                  </a:cubicBezTo>
                  <a:cubicBezTo>
                    <a:pt x="19" y="25"/>
                    <a:pt x="19" y="26"/>
                    <a:pt x="19" y="27"/>
                  </a:cubicBezTo>
                  <a:cubicBezTo>
                    <a:pt x="19" y="28"/>
                    <a:pt x="19" y="28"/>
                    <a:pt x="19" y="28"/>
                  </a:cubicBezTo>
                  <a:cubicBezTo>
                    <a:pt x="16" y="28"/>
                    <a:pt x="12" y="27"/>
                    <a:pt x="9" y="27"/>
                  </a:cubicBezTo>
                  <a:cubicBezTo>
                    <a:pt x="7" y="27"/>
                    <a:pt x="6" y="28"/>
                    <a:pt x="4" y="28"/>
                  </a:cubicBezTo>
                  <a:cubicBezTo>
                    <a:pt x="4" y="26"/>
                    <a:pt x="4" y="25"/>
                    <a:pt x="4" y="24"/>
                  </a:cubicBezTo>
                  <a:cubicBezTo>
                    <a:pt x="4" y="24"/>
                    <a:pt x="4" y="24"/>
                    <a:pt x="4" y="24"/>
                  </a:cubicBezTo>
                  <a:cubicBezTo>
                    <a:pt x="4" y="24"/>
                    <a:pt x="4" y="24"/>
                    <a:pt x="4" y="24"/>
                  </a:cubicBezTo>
                  <a:cubicBezTo>
                    <a:pt x="4" y="23"/>
                    <a:pt x="4" y="23"/>
                    <a:pt x="4" y="23"/>
                  </a:cubicBezTo>
                  <a:cubicBezTo>
                    <a:pt x="8" y="22"/>
                    <a:pt x="10" y="19"/>
                    <a:pt x="12" y="16"/>
                  </a:cubicBezTo>
                  <a:cubicBezTo>
                    <a:pt x="13" y="15"/>
                    <a:pt x="13" y="14"/>
                    <a:pt x="13" y="12"/>
                  </a:cubicBezTo>
                  <a:cubicBezTo>
                    <a:pt x="13" y="12"/>
                    <a:pt x="13" y="12"/>
                    <a:pt x="13" y="12"/>
                  </a:cubicBezTo>
                  <a:cubicBezTo>
                    <a:pt x="13" y="10"/>
                    <a:pt x="13" y="8"/>
                    <a:pt x="11" y="8"/>
                  </a:cubicBezTo>
                  <a:cubicBezTo>
                    <a:pt x="11" y="8"/>
                    <a:pt x="11" y="8"/>
                    <a:pt x="11" y="8"/>
                  </a:cubicBezTo>
                  <a:cubicBezTo>
                    <a:pt x="11" y="8"/>
                    <a:pt x="11" y="8"/>
                    <a:pt x="11" y="8"/>
                  </a:cubicBezTo>
                  <a:cubicBezTo>
                    <a:pt x="11" y="8"/>
                    <a:pt x="11" y="8"/>
                    <a:pt x="11" y="8"/>
                  </a:cubicBezTo>
                  <a:cubicBezTo>
                    <a:pt x="10" y="7"/>
                    <a:pt x="9" y="7"/>
                    <a:pt x="8" y="7"/>
                  </a:cubicBezTo>
                  <a:cubicBezTo>
                    <a:pt x="8" y="7"/>
                    <a:pt x="8" y="7"/>
                    <a:pt x="8" y="7"/>
                  </a:cubicBezTo>
                  <a:cubicBezTo>
                    <a:pt x="8" y="7"/>
                    <a:pt x="8" y="7"/>
                    <a:pt x="8" y="7"/>
                  </a:cubicBezTo>
                  <a:cubicBezTo>
                    <a:pt x="7" y="7"/>
                    <a:pt x="5" y="7"/>
                    <a:pt x="4" y="8"/>
                  </a:cubicBezTo>
                  <a:moveTo>
                    <a:pt x="10" y="0"/>
                  </a:moveTo>
                  <a:cubicBezTo>
                    <a:pt x="10" y="0"/>
                    <a:pt x="10" y="0"/>
                    <a:pt x="10" y="0"/>
                  </a:cubicBezTo>
                  <a:cubicBezTo>
                    <a:pt x="10" y="0"/>
                    <a:pt x="10" y="0"/>
                    <a:pt x="10" y="0"/>
                  </a:cubicBezTo>
                  <a:cubicBezTo>
                    <a:pt x="10" y="0"/>
                    <a:pt x="10" y="0"/>
                    <a:pt x="10" y="0"/>
                  </a:cubicBezTo>
                  <a:cubicBezTo>
                    <a:pt x="7" y="0"/>
                    <a:pt x="3" y="1"/>
                    <a:pt x="1" y="2"/>
                  </a:cubicBezTo>
                  <a:cubicBezTo>
                    <a:pt x="0" y="3"/>
                    <a:pt x="0" y="3"/>
                    <a:pt x="0" y="4"/>
                  </a:cubicBezTo>
                  <a:cubicBezTo>
                    <a:pt x="0" y="6"/>
                    <a:pt x="1" y="8"/>
                    <a:pt x="1" y="10"/>
                  </a:cubicBezTo>
                  <a:cubicBezTo>
                    <a:pt x="2" y="11"/>
                    <a:pt x="2" y="11"/>
                    <a:pt x="2" y="11"/>
                  </a:cubicBezTo>
                  <a:cubicBezTo>
                    <a:pt x="2" y="11"/>
                    <a:pt x="3" y="11"/>
                    <a:pt x="3" y="11"/>
                  </a:cubicBezTo>
                  <a:cubicBezTo>
                    <a:pt x="3" y="11"/>
                    <a:pt x="3" y="11"/>
                    <a:pt x="4" y="11"/>
                  </a:cubicBezTo>
                  <a:cubicBezTo>
                    <a:pt x="5" y="10"/>
                    <a:pt x="7" y="10"/>
                    <a:pt x="8" y="10"/>
                  </a:cubicBezTo>
                  <a:cubicBezTo>
                    <a:pt x="8" y="10"/>
                    <a:pt x="8" y="10"/>
                    <a:pt x="8" y="10"/>
                  </a:cubicBezTo>
                  <a:cubicBezTo>
                    <a:pt x="8" y="10"/>
                    <a:pt x="8" y="10"/>
                    <a:pt x="8" y="10"/>
                  </a:cubicBezTo>
                  <a:cubicBezTo>
                    <a:pt x="9" y="10"/>
                    <a:pt x="9" y="10"/>
                    <a:pt x="10" y="10"/>
                  </a:cubicBezTo>
                  <a:cubicBezTo>
                    <a:pt x="10" y="10"/>
                    <a:pt x="10" y="11"/>
                    <a:pt x="10" y="12"/>
                  </a:cubicBezTo>
                  <a:cubicBezTo>
                    <a:pt x="10" y="12"/>
                    <a:pt x="10" y="12"/>
                    <a:pt x="10" y="12"/>
                  </a:cubicBezTo>
                  <a:cubicBezTo>
                    <a:pt x="10" y="13"/>
                    <a:pt x="10" y="14"/>
                    <a:pt x="9" y="15"/>
                  </a:cubicBezTo>
                  <a:cubicBezTo>
                    <a:pt x="8" y="17"/>
                    <a:pt x="6" y="19"/>
                    <a:pt x="3" y="21"/>
                  </a:cubicBezTo>
                  <a:cubicBezTo>
                    <a:pt x="3" y="21"/>
                    <a:pt x="2" y="21"/>
                    <a:pt x="1" y="22"/>
                  </a:cubicBezTo>
                  <a:cubicBezTo>
                    <a:pt x="1" y="23"/>
                    <a:pt x="1" y="24"/>
                    <a:pt x="1" y="24"/>
                  </a:cubicBezTo>
                  <a:cubicBezTo>
                    <a:pt x="1" y="24"/>
                    <a:pt x="1" y="24"/>
                    <a:pt x="1" y="24"/>
                  </a:cubicBezTo>
                  <a:cubicBezTo>
                    <a:pt x="1" y="26"/>
                    <a:pt x="1" y="27"/>
                    <a:pt x="1" y="29"/>
                  </a:cubicBezTo>
                  <a:cubicBezTo>
                    <a:pt x="1" y="29"/>
                    <a:pt x="1" y="30"/>
                    <a:pt x="1" y="30"/>
                  </a:cubicBezTo>
                  <a:cubicBezTo>
                    <a:pt x="2" y="30"/>
                    <a:pt x="2" y="31"/>
                    <a:pt x="2" y="31"/>
                  </a:cubicBezTo>
                  <a:cubicBezTo>
                    <a:pt x="3" y="31"/>
                    <a:pt x="3" y="31"/>
                    <a:pt x="3" y="31"/>
                  </a:cubicBezTo>
                  <a:cubicBezTo>
                    <a:pt x="5" y="30"/>
                    <a:pt x="7" y="30"/>
                    <a:pt x="9" y="30"/>
                  </a:cubicBezTo>
                  <a:cubicBezTo>
                    <a:pt x="13" y="30"/>
                    <a:pt x="17" y="31"/>
                    <a:pt x="21" y="31"/>
                  </a:cubicBezTo>
                  <a:cubicBezTo>
                    <a:pt x="21" y="31"/>
                    <a:pt x="21" y="31"/>
                    <a:pt x="21" y="31"/>
                  </a:cubicBezTo>
                  <a:cubicBezTo>
                    <a:pt x="21" y="31"/>
                    <a:pt x="21" y="31"/>
                    <a:pt x="22" y="30"/>
                  </a:cubicBezTo>
                  <a:cubicBezTo>
                    <a:pt x="22" y="30"/>
                    <a:pt x="22" y="30"/>
                    <a:pt x="22" y="29"/>
                  </a:cubicBezTo>
                  <a:cubicBezTo>
                    <a:pt x="22" y="29"/>
                    <a:pt x="22" y="28"/>
                    <a:pt x="22" y="27"/>
                  </a:cubicBezTo>
                  <a:cubicBezTo>
                    <a:pt x="22" y="26"/>
                    <a:pt x="22" y="24"/>
                    <a:pt x="22" y="23"/>
                  </a:cubicBezTo>
                  <a:cubicBezTo>
                    <a:pt x="22" y="23"/>
                    <a:pt x="22" y="22"/>
                    <a:pt x="22" y="22"/>
                  </a:cubicBezTo>
                  <a:cubicBezTo>
                    <a:pt x="22" y="22"/>
                    <a:pt x="21" y="22"/>
                    <a:pt x="21" y="22"/>
                  </a:cubicBezTo>
                  <a:cubicBezTo>
                    <a:pt x="19" y="22"/>
                    <a:pt x="17" y="21"/>
                    <a:pt x="15" y="21"/>
                  </a:cubicBezTo>
                  <a:cubicBezTo>
                    <a:pt x="15" y="20"/>
                    <a:pt x="16" y="19"/>
                    <a:pt x="17" y="18"/>
                  </a:cubicBezTo>
                  <a:cubicBezTo>
                    <a:pt x="19" y="15"/>
                    <a:pt x="20" y="12"/>
                    <a:pt x="20" y="9"/>
                  </a:cubicBezTo>
                  <a:cubicBezTo>
                    <a:pt x="20" y="7"/>
                    <a:pt x="20" y="6"/>
                    <a:pt x="19" y="4"/>
                  </a:cubicBezTo>
                  <a:cubicBezTo>
                    <a:pt x="17" y="1"/>
                    <a:pt x="14" y="0"/>
                    <a:pt x="10" y="0"/>
                  </a:cubicBezTo>
                </a:path>
              </a:pathLst>
            </a:custGeom>
            <a:solidFill>
              <a:srgbClr val="B2B2B2"/>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80" name="Rectangle 829"/>
            <p:cNvSpPr>
              <a:spLocks noChangeArrowheads="1"/>
            </p:cNvSpPr>
            <p:nvPr/>
          </p:nvSpPr>
          <p:spPr bwMode="auto">
            <a:xfrm>
              <a:off x="1160567" y="4789648"/>
              <a:ext cx="896" cy="896"/>
            </a:xfrm>
            <a:prstGeom prst="rect">
              <a:avLst/>
            </a:prstGeom>
            <a:solidFill>
              <a:srgbClr val="B2B2B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81" name="Rectangle 830"/>
            <p:cNvSpPr>
              <a:spLocks noChangeArrowheads="1"/>
            </p:cNvSpPr>
            <p:nvPr/>
          </p:nvSpPr>
          <p:spPr bwMode="auto">
            <a:xfrm>
              <a:off x="1160567" y="4789648"/>
              <a:ext cx="896" cy="8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82" name="Freeform 831"/>
            <p:cNvSpPr>
              <a:spLocks noEditPoints="1"/>
            </p:cNvSpPr>
            <p:nvPr/>
          </p:nvSpPr>
          <p:spPr bwMode="auto">
            <a:xfrm>
              <a:off x="1196411" y="4819219"/>
              <a:ext cx="49286" cy="68104"/>
            </a:xfrm>
            <a:custGeom>
              <a:avLst/>
              <a:gdLst>
                <a:gd name="T0" fmla="*/ 5 w 23"/>
                <a:gd name="T1" fmla="*/ 4 h 32"/>
                <a:gd name="T2" fmla="*/ 5 w 23"/>
                <a:gd name="T3" fmla="*/ 4 h 32"/>
                <a:gd name="T4" fmla="*/ 11 w 23"/>
                <a:gd name="T5" fmla="*/ 3 h 32"/>
                <a:gd name="T6" fmla="*/ 17 w 23"/>
                <a:gd name="T7" fmla="*/ 8 h 32"/>
                <a:gd name="T8" fmla="*/ 13 w 23"/>
                <a:gd name="T9" fmla="*/ 13 h 32"/>
                <a:gd name="T10" fmla="*/ 14 w 23"/>
                <a:gd name="T11" fmla="*/ 16 h 32"/>
                <a:gd name="T12" fmla="*/ 20 w 23"/>
                <a:gd name="T13" fmla="*/ 23 h 32"/>
                <a:gd name="T14" fmla="*/ 13 w 23"/>
                <a:gd name="T15" fmla="*/ 29 h 32"/>
                <a:gd name="T16" fmla="*/ 11 w 23"/>
                <a:gd name="T17" fmla="*/ 29 h 32"/>
                <a:gd name="T18" fmla="*/ 4 w 23"/>
                <a:gd name="T19" fmla="*/ 28 h 32"/>
                <a:gd name="T20" fmla="*/ 9 w 23"/>
                <a:gd name="T21" fmla="*/ 26 h 32"/>
                <a:gd name="T22" fmla="*/ 15 w 23"/>
                <a:gd name="T23" fmla="*/ 24 h 32"/>
                <a:gd name="T24" fmla="*/ 12 w 23"/>
                <a:gd name="T25" fmla="*/ 17 h 32"/>
                <a:gd name="T26" fmla="*/ 8 w 23"/>
                <a:gd name="T27" fmla="*/ 17 h 32"/>
                <a:gd name="T28" fmla="*/ 11 w 23"/>
                <a:gd name="T29" fmla="*/ 14 h 32"/>
                <a:gd name="T30" fmla="*/ 13 w 23"/>
                <a:gd name="T31" fmla="*/ 9 h 32"/>
                <a:gd name="T32" fmla="*/ 8 w 23"/>
                <a:gd name="T33" fmla="*/ 6 h 32"/>
                <a:gd name="T34" fmla="*/ 5 w 23"/>
                <a:gd name="T35" fmla="*/ 6 h 32"/>
                <a:gd name="T36" fmla="*/ 11 w 23"/>
                <a:gd name="T37" fmla="*/ 0 h 32"/>
                <a:gd name="T38" fmla="*/ 2 w 23"/>
                <a:gd name="T39" fmla="*/ 2 h 32"/>
                <a:gd name="T40" fmla="*/ 2 w 23"/>
                <a:gd name="T41" fmla="*/ 4 h 32"/>
                <a:gd name="T42" fmla="*/ 2 w 23"/>
                <a:gd name="T43" fmla="*/ 8 h 32"/>
                <a:gd name="T44" fmla="*/ 3 w 23"/>
                <a:gd name="T45" fmla="*/ 9 h 32"/>
                <a:gd name="T46" fmla="*/ 5 w 23"/>
                <a:gd name="T47" fmla="*/ 9 h 32"/>
                <a:gd name="T48" fmla="*/ 8 w 23"/>
                <a:gd name="T49" fmla="*/ 9 h 32"/>
                <a:gd name="T50" fmla="*/ 10 w 23"/>
                <a:gd name="T51" fmla="*/ 10 h 32"/>
                <a:gd name="T52" fmla="*/ 10 w 23"/>
                <a:gd name="T53" fmla="*/ 11 h 32"/>
                <a:gd name="T54" fmla="*/ 7 w 23"/>
                <a:gd name="T55" fmla="*/ 12 h 32"/>
                <a:gd name="T56" fmla="*/ 7 w 23"/>
                <a:gd name="T57" fmla="*/ 12 h 32"/>
                <a:gd name="T58" fmla="*/ 6 w 23"/>
                <a:gd name="T59" fmla="*/ 11 h 32"/>
                <a:gd name="T60" fmla="*/ 5 w 23"/>
                <a:gd name="T61" fmla="*/ 13 h 32"/>
                <a:gd name="T62" fmla="*/ 5 w 23"/>
                <a:gd name="T63" fmla="*/ 18 h 32"/>
                <a:gd name="T64" fmla="*/ 5 w 23"/>
                <a:gd name="T65" fmla="*/ 19 h 32"/>
                <a:gd name="T66" fmla="*/ 6 w 23"/>
                <a:gd name="T67" fmla="*/ 20 h 32"/>
                <a:gd name="T68" fmla="*/ 11 w 23"/>
                <a:gd name="T69" fmla="*/ 20 h 32"/>
                <a:gd name="T70" fmla="*/ 12 w 23"/>
                <a:gd name="T71" fmla="*/ 22 h 32"/>
                <a:gd name="T72" fmla="*/ 9 w 23"/>
                <a:gd name="T73" fmla="*/ 23 h 32"/>
                <a:gd name="T74" fmla="*/ 4 w 23"/>
                <a:gd name="T75" fmla="*/ 22 h 32"/>
                <a:gd name="T76" fmla="*/ 0 w 23"/>
                <a:gd name="T77" fmla="*/ 29 h 32"/>
                <a:gd name="T78" fmla="*/ 11 w 23"/>
                <a:gd name="T79" fmla="*/ 32 h 32"/>
                <a:gd name="T80" fmla="*/ 20 w 23"/>
                <a:gd name="T81" fmla="*/ 29 h 32"/>
                <a:gd name="T82" fmla="*/ 23 w 23"/>
                <a:gd name="T83" fmla="*/ 23 h 32"/>
                <a:gd name="T84" fmla="*/ 18 w 23"/>
                <a:gd name="T85" fmla="*/ 12 h 32"/>
                <a:gd name="T86" fmla="*/ 18 w 23"/>
                <a:gd name="T87" fmla="*/ 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 h="32">
                  <a:moveTo>
                    <a:pt x="5" y="6"/>
                  </a:moveTo>
                  <a:cubicBezTo>
                    <a:pt x="5" y="5"/>
                    <a:pt x="5" y="5"/>
                    <a:pt x="5" y="4"/>
                  </a:cubicBezTo>
                  <a:cubicBezTo>
                    <a:pt x="5" y="4"/>
                    <a:pt x="5" y="4"/>
                    <a:pt x="5" y="4"/>
                  </a:cubicBezTo>
                  <a:cubicBezTo>
                    <a:pt x="5" y="4"/>
                    <a:pt x="5" y="4"/>
                    <a:pt x="5" y="4"/>
                  </a:cubicBezTo>
                  <a:cubicBezTo>
                    <a:pt x="7" y="3"/>
                    <a:pt x="9" y="3"/>
                    <a:pt x="11" y="3"/>
                  </a:cubicBezTo>
                  <a:cubicBezTo>
                    <a:pt x="11" y="3"/>
                    <a:pt x="11" y="3"/>
                    <a:pt x="11" y="3"/>
                  </a:cubicBezTo>
                  <a:cubicBezTo>
                    <a:pt x="13" y="3"/>
                    <a:pt x="15" y="3"/>
                    <a:pt x="16" y="4"/>
                  </a:cubicBezTo>
                  <a:cubicBezTo>
                    <a:pt x="17" y="6"/>
                    <a:pt x="17" y="7"/>
                    <a:pt x="17" y="8"/>
                  </a:cubicBezTo>
                  <a:cubicBezTo>
                    <a:pt x="17" y="9"/>
                    <a:pt x="17" y="10"/>
                    <a:pt x="16" y="11"/>
                  </a:cubicBezTo>
                  <a:cubicBezTo>
                    <a:pt x="15" y="12"/>
                    <a:pt x="14" y="13"/>
                    <a:pt x="13" y="13"/>
                  </a:cubicBezTo>
                  <a:cubicBezTo>
                    <a:pt x="13" y="14"/>
                    <a:pt x="13" y="14"/>
                    <a:pt x="13" y="15"/>
                  </a:cubicBezTo>
                  <a:cubicBezTo>
                    <a:pt x="13" y="15"/>
                    <a:pt x="13" y="16"/>
                    <a:pt x="14" y="16"/>
                  </a:cubicBezTo>
                  <a:cubicBezTo>
                    <a:pt x="18" y="17"/>
                    <a:pt x="20" y="20"/>
                    <a:pt x="20" y="23"/>
                  </a:cubicBezTo>
                  <a:cubicBezTo>
                    <a:pt x="20" y="23"/>
                    <a:pt x="20" y="23"/>
                    <a:pt x="20" y="23"/>
                  </a:cubicBezTo>
                  <a:cubicBezTo>
                    <a:pt x="19" y="25"/>
                    <a:pt x="19" y="26"/>
                    <a:pt x="18" y="27"/>
                  </a:cubicBezTo>
                  <a:cubicBezTo>
                    <a:pt x="17" y="28"/>
                    <a:pt x="15" y="29"/>
                    <a:pt x="13" y="29"/>
                  </a:cubicBezTo>
                  <a:cubicBezTo>
                    <a:pt x="13" y="29"/>
                    <a:pt x="12" y="29"/>
                    <a:pt x="11" y="29"/>
                  </a:cubicBezTo>
                  <a:cubicBezTo>
                    <a:pt x="11" y="29"/>
                    <a:pt x="11" y="29"/>
                    <a:pt x="11" y="29"/>
                  </a:cubicBezTo>
                  <a:cubicBezTo>
                    <a:pt x="11" y="29"/>
                    <a:pt x="11" y="29"/>
                    <a:pt x="11" y="29"/>
                  </a:cubicBezTo>
                  <a:cubicBezTo>
                    <a:pt x="8" y="29"/>
                    <a:pt x="5" y="29"/>
                    <a:pt x="4" y="28"/>
                  </a:cubicBezTo>
                  <a:cubicBezTo>
                    <a:pt x="4" y="27"/>
                    <a:pt x="4" y="26"/>
                    <a:pt x="5" y="25"/>
                  </a:cubicBezTo>
                  <a:cubicBezTo>
                    <a:pt x="6" y="26"/>
                    <a:pt x="7" y="26"/>
                    <a:pt x="9" y="26"/>
                  </a:cubicBezTo>
                  <a:cubicBezTo>
                    <a:pt x="10" y="26"/>
                    <a:pt x="11" y="26"/>
                    <a:pt x="12" y="25"/>
                  </a:cubicBezTo>
                  <a:cubicBezTo>
                    <a:pt x="13" y="25"/>
                    <a:pt x="14" y="25"/>
                    <a:pt x="15" y="24"/>
                  </a:cubicBezTo>
                  <a:cubicBezTo>
                    <a:pt x="15" y="23"/>
                    <a:pt x="15" y="22"/>
                    <a:pt x="15" y="22"/>
                  </a:cubicBezTo>
                  <a:cubicBezTo>
                    <a:pt x="15" y="20"/>
                    <a:pt x="14" y="18"/>
                    <a:pt x="12" y="17"/>
                  </a:cubicBezTo>
                  <a:cubicBezTo>
                    <a:pt x="11" y="17"/>
                    <a:pt x="10" y="16"/>
                    <a:pt x="9" y="16"/>
                  </a:cubicBezTo>
                  <a:cubicBezTo>
                    <a:pt x="9" y="16"/>
                    <a:pt x="8" y="16"/>
                    <a:pt x="8" y="17"/>
                  </a:cubicBezTo>
                  <a:cubicBezTo>
                    <a:pt x="8" y="16"/>
                    <a:pt x="8" y="15"/>
                    <a:pt x="8" y="14"/>
                  </a:cubicBezTo>
                  <a:cubicBezTo>
                    <a:pt x="9" y="14"/>
                    <a:pt x="10" y="14"/>
                    <a:pt x="11" y="14"/>
                  </a:cubicBezTo>
                  <a:cubicBezTo>
                    <a:pt x="12" y="13"/>
                    <a:pt x="13" y="12"/>
                    <a:pt x="13" y="10"/>
                  </a:cubicBezTo>
                  <a:cubicBezTo>
                    <a:pt x="13" y="9"/>
                    <a:pt x="13" y="9"/>
                    <a:pt x="13" y="9"/>
                  </a:cubicBezTo>
                  <a:cubicBezTo>
                    <a:pt x="13" y="8"/>
                    <a:pt x="12" y="7"/>
                    <a:pt x="11" y="6"/>
                  </a:cubicBezTo>
                  <a:cubicBezTo>
                    <a:pt x="10" y="6"/>
                    <a:pt x="9" y="6"/>
                    <a:pt x="8" y="6"/>
                  </a:cubicBezTo>
                  <a:cubicBezTo>
                    <a:pt x="7" y="6"/>
                    <a:pt x="6" y="6"/>
                    <a:pt x="5" y="6"/>
                  </a:cubicBezTo>
                  <a:cubicBezTo>
                    <a:pt x="5" y="6"/>
                    <a:pt x="5" y="6"/>
                    <a:pt x="5" y="6"/>
                  </a:cubicBezTo>
                  <a:moveTo>
                    <a:pt x="11" y="0"/>
                  </a:moveTo>
                  <a:cubicBezTo>
                    <a:pt x="11" y="0"/>
                    <a:pt x="11" y="0"/>
                    <a:pt x="11" y="0"/>
                  </a:cubicBezTo>
                  <a:cubicBezTo>
                    <a:pt x="9" y="0"/>
                    <a:pt x="6" y="0"/>
                    <a:pt x="4" y="1"/>
                  </a:cubicBezTo>
                  <a:cubicBezTo>
                    <a:pt x="4" y="1"/>
                    <a:pt x="3" y="1"/>
                    <a:pt x="2" y="2"/>
                  </a:cubicBezTo>
                  <a:cubicBezTo>
                    <a:pt x="2" y="3"/>
                    <a:pt x="2" y="3"/>
                    <a:pt x="2" y="3"/>
                  </a:cubicBezTo>
                  <a:cubicBezTo>
                    <a:pt x="2" y="4"/>
                    <a:pt x="2" y="4"/>
                    <a:pt x="2" y="4"/>
                  </a:cubicBezTo>
                  <a:cubicBezTo>
                    <a:pt x="2" y="4"/>
                    <a:pt x="2" y="4"/>
                    <a:pt x="2" y="4"/>
                  </a:cubicBezTo>
                  <a:cubicBezTo>
                    <a:pt x="2" y="5"/>
                    <a:pt x="2" y="7"/>
                    <a:pt x="2" y="8"/>
                  </a:cubicBezTo>
                  <a:cubicBezTo>
                    <a:pt x="2" y="8"/>
                    <a:pt x="2" y="9"/>
                    <a:pt x="2" y="9"/>
                  </a:cubicBezTo>
                  <a:cubicBezTo>
                    <a:pt x="2" y="9"/>
                    <a:pt x="3" y="9"/>
                    <a:pt x="3" y="9"/>
                  </a:cubicBezTo>
                  <a:cubicBezTo>
                    <a:pt x="3" y="9"/>
                    <a:pt x="3" y="9"/>
                    <a:pt x="3" y="9"/>
                  </a:cubicBezTo>
                  <a:cubicBezTo>
                    <a:pt x="4" y="9"/>
                    <a:pt x="4" y="9"/>
                    <a:pt x="5" y="9"/>
                  </a:cubicBezTo>
                  <a:cubicBezTo>
                    <a:pt x="6" y="9"/>
                    <a:pt x="7" y="9"/>
                    <a:pt x="8" y="9"/>
                  </a:cubicBezTo>
                  <a:cubicBezTo>
                    <a:pt x="8" y="9"/>
                    <a:pt x="8" y="9"/>
                    <a:pt x="8" y="9"/>
                  </a:cubicBezTo>
                  <a:cubicBezTo>
                    <a:pt x="9" y="9"/>
                    <a:pt x="9" y="9"/>
                    <a:pt x="10" y="9"/>
                  </a:cubicBezTo>
                  <a:cubicBezTo>
                    <a:pt x="10" y="9"/>
                    <a:pt x="10" y="9"/>
                    <a:pt x="10" y="10"/>
                  </a:cubicBezTo>
                  <a:cubicBezTo>
                    <a:pt x="10" y="10"/>
                    <a:pt x="10" y="10"/>
                    <a:pt x="10" y="10"/>
                  </a:cubicBezTo>
                  <a:cubicBezTo>
                    <a:pt x="10" y="11"/>
                    <a:pt x="10" y="11"/>
                    <a:pt x="10" y="11"/>
                  </a:cubicBezTo>
                  <a:cubicBezTo>
                    <a:pt x="9" y="11"/>
                    <a:pt x="8" y="12"/>
                    <a:pt x="7" y="12"/>
                  </a:cubicBezTo>
                  <a:cubicBezTo>
                    <a:pt x="7" y="12"/>
                    <a:pt x="7" y="12"/>
                    <a:pt x="7" y="12"/>
                  </a:cubicBezTo>
                  <a:cubicBezTo>
                    <a:pt x="7" y="12"/>
                    <a:pt x="7" y="12"/>
                    <a:pt x="7" y="12"/>
                  </a:cubicBezTo>
                  <a:cubicBezTo>
                    <a:pt x="7" y="12"/>
                    <a:pt x="7" y="12"/>
                    <a:pt x="7" y="12"/>
                  </a:cubicBezTo>
                  <a:cubicBezTo>
                    <a:pt x="7" y="12"/>
                    <a:pt x="7" y="12"/>
                    <a:pt x="7" y="12"/>
                  </a:cubicBezTo>
                  <a:cubicBezTo>
                    <a:pt x="7" y="11"/>
                    <a:pt x="6" y="11"/>
                    <a:pt x="6" y="11"/>
                  </a:cubicBezTo>
                  <a:cubicBezTo>
                    <a:pt x="6" y="11"/>
                    <a:pt x="6" y="11"/>
                    <a:pt x="5" y="12"/>
                  </a:cubicBezTo>
                  <a:cubicBezTo>
                    <a:pt x="5" y="12"/>
                    <a:pt x="5" y="12"/>
                    <a:pt x="5" y="13"/>
                  </a:cubicBezTo>
                  <a:cubicBezTo>
                    <a:pt x="5" y="13"/>
                    <a:pt x="5" y="13"/>
                    <a:pt x="5" y="13"/>
                  </a:cubicBezTo>
                  <a:cubicBezTo>
                    <a:pt x="5" y="14"/>
                    <a:pt x="5" y="17"/>
                    <a:pt x="5" y="18"/>
                  </a:cubicBezTo>
                  <a:cubicBezTo>
                    <a:pt x="5" y="18"/>
                    <a:pt x="5" y="18"/>
                    <a:pt x="5" y="18"/>
                  </a:cubicBezTo>
                  <a:cubicBezTo>
                    <a:pt x="5" y="19"/>
                    <a:pt x="5" y="19"/>
                    <a:pt x="5" y="19"/>
                  </a:cubicBezTo>
                  <a:cubicBezTo>
                    <a:pt x="5" y="20"/>
                    <a:pt x="6" y="20"/>
                    <a:pt x="6" y="20"/>
                  </a:cubicBezTo>
                  <a:cubicBezTo>
                    <a:pt x="6" y="20"/>
                    <a:pt x="6" y="20"/>
                    <a:pt x="6" y="20"/>
                  </a:cubicBezTo>
                  <a:cubicBezTo>
                    <a:pt x="7" y="20"/>
                    <a:pt x="8" y="19"/>
                    <a:pt x="9" y="19"/>
                  </a:cubicBezTo>
                  <a:cubicBezTo>
                    <a:pt x="10" y="19"/>
                    <a:pt x="11" y="19"/>
                    <a:pt x="11" y="20"/>
                  </a:cubicBezTo>
                  <a:cubicBezTo>
                    <a:pt x="12" y="20"/>
                    <a:pt x="12" y="21"/>
                    <a:pt x="12" y="22"/>
                  </a:cubicBezTo>
                  <a:cubicBezTo>
                    <a:pt x="12" y="22"/>
                    <a:pt x="12" y="22"/>
                    <a:pt x="12" y="22"/>
                  </a:cubicBezTo>
                  <a:cubicBezTo>
                    <a:pt x="12" y="22"/>
                    <a:pt x="12" y="22"/>
                    <a:pt x="11" y="23"/>
                  </a:cubicBezTo>
                  <a:cubicBezTo>
                    <a:pt x="10" y="23"/>
                    <a:pt x="10" y="23"/>
                    <a:pt x="9" y="23"/>
                  </a:cubicBezTo>
                  <a:cubicBezTo>
                    <a:pt x="7" y="23"/>
                    <a:pt x="6" y="23"/>
                    <a:pt x="5" y="22"/>
                  </a:cubicBezTo>
                  <a:cubicBezTo>
                    <a:pt x="5" y="22"/>
                    <a:pt x="4" y="22"/>
                    <a:pt x="4" y="22"/>
                  </a:cubicBezTo>
                  <a:cubicBezTo>
                    <a:pt x="4" y="22"/>
                    <a:pt x="3" y="22"/>
                    <a:pt x="3" y="22"/>
                  </a:cubicBezTo>
                  <a:cubicBezTo>
                    <a:pt x="2" y="24"/>
                    <a:pt x="1" y="26"/>
                    <a:pt x="0" y="29"/>
                  </a:cubicBezTo>
                  <a:cubicBezTo>
                    <a:pt x="0" y="29"/>
                    <a:pt x="1" y="30"/>
                    <a:pt x="1" y="30"/>
                  </a:cubicBezTo>
                  <a:cubicBezTo>
                    <a:pt x="4" y="32"/>
                    <a:pt x="8" y="32"/>
                    <a:pt x="11" y="32"/>
                  </a:cubicBezTo>
                  <a:cubicBezTo>
                    <a:pt x="12" y="32"/>
                    <a:pt x="13" y="32"/>
                    <a:pt x="14" y="32"/>
                  </a:cubicBezTo>
                  <a:cubicBezTo>
                    <a:pt x="16" y="31"/>
                    <a:pt x="18" y="31"/>
                    <a:pt x="20" y="29"/>
                  </a:cubicBezTo>
                  <a:cubicBezTo>
                    <a:pt x="21" y="28"/>
                    <a:pt x="22" y="26"/>
                    <a:pt x="22" y="23"/>
                  </a:cubicBezTo>
                  <a:cubicBezTo>
                    <a:pt x="23" y="23"/>
                    <a:pt x="23" y="23"/>
                    <a:pt x="23" y="23"/>
                  </a:cubicBezTo>
                  <a:cubicBezTo>
                    <a:pt x="23" y="19"/>
                    <a:pt x="21" y="16"/>
                    <a:pt x="17" y="14"/>
                  </a:cubicBezTo>
                  <a:cubicBezTo>
                    <a:pt x="17" y="13"/>
                    <a:pt x="18" y="13"/>
                    <a:pt x="18" y="12"/>
                  </a:cubicBezTo>
                  <a:cubicBezTo>
                    <a:pt x="19" y="11"/>
                    <a:pt x="20" y="9"/>
                    <a:pt x="20" y="8"/>
                  </a:cubicBezTo>
                  <a:cubicBezTo>
                    <a:pt x="20" y="6"/>
                    <a:pt x="19" y="4"/>
                    <a:pt x="18" y="2"/>
                  </a:cubicBezTo>
                  <a:cubicBezTo>
                    <a:pt x="16" y="0"/>
                    <a:pt x="13" y="0"/>
                    <a:pt x="11" y="0"/>
                  </a:cubicBezTo>
                </a:path>
              </a:pathLst>
            </a:custGeom>
            <a:solidFill>
              <a:srgbClr val="B2B2B2"/>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83" name="Freeform 832"/>
            <p:cNvSpPr>
              <a:spLocks noEditPoints="1"/>
            </p:cNvSpPr>
            <p:nvPr/>
          </p:nvSpPr>
          <p:spPr bwMode="auto">
            <a:xfrm>
              <a:off x="1264514" y="4882843"/>
              <a:ext cx="21506" cy="23299"/>
            </a:xfrm>
            <a:custGeom>
              <a:avLst/>
              <a:gdLst>
                <a:gd name="T0" fmla="*/ 7 w 10"/>
                <a:gd name="T1" fmla="*/ 8 h 11"/>
                <a:gd name="T2" fmla="*/ 5 w 10"/>
                <a:gd name="T3" fmla="*/ 7 h 11"/>
                <a:gd name="T4" fmla="*/ 7 w 10"/>
                <a:gd name="T5" fmla="*/ 5 h 11"/>
                <a:gd name="T6" fmla="*/ 7 w 10"/>
                <a:gd name="T7" fmla="*/ 8 h 11"/>
                <a:gd name="T8" fmla="*/ 9 w 10"/>
                <a:gd name="T9" fmla="*/ 0 h 11"/>
                <a:gd name="T10" fmla="*/ 8 w 10"/>
                <a:gd name="T11" fmla="*/ 0 h 11"/>
                <a:gd name="T12" fmla="*/ 8 w 10"/>
                <a:gd name="T13" fmla="*/ 0 h 11"/>
                <a:gd name="T14" fmla="*/ 7 w 10"/>
                <a:gd name="T15" fmla="*/ 1 h 11"/>
                <a:gd name="T16" fmla="*/ 0 w 10"/>
                <a:gd name="T17" fmla="*/ 8 h 11"/>
                <a:gd name="T18" fmla="*/ 0 w 10"/>
                <a:gd name="T19" fmla="*/ 10 h 11"/>
                <a:gd name="T20" fmla="*/ 1 w 10"/>
                <a:gd name="T21" fmla="*/ 11 h 11"/>
                <a:gd name="T22" fmla="*/ 1 w 10"/>
                <a:gd name="T23" fmla="*/ 11 h 11"/>
                <a:gd name="T24" fmla="*/ 4 w 10"/>
                <a:gd name="T25" fmla="*/ 10 h 11"/>
                <a:gd name="T26" fmla="*/ 8 w 10"/>
                <a:gd name="T27" fmla="*/ 11 h 11"/>
                <a:gd name="T28" fmla="*/ 8 w 10"/>
                <a:gd name="T29" fmla="*/ 11 h 11"/>
                <a:gd name="T30" fmla="*/ 9 w 10"/>
                <a:gd name="T31" fmla="*/ 9 h 11"/>
                <a:gd name="T32" fmla="*/ 10 w 10"/>
                <a:gd name="T33" fmla="*/ 2 h 11"/>
                <a:gd name="T34" fmla="*/ 9 w 10"/>
                <a:gd name="T35" fmla="*/ 0 h 11"/>
                <a:gd name="T36" fmla="*/ 9 w 10"/>
                <a:gd name="T3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 h="11">
                  <a:moveTo>
                    <a:pt x="7" y="8"/>
                  </a:moveTo>
                  <a:cubicBezTo>
                    <a:pt x="6" y="8"/>
                    <a:pt x="5" y="7"/>
                    <a:pt x="5" y="7"/>
                  </a:cubicBezTo>
                  <a:cubicBezTo>
                    <a:pt x="5" y="7"/>
                    <a:pt x="6" y="6"/>
                    <a:pt x="7" y="5"/>
                  </a:cubicBezTo>
                  <a:cubicBezTo>
                    <a:pt x="7" y="6"/>
                    <a:pt x="7" y="7"/>
                    <a:pt x="7" y="8"/>
                  </a:cubicBezTo>
                  <a:moveTo>
                    <a:pt x="9" y="0"/>
                  </a:moveTo>
                  <a:cubicBezTo>
                    <a:pt x="8" y="0"/>
                    <a:pt x="8" y="0"/>
                    <a:pt x="8" y="0"/>
                  </a:cubicBezTo>
                  <a:cubicBezTo>
                    <a:pt x="8" y="0"/>
                    <a:pt x="8" y="0"/>
                    <a:pt x="8" y="0"/>
                  </a:cubicBezTo>
                  <a:cubicBezTo>
                    <a:pt x="7" y="1"/>
                    <a:pt x="7" y="1"/>
                    <a:pt x="7" y="1"/>
                  </a:cubicBezTo>
                  <a:cubicBezTo>
                    <a:pt x="5" y="3"/>
                    <a:pt x="2" y="5"/>
                    <a:pt x="0" y="8"/>
                  </a:cubicBezTo>
                  <a:cubicBezTo>
                    <a:pt x="0" y="9"/>
                    <a:pt x="0" y="9"/>
                    <a:pt x="0" y="10"/>
                  </a:cubicBezTo>
                  <a:cubicBezTo>
                    <a:pt x="0" y="10"/>
                    <a:pt x="1" y="11"/>
                    <a:pt x="1" y="11"/>
                  </a:cubicBezTo>
                  <a:cubicBezTo>
                    <a:pt x="1" y="11"/>
                    <a:pt x="1" y="11"/>
                    <a:pt x="1" y="11"/>
                  </a:cubicBezTo>
                  <a:cubicBezTo>
                    <a:pt x="2" y="10"/>
                    <a:pt x="3" y="10"/>
                    <a:pt x="4" y="10"/>
                  </a:cubicBezTo>
                  <a:cubicBezTo>
                    <a:pt x="5" y="10"/>
                    <a:pt x="7" y="10"/>
                    <a:pt x="8" y="11"/>
                  </a:cubicBezTo>
                  <a:cubicBezTo>
                    <a:pt x="8" y="11"/>
                    <a:pt x="8" y="11"/>
                    <a:pt x="8" y="11"/>
                  </a:cubicBezTo>
                  <a:cubicBezTo>
                    <a:pt x="9" y="11"/>
                    <a:pt x="9" y="10"/>
                    <a:pt x="9" y="9"/>
                  </a:cubicBezTo>
                  <a:cubicBezTo>
                    <a:pt x="10" y="7"/>
                    <a:pt x="10" y="4"/>
                    <a:pt x="10" y="2"/>
                  </a:cubicBezTo>
                  <a:cubicBezTo>
                    <a:pt x="10" y="1"/>
                    <a:pt x="10" y="1"/>
                    <a:pt x="9" y="0"/>
                  </a:cubicBezTo>
                  <a:cubicBezTo>
                    <a:pt x="9" y="0"/>
                    <a:pt x="9" y="0"/>
                    <a:pt x="9" y="0"/>
                  </a:cubicBezTo>
                </a:path>
              </a:pathLst>
            </a:custGeom>
            <a:solidFill>
              <a:srgbClr val="B2B2B2"/>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84" name="Freeform 833"/>
            <p:cNvSpPr>
              <a:spLocks noEditPoints="1"/>
            </p:cNvSpPr>
            <p:nvPr/>
          </p:nvSpPr>
          <p:spPr bwMode="auto">
            <a:xfrm>
              <a:off x="1251969" y="4868505"/>
              <a:ext cx="54662" cy="67208"/>
            </a:xfrm>
            <a:custGeom>
              <a:avLst/>
              <a:gdLst>
                <a:gd name="T0" fmla="*/ 19 w 26"/>
                <a:gd name="T1" fmla="*/ 3 h 32"/>
                <a:gd name="T2" fmla="*/ 18 w 26"/>
                <a:gd name="T3" fmla="*/ 15 h 32"/>
                <a:gd name="T4" fmla="*/ 18 w 26"/>
                <a:gd name="T5" fmla="*/ 17 h 32"/>
                <a:gd name="T6" fmla="*/ 20 w 26"/>
                <a:gd name="T7" fmla="*/ 18 h 32"/>
                <a:gd name="T8" fmla="*/ 23 w 26"/>
                <a:gd name="T9" fmla="*/ 18 h 32"/>
                <a:gd name="T10" fmla="*/ 23 w 26"/>
                <a:gd name="T11" fmla="*/ 20 h 32"/>
                <a:gd name="T12" fmla="*/ 19 w 26"/>
                <a:gd name="T13" fmla="*/ 20 h 32"/>
                <a:gd name="T14" fmla="*/ 18 w 26"/>
                <a:gd name="T15" fmla="*/ 21 h 32"/>
                <a:gd name="T16" fmla="*/ 17 w 26"/>
                <a:gd name="T17" fmla="*/ 27 h 32"/>
                <a:gd name="T18" fmla="*/ 15 w 26"/>
                <a:gd name="T19" fmla="*/ 29 h 32"/>
                <a:gd name="T20" fmla="*/ 14 w 26"/>
                <a:gd name="T21" fmla="*/ 20 h 32"/>
                <a:gd name="T22" fmla="*/ 13 w 26"/>
                <a:gd name="T23" fmla="*/ 20 h 32"/>
                <a:gd name="T24" fmla="*/ 5 w 26"/>
                <a:gd name="T25" fmla="*/ 20 h 32"/>
                <a:gd name="T26" fmla="*/ 3 w 26"/>
                <a:gd name="T27" fmla="*/ 20 h 32"/>
                <a:gd name="T28" fmla="*/ 3 w 26"/>
                <a:gd name="T29" fmla="*/ 17 h 32"/>
                <a:gd name="T30" fmla="*/ 15 w 26"/>
                <a:gd name="T31" fmla="*/ 3 h 32"/>
                <a:gd name="T32" fmla="*/ 20 w 26"/>
                <a:gd name="T33" fmla="*/ 0 h 32"/>
                <a:gd name="T34" fmla="*/ 17 w 26"/>
                <a:gd name="T35" fmla="*/ 0 h 32"/>
                <a:gd name="T36" fmla="*/ 15 w 26"/>
                <a:gd name="T37" fmla="*/ 0 h 32"/>
                <a:gd name="T38" fmla="*/ 14 w 26"/>
                <a:gd name="T39" fmla="*/ 0 h 32"/>
                <a:gd name="T40" fmla="*/ 13 w 26"/>
                <a:gd name="T41" fmla="*/ 0 h 32"/>
                <a:gd name="T42" fmla="*/ 13 w 26"/>
                <a:gd name="T43" fmla="*/ 1 h 32"/>
                <a:gd name="T44" fmla="*/ 2 w 26"/>
                <a:gd name="T45" fmla="*/ 14 h 32"/>
                <a:gd name="T46" fmla="*/ 0 w 26"/>
                <a:gd name="T47" fmla="*/ 18 h 32"/>
                <a:gd name="T48" fmla="*/ 0 w 26"/>
                <a:gd name="T49" fmla="*/ 22 h 32"/>
                <a:gd name="T50" fmla="*/ 5 w 26"/>
                <a:gd name="T51" fmla="*/ 23 h 32"/>
                <a:gd name="T52" fmla="*/ 12 w 26"/>
                <a:gd name="T53" fmla="*/ 30 h 32"/>
                <a:gd name="T54" fmla="*/ 12 w 26"/>
                <a:gd name="T55" fmla="*/ 32 h 32"/>
                <a:gd name="T56" fmla="*/ 13 w 26"/>
                <a:gd name="T57" fmla="*/ 32 h 32"/>
                <a:gd name="T58" fmla="*/ 20 w 26"/>
                <a:gd name="T59" fmla="*/ 30 h 32"/>
                <a:gd name="T60" fmla="*/ 20 w 26"/>
                <a:gd name="T61" fmla="*/ 27 h 32"/>
                <a:gd name="T62" fmla="*/ 23 w 26"/>
                <a:gd name="T63" fmla="*/ 23 h 32"/>
                <a:gd name="T64" fmla="*/ 26 w 26"/>
                <a:gd name="T65" fmla="*/ 22 h 32"/>
                <a:gd name="T66" fmla="*/ 26 w 26"/>
                <a:gd name="T67" fmla="*/ 15 h 32"/>
                <a:gd name="T68" fmla="*/ 25 w 26"/>
                <a:gd name="T69" fmla="*/ 15 h 32"/>
                <a:gd name="T70" fmla="*/ 21 w 26"/>
                <a:gd name="T71" fmla="*/ 15 h 32"/>
                <a:gd name="T72" fmla="*/ 22 w 26"/>
                <a:gd name="T73" fmla="*/ 2 h 32"/>
                <a:gd name="T74" fmla="*/ 20 w 26"/>
                <a:gd name="T75"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 h="32">
                  <a:moveTo>
                    <a:pt x="17" y="3"/>
                  </a:moveTo>
                  <a:cubicBezTo>
                    <a:pt x="17" y="3"/>
                    <a:pt x="18" y="3"/>
                    <a:pt x="19" y="3"/>
                  </a:cubicBezTo>
                  <a:cubicBezTo>
                    <a:pt x="18" y="7"/>
                    <a:pt x="18" y="9"/>
                    <a:pt x="18" y="13"/>
                  </a:cubicBezTo>
                  <a:cubicBezTo>
                    <a:pt x="18" y="14"/>
                    <a:pt x="18" y="15"/>
                    <a:pt x="18" y="15"/>
                  </a:cubicBezTo>
                  <a:cubicBezTo>
                    <a:pt x="18" y="16"/>
                    <a:pt x="18" y="16"/>
                    <a:pt x="18" y="16"/>
                  </a:cubicBezTo>
                  <a:cubicBezTo>
                    <a:pt x="18" y="17"/>
                    <a:pt x="18" y="17"/>
                    <a:pt x="18" y="17"/>
                  </a:cubicBezTo>
                  <a:cubicBezTo>
                    <a:pt x="18" y="17"/>
                    <a:pt x="19" y="17"/>
                    <a:pt x="19" y="18"/>
                  </a:cubicBezTo>
                  <a:cubicBezTo>
                    <a:pt x="20" y="18"/>
                    <a:pt x="20" y="18"/>
                    <a:pt x="20" y="18"/>
                  </a:cubicBezTo>
                  <a:cubicBezTo>
                    <a:pt x="20" y="18"/>
                    <a:pt x="20" y="18"/>
                    <a:pt x="20" y="18"/>
                  </a:cubicBezTo>
                  <a:cubicBezTo>
                    <a:pt x="21" y="18"/>
                    <a:pt x="22" y="18"/>
                    <a:pt x="23" y="18"/>
                  </a:cubicBezTo>
                  <a:cubicBezTo>
                    <a:pt x="23" y="18"/>
                    <a:pt x="23" y="18"/>
                    <a:pt x="23" y="18"/>
                  </a:cubicBezTo>
                  <a:cubicBezTo>
                    <a:pt x="23" y="19"/>
                    <a:pt x="23" y="19"/>
                    <a:pt x="23" y="20"/>
                  </a:cubicBezTo>
                  <a:cubicBezTo>
                    <a:pt x="23" y="20"/>
                    <a:pt x="23" y="20"/>
                    <a:pt x="23" y="20"/>
                  </a:cubicBezTo>
                  <a:cubicBezTo>
                    <a:pt x="22" y="20"/>
                    <a:pt x="21" y="20"/>
                    <a:pt x="19" y="20"/>
                  </a:cubicBezTo>
                  <a:cubicBezTo>
                    <a:pt x="19" y="20"/>
                    <a:pt x="19" y="20"/>
                    <a:pt x="19" y="20"/>
                  </a:cubicBezTo>
                  <a:cubicBezTo>
                    <a:pt x="19" y="20"/>
                    <a:pt x="19" y="20"/>
                    <a:pt x="18" y="21"/>
                  </a:cubicBezTo>
                  <a:cubicBezTo>
                    <a:pt x="18" y="21"/>
                    <a:pt x="18" y="21"/>
                    <a:pt x="18" y="22"/>
                  </a:cubicBezTo>
                  <a:cubicBezTo>
                    <a:pt x="18" y="24"/>
                    <a:pt x="18" y="26"/>
                    <a:pt x="17" y="27"/>
                  </a:cubicBezTo>
                  <a:cubicBezTo>
                    <a:pt x="17" y="28"/>
                    <a:pt x="17" y="29"/>
                    <a:pt x="17" y="29"/>
                  </a:cubicBezTo>
                  <a:cubicBezTo>
                    <a:pt x="16" y="29"/>
                    <a:pt x="16" y="29"/>
                    <a:pt x="15" y="29"/>
                  </a:cubicBezTo>
                  <a:cubicBezTo>
                    <a:pt x="15" y="27"/>
                    <a:pt x="15" y="25"/>
                    <a:pt x="15" y="22"/>
                  </a:cubicBezTo>
                  <a:cubicBezTo>
                    <a:pt x="15" y="21"/>
                    <a:pt x="15" y="20"/>
                    <a:pt x="14" y="20"/>
                  </a:cubicBezTo>
                  <a:cubicBezTo>
                    <a:pt x="13" y="20"/>
                    <a:pt x="13" y="20"/>
                    <a:pt x="13" y="20"/>
                  </a:cubicBezTo>
                  <a:cubicBezTo>
                    <a:pt x="13" y="20"/>
                    <a:pt x="13" y="20"/>
                    <a:pt x="13" y="20"/>
                  </a:cubicBezTo>
                  <a:cubicBezTo>
                    <a:pt x="13" y="20"/>
                    <a:pt x="13" y="20"/>
                    <a:pt x="13" y="20"/>
                  </a:cubicBezTo>
                  <a:cubicBezTo>
                    <a:pt x="10" y="20"/>
                    <a:pt x="8" y="20"/>
                    <a:pt x="5" y="20"/>
                  </a:cubicBezTo>
                  <a:cubicBezTo>
                    <a:pt x="4" y="20"/>
                    <a:pt x="4" y="20"/>
                    <a:pt x="3" y="20"/>
                  </a:cubicBezTo>
                  <a:cubicBezTo>
                    <a:pt x="3" y="20"/>
                    <a:pt x="3" y="20"/>
                    <a:pt x="3" y="20"/>
                  </a:cubicBezTo>
                  <a:cubicBezTo>
                    <a:pt x="3" y="19"/>
                    <a:pt x="3" y="19"/>
                    <a:pt x="3" y="18"/>
                  </a:cubicBezTo>
                  <a:cubicBezTo>
                    <a:pt x="3" y="18"/>
                    <a:pt x="3" y="18"/>
                    <a:pt x="3" y="17"/>
                  </a:cubicBezTo>
                  <a:cubicBezTo>
                    <a:pt x="5" y="14"/>
                    <a:pt x="11" y="7"/>
                    <a:pt x="14" y="3"/>
                  </a:cubicBezTo>
                  <a:cubicBezTo>
                    <a:pt x="15" y="3"/>
                    <a:pt x="15" y="3"/>
                    <a:pt x="15" y="3"/>
                  </a:cubicBezTo>
                  <a:cubicBezTo>
                    <a:pt x="15" y="3"/>
                    <a:pt x="16" y="3"/>
                    <a:pt x="17" y="3"/>
                  </a:cubicBezTo>
                  <a:moveTo>
                    <a:pt x="20" y="0"/>
                  </a:moveTo>
                  <a:cubicBezTo>
                    <a:pt x="20" y="0"/>
                    <a:pt x="20" y="0"/>
                    <a:pt x="20" y="0"/>
                  </a:cubicBezTo>
                  <a:cubicBezTo>
                    <a:pt x="19" y="0"/>
                    <a:pt x="18" y="0"/>
                    <a:pt x="17" y="0"/>
                  </a:cubicBezTo>
                  <a:cubicBezTo>
                    <a:pt x="17" y="0"/>
                    <a:pt x="17" y="0"/>
                    <a:pt x="17" y="0"/>
                  </a:cubicBezTo>
                  <a:cubicBezTo>
                    <a:pt x="16" y="0"/>
                    <a:pt x="15" y="0"/>
                    <a:pt x="15" y="0"/>
                  </a:cubicBezTo>
                  <a:cubicBezTo>
                    <a:pt x="14" y="0"/>
                    <a:pt x="14" y="0"/>
                    <a:pt x="14" y="0"/>
                  </a:cubicBezTo>
                  <a:cubicBezTo>
                    <a:pt x="14" y="0"/>
                    <a:pt x="14" y="0"/>
                    <a:pt x="14" y="0"/>
                  </a:cubicBezTo>
                  <a:cubicBezTo>
                    <a:pt x="13" y="0"/>
                    <a:pt x="13" y="0"/>
                    <a:pt x="13" y="0"/>
                  </a:cubicBezTo>
                  <a:cubicBezTo>
                    <a:pt x="13" y="0"/>
                    <a:pt x="13" y="0"/>
                    <a:pt x="13" y="0"/>
                  </a:cubicBezTo>
                  <a:cubicBezTo>
                    <a:pt x="13" y="1"/>
                    <a:pt x="13" y="1"/>
                    <a:pt x="13" y="1"/>
                  </a:cubicBezTo>
                  <a:cubicBezTo>
                    <a:pt x="13" y="1"/>
                    <a:pt x="13" y="1"/>
                    <a:pt x="13" y="1"/>
                  </a:cubicBezTo>
                  <a:cubicBezTo>
                    <a:pt x="10" y="3"/>
                    <a:pt x="7" y="7"/>
                    <a:pt x="5" y="10"/>
                  </a:cubicBezTo>
                  <a:cubicBezTo>
                    <a:pt x="4" y="11"/>
                    <a:pt x="2" y="13"/>
                    <a:pt x="2" y="14"/>
                  </a:cubicBezTo>
                  <a:cubicBezTo>
                    <a:pt x="1" y="15"/>
                    <a:pt x="1" y="16"/>
                    <a:pt x="1" y="16"/>
                  </a:cubicBezTo>
                  <a:cubicBezTo>
                    <a:pt x="0" y="17"/>
                    <a:pt x="0" y="17"/>
                    <a:pt x="0" y="18"/>
                  </a:cubicBezTo>
                  <a:cubicBezTo>
                    <a:pt x="0" y="18"/>
                    <a:pt x="0" y="19"/>
                    <a:pt x="0" y="20"/>
                  </a:cubicBezTo>
                  <a:cubicBezTo>
                    <a:pt x="0" y="20"/>
                    <a:pt x="0" y="21"/>
                    <a:pt x="0" y="22"/>
                  </a:cubicBezTo>
                  <a:cubicBezTo>
                    <a:pt x="0" y="23"/>
                    <a:pt x="1" y="23"/>
                    <a:pt x="2" y="23"/>
                  </a:cubicBezTo>
                  <a:cubicBezTo>
                    <a:pt x="3" y="23"/>
                    <a:pt x="4" y="23"/>
                    <a:pt x="5" y="23"/>
                  </a:cubicBezTo>
                  <a:cubicBezTo>
                    <a:pt x="7" y="23"/>
                    <a:pt x="10" y="23"/>
                    <a:pt x="12" y="23"/>
                  </a:cubicBezTo>
                  <a:cubicBezTo>
                    <a:pt x="12" y="25"/>
                    <a:pt x="12" y="27"/>
                    <a:pt x="12" y="30"/>
                  </a:cubicBezTo>
                  <a:cubicBezTo>
                    <a:pt x="12" y="30"/>
                    <a:pt x="12" y="30"/>
                    <a:pt x="12" y="31"/>
                  </a:cubicBezTo>
                  <a:cubicBezTo>
                    <a:pt x="12" y="31"/>
                    <a:pt x="12" y="32"/>
                    <a:pt x="12" y="32"/>
                  </a:cubicBezTo>
                  <a:cubicBezTo>
                    <a:pt x="13" y="32"/>
                    <a:pt x="13" y="32"/>
                    <a:pt x="13" y="32"/>
                  </a:cubicBezTo>
                  <a:cubicBezTo>
                    <a:pt x="13" y="32"/>
                    <a:pt x="13" y="32"/>
                    <a:pt x="13" y="32"/>
                  </a:cubicBezTo>
                  <a:cubicBezTo>
                    <a:pt x="15" y="32"/>
                    <a:pt x="17" y="32"/>
                    <a:pt x="19" y="32"/>
                  </a:cubicBezTo>
                  <a:cubicBezTo>
                    <a:pt x="20" y="32"/>
                    <a:pt x="20" y="31"/>
                    <a:pt x="20" y="30"/>
                  </a:cubicBezTo>
                  <a:cubicBezTo>
                    <a:pt x="20" y="30"/>
                    <a:pt x="20" y="30"/>
                    <a:pt x="20" y="30"/>
                  </a:cubicBezTo>
                  <a:cubicBezTo>
                    <a:pt x="20" y="30"/>
                    <a:pt x="20" y="29"/>
                    <a:pt x="20" y="27"/>
                  </a:cubicBezTo>
                  <a:cubicBezTo>
                    <a:pt x="21" y="26"/>
                    <a:pt x="21" y="25"/>
                    <a:pt x="21" y="23"/>
                  </a:cubicBezTo>
                  <a:cubicBezTo>
                    <a:pt x="21" y="23"/>
                    <a:pt x="22" y="23"/>
                    <a:pt x="23" y="23"/>
                  </a:cubicBezTo>
                  <a:cubicBezTo>
                    <a:pt x="24" y="23"/>
                    <a:pt x="24" y="23"/>
                    <a:pt x="25" y="23"/>
                  </a:cubicBezTo>
                  <a:cubicBezTo>
                    <a:pt x="26" y="23"/>
                    <a:pt x="26" y="23"/>
                    <a:pt x="26" y="22"/>
                  </a:cubicBezTo>
                  <a:cubicBezTo>
                    <a:pt x="26" y="21"/>
                    <a:pt x="26" y="18"/>
                    <a:pt x="26" y="16"/>
                  </a:cubicBezTo>
                  <a:cubicBezTo>
                    <a:pt x="26" y="16"/>
                    <a:pt x="26" y="16"/>
                    <a:pt x="26" y="15"/>
                  </a:cubicBezTo>
                  <a:cubicBezTo>
                    <a:pt x="26" y="15"/>
                    <a:pt x="25" y="15"/>
                    <a:pt x="25" y="15"/>
                  </a:cubicBezTo>
                  <a:cubicBezTo>
                    <a:pt x="25" y="15"/>
                    <a:pt x="25" y="15"/>
                    <a:pt x="25" y="15"/>
                  </a:cubicBezTo>
                  <a:cubicBezTo>
                    <a:pt x="24" y="15"/>
                    <a:pt x="24" y="15"/>
                    <a:pt x="23" y="15"/>
                  </a:cubicBezTo>
                  <a:cubicBezTo>
                    <a:pt x="22" y="15"/>
                    <a:pt x="22" y="15"/>
                    <a:pt x="21" y="15"/>
                  </a:cubicBezTo>
                  <a:cubicBezTo>
                    <a:pt x="21" y="14"/>
                    <a:pt x="21" y="14"/>
                    <a:pt x="21" y="13"/>
                  </a:cubicBezTo>
                  <a:cubicBezTo>
                    <a:pt x="21" y="9"/>
                    <a:pt x="21" y="6"/>
                    <a:pt x="22" y="2"/>
                  </a:cubicBezTo>
                  <a:cubicBezTo>
                    <a:pt x="22" y="1"/>
                    <a:pt x="21" y="1"/>
                    <a:pt x="21" y="0"/>
                  </a:cubicBezTo>
                  <a:cubicBezTo>
                    <a:pt x="21" y="0"/>
                    <a:pt x="20" y="0"/>
                    <a:pt x="20" y="0"/>
                  </a:cubicBezTo>
                </a:path>
              </a:pathLst>
            </a:custGeom>
            <a:solidFill>
              <a:srgbClr val="B2B2B2"/>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385" name="组合 384"/>
          <p:cNvGrpSpPr/>
          <p:nvPr/>
        </p:nvGrpSpPr>
        <p:grpSpPr>
          <a:xfrm>
            <a:off x="2815842" y="2717262"/>
            <a:ext cx="291167" cy="162490"/>
            <a:chOff x="254610" y="4524402"/>
            <a:chExt cx="555582" cy="310051"/>
          </a:xfrm>
        </p:grpSpPr>
        <p:sp>
          <p:nvSpPr>
            <p:cNvPr id="386" name="Rectangle 834"/>
            <p:cNvSpPr>
              <a:spLocks noChangeArrowheads="1"/>
            </p:cNvSpPr>
            <p:nvPr/>
          </p:nvSpPr>
          <p:spPr bwMode="auto">
            <a:xfrm>
              <a:off x="384544" y="4581752"/>
              <a:ext cx="896" cy="896"/>
            </a:xfrm>
            <a:prstGeom prst="rect">
              <a:avLst/>
            </a:prstGeom>
            <a:solidFill>
              <a:srgbClr val="B2B2B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87" name="Freeform 835"/>
            <p:cNvSpPr/>
            <p:nvPr/>
          </p:nvSpPr>
          <p:spPr bwMode="auto">
            <a:xfrm>
              <a:off x="384544" y="4581752"/>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88" name="Rectangle 836"/>
            <p:cNvSpPr>
              <a:spLocks noChangeArrowheads="1"/>
            </p:cNvSpPr>
            <p:nvPr/>
          </p:nvSpPr>
          <p:spPr bwMode="auto">
            <a:xfrm>
              <a:off x="420388" y="4713479"/>
              <a:ext cx="896" cy="896"/>
            </a:xfrm>
            <a:prstGeom prst="rect">
              <a:avLst/>
            </a:prstGeom>
            <a:solidFill>
              <a:srgbClr val="B2B2B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89" name="Rectangle 837"/>
            <p:cNvSpPr>
              <a:spLocks noChangeArrowheads="1"/>
            </p:cNvSpPr>
            <p:nvPr/>
          </p:nvSpPr>
          <p:spPr bwMode="auto">
            <a:xfrm>
              <a:off x="420388" y="4713479"/>
              <a:ext cx="896" cy="8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90" name="Freeform 838"/>
            <p:cNvSpPr>
              <a:spLocks noEditPoints="1"/>
            </p:cNvSpPr>
            <p:nvPr/>
          </p:nvSpPr>
          <p:spPr bwMode="auto">
            <a:xfrm>
              <a:off x="254610" y="4524402"/>
              <a:ext cx="555582" cy="310051"/>
            </a:xfrm>
            <a:custGeom>
              <a:avLst/>
              <a:gdLst>
                <a:gd name="T0" fmla="*/ 119 w 262"/>
                <a:gd name="T1" fmla="*/ 120 h 146"/>
                <a:gd name="T2" fmla="*/ 116 w 262"/>
                <a:gd name="T3" fmla="*/ 139 h 146"/>
                <a:gd name="T4" fmla="*/ 105 w 262"/>
                <a:gd name="T5" fmla="*/ 107 h 146"/>
                <a:gd name="T6" fmla="*/ 106 w 262"/>
                <a:gd name="T7" fmla="*/ 132 h 146"/>
                <a:gd name="T8" fmla="*/ 83 w 262"/>
                <a:gd name="T9" fmla="*/ 116 h 146"/>
                <a:gd name="T10" fmla="*/ 96 w 262"/>
                <a:gd name="T11" fmla="*/ 97 h 146"/>
                <a:gd name="T12" fmla="*/ 75 w 262"/>
                <a:gd name="T13" fmla="*/ 112 h 146"/>
                <a:gd name="T14" fmla="*/ 79 w 262"/>
                <a:gd name="T15" fmla="*/ 93 h 146"/>
                <a:gd name="T16" fmla="*/ 78 w 262"/>
                <a:gd name="T17" fmla="*/ 110 h 146"/>
                <a:gd name="T18" fmla="*/ 36 w 262"/>
                <a:gd name="T19" fmla="*/ 90 h 146"/>
                <a:gd name="T20" fmla="*/ 213 w 262"/>
                <a:gd name="T21" fmla="*/ 87 h 146"/>
                <a:gd name="T22" fmla="*/ 31 w 262"/>
                <a:gd name="T23" fmla="*/ 88 h 146"/>
                <a:gd name="T24" fmla="*/ 205 w 262"/>
                <a:gd name="T25" fmla="*/ 82 h 146"/>
                <a:gd name="T26" fmla="*/ 32 w 262"/>
                <a:gd name="T27" fmla="*/ 79 h 146"/>
                <a:gd name="T28" fmla="*/ 63 w 262"/>
                <a:gd name="T29" fmla="*/ 32 h 146"/>
                <a:gd name="T30" fmla="*/ 108 w 262"/>
                <a:gd name="T31" fmla="*/ 47 h 146"/>
                <a:gd name="T32" fmla="*/ 196 w 262"/>
                <a:gd name="T33" fmla="*/ 90 h 146"/>
                <a:gd name="T34" fmla="*/ 147 w 262"/>
                <a:gd name="T35" fmla="*/ 83 h 146"/>
                <a:gd name="T36" fmla="*/ 145 w 262"/>
                <a:gd name="T37" fmla="*/ 102 h 146"/>
                <a:gd name="T38" fmla="*/ 167 w 262"/>
                <a:gd name="T39" fmla="*/ 122 h 146"/>
                <a:gd name="T40" fmla="*/ 133 w 262"/>
                <a:gd name="T41" fmla="*/ 120 h 146"/>
                <a:gd name="T42" fmla="*/ 143 w 262"/>
                <a:gd name="T43" fmla="*/ 141 h 146"/>
                <a:gd name="T44" fmla="*/ 123 w 262"/>
                <a:gd name="T45" fmla="*/ 116 h 146"/>
                <a:gd name="T46" fmla="*/ 110 w 262"/>
                <a:gd name="T47" fmla="*/ 100 h 146"/>
                <a:gd name="T48" fmla="*/ 78 w 262"/>
                <a:gd name="T49" fmla="*/ 89 h 146"/>
                <a:gd name="T50" fmla="*/ 75 w 262"/>
                <a:gd name="T51" fmla="*/ 48 h 146"/>
                <a:gd name="T52" fmla="*/ 176 w 262"/>
                <a:gd name="T53" fmla="*/ 34 h 146"/>
                <a:gd name="T54" fmla="*/ 129 w 262"/>
                <a:gd name="T55" fmla="*/ 39 h 146"/>
                <a:gd name="T56" fmla="*/ 38 w 262"/>
                <a:gd name="T57" fmla="*/ 79 h 146"/>
                <a:gd name="T58" fmla="*/ 61 w 262"/>
                <a:gd name="T59" fmla="*/ 27 h 146"/>
                <a:gd name="T60" fmla="*/ 39 w 262"/>
                <a:gd name="T61" fmla="*/ 85 h 146"/>
                <a:gd name="T62" fmla="*/ 219 w 262"/>
                <a:gd name="T63" fmla="*/ 71 h 146"/>
                <a:gd name="T64" fmla="*/ 213 w 262"/>
                <a:gd name="T65" fmla="*/ 78 h 146"/>
                <a:gd name="T66" fmla="*/ 190 w 262"/>
                <a:gd name="T67" fmla="*/ 24 h 146"/>
                <a:gd name="T68" fmla="*/ 198 w 262"/>
                <a:gd name="T69" fmla="*/ 9 h 146"/>
                <a:gd name="T70" fmla="*/ 184 w 262"/>
                <a:gd name="T71" fmla="*/ 23 h 146"/>
                <a:gd name="T72" fmla="*/ 98 w 262"/>
                <a:gd name="T73" fmla="*/ 22 h 146"/>
                <a:gd name="T74" fmla="*/ 64 w 262"/>
                <a:gd name="T75" fmla="*/ 17 h 146"/>
                <a:gd name="T76" fmla="*/ 52 w 262"/>
                <a:gd name="T77" fmla="*/ 16 h 146"/>
                <a:gd name="T78" fmla="*/ 30 w 262"/>
                <a:gd name="T79" fmla="*/ 70 h 146"/>
                <a:gd name="T80" fmla="*/ 22 w 262"/>
                <a:gd name="T81" fmla="*/ 68 h 146"/>
                <a:gd name="T82" fmla="*/ 19 w 262"/>
                <a:gd name="T83" fmla="*/ 62 h 146"/>
                <a:gd name="T84" fmla="*/ 13 w 262"/>
                <a:gd name="T85" fmla="*/ 60 h 146"/>
                <a:gd name="T86" fmla="*/ 9 w 262"/>
                <a:gd name="T87" fmla="*/ 55 h 146"/>
                <a:gd name="T88" fmla="*/ 2 w 262"/>
                <a:gd name="T89" fmla="*/ 79 h 146"/>
                <a:gd name="T90" fmla="*/ 52 w 262"/>
                <a:gd name="T91" fmla="*/ 84 h 146"/>
                <a:gd name="T92" fmla="*/ 78 w 262"/>
                <a:gd name="T93" fmla="*/ 117 h 146"/>
                <a:gd name="T94" fmla="*/ 95 w 262"/>
                <a:gd name="T95" fmla="*/ 132 h 146"/>
                <a:gd name="T96" fmla="*/ 124 w 262"/>
                <a:gd name="T97" fmla="*/ 137 h 146"/>
                <a:gd name="T98" fmla="*/ 155 w 262"/>
                <a:gd name="T99" fmla="*/ 134 h 146"/>
                <a:gd name="T100" fmla="*/ 192 w 262"/>
                <a:gd name="T101" fmla="*/ 110 h 146"/>
                <a:gd name="T102" fmla="*/ 206 w 262"/>
                <a:gd name="T103" fmla="*/ 89 h 146"/>
                <a:gd name="T104" fmla="*/ 262 w 262"/>
                <a:gd name="T105" fmla="*/ 55 h 146"/>
                <a:gd name="T106" fmla="*/ 254 w 262"/>
                <a:gd name="T107" fmla="*/ 56 h 146"/>
                <a:gd name="T108" fmla="*/ 238 w 262"/>
                <a:gd name="T109" fmla="*/ 77 h 146"/>
                <a:gd name="T110" fmla="*/ 241 w 262"/>
                <a:gd name="T111" fmla="*/ 59 h 146"/>
                <a:gd name="T112" fmla="*/ 232 w 262"/>
                <a:gd name="T113" fmla="*/ 61 h 146"/>
                <a:gd name="T114" fmla="*/ 224 w 262"/>
                <a:gd name="T115" fmla="*/ 72 h 146"/>
                <a:gd name="T116" fmla="*/ 197 w 262"/>
                <a:gd name="T117" fmla="*/ 1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2" h="146">
                  <a:moveTo>
                    <a:pt x="116" y="139"/>
                  </a:moveTo>
                  <a:cubicBezTo>
                    <a:pt x="114" y="139"/>
                    <a:pt x="114" y="139"/>
                    <a:pt x="113" y="139"/>
                  </a:cubicBezTo>
                  <a:cubicBezTo>
                    <a:pt x="112" y="138"/>
                    <a:pt x="111" y="135"/>
                    <a:pt x="111" y="133"/>
                  </a:cubicBezTo>
                  <a:cubicBezTo>
                    <a:pt x="111" y="133"/>
                    <a:pt x="112" y="132"/>
                    <a:pt x="112" y="131"/>
                  </a:cubicBezTo>
                  <a:cubicBezTo>
                    <a:pt x="113" y="129"/>
                    <a:pt x="114" y="125"/>
                    <a:pt x="115" y="123"/>
                  </a:cubicBezTo>
                  <a:cubicBezTo>
                    <a:pt x="115" y="122"/>
                    <a:pt x="115" y="122"/>
                    <a:pt x="116" y="122"/>
                  </a:cubicBezTo>
                  <a:cubicBezTo>
                    <a:pt x="116" y="122"/>
                    <a:pt x="116" y="122"/>
                    <a:pt x="116" y="122"/>
                  </a:cubicBezTo>
                  <a:cubicBezTo>
                    <a:pt x="116" y="121"/>
                    <a:pt x="116" y="121"/>
                    <a:pt x="117" y="120"/>
                  </a:cubicBezTo>
                  <a:cubicBezTo>
                    <a:pt x="118" y="120"/>
                    <a:pt x="118" y="120"/>
                    <a:pt x="119" y="120"/>
                  </a:cubicBezTo>
                  <a:cubicBezTo>
                    <a:pt x="119" y="120"/>
                    <a:pt x="119" y="120"/>
                    <a:pt x="119" y="120"/>
                  </a:cubicBezTo>
                  <a:cubicBezTo>
                    <a:pt x="119" y="120"/>
                    <a:pt x="120" y="120"/>
                    <a:pt x="121" y="120"/>
                  </a:cubicBezTo>
                  <a:cubicBezTo>
                    <a:pt x="122" y="121"/>
                    <a:pt x="123" y="122"/>
                    <a:pt x="123" y="122"/>
                  </a:cubicBezTo>
                  <a:cubicBezTo>
                    <a:pt x="124" y="123"/>
                    <a:pt x="124" y="124"/>
                    <a:pt x="124" y="125"/>
                  </a:cubicBezTo>
                  <a:cubicBezTo>
                    <a:pt x="124" y="125"/>
                    <a:pt x="124" y="125"/>
                    <a:pt x="124" y="125"/>
                  </a:cubicBezTo>
                  <a:cubicBezTo>
                    <a:pt x="124" y="125"/>
                    <a:pt x="124" y="126"/>
                    <a:pt x="123" y="128"/>
                  </a:cubicBezTo>
                  <a:cubicBezTo>
                    <a:pt x="122" y="131"/>
                    <a:pt x="120" y="135"/>
                    <a:pt x="118" y="138"/>
                  </a:cubicBezTo>
                  <a:cubicBezTo>
                    <a:pt x="118" y="139"/>
                    <a:pt x="117" y="139"/>
                    <a:pt x="116" y="139"/>
                  </a:cubicBezTo>
                  <a:cubicBezTo>
                    <a:pt x="116" y="139"/>
                    <a:pt x="116" y="139"/>
                    <a:pt x="116" y="139"/>
                  </a:cubicBezTo>
                  <a:cubicBezTo>
                    <a:pt x="116" y="139"/>
                    <a:pt x="116" y="139"/>
                    <a:pt x="116" y="139"/>
                  </a:cubicBezTo>
                  <a:moveTo>
                    <a:pt x="104" y="133"/>
                  </a:moveTo>
                  <a:cubicBezTo>
                    <a:pt x="102" y="133"/>
                    <a:pt x="100" y="131"/>
                    <a:pt x="99" y="130"/>
                  </a:cubicBezTo>
                  <a:cubicBezTo>
                    <a:pt x="98" y="129"/>
                    <a:pt x="98" y="127"/>
                    <a:pt x="98" y="126"/>
                  </a:cubicBezTo>
                  <a:cubicBezTo>
                    <a:pt x="98" y="125"/>
                    <a:pt x="98" y="124"/>
                    <a:pt x="99" y="122"/>
                  </a:cubicBezTo>
                  <a:cubicBezTo>
                    <a:pt x="99" y="122"/>
                    <a:pt x="99" y="122"/>
                    <a:pt x="99" y="122"/>
                  </a:cubicBezTo>
                  <a:cubicBezTo>
                    <a:pt x="99" y="121"/>
                    <a:pt x="100" y="120"/>
                    <a:pt x="100" y="119"/>
                  </a:cubicBezTo>
                  <a:cubicBezTo>
                    <a:pt x="102" y="116"/>
                    <a:pt x="103" y="113"/>
                    <a:pt x="104" y="110"/>
                  </a:cubicBezTo>
                  <a:cubicBezTo>
                    <a:pt x="104" y="109"/>
                    <a:pt x="104" y="108"/>
                    <a:pt x="105" y="107"/>
                  </a:cubicBezTo>
                  <a:cubicBezTo>
                    <a:pt x="105" y="106"/>
                    <a:pt x="107" y="105"/>
                    <a:pt x="109" y="105"/>
                  </a:cubicBezTo>
                  <a:cubicBezTo>
                    <a:pt x="109" y="105"/>
                    <a:pt x="109" y="105"/>
                    <a:pt x="109" y="105"/>
                  </a:cubicBezTo>
                  <a:cubicBezTo>
                    <a:pt x="109" y="105"/>
                    <a:pt x="109" y="105"/>
                    <a:pt x="109" y="105"/>
                  </a:cubicBezTo>
                  <a:cubicBezTo>
                    <a:pt x="109" y="105"/>
                    <a:pt x="109" y="105"/>
                    <a:pt x="109" y="105"/>
                  </a:cubicBezTo>
                  <a:cubicBezTo>
                    <a:pt x="111" y="105"/>
                    <a:pt x="113" y="107"/>
                    <a:pt x="113" y="109"/>
                  </a:cubicBezTo>
                  <a:cubicBezTo>
                    <a:pt x="113" y="109"/>
                    <a:pt x="113" y="109"/>
                    <a:pt x="113" y="110"/>
                  </a:cubicBezTo>
                  <a:cubicBezTo>
                    <a:pt x="113" y="111"/>
                    <a:pt x="113" y="112"/>
                    <a:pt x="112" y="114"/>
                  </a:cubicBezTo>
                  <a:cubicBezTo>
                    <a:pt x="111" y="119"/>
                    <a:pt x="109" y="125"/>
                    <a:pt x="107" y="130"/>
                  </a:cubicBezTo>
                  <a:cubicBezTo>
                    <a:pt x="107" y="132"/>
                    <a:pt x="106" y="132"/>
                    <a:pt x="106" y="132"/>
                  </a:cubicBezTo>
                  <a:cubicBezTo>
                    <a:pt x="105" y="133"/>
                    <a:pt x="105" y="133"/>
                    <a:pt x="105" y="133"/>
                  </a:cubicBezTo>
                  <a:cubicBezTo>
                    <a:pt x="104" y="133"/>
                    <a:pt x="104" y="133"/>
                    <a:pt x="104" y="133"/>
                  </a:cubicBezTo>
                  <a:cubicBezTo>
                    <a:pt x="104" y="133"/>
                    <a:pt x="104" y="133"/>
                    <a:pt x="104" y="133"/>
                  </a:cubicBezTo>
                  <a:moveTo>
                    <a:pt x="89" y="124"/>
                  </a:moveTo>
                  <a:cubicBezTo>
                    <a:pt x="89" y="124"/>
                    <a:pt x="89" y="124"/>
                    <a:pt x="89" y="124"/>
                  </a:cubicBezTo>
                  <a:cubicBezTo>
                    <a:pt x="88" y="124"/>
                    <a:pt x="86" y="124"/>
                    <a:pt x="86" y="123"/>
                  </a:cubicBezTo>
                  <a:cubicBezTo>
                    <a:pt x="85" y="123"/>
                    <a:pt x="84" y="123"/>
                    <a:pt x="84" y="122"/>
                  </a:cubicBezTo>
                  <a:cubicBezTo>
                    <a:pt x="84" y="122"/>
                    <a:pt x="84" y="121"/>
                    <a:pt x="83" y="121"/>
                  </a:cubicBezTo>
                  <a:cubicBezTo>
                    <a:pt x="83" y="119"/>
                    <a:pt x="83" y="117"/>
                    <a:pt x="83" y="116"/>
                  </a:cubicBezTo>
                  <a:cubicBezTo>
                    <a:pt x="83" y="116"/>
                    <a:pt x="83" y="116"/>
                    <a:pt x="83" y="116"/>
                  </a:cubicBezTo>
                  <a:cubicBezTo>
                    <a:pt x="83" y="113"/>
                    <a:pt x="84" y="110"/>
                    <a:pt x="86" y="106"/>
                  </a:cubicBezTo>
                  <a:cubicBezTo>
                    <a:pt x="87" y="105"/>
                    <a:pt x="87" y="104"/>
                    <a:pt x="87" y="104"/>
                  </a:cubicBezTo>
                  <a:cubicBezTo>
                    <a:pt x="88" y="103"/>
                    <a:pt x="88" y="103"/>
                    <a:pt x="88" y="103"/>
                  </a:cubicBezTo>
                  <a:cubicBezTo>
                    <a:pt x="88" y="102"/>
                    <a:pt x="88" y="102"/>
                    <a:pt x="88" y="102"/>
                  </a:cubicBezTo>
                  <a:cubicBezTo>
                    <a:pt x="89" y="101"/>
                    <a:pt x="89" y="100"/>
                    <a:pt x="90" y="99"/>
                  </a:cubicBezTo>
                  <a:cubicBezTo>
                    <a:pt x="91" y="98"/>
                    <a:pt x="93" y="97"/>
                    <a:pt x="94" y="97"/>
                  </a:cubicBezTo>
                  <a:cubicBezTo>
                    <a:pt x="94" y="97"/>
                    <a:pt x="94" y="97"/>
                    <a:pt x="94" y="97"/>
                  </a:cubicBezTo>
                  <a:cubicBezTo>
                    <a:pt x="95" y="97"/>
                    <a:pt x="96" y="97"/>
                    <a:pt x="96" y="97"/>
                  </a:cubicBezTo>
                  <a:cubicBezTo>
                    <a:pt x="97" y="97"/>
                    <a:pt x="98" y="98"/>
                    <a:pt x="99" y="99"/>
                  </a:cubicBezTo>
                  <a:cubicBezTo>
                    <a:pt x="99" y="101"/>
                    <a:pt x="100" y="102"/>
                    <a:pt x="100" y="104"/>
                  </a:cubicBezTo>
                  <a:cubicBezTo>
                    <a:pt x="100" y="104"/>
                    <a:pt x="100" y="105"/>
                    <a:pt x="100" y="106"/>
                  </a:cubicBezTo>
                  <a:cubicBezTo>
                    <a:pt x="100" y="106"/>
                    <a:pt x="100" y="106"/>
                    <a:pt x="100" y="106"/>
                  </a:cubicBezTo>
                  <a:cubicBezTo>
                    <a:pt x="100" y="107"/>
                    <a:pt x="100" y="107"/>
                    <a:pt x="99" y="108"/>
                  </a:cubicBezTo>
                  <a:cubicBezTo>
                    <a:pt x="98" y="111"/>
                    <a:pt x="97" y="114"/>
                    <a:pt x="96" y="117"/>
                  </a:cubicBezTo>
                  <a:cubicBezTo>
                    <a:pt x="94" y="120"/>
                    <a:pt x="93" y="122"/>
                    <a:pt x="91" y="123"/>
                  </a:cubicBezTo>
                  <a:cubicBezTo>
                    <a:pt x="90" y="124"/>
                    <a:pt x="90" y="124"/>
                    <a:pt x="89" y="124"/>
                  </a:cubicBezTo>
                  <a:moveTo>
                    <a:pt x="75" y="112"/>
                  </a:moveTo>
                  <a:cubicBezTo>
                    <a:pt x="75" y="112"/>
                    <a:pt x="75" y="112"/>
                    <a:pt x="75" y="112"/>
                  </a:cubicBezTo>
                  <a:cubicBezTo>
                    <a:pt x="74" y="112"/>
                    <a:pt x="74" y="112"/>
                    <a:pt x="74" y="112"/>
                  </a:cubicBezTo>
                  <a:cubicBezTo>
                    <a:pt x="74" y="112"/>
                    <a:pt x="73" y="112"/>
                    <a:pt x="72" y="111"/>
                  </a:cubicBezTo>
                  <a:cubicBezTo>
                    <a:pt x="72" y="110"/>
                    <a:pt x="72" y="110"/>
                    <a:pt x="72" y="109"/>
                  </a:cubicBezTo>
                  <a:cubicBezTo>
                    <a:pt x="72" y="109"/>
                    <a:pt x="72" y="109"/>
                    <a:pt x="72" y="109"/>
                  </a:cubicBezTo>
                  <a:cubicBezTo>
                    <a:pt x="72" y="108"/>
                    <a:pt x="72" y="108"/>
                    <a:pt x="72" y="107"/>
                  </a:cubicBezTo>
                  <a:cubicBezTo>
                    <a:pt x="73" y="103"/>
                    <a:pt x="74" y="100"/>
                    <a:pt x="76" y="97"/>
                  </a:cubicBezTo>
                  <a:cubicBezTo>
                    <a:pt x="76" y="96"/>
                    <a:pt x="77" y="95"/>
                    <a:pt x="77" y="94"/>
                  </a:cubicBezTo>
                  <a:cubicBezTo>
                    <a:pt x="78" y="94"/>
                    <a:pt x="78" y="93"/>
                    <a:pt x="79" y="93"/>
                  </a:cubicBezTo>
                  <a:cubicBezTo>
                    <a:pt x="79" y="93"/>
                    <a:pt x="79" y="93"/>
                    <a:pt x="79" y="93"/>
                  </a:cubicBezTo>
                  <a:cubicBezTo>
                    <a:pt x="79" y="93"/>
                    <a:pt x="79" y="93"/>
                    <a:pt x="79" y="93"/>
                  </a:cubicBezTo>
                  <a:cubicBezTo>
                    <a:pt x="79" y="93"/>
                    <a:pt x="79" y="93"/>
                    <a:pt x="79" y="93"/>
                  </a:cubicBezTo>
                  <a:cubicBezTo>
                    <a:pt x="80" y="93"/>
                    <a:pt x="81" y="94"/>
                    <a:pt x="82" y="94"/>
                  </a:cubicBezTo>
                  <a:cubicBezTo>
                    <a:pt x="83" y="95"/>
                    <a:pt x="84" y="96"/>
                    <a:pt x="84" y="98"/>
                  </a:cubicBezTo>
                  <a:cubicBezTo>
                    <a:pt x="84" y="99"/>
                    <a:pt x="84" y="100"/>
                    <a:pt x="83" y="101"/>
                  </a:cubicBezTo>
                  <a:cubicBezTo>
                    <a:pt x="83" y="102"/>
                    <a:pt x="82" y="103"/>
                    <a:pt x="82" y="104"/>
                  </a:cubicBezTo>
                  <a:cubicBezTo>
                    <a:pt x="81" y="106"/>
                    <a:pt x="80" y="107"/>
                    <a:pt x="79" y="109"/>
                  </a:cubicBezTo>
                  <a:cubicBezTo>
                    <a:pt x="79" y="109"/>
                    <a:pt x="78" y="110"/>
                    <a:pt x="78" y="110"/>
                  </a:cubicBezTo>
                  <a:cubicBezTo>
                    <a:pt x="78" y="111"/>
                    <a:pt x="76" y="112"/>
                    <a:pt x="75" y="112"/>
                  </a:cubicBezTo>
                  <a:moveTo>
                    <a:pt x="36" y="90"/>
                  </a:moveTo>
                  <a:cubicBezTo>
                    <a:pt x="36" y="90"/>
                    <a:pt x="35" y="90"/>
                    <a:pt x="34" y="90"/>
                  </a:cubicBezTo>
                  <a:cubicBezTo>
                    <a:pt x="34" y="90"/>
                    <a:pt x="34" y="90"/>
                    <a:pt x="33" y="89"/>
                  </a:cubicBezTo>
                  <a:cubicBezTo>
                    <a:pt x="34" y="89"/>
                    <a:pt x="34" y="88"/>
                    <a:pt x="34" y="88"/>
                  </a:cubicBezTo>
                  <a:cubicBezTo>
                    <a:pt x="35" y="88"/>
                    <a:pt x="35" y="88"/>
                    <a:pt x="35" y="88"/>
                  </a:cubicBezTo>
                  <a:cubicBezTo>
                    <a:pt x="35" y="89"/>
                    <a:pt x="36" y="89"/>
                    <a:pt x="36" y="89"/>
                  </a:cubicBezTo>
                  <a:cubicBezTo>
                    <a:pt x="36" y="90"/>
                    <a:pt x="36" y="90"/>
                    <a:pt x="36" y="90"/>
                  </a:cubicBezTo>
                  <a:cubicBezTo>
                    <a:pt x="36" y="90"/>
                    <a:pt x="36" y="90"/>
                    <a:pt x="36" y="90"/>
                  </a:cubicBezTo>
                  <a:cubicBezTo>
                    <a:pt x="36" y="90"/>
                    <a:pt x="36" y="90"/>
                    <a:pt x="36" y="90"/>
                  </a:cubicBezTo>
                  <a:cubicBezTo>
                    <a:pt x="36" y="90"/>
                    <a:pt x="36" y="90"/>
                    <a:pt x="36" y="90"/>
                  </a:cubicBezTo>
                  <a:cubicBezTo>
                    <a:pt x="36" y="90"/>
                    <a:pt x="36" y="90"/>
                    <a:pt x="36" y="90"/>
                  </a:cubicBezTo>
                  <a:moveTo>
                    <a:pt x="213" y="87"/>
                  </a:moveTo>
                  <a:cubicBezTo>
                    <a:pt x="212" y="87"/>
                    <a:pt x="212" y="87"/>
                    <a:pt x="211" y="87"/>
                  </a:cubicBezTo>
                  <a:cubicBezTo>
                    <a:pt x="212" y="86"/>
                    <a:pt x="212" y="86"/>
                    <a:pt x="212" y="86"/>
                  </a:cubicBezTo>
                  <a:cubicBezTo>
                    <a:pt x="213" y="86"/>
                    <a:pt x="213" y="86"/>
                    <a:pt x="214" y="86"/>
                  </a:cubicBezTo>
                  <a:cubicBezTo>
                    <a:pt x="214" y="86"/>
                    <a:pt x="214" y="86"/>
                    <a:pt x="214" y="86"/>
                  </a:cubicBezTo>
                  <a:cubicBezTo>
                    <a:pt x="214" y="86"/>
                    <a:pt x="213" y="87"/>
                    <a:pt x="213" y="87"/>
                  </a:cubicBezTo>
                  <a:moveTo>
                    <a:pt x="209" y="85"/>
                  </a:moveTo>
                  <a:cubicBezTo>
                    <a:pt x="208" y="85"/>
                    <a:pt x="208" y="85"/>
                    <a:pt x="208" y="85"/>
                  </a:cubicBezTo>
                  <a:cubicBezTo>
                    <a:pt x="208" y="85"/>
                    <a:pt x="208" y="85"/>
                    <a:pt x="208" y="85"/>
                  </a:cubicBezTo>
                  <a:cubicBezTo>
                    <a:pt x="208" y="84"/>
                    <a:pt x="208" y="84"/>
                    <a:pt x="208" y="84"/>
                  </a:cubicBezTo>
                  <a:cubicBezTo>
                    <a:pt x="209" y="84"/>
                    <a:pt x="209" y="85"/>
                    <a:pt x="210" y="85"/>
                  </a:cubicBezTo>
                  <a:cubicBezTo>
                    <a:pt x="210" y="85"/>
                    <a:pt x="210" y="85"/>
                    <a:pt x="210" y="85"/>
                  </a:cubicBezTo>
                  <a:cubicBezTo>
                    <a:pt x="210" y="85"/>
                    <a:pt x="210" y="85"/>
                    <a:pt x="210" y="85"/>
                  </a:cubicBezTo>
                  <a:cubicBezTo>
                    <a:pt x="209" y="85"/>
                    <a:pt x="209" y="85"/>
                    <a:pt x="209" y="85"/>
                  </a:cubicBezTo>
                  <a:moveTo>
                    <a:pt x="31" y="88"/>
                  </a:moveTo>
                  <a:cubicBezTo>
                    <a:pt x="31" y="88"/>
                    <a:pt x="31" y="88"/>
                    <a:pt x="31" y="88"/>
                  </a:cubicBezTo>
                  <a:cubicBezTo>
                    <a:pt x="31" y="88"/>
                    <a:pt x="30" y="88"/>
                    <a:pt x="30" y="87"/>
                  </a:cubicBezTo>
                  <a:cubicBezTo>
                    <a:pt x="30" y="87"/>
                    <a:pt x="30" y="87"/>
                    <a:pt x="30" y="87"/>
                  </a:cubicBezTo>
                  <a:cubicBezTo>
                    <a:pt x="31" y="85"/>
                    <a:pt x="32" y="83"/>
                    <a:pt x="33" y="82"/>
                  </a:cubicBezTo>
                  <a:cubicBezTo>
                    <a:pt x="33" y="82"/>
                    <a:pt x="33" y="83"/>
                    <a:pt x="33" y="83"/>
                  </a:cubicBezTo>
                  <a:cubicBezTo>
                    <a:pt x="33" y="84"/>
                    <a:pt x="33" y="84"/>
                    <a:pt x="33" y="85"/>
                  </a:cubicBezTo>
                  <a:cubicBezTo>
                    <a:pt x="32" y="86"/>
                    <a:pt x="32" y="87"/>
                    <a:pt x="31" y="88"/>
                  </a:cubicBezTo>
                  <a:moveTo>
                    <a:pt x="206" y="83"/>
                  </a:moveTo>
                  <a:cubicBezTo>
                    <a:pt x="206" y="82"/>
                    <a:pt x="205" y="82"/>
                    <a:pt x="205" y="82"/>
                  </a:cubicBezTo>
                  <a:cubicBezTo>
                    <a:pt x="206" y="81"/>
                    <a:pt x="206" y="81"/>
                    <a:pt x="206" y="81"/>
                  </a:cubicBezTo>
                  <a:cubicBezTo>
                    <a:pt x="206" y="82"/>
                    <a:pt x="206" y="82"/>
                    <a:pt x="206" y="82"/>
                  </a:cubicBezTo>
                  <a:cubicBezTo>
                    <a:pt x="206" y="83"/>
                    <a:pt x="206" y="83"/>
                    <a:pt x="206" y="83"/>
                  </a:cubicBezTo>
                  <a:moveTo>
                    <a:pt x="27" y="86"/>
                  </a:moveTo>
                  <a:cubicBezTo>
                    <a:pt x="27" y="86"/>
                    <a:pt x="26" y="86"/>
                    <a:pt x="26" y="85"/>
                  </a:cubicBezTo>
                  <a:cubicBezTo>
                    <a:pt x="28" y="82"/>
                    <a:pt x="30" y="78"/>
                    <a:pt x="33" y="75"/>
                  </a:cubicBezTo>
                  <a:cubicBezTo>
                    <a:pt x="33" y="76"/>
                    <a:pt x="33" y="77"/>
                    <a:pt x="33" y="79"/>
                  </a:cubicBezTo>
                  <a:cubicBezTo>
                    <a:pt x="33" y="79"/>
                    <a:pt x="33" y="79"/>
                    <a:pt x="33" y="79"/>
                  </a:cubicBezTo>
                  <a:cubicBezTo>
                    <a:pt x="32" y="79"/>
                    <a:pt x="32" y="79"/>
                    <a:pt x="32" y="79"/>
                  </a:cubicBezTo>
                  <a:cubicBezTo>
                    <a:pt x="30" y="81"/>
                    <a:pt x="29" y="84"/>
                    <a:pt x="27" y="86"/>
                  </a:cubicBezTo>
                  <a:moveTo>
                    <a:pt x="71" y="95"/>
                  </a:moveTo>
                  <a:cubicBezTo>
                    <a:pt x="65" y="86"/>
                    <a:pt x="56" y="80"/>
                    <a:pt x="45" y="76"/>
                  </a:cubicBezTo>
                  <a:cubicBezTo>
                    <a:pt x="46" y="61"/>
                    <a:pt x="51" y="45"/>
                    <a:pt x="61" y="33"/>
                  </a:cubicBezTo>
                  <a:cubicBezTo>
                    <a:pt x="61" y="32"/>
                    <a:pt x="62" y="32"/>
                    <a:pt x="62" y="32"/>
                  </a:cubicBezTo>
                  <a:cubicBezTo>
                    <a:pt x="62" y="32"/>
                    <a:pt x="62" y="32"/>
                    <a:pt x="62" y="32"/>
                  </a:cubicBezTo>
                  <a:cubicBezTo>
                    <a:pt x="62" y="32"/>
                    <a:pt x="62" y="32"/>
                    <a:pt x="62" y="32"/>
                  </a:cubicBezTo>
                  <a:cubicBezTo>
                    <a:pt x="63" y="32"/>
                    <a:pt x="63" y="32"/>
                    <a:pt x="63" y="32"/>
                  </a:cubicBezTo>
                  <a:cubicBezTo>
                    <a:pt x="63" y="32"/>
                    <a:pt x="63" y="32"/>
                    <a:pt x="63" y="32"/>
                  </a:cubicBezTo>
                  <a:cubicBezTo>
                    <a:pt x="63" y="32"/>
                    <a:pt x="63" y="32"/>
                    <a:pt x="64" y="32"/>
                  </a:cubicBezTo>
                  <a:cubicBezTo>
                    <a:pt x="69" y="33"/>
                    <a:pt x="74" y="34"/>
                    <a:pt x="80" y="36"/>
                  </a:cubicBezTo>
                  <a:cubicBezTo>
                    <a:pt x="78" y="38"/>
                    <a:pt x="76" y="39"/>
                    <a:pt x="73" y="41"/>
                  </a:cubicBezTo>
                  <a:cubicBezTo>
                    <a:pt x="71" y="43"/>
                    <a:pt x="70" y="45"/>
                    <a:pt x="70" y="48"/>
                  </a:cubicBezTo>
                  <a:cubicBezTo>
                    <a:pt x="70" y="50"/>
                    <a:pt x="70" y="51"/>
                    <a:pt x="71" y="53"/>
                  </a:cubicBezTo>
                  <a:cubicBezTo>
                    <a:pt x="72" y="54"/>
                    <a:pt x="74" y="56"/>
                    <a:pt x="76" y="56"/>
                  </a:cubicBezTo>
                  <a:cubicBezTo>
                    <a:pt x="78" y="57"/>
                    <a:pt x="81" y="57"/>
                    <a:pt x="83" y="57"/>
                  </a:cubicBezTo>
                  <a:cubicBezTo>
                    <a:pt x="85" y="57"/>
                    <a:pt x="87" y="57"/>
                    <a:pt x="88" y="57"/>
                  </a:cubicBezTo>
                  <a:cubicBezTo>
                    <a:pt x="96" y="55"/>
                    <a:pt x="102" y="50"/>
                    <a:pt x="108" y="47"/>
                  </a:cubicBezTo>
                  <a:cubicBezTo>
                    <a:pt x="112" y="44"/>
                    <a:pt x="118" y="42"/>
                    <a:pt x="122" y="42"/>
                  </a:cubicBezTo>
                  <a:cubicBezTo>
                    <a:pt x="123" y="42"/>
                    <a:pt x="123" y="42"/>
                    <a:pt x="123" y="42"/>
                  </a:cubicBezTo>
                  <a:cubicBezTo>
                    <a:pt x="125" y="42"/>
                    <a:pt x="127" y="43"/>
                    <a:pt x="128" y="44"/>
                  </a:cubicBezTo>
                  <a:cubicBezTo>
                    <a:pt x="128" y="44"/>
                    <a:pt x="128" y="44"/>
                    <a:pt x="128" y="44"/>
                  </a:cubicBezTo>
                  <a:cubicBezTo>
                    <a:pt x="131" y="48"/>
                    <a:pt x="134" y="52"/>
                    <a:pt x="138" y="55"/>
                  </a:cubicBezTo>
                  <a:cubicBezTo>
                    <a:pt x="142" y="57"/>
                    <a:pt x="146" y="59"/>
                    <a:pt x="149" y="61"/>
                  </a:cubicBezTo>
                  <a:cubicBezTo>
                    <a:pt x="164" y="68"/>
                    <a:pt x="177" y="76"/>
                    <a:pt x="190" y="86"/>
                  </a:cubicBezTo>
                  <a:cubicBezTo>
                    <a:pt x="190" y="86"/>
                    <a:pt x="191" y="86"/>
                    <a:pt x="191" y="87"/>
                  </a:cubicBezTo>
                  <a:cubicBezTo>
                    <a:pt x="193" y="88"/>
                    <a:pt x="194" y="89"/>
                    <a:pt x="196" y="90"/>
                  </a:cubicBezTo>
                  <a:cubicBezTo>
                    <a:pt x="197" y="91"/>
                    <a:pt x="198" y="92"/>
                    <a:pt x="199" y="93"/>
                  </a:cubicBezTo>
                  <a:cubicBezTo>
                    <a:pt x="200" y="95"/>
                    <a:pt x="200" y="96"/>
                    <a:pt x="200" y="97"/>
                  </a:cubicBezTo>
                  <a:cubicBezTo>
                    <a:pt x="200" y="99"/>
                    <a:pt x="200" y="100"/>
                    <a:pt x="199" y="101"/>
                  </a:cubicBezTo>
                  <a:cubicBezTo>
                    <a:pt x="198" y="103"/>
                    <a:pt x="195" y="105"/>
                    <a:pt x="193" y="105"/>
                  </a:cubicBezTo>
                  <a:cubicBezTo>
                    <a:pt x="193" y="105"/>
                    <a:pt x="193" y="105"/>
                    <a:pt x="193" y="105"/>
                  </a:cubicBezTo>
                  <a:cubicBezTo>
                    <a:pt x="192" y="105"/>
                    <a:pt x="192" y="105"/>
                    <a:pt x="192" y="105"/>
                  </a:cubicBezTo>
                  <a:cubicBezTo>
                    <a:pt x="191" y="105"/>
                    <a:pt x="189" y="104"/>
                    <a:pt x="188" y="103"/>
                  </a:cubicBezTo>
                  <a:cubicBezTo>
                    <a:pt x="174" y="98"/>
                    <a:pt x="161" y="91"/>
                    <a:pt x="148" y="84"/>
                  </a:cubicBezTo>
                  <a:cubicBezTo>
                    <a:pt x="147" y="83"/>
                    <a:pt x="147" y="83"/>
                    <a:pt x="147" y="83"/>
                  </a:cubicBezTo>
                  <a:cubicBezTo>
                    <a:pt x="146" y="83"/>
                    <a:pt x="145" y="84"/>
                    <a:pt x="145" y="84"/>
                  </a:cubicBezTo>
                  <a:cubicBezTo>
                    <a:pt x="144" y="86"/>
                    <a:pt x="144" y="87"/>
                    <a:pt x="145" y="88"/>
                  </a:cubicBezTo>
                  <a:cubicBezTo>
                    <a:pt x="158" y="95"/>
                    <a:pt x="171" y="102"/>
                    <a:pt x="185" y="107"/>
                  </a:cubicBezTo>
                  <a:cubicBezTo>
                    <a:pt x="185" y="108"/>
                    <a:pt x="185" y="109"/>
                    <a:pt x="185" y="109"/>
                  </a:cubicBezTo>
                  <a:cubicBezTo>
                    <a:pt x="185" y="112"/>
                    <a:pt x="183" y="115"/>
                    <a:pt x="180" y="116"/>
                  </a:cubicBezTo>
                  <a:cubicBezTo>
                    <a:pt x="179" y="117"/>
                    <a:pt x="177" y="118"/>
                    <a:pt x="175" y="118"/>
                  </a:cubicBezTo>
                  <a:cubicBezTo>
                    <a:pt x="173" y="118"/>
                    <a:pt x="172" y="117"/>
                    <a:pt x="170" y="117"/>
                  </a:cubicBezTo>
                  <a:cubicBezTo>
                    <a:pt x="167" y="116"/>
                    <a:pt x="163" y="114"/>
                    <a:pt x="160" y="112"/>
                  </a:cubicBezTo>
                  <a:cubicBezTo>
                    <a:pt x="155" y="109"/>
                    <a:pt x="150" y="105"/>
                    <a:pt x="145" y="102"/>
                  </a:cubicBezTo>
                  <a:cubicBezTo>
                    <a:pt x="146" y="101"/>
                    <a:pt x="146" y="100"/>
                    <a:pt x="145" y="100"/>
                  </a:cubicBezTo>
                  <a:cubicBezTo>
                    <a:pt x="145" y="99"/>
                    <a:pt x="144" y="99"/>
                    <a:pt x="143" y="99"/>
                  </a:cubicBezTo>
                  <a:cubicBezTo>
                    <a:pt x="143" y="99"/>
                    <a:pt x="142" y="99"/>
                    <a:pt x="142" y="99"/>
                  </a:cubicBezTo>
                  <a:cubicBezTo>
                    <a:pt x="141" y="99"/>
                    <a:pt x="140" y="100"/>
                    <a:pt x="140" y="100"/>
                  </a:cubicBezTo>
                  <a:cubicBezTo>
                    <a:pt x="139" y="101"/>
                    <a:pt x="139" y="102"/>
                    <a:pt x="139" y="102"/>
                  </a:cubicBezTo>
                  <a:cubicBezTo>
                    <a:pt x="139" y="103"/>
                    <a:pt x="139" y="104"/>
                    <a:pt x="140" y="104"/>
                  </a:cubicBezTo>
                  <a:cubicBezTo>
                    <a:pt x="146" y="108"/>
                    <a:pt x="151" y="112"/>
                    <a:pt x="157" y="116"/>
                  </a:cubicBezTo>
                  <a:cubicBezTo>
                    <a:pt x="160" y="118"/>
                    <a:pt x="164" y="120"/>
                    <a:pt x="167" y="121"/>
                  </a:cubicBezTo>
                  <a:cubicBezTo>
                    <a:pt x="167" y="122"/>
                    <a:pt x="167" y="122"/>
                    <a:pt x="167" y="122"/>
                  </a:cubicBezTo>
                  <a:cubicBezTo>
                    <a:pt x="167" y="123"/>
                    <a:pt x="167" y="124"/>
                    <a:pt x="167" y="125"/>
                  </a:cubicBezTo>
                  <a:cubicBezTo>
                    <a:pt x="167" y="126"/>
                    <a:pt x="166" y="126"/>
                    <a:pt x="165" y="127"/>
                  </a:cubicBezTo>
                  <a:cubicBezTo>
                    <a:pt x="164" y="129"/>
                    <a:pt x="162" y="130"/>
                    <a:pt x="159" y="130"/>
                  </a:cubicBezTo>
                  <a:cubicBezTo>
                    <a:pt x="158" y="130"/>
                    <a:pt x="157" y="130"/>
                    <a:pt x="157" y="129"/>
                  </a:cubicBezTo>
                  <a:cubicBezTo>
                    <a:pt x="153" y="129"/>
                    <a:pt x="150" y="126"/>
                    <a:pt x="147" y="124"/>
                  </a:cubicBezTo>
                  <a:cubicBezTo>
                    <a:pt x="143" y="121"/>
                    <a:pt x="139" y="119"/>
                    <a:pt x="136" y="116"/>
                  </a:cubicBezTo>
                  <a:cubicBezTo>
                    <a:pt x="135" y="116"/>
                    <a:pt x="135" y="116"/>
                    <a:pt x="134" y="116"/>
                  </a:cubicBezTo>
                  <a:cubicBezTo>
                    <a:pt x="134" y="116"/>
                    <a:pt x="133" y="116"/>
                    <a:pt x="132" y="117"/>
                  </a:cubicBezTo>
                  <a:cubicBezTo>
                    <a:pt x="132" y="118"/>
                    <a:pt x="132" y="119"/>
                    <a:pt x="133" y="120"/>
                  </a:cubicBezTo>
                  <a:cubicBezTo>
                    <a:pt x="137" y="123"/>
                    <a:pt x="140" y="125"/>
                    <a:pt x="144" y="128"/>
                  </a:cubicBezTo>
                  <a:cubicBezTo>
                    <a:pt x="145" y="129"/>
                    <a:pt x="146" y="129"/>
                    <a:pt x="147" y="130"/>
                  </a:cubicBezTo>
                  <a:cubicBezTo>
                    <a:pt x="148" y="131"/>
                    <a:pt x="148" y="132"/>
                    <a:pt x="149" y="133"/>
                  </a:cubicBezTo>
                  <a:cubicBezTo>
                    <a:pt x="149" y="134"/>
                    <a:pt x="149" y="135"/>
                    <a:pt x="149" y="135"/>
                  </a:cubicBezTo>
                  <a:cubicBezTo>
                    <a:pt x="149" y="136"/>
                    <a:pt x="149" y="136"/>
                    <a:pt x="149" y="136"/>
                  </a:cubicBezTo>
                  <a:cubicBezTo>
                    <a:pt x="149" y="138"/>
                    <a:pt x="148" y="139"/>
                    <a:pt x="147" y="140"/>
                  </a:cubicBezTo>
                  <a:cubicBezTo>
                    <a:pt x="146" y="140"/>
                    <a:pt x="145" y="141"/>
                    <a:pt x="144" y="141"/>
                  </a:cubicBezTo>
                  <a:cubicBezTo>
                    <a:pt x="143" y="141"/>
                    <a:pt x="143" y="141"/>
                    <a:pt x="143" y="141"/>
                  </a:cubicBezTo>
                  <a:cubicBezTo>
                    <a:pt x="143" y="141"/>
                    <a:pt x="143" y="141"/>
                    <a:pt x="143" y="141"/>
                  </a:cubicBezTo>
                  <a:cubicBezTo>
                    <a:pt x="142" y="141"/>
                    <a:pt x="141" y="141"/>
                    <a:pt x="140" y="140"/>
                  </a:cubicBezTo>
                  <a:cubicBezTo>
                    <a:pt x="140" y="140"/>
                    <a:pt x="140" y="140"/>
                    <a:pt x="140" y="140"/>
                  </a:cubicBezTo>
                  <a:cubicBezTo>
                    <a:pt x="134" y="138"/>
                    <a:pt x="132" y="136"/>
                    <a:pt x="126" y="133"/>
                  </a:cubicBezTo>
                  <a:cubicBezTo>
                    <a:pt x="126" y="133"/>
                    <a:pt x="126" y="133"/>
                    <a:pt x="126" y="133"/>
                  </a:cubicBezTo>
                  <a:cubicBezTo>
                    <a:pt x="127" y="132"/>
                    <a:pt x="127" y="131"/>
                    <a:pt x="128" y="129"/>
                  </a:cubicBezTo>
                  <a:cubicBezTo>
                    <a:pt x="128" y="128"/>
                    <a:pt x="129" y="126"/>
                    <a:pt x="129" y="125"/>
                  </a:cubicBezTo>
                  <a:cubicBezTo>
                    <a:pt x="129" y="125"/>
                    <a:pt x="129" y="125"/>
                    <a:pt x="129" y="125"/>
                  </a:cubicBezTo>
                  <a:cubicBezTo>
                    <a:pt x="129" y="123"/>
                    <a:pt x="128" y="121"/>
                    <a:pt x="127" y="119"/>
                  </a:cubicBezTo>
                  <a:cubicBezTo>
                    <a:pt x="126" y="118"/>
                    <a:pt x="125" y="117"/>
                    <a:pt x="123" y="116"/>
                  </a:cubicBezTo>
                  <a:cubicBezTo>
                    <a:pt x="122" y="115"/>
                    <a:pt x="120" y="115"/>
                    <a:pt x="119" y="115"/>
                  </a:cubicBezTo>
                  <a:cubicBezTo>
                    <a:pt x="119" y="115"/>
                    <a:pt x="119" y="115"/>
                    <a:pt x="119" y="115"/>
                  </a:cubicBezTo>
                  <a:cubicBezTo>
                    <a:pt x="118" y="115"/>
                    <a:pt x="118" y="115"/>
                    <a:pt x="117" y="115"/>
                  </a:cubicBezTo>
                  <a:cubicBezTo>
                    <a:pt x="118" y="113"/>
                    <a:pt x="118" y="112"/>
                    <a:pt x="118" y="110"/>
                  </a:cubicBezTo>
                  <a:cubicBezTo>
                    <a:pt x="118" y="109"/>
                    <a:pt x="118" y="108"/>
                    <a:pt x="118" y="108"/>
                  </a:cubicBezTo>
                  <a:cubicBezTo>
                    <a:pt x="117" y="104"/>
                    <a:pt x="114" y="101"/>
                    <a:pt x="110" y="100"/>
                  </a:cubicBezTo>
                  <a:cubicBezTo>
                    <a:pt x="110" y="100"/>
                    <a:pt x="110" y="100"/>
                    <a:pt x="110" y="100"/>
                  </a:cubicBezTo>
                  <a:cubicBezTo>
                    <a:pt x="110" y="100"/>
                    <a:pt x="110" y="100"/>
                    <a:pt x="110" y="100"/>
                  </a:cubicBezTo>
                  <a:cubicBezTo>
                    <a:pt x="110" y="100"/>
                    <a:pt x="110" y="100"/>
                    <a:pt x="110" y="100"/>
                  </a:cubicBezTo>
                  <a:cubicBezTo>
                    <a:pt x="109" y="100"/>
                    <a:pt x="109" y="100"/>
                    <a:pt x="109" y="100"/>
                  </a:cubicBezTo>
                  <a:cubicBezTo>
                    <a:pt x="107" y="100"/>
                    <a:pt x="106" y="100"/>
                    <a:pt x="105" y="101"/>
                  </a:cubicBezTo>
                  <a:cubicBezTo>
                    <a:pt x="104" y="99"/>
                    <a:pt x="103" y="98"/>
                    <a:pt x="102" y="96"/>
                  </a:cubicBezTo>
                  <a:cubicBezTo>
                    <a:pt x="101" y="95"/>
                    <a:pt x="99" y="94"/>
                    <a:pt x="98" y="93"/>
                  </a:cubicBezTo>
                  <a:cubicBezTo>
                    <a:pt x="97" y="92"/>
                    <a:pt x="96" y="92"/>
                    <a:pt x="94" y="92"/>
                  </a:cubicBezTo>
                  <a:cubicBezTo>
                    <a:pt x="92" y="92"/>
                    <a:pt x="90" y="93"/>
                    <a:pt x="88" y="95"/>
                  </a:cubicBezTo>
                  <a:cubicBezTo>
                    <a:pt x="87" y="93"/>
                    <a:pt x="86" y="91"/>
                    <a:pt x="85" y="90"/>
                  </a:cubicBezTo>
                  <a:cubicBezTo>
                    <a:pt x="83" y="89"/>
                    <a:pt x="81" y="88"/>
                    <a:pt x="79" y="88"/>
                  </a:cubicBezTo>
                  <a:cubicBezTo>
                    <a:pt x="79" y="88"/>
                    <a:pt x="78" y="88"/>
                    <a:pt x="78" y="89"/>
                  </a:cubicBezTo>
                  <a:cubicBezTo>
                    <a:pt x="78" y="89"/>
                    <a:pt x="78" y="89"/>
                    <a:pt x="78" y="89"/>
                  </a:cubicBezTo>
                  <a:cubicBezTo>
                    <a:pt x="78" y="89"/>
                    <a:pt x="78" y="89"/>
                    <a:pt x="78" y="89"/>
                  </a:cubicBezTo>
                  <a:cubicBezTo>
                    <a:pt x="76" y="89"/>
                    <a:pt x="75" y="90"/>
                    <a:pt x="74" y="91"/>
                  </a:cubicBezTo>
                  <a:cubicBezTo>
                    <a:pt x="73" y="92"/>
                    <a:pt x="72" y="94"/>
                    <a:pt x="71" y="95"/>
                  </a:cubicBezTo>
                  <a:cubicBezTo>
                    <a:pt x="71" y="95"/>
                    <a:pt x="71" y="95"/>
                    <a:pt x="71" y="95"/>
                  </a:cubicBezTo>
                  <a:moveTo>
                    <a:pt x="83" y="53"/>
                  </a:moveTo>
                  <a:cubicBezTo>
                    <a:pt x="81" y="53"/>
                    <a:pt x="79" y="52"/>
                    <a:pt x="77" y="52"/>
                  </a:cubicBezTo>
                  <a:cubicBezTo>
                    <a:pt x="76" y="51"/>
                    <a:pt x="76" y="51"/>
                    <a:pt x="75" y="50"/>
                  </a:cubicBezTo>
                  <a:cubicBezTo>
                    <a:pt x="75" y="50"/>
                    <a:pt x="75" y="49"/>
                    <a:pt x="75" y="48"/>
                  </a:cubicBezTo>
                  <a:cubicBezTo>
                    <a:pt x="75" y="47"/>
                    <a:pt x="75" y="46"/>
                    <a:pt x="76" y="45"/>
                  </a:cubicBezTo>
                  <a:cubicBezTo>
                    <a:pt x="81" y="41"/>
                    <a:pt x="85" y="38"/>
                    <a:pt x="88" y="34"/>
                  </a:cubicBezTo>
                  <a:cubicBezTo>
                    <a:pt x="90" y="32"/>
                    <a:pt x="92" y="30"/>
                    <a:pt x="94" y="29"/>
                  </a:cubicBezTo>
                  <a:cubicBezTo>
                    <a:pt x="95" y="28"/>
                    <a:pt x="97" y="27"/>
                    <a:pt x="99" y="26"/>
                  </a:cubicBezTo>
                  <a:cubicBezTo>
                    <a:pt x="108" y="24"/>
                    <a:pt x="117" y="22"/>
                    <a:pt x="125" y="22"/>
                  </a:cubicBezTo>
                  <a:cubicBezTo>
                    <a:pt x="136" y="22"/>
                    <a:pt x="147" y="24"/>
                    <a:pt x="157" y="28"/>
                  </a:cubicBezTo>
                  <a:cubicBezTo>
                    <a:pt x="162" y="31"/>
                    <a:pt x="168" y="33"/>
                    <a:pt x="174" y="34"/>
                  </a:cubicBezTo>
                  <a:cubicBezTo>
                    <a:pt x="174" y="34"/>
                    <a:pt x="174" y="34"/>
                    <a:pt x="174" y="34"/>
                  </a:cubicBezTo>
                  <a:cubicBezTo>
                    <a:pt x="175" y="34"/>
                    <a:pt x="176" y="34"/>
                    <a:pt x="176" y="34"/>
                  </a:cubicBezTo>
                  <a:cubicBezTo>
                    <a:pt x="182" y="34"/>
                    <a:pt x="188" y="32"/>
                    <a:pt x="192" y="28"/>
                  </a:cubicBezTo>
                  <a:cubicBezTo>
                    <a:pt x="192" y="28"/>
                    <a:pt x="192" y="28"/>
                    <a:pt x="192" y="28"/>
                  </a:cubicBezTo>
                  <a:cubicBezTo>
                    <a:pt x="197" y="34"/>
                    <a:pt x="201" y="41"/>
                    <a:pt x="204" y="48"/>
                  </a:cubicBezTo>
                  <a:cubicBezTo>
                    <a:pt x="207" y="56"/>
                    <a:pt x="209" y="65"/>
                    <a:pt x="210" y="74"/>
                  </a:cubicBezTo>
                  <a:cubicBezTo>
                    <a:pt x="204" y="77"/>
                    <a:pt x="198" y="79"/>
                    <a:pt x="193" y="82"/>
                  </a:cubicBezTo>
                  <a:cubicBezTo>
                    <a:pt x="180" y="72"/>
                    <a:pt x="166" y="63"/>
                    <a:pt x="151" y="56"/>
                  </a:cubicBezTo>
                  <a:cubicBezTo>
                    <a:pt x="148" y="55"/>
                    <a:pt x="144" y="53"/>
                    <a:pt x="141" y="51"/>
                  </a:cubicBezTo>
                  <a:cubicBezTo>
                    <a:pt x="137" y="48"/>
                    <a:pt x="134" y="44"/>
                    <a:pt x="131" y="40"/>
                  </a:cubicBezTo>
                  <a:cubicBezTo>
                    <a:pt x="131" y="39"/>
                    <a:pt x="130" y="39"/>
                    <a:pt x="129" y="39"/>
                  </a:cubicBezTo>
                  <a:cubicBezTo>
                    <a:pt x="127" y="38"/>
                    <a:pt x="125" y="37"/>
                    <a:pt x="123" y="37"/>
                  </a:cubicBezTo>
                  <a:cubicBezTo>
                    <a:pt x="123" y="37"/>
                    <a:pt x="123" y="37"/>
                    <a:pt x="123" y="37"/>
                  </a:cubicBezTo>
                  <a:cubicBezTo>
                    <a:pt x="117" y="37"/>
                    <a:pt x="111" y="40"/>
                    <a:pt x="106" y="42"/>
                  </a:cubicBezTo>
                  <a:cubicBezTo>
                    <a:pt x="99" y="46"/>
                    <a:pt x="93" y="51"/>
                    <a:pt x="87" y="52"/>
                  </a:cubicBezTo>
                  <a:cubicBezTo>
                    <a:pt x="86" y="53"/>
                    <a:pt x="85" y="53"/>
                    <a:pt x="83" y="53"/>
                  </a:cubicBezTo>
                  <a:moveTo>
                    <a:pt x="38" y="85"/>
                  </a:moveTo>
                  <a:cubicBezTo>
                    <a:pt x="38" y="84"/>
                    <a:pt x="38" y="84"/>
                    <a:pt x="38" y="84"/>
                  </a:cubicBezTo>
                  <a:cubicBezTo>
                    <a:pt x="38" y="84"/>
                    <a:pt x="38" y="83"/>
                    <a:pt x="38" y="83"/>
                  </a:cubicBezTo>
                  <a:cubicBezTo>
                    <a:pt x="38" y="81"/>
                    <a:pt x="38" y="80"/>
                    <a:pt x="38" y="79"/>
                  </a:cubicBezTo>
                  <a:cubicBezTo>
                    <a:pt x="38" y="60"/>
                    <a:pt x="44" y="42"/>
                    <a:pt x="54" y="27"/>
                  </a:cubicBezTo>
                  <a:cubicBezTo>
                    <a:pt x="56" y="25"/>
                    <a:pt x="57" y="23"/>
                    <a:pt x="59" y="23"/>
                  </a:cubicBezTo>
                  <a:cubicBezTo>
                    <a:pt x="59" y="22"/>
                    <a:pt x="60" y="22"/>
                    <a:pt x="61" y="22"/>
                  </a:cubicBezTo>
                  <a:cubicBezTo>
                    <a:pt x="62" y="22"/>
                    <a:pt x="63" y="23"/>
                    <a:pt x="63" y="23"/>
                  </a:cubicBezTo>
                  <a:cubicBezTo>
                    <a:pt x="63" y="24"/>
                    <a:pt x="64" y="24"/>
                    <a:pt x="64" y="26"/>
                  </a:cubicBezTo>
                  <a:cubicBezTo>
                    <a:pt x="64" y="26"/>
                    <a:pt x="64" y="26"/>
                    <a:pt x="64" y="27"/>
                  </a:cubicBezTo>
                  <a:cubicBezTo>
                    <a:pt x="63" y="27"/>
                    <a:pt x="63" y="27"/>
                    <a:pt x="63" y="27"/>
                  </a:cubicBezTo>
                  <a:cubicBezTo>
                    <a:pt x="62" y="27"/>
                    <a:pt x="62" y="27"/>
                    <a:pt x="61" y="27"/>
                  </a:cubicBezTo>
                  <a:cubicBezTo>
                    <a:pt x="61" y="27"/>
                    <a:pt x="61" y="27"/>
                    <a:pt x="61" y="27"/>
                  </a:cubicBezTo>
                  <a:cubicBezTo>
                    <a:pt x="61" y="27"/>
                    <a:pt x="61" y="27"/>
                    <a:pt x="61" y="27"/>
                  </a:cubicBezTo>
                  <a:cubicBezTo>
                    <a:pt x="60" y="27"/>
                    <a:pt x="59" y="28"/>
                    <a:pt x="59" y="28"/>
                  </a:cubicBezTo>
                  <a:cubicBezTo>
                    <a:pt x="58" y="29"/>
                    <a:pt x="58" y="29"/>
                    <a:pt x="57" y="30"/>
                  </a:cubicBezTo>
                  <a:cubicBezTo>
                    <a:pt x="46" y="43"/>
                    <a:pt x="40" y="61"/>
                    <a:pt x="40" y="78"/>
                  </a:cubicBezTo>
                  <a:cubicBezTo>
                    <a:pt x="40" y="78"/>
                    <a:pt x="40" y="78"/>
                    <a:pt x="40" y="78"/>
                  </a:cubicBezTo>
                  <a:cubicBezTo>
                    <a:pt x="40" y="79"/>
                    <a:pt x="41" y="80"/>
                    <a:pt x="42" y="81"/>
                  </a:cubicBezTo>
                  <a:cubicBezTo>
                    <a:pt x="43" y="81"/>
                    <a:pt x="43" y="81"/>
                    <a:pt x="43" y="81"/>
                  </a:cubicBezTo>
                  <a:cubicBezTo>
                    <a:pt x="42" y="82"/>
                    <a:pt x="41" y="83"/>
                    <a:pt x="40" y="84"/>
                  </a:cubicBezTo>
                  <a:cubicBezTo>
                    <a:pt x="39" y="85"/>
                    <a:pt x="39" y="85"/>
                    <a:pt x="39" y="85"/>
                  </a:cubicBezTo>
                  <a:cubicBezTo>
                    <a:pt x="38" y="85"/>
                    <a:pt x="38" y="85"/>
                    <a:pt x="38" y="85"/>
                  </a:cubicBezTo>
                  <a:moveTo>
                    <a:pt x="189" y="24"/>
                  </a:moveTo>
                  <a:cubicBezTo>
                    <a:pt x="189" y="24"/>
                    <a:pt x="189" y="24"/>
                    <a:pt x="189" y="23"/>
                  </a:cubicBezTo>
                  <a:cubicBezTo>
                    <a:pt x="189" y="22"/>
                    <a:pt x="189" y="21"/>
                    <a:pt x="190" y="20"/>
                  </a:cubicBezTo>
                  <a:cubicBezTo>
                    <a:pt x="190" y="19"/>
                    <a:pt x="191" y="18"/>
                    <a:pt x="191" y="18"/>
                  </a:cubicBezTo>
                  <a:cubicBezTo>
                    <a:pt x="191" y="18"/>
                    <a:pt x="191" y="18"/>
                    <a:pt x="191" y="18"/>
                  </a:cubicBezTo>
                  <a:cubicBezTo>
                    <a:pt x="192" y="18"/>
                    <a:pt x="193" y="18"/>
                    <a:pt x="195" y="19"/>
                  </a:cubicBezTo>
                  <a:cubicBezTo>
                    <a:pt x="201" y="22"/>
                    <a:pt x="211" y="34"/>
                    <a:pt x="218" y="65"/>
                  </a:cubicBezTo>
                  <a:cubicBezTo>
                    <a:pt x="219" y="67"/>
                    <a:pt x="219" y="69"/>
                    <a:pt x="219" y="71"/>
                  </a:cubicBezTo>
                  <a:cubicBezTo>
                    <a:pt x="219" y="74"/>
                    <a:pt x="219" y="77"/>
                    <a:pt x="218" y="79"/>
                  </a:cubicBezTo>
                  <a:cubicBezTo>
                    <a:pt x="217" y="80"/>
                    <a:pt x="217" y="80"/>
                    <a:pt x="217" y="80"/>
                  </a:cubicBezTo>
                  <a:cubicBezTo>
                    <a:pt x="217" y="80"/>
                    <a:pt x="216" y="81"/>
                    <a:pt x="216" y="81"/>
                  </a:cubicBezTo>
                  <a:cubicBezTo>
                    <a:pt x="215" y="81"/>
                    <a:pt x="214" y="81"/>
                    <a:pt x="214" y="81"/>
                  </a:cubicBezTo>
                  <a:cubicBezTo>
                    <a:pt x="213" y="81"/>
                    <a:pt x="213" y="81"/>
                    <a:pt x="212" y="81"/>
                  </a:cubicBezTo>
                  <a:cubicBezTo>
                    <a:pt x="212" y="81"/>
                    <a:pt x="212" y="81"/>
                    <a:pt x="212" y="81"/>
                  </a:cubicBezTo>
                  <a:cubicBezTo>
                    <a:pt x="212" y="81"/>
                    <a:pt x="212" y="81"/>
                    <a:pt x="212" y="81"/>
                  </a:cubicBezTo>
                  <a:cubicBezTo>
                    <a:pt x="211" y="80"/>
                    <a:pt x="211" y="80"/>
                    <a:pt x="210" y="79"/>
                  </a:cubicBezTo>
                  <a:cubicBezTo>
                    <a:pt x="211" y="79"/>
                    <a:pt x="212" y="79"/>
                    <a:pt x="213" y="78"/>
                  </a:cubicBezTo>
                  <a:cubicBezTo>
                    <a:pt x="213" y="78"/>
                    <a:pt x="213" y="78"/>
                    <a:pt x="213" y="78"/>
                  </a:cubicBezTo>
                  <a:cubicBezTo>
                    <a:pt x="214" y="78"/>
                    <a:pt x="215" y="77"/>
                    <a:pt x="215" y="76"/>
                  </a:cubicBezTo>
                  <a:cubicBezTo>
                    <a:pt x="214" y="66"/>
                    <a:pt x="212" y="56"/>
                    <a:pt x="208" y="46"/>
                  </a:cubicBezTo>
                  <a:cubicBezTo>
                    <a:pt x="205" y="38"/>
                    <a:pt x="201" y="30"/>
                    <a:pt x="194" y="24"/>
                  </a:cubicBezTo>
                  <a:cubicBezTo>
                    <a:pt x="194" y="23"/>
                    <a:pt x="193" y="23"/>
                    <a:pt x="193" y="23"/>
                  </a:cubicBezTo>
                  <a:cubicBezTo>
                    <a:pt x="193" y="23"/>
                    <a:pt x="193" y="23"/>
                    <a:pt x="193" y="23"/>
                  </a:cubicBezTo>
                  <a:cubicBezTo>
                    <a:pt x="192" y="23"/>
                    <a:pt x="192" y="23"/>
                    <a:pt x="192" y="23"/>
                  </a:cubicBezTo>
                  <a:cubicBezTo>
                    <a:pt x="192" y="23"/>
                    <a:pt x="192" y="23"/>
                    <a:pt x="192" y="23"/>
                  </a:cubicBezTo>
                  <a:cubicBezTo>
                    <a:pt x="191" y="23"/>
                    <a:pt x="190" y="23"/>
                    <a:pt x="190" y="24"/>
                  </a:cubicBezTo>
                  <a:cubicBezTo>
                    <a:pt x="190" y="24"/>
                    <a:pt x="190" y="24"/>
                    <a:pt x="190" y="24"/>
                  </a:cubicBezTo>
                  <a:cubicBezTo>
                    <a:pt x="189" y="24"/>
                    <a:pt x="189" y="24"/>
                    <a:pt x="189" y="24"/>
                  </a:cubicBezTo>
                  <a:moveTo>
                    <a:pt x="192" y="13"/>
                  </a:moveTo>
                  <a:cubicBezTo>
                    <a:pt x="192" y="12"/>
                    <a:pt x="192" y="12"/>
                    <a:pt x="192" y="12"/>
                  </a:cubicBezTo>
                  <a:cubicBezTo>
                    <a:pt x="192" y="13"/>
                    <a:pt x="192" y="13"/>
                    <a:pt x="192" y="13"/>
                  </a:cubicBezTo>
                  <a:moveTo>
                    <a:pt x="219" y="0"/>
                  </a:moveTo>
                  <a:cubicBezTo>
                    <a:pt x="219" y="0"/>
                    <a:pt x="218" y="0"/>
                    <a:pt x="218" y="0"/>
                  </a:cubicBezTo>
                  <a:cubicBezTo>
                    <a:pt x="217" y="1"/>
                    <a:pt x="215" y="2"/>
                    <a:pt x="212" y="3"/>
                  </a:cubicBezTo>
                  <a:cubicBezTo>
                    <a:pt x="208" y="5"/>
                    <a:pt x="202" y="8"/>
                    <a:pt x="198" y="9"/>
                  </a:cubicBezTo>
                  <a:cubicBezTo>
                    <a:pt x="196" y="10"/>
                    <a:pt x="194" y="11"/>
                    <a:pt x="193" y="12"/>
                  </a:cubicBezTo>
                  <a:cubicBezTo>
                    <a:pt x="192" y="12"/>
                    <a:pt x="191" y="12"/>
                    <a:pt x="191" y="12"/>
                  </a:cubicBezTo>
                  <a:cubicBezTo>
                    <a:pt x="190" y="12"/>
                    <a:pt x="190" y="12"/>
                    <a:pt x="190" y="12"/>
                  </a:cubicBezTo>
                  <a:cubicBezTo>
                    <a:pt x="190" y="13"/>
                    <a:pt x="190" y="13"/>
                    <a:pt x="190" y="13"/>
                  </a:cubicBezTo>
                  <a:cubicBezTo>
                    <a:pt x="190" y="13"/>
                    <a:pt x="190" y="13"/>
                    <a:pt x="190" y="13"/>
                  </a:cubicBezTo>
                  <a:cubicBezTo>
                    <a:pt x="189" y="13"/>
                    <a:pt x="189" y="13"/>
                    <a:pt x="189" y="13"/>
                  </a:cubicBezTo>
                  <a:cubicBezTo>
                    <a:pt x="189" y="13"/>
                    <a:pt x="189" y="13"/>
                    <a:pt x="189" y="13"/>
                  </a:cubicBezTo>
                  <a:cubicBezTo>
                    <a:pt x="187" y="14"/>
                    <a:pt x="186" y="16"/>
                    <a:pt x="185" y="18"/>
                  </a:cubicBezTo>
                  <a:cubicBezTo>
                    <a:pt x="185" y="19"/>
                    <a:pt x="184" y="21"/>
                    <a:pt x="184" y="23"/>
                  </a:cubicBezTo>
                  <a:cubicBezTo>
                    <a:pt x="184" y="24"/>
                    <a:pt x="185" y="25"/>
                    <a:pt x="185" y="26"/>
                  </a:cubicBezTo>
                  <a:cubicBezTo>
                    <a:pt x="185" y="27"/>
                    <a:pt x="185" y="27"/>
                    <a:pt x="185" y="27"/>
                  </a:cubicBezTo>
                  <a:cubicBezTo>
                    <a:pt x="182" y="28"/>
                    <a:pt x="179" y="29"/>
                    <a:pt x="176" y="29"/>
                  </a:cubicBezTo>
                  <a:cubicBezTo>
                    <a:pt x="176" y="29"/>
                    <a:pt x="176" y="29"/>
                    <a:pt x="176" y="29"/>
                  </a:cubicBezTo>
                  <a:cubicBezTo>
                    <a:pt x="176" y="29"/>
                    <a:pt x="175" y="29"/>
                    <a:pt x="175" y="29"/>
                  </a:cubicBezTo>
                  <a:cubicBezTo>
                    <a:pt x="175" y="29"/>
                    <a:pt x="175" y="29"/>
                    <a:pt x="175" y="29"/>
                  </a:cubicBezTo>
                  <a:cubicBezTo>
                    <a:pt x="169" y="29"/>
                    <a:pt x="164" y="26"/>
                    <a:pt x="159" y="24"/>
                  </a:cubicBezTo>
                  <a:cubicBezTo>
                    <a:pt x="148" y="20"/>
                    <a:pt x="137" y="18"/>
                    <a:pt x="125" y="18"/>
                  </a:cubicBezTo>
                  <a:cubicBezTo>
                    <a:pt x="116" y="18"/>
                    <a:pt x="107" y="19"/>
                    <a:pt x="98" y="22"/>
                  </a:cubicBezTo>
                  <a:cubicBezTo>
                    <a:pt x="96" y="23"/>
                    <a:pt x="93" y="23"/>
                    <a:pt x="91" y="25"/>
                  </a:cubicBezTo>
                  <a:cubicBezTo>
                    <a:pt x="89" y="27"/>
                    <a:pt x="87" y="29"/>
                    <a:pt x="85" y="31"/>
                  </a:cubicBezTo>
                  <a:cubicBezTo>
                    <a:pt x="84" y="31"/>
                    <a:pt x="84" y="31"/>
                    <a:pt x="84" y="32"/>
                  </a:cubicBezTo>
                  <a:cubicBezTo>
                    <a:pt x="83" y="32"/>
                    <a:pt x="83" y="32"/>
                    <a:pt x="83" y="32"/>
                  </a:cubicBezTo>
                  <a:cubicBezTo>
                    <a:pt x="78" y="30"/>
                    <a:pt x="73" y="29"/>
                    <a:pt x="68" y="28"/>
                  </a:cubicBezTo>
                  <a:cubicBezTo>
                    <a:pt x="68" y="27"/>
                    <a:pt x="68" y="26"/>
                    <a:pt x="68" y="26"/>
                  </a:cubicBezTo>
                  <a:cubicBezTo>
                    <a:pt x="68" y="24"/>
                    <a:pt x="68" y="22"/>
                    <a:pt x="67" y="20"/>
                  </a:cubicBezTo>
                  <a:cubicBezTo>
                    <a:pt x="66" y="20"/>
                    <a:pt x="66" y="19"/>
                    <a:pt x="65" y="19"/>
                  </a:cubicBezTo>
                  <a:cubicBezTo>
                    <a:pt x="65" y="18"/>
                    <a:pt x="65" y="18"/>
                    <a:pt x="64" y="17"/>
                  </a:cubicBezTo>
                  <a:cubicBezTo>
                    <a:pt x="64" y="17"/>
                    <a:pt x="62" y="16"/>
                    <a:pt x="61" y="15"/>
                  </a:cubicBezTo>
                  <a:cubicBezTo>
                    <a:pt x="55" y="12"/>
                    <a:pt x="46" y="7"/>
                    <a:pt x="40" y="4"/>
                  </a:cubicBezTo>
                  <a:cubicBezTo>
                    <a:pt x="40" y="4"/>
                    <a:pt x="40" y="4"/>
                    <a:pt x="40" y="4"/>
                  </a:cubicBezTo>
                  <a:cubicBezTo>
                    <a:pt x="40" y="4"/>
                    <a:pt x="39" y="4"/>
                    <a:pt x="39" y="4"/>
                  </a:cubicBezTo>
                  <a:cubicBezTo>
                    <a:pt x="38" y="4"/>
                    <a:pt x="37" y="4"/>
                    <a:pt x="37" y="5"/>
                  </a:cubicBezTo>
                  <a:cubicBezTo>
                    <a:pt x="36" y="6"/>
                    <a:pt x="36" y="7"/>
                    <a:pt x="38" y="8"/>
                  </a:cubicBezTo>
                  <a:cubicBezTo>
                    <a:pt x="38" y="8"/>
                    <a:pt x="38" y="8"/>
                    <a:pt x="38" y="8"/>
                  </a:cubicBezTo>
                  <a:cubicBezTo>
                    <a:pt x="38" y="8"/>
                    <a:pt x="38" y="8"/>
                    <a:pt x="38" y="8"/>
                  </a:cubicBezTo>
                  <a:cubicBezTo>
                    <a:pt x="41" y="10"/>
                    <a:pt x="47" y="13"/>
                    <a:pt x="52" y="16"/>
                  </a:cubicBezTo>
                  <a:cubicBezTo>
                    <a:pt x="53" y="17"/>
                    <a:pt x="55" y="18"/>
                    <a:pt x="56" y="18"/>
                  </a:cubicBezTo>
                  <a:cubicBezTo>
                    <a:pt x="53" y="20"/>
                    <a:pt x="52" y="22"/>
                    <a:pt x="50" y="24"/>
                  </a:cubicBezTo>
                  <a:cubicBezTo>
                    <a:pt x="40" y="39"/>
                    <a:pt x="34" y="56"/>
                    <a:pt x="33" y="73"/>
                  </a:cubicBezTo>
                  <a:cubicBezTo>
                    <a:pt x="33" y="73"/>
                    <a:pt x="33" y="73"/>
                    <a:pt x="33" y="73"/>
                  </a:cubicBezTo>
                  <a:cubicBezTo>
                    <a:pt x="33" y="73"/>
                    <a:pt x="33" y="73"/>
                    <a:pt x="32" y="73"/>
                  </a:cubicBezTo>
                  <a:cubicBezTo>
                    <a:pt x="32" y="73"/>
                    <a:pt x="32" y="73"/>
                    <a:pt x="31" y="73"/>
                  </a:cubicBezTo>
                  <a:cubicBezTo>
                    <a:pt x="28" y="76"/>
                    <a:pt x="26" y="80"/>
                    <a:pt x="23" y="84"/>
                  </a:cubicBezTo>
                  <a:cubicBezTo>
                    <a:pt x="22" y="84"/>
                    <a:pt x="21" y="83"/>
                    <a:pt x="20" y="83"/>
                  </a:cubicBezTo>
                  <a:cubicBezTo>
                    <a:pt x="23" y="78"/>
                    <a:pt x="26" y="74"/>
                    <a:pt x="30" y="70"/>
                  </a:cubicBezTo>
                  <a:cubicBezTo>
                    <a:pt x="30" y="70"/>
                    <a:pt x="30" y="69"/>
                    <a:pt x="29" y="69"/>
                  </a:cubicBezTo>
                  <a:cubicBezTo>
                    <a:pt x="29" y="68"/>
                    <a:pt x="29" y="68"/>
                    <a:pt x="29" y="68"/>
                  </a:cubicBezTo>
                  <a:cubicBezTo>
                    <a:pt x="28" y="68"/>
                    <a:pt x="28" y="68"/>
                    <a:pt x="28" y="69"/>
                  </a:cubicBezTo>
                  <a:cubicBezTo>
                    <a:pt x="24" y="73"/>
                    <a:pt x="21" y="77"/>
                    <a:pt x="18" y="81"/>
                  </a:cubicBezTo>
                  <a:cubicBezTo>
                    <a:pt x="17" y="81"/>
                    <a:pt x="16" y="81"/>
                    <a:pt x="16" y="80"/>
                  </a:cubicBezTo>
                  <a:cubicBezTo>
                    <a:pt x="18" y="77"/>
                    <a:pt x="21" y="73"/>
                    <a:pt x="24" y="69"/>
                  </a:cubicBezTo>
                  <a:cubicBezTo>
                    <a:pt x="24" y="68"/>
                    <a:pt x="24" y="68"/>
                    <a:pt x="23" y="67"/>
                  </a:cubicBezTo>
                  <a:cubicBezTo>
                    <a:pt x="23" y="67"/>
                    <a:pt x="23" y="67"/>
                    <a:pt x="23" y="67"/>
                  </a:cubicBezTo>
                  <a:cubicBezTo>
                    <a:pt x="22" y="67"/>
                    <a:pt x="22" y="67"/>
                    <a:pt x="22" y="68"/>
                  </a:cubicBezTo>
                  <a:cubicBezTo>
                    <a:pt x="19" y="72"/>
                    <a:pt x="16" y="75"/>
                    <a:pt x="13" y="79"/>
                  </a:cubicBezTo>
                  <a:cubicBezTo>
                    <a:pt x="12" y="79"/>
                    <a:pt x="12" y="79"/>
                    <a:pt x="12" y="79"/>
                  </a:cubicBezTo>
                  <a:cubicBezTo>
                    <a:pt x="13" y="78"/>
                    <a:pt x="13" y="78"/>
                    <a:pt x="12" y="77"/>
                  </a:cubicBezTo>
                  <a:cubicBezTo>
                    <a:pt x="12" y="77"/>
                    <a:pt x="12" y="77"/>
                    <a:pt x="12" y="77"/>
                  </a:cubicBezTo>
                  <a:cubicBezTo>
                    <a:pt x="12" y="77"/>
                    <a:pt x="12" y="77"/>
                    <a:pt x="12" y="77"/>
                  </a:cubicBezTo>
                  <a:cubicBezTo>
                    <a:pt x="15" y="72"/>
                    <a:pt x="18" y="68"/>
                    <a:pt x="21" y="63"/>
                  </a:cubicBezTo>
                  <a:cubicBezTo>
                    <a:pt x="22" y="63"/>
                    <a:pt x="22" y="62"/>
                    <a:pt x="21" y="62"/>
                  </a:cubicBezTo>
                  <a:cubicBezTo>
                    <a:pt x="21" y="62"/>
                    <a:pt x="21" y="61"/>
                    <a:pt x="20" y="61"/>
                  </a:cubicBezTo>
                  <a:cubicBezTo>
                    <a:pt x="20" y="61"/>
                    <a:pt x="20" y="62"/>
                    <a:pt x="19" y="62"/>
                  </a:cubicBezTo>
                  <a:cubicBezTo>
                    <a:pt x="16" y="66"/>
                    <a:pt x="13" y="71"/>
                    <a:pt x="10" y="75"/>
                  </a:cubicBezTo>
                  <a:cubicBezTo>
                    <a:pt x="10" y="76"/>
                    <a:pt x="10" y="76"/>
                    <a:pt x="9" y="77"/>
                  </a:cubicBezTo>
                  <a:cubicBezTo>
                    <a:pt x="8" y="76"/>
                    <a:pt x="7" y="76"/>
                    <a:pt x="6" y="75"/>
                  </a:cubicBezTo>
                  <a:cubicBezTo>
                    <a:pt x="9" y="71"/>
                    <a:pt x="12" y="66"/>
                    <a:pt x="15" y="62"/>
                  </a:cubicBezTo>
                  <a:cubicBezTo>
                    <a:pt x="16" y="61"/>
                    <a:pt x="16" y="61"/>
                    <a:pt x="16" y="60"/>
                  </a:cubicBezTo>
                  <a:cubicBezTo>
                    <a:pt x="17" y="60"/>
                    <a:pt x="16" y="59"/>
                    <a:pt x="16" y="59"/>
                  </a:cubicBezTo>
                  <a:cubicBezTo>
                    <a:pt x="16" y="58"/>
                    <a:pt x="15" y="58"/>
                    <a:pt x="15" y="58"/>
                  </a:cubicBezTo>
                  <a:cubicBezTo>
                    <a:pt x="15" y="58"/>
                    <a:pt x="14" y="59"/>
                    <a:pt x="14" y="59"/>
                  </a:cubicBezTo>
                  <a:cubicBezTo>
                    <a:pt x="14" y="59"/>
                    <a:pt x="14" y="60"/>
                    <a:pt x="13" y="60"/>
                  </a:cubicBezTo>
                  <a:cubicBezTo>
                    <a:pt x="10" y="65"/>
                    <a:pt x="7" y="69"/>
                    <a:pt x="4" y="73"/>
                  </a:cubicBezTo>
                  <a:cubicBezTo>
                    <a:pt x="4" y="73"/>
                    <a:pt x="4" y="73"/>
                    <a:pt x="4" y="73"/>
                  </a:cubicBezTo>
                  <a:cubicBezTo>
                    <a:pt x="4" y="73"/>
                    <a:pt x="4" y="73"/>
                    <a:pt x="4" y="73"/>
                  </a:cubicBezTo>
                  <a:cubicBezTo>
                    <a:pt x="4" y="72"/>
                    <a:pt x="4" y="72"/>
                    <a:pt x="4" y="72"/>
                  </a:cubicBezTo>
                  <a:cubicBezTo>
                    <a:pt x="7" y="67"/>
                    <a:pt x="9" y="62"/>
                    <a:pt x="11" y="57"/>
                  </a:cubicBezTo>
                  <a:cubicBezTo>
                    <a:pt x="11" y="57"/>
                    <a:pt x="11" y="56"/>
                    <a:pt x="11" y="56"/>
                  </a:cubicBezTo>
                  <a:cubicBezTo>
                    <a:pt x="11" y="55"/>
                    <a:pt x="11" y="55"/>
                    <a:pt x="11" y="55"/>
                  </a:cubicBezTo>
                  <a:cubicBezTo>
                    <a:pt x="11" y="55"/>
                    <a:pt x="10" y="55"/>
                    <a:pt x="10" y="55"/>
                  </a:cubicBezTo>
                  <a:cubicBezTo>
                    <a:pt x="10" y="55"/>
                    <a:pt x="9" y="55"/>
                    <a:pt x="9" y="55"/>
                  </a:cubicBezTo>
                  <a:cubicBezTo>
                    <a:pt x="9" y="55"/>
                    <a:pt x="9" y="56"/>
                    <a:pt x="9" y="57"/>
                  </a:cubicBezTo>
                  <a:cubicBezTo>
                    <a:pt x="6" y="62"/>
                    <a:pt x="4" y="67"/>
                    <a:pt x="1" y="72"/>
                  </a:cubicBezTo>
                  <a:cubicBezTo>
                    <a:pt x="1" y="73"/>
                    <a:pt x="1" y="73"/>
                    <a:pt x="1" y="73"/>
                  </a:cubicBezTo>
                  <a:cubicBezTo>
                    <a:pt x="1" y="74"/>
                    <a:pt x="1" y="74"/>
                    <a:pt x="1" y="74"/>
                  </a:cubicBezTo>
                  <a:cubicBezTo>
                    <a:pt x="0" y="74"/>
                    <a:pt x="0" y="75"/>
                    <a:pt x="0" y="76"/>
                  </a:cubicBezTo>
                  <a:cubicBezTo>
                    <a:pt x="0" y="76"/>
                    <a:pt x="0" y="76"/>
                    <a:pt x="0" y="76"/>
                  </a:cubicBezTo>
                  <a:cubicBezTo>
                    <a:pt x="0" y="77"/>
                    <a:pt x="1" y="78"/>
                    <a:pt x="1" y="78"/>
                  </a:cubicBezTo>
                  <a:cubicBezTo>
                    <a:pt x="2" y="79"/>
                    <a:pt x="2" y="79"/>
                    <a:pt x="2" y="79"/>
                  </a:cubicBezTo>
                  <a:cubicBezTo>
                    <a:pt x="2" y="79"/>
                    <a:pt x="2" y="79"/>
                    <a:pt x="2" y="79"/>
                  </a:cubicBezTo>
                  <a:cubicBezTo>
                    <a:pt x="3" y="79"/>
                    <a:pt x="3" y="79"/>
                    <a:pt x="3" y="79"/>
                  </a:cubicBezTo>
                  <a:cubicBezTo>
                    <a:pt x="11" y="83"/>
                    <a:pt x="17" y="87"/>
                    <a:pt x="26" y="91"/>
                  </a:cubicBezTo>
                  <a:cubicBezTo>
                    <a:pt x="27" y="91"/>
                    <a:pt x="28" y="92"/>
                    <a:pt x="30" y="93"/>
                  </a:cubicBezTo>
                  <a:cubicBezTo>
                    <a:pt x="31" y="94"/>
                    <a:pt x="32" y="94"/>
                    <a:pt x="33" y="94"/>
                  </a:cubicBezTo>
                  <a:cubicBezTo>
                    <a:pt x="34" y="95"/>
                    <a:pt x="35" y="95"/>
                    <a:pt x="36" y="95"/>
                  </a:cubicBezTo>
                  <a:cubicBezTo>
                    <a:pt x="36" y="95"/>
                    <a:pt x="36" y="95"/>
                    <a:pt x="36" y="95"/>
                  </a:cubicBezTo>
                  <a:cubicBezTo>
                    <a:pt x="36" y="95"/>
                    <a:pt x="36" y="95"/>
                    <a:pt x="36" y="95"/>
                  </a:cubicBezTo>
                  <a:cubicBezTo>
                    <a:pt x="38" y="95"/>
                    <a:pt x="41" y="94"/>
                    <a:pt x="44" y="92"/>
                  </a:cubicBezTo>
                  <a:cubicBezTo>
                    <a:pt x="46" y="91"/>
                    <a:pt x="49" y="88"/>
                    <a:pt x="52" y="84"/>
                  </a:cubicBezTo>
                  <a:cubicBezTo>
                    <a:pt x="59" y="88"/>
                    <a:pt x="65" y="94"/>
                    <a:pt x="69" y="100"/>
                  </a:cubicBezTo>
                  <a:cubicBezTo>
                    <a:pt x="69" y="101"/>
                    <a:pt x="69" y="101"/>
                    <a:pt x="69" y="101"/>
                  </a:cubicBezTo>
                  <a:cubicBezTo>
                    <a:pt x="69" y="102"/>
                    <a:pt x="68" y="104"/>
                    <a:pt x="68" y="105"/>
                  </a:cubicBezTo>
                  <a:cubicBezTo>
                    <a:pt x="67" y="106"/>
                    <a:pt x="67" y="107"/>
                    <a:pt x="67" y="109"/>
                  </a:cubicBezTo>
                  <a:cubicBezTo>
                    <a:pt x="67" y="109"/>
                    <a:pt x="67" y="109"/>
                    <a:pt x="67" y="109"/>
                  </a:cubicBezTo>
                  <a:cubicBezTo>
                    <a:pt x="67" y="111"/>
                    <a:pt x="68" y="113"/>
                    <a:pt x="69" y="114"/>
                  </a:cubicBezTo>
                  <a:cubicBezTo>
                    <a:pt x="70" y="116"/>
                    <a:pt x="71" y="117"/>
                    <a:pt x="73" y="117"/>
                  </a:cubicBezTo>
                  <a:cubicBezTo>
                    <a:pt x="74" y="117"/>
                    <a:pt x="74" y="117"/>
                    <a:pt x="75" y="117"/>
                  </a:cubicBezTo>
                  <a:cubicBezTo>
                    <a:pt x="76" y="117"/>
                    <a:pt x="77" y="117"/>
                    <a:pt x="78" y="117"/>
                  </a:cubicBezTo>
                  <a:cubicBezTo>
                    <a:pt x="78" y="119"/>
                    <a:pt x="78" y="120"/>
                    <a:pt x="79" y="122"/>
                  </a:cubicBezTo>
                  <a:cubicBezTo>
                    <a:pt x="79" y="123"/>
                    <a:pt x="79" y="124"/>
                    <a:pt x="80" y="125"/>
                  </a:cubicBezTo>
                  <a:cubicBezTo>
                    <a:pt x="82" y="124"/>
                    <a:pt x="82" y="124"/>
                    <a:pt x="82" y="124"/>
                  </a:cubicBezTo>
                  <a:cubicBezTo>
                    <a:pt x="80" y="125"/>
                    <a:pt x="80" y="125"/>
                    <a:pt x="80" y="125"/>
                  </a:cubicBezTo>
                  <a:cubicBezTo>
                    <a:pt x="81" y="126"/>
                    <a:pt x="83" y="127"/>
                    <a:pt x="84" y="128"/>
                  </a:cubicBezTo>
                  <a:cubicBezTo>
                    <a:pt x="85" y="128"/>
                    <a:pt x="87" y="129"/>
                    <a:pt x="89" y="129"/>
                  </a:cubicBezTo>
                  <a:cubicBezTo>
                    <a:pt x="90" y="129"/>
                    <a:pt x="92" y="128"/>
                    <a:pt x="93" y="128"/>
                  </a:cubicBezTo>
                  <a:cubicBezTo>
                    <a:pt x="93" y="127"/>
                    <a:pt x="93" y="127"/>
                    <a:pt x="93" y="127"/>
                  </a:cubicBezTo>
                  <a:cubicBezTo>
                    <a:pt x="93" y="129"/>
                    <a:pt x="94" y="131"/>
                    <a:pt x="95" y="132"/>
                  </a:cubicBezTo>
                  <a:cubicBezTo>
                    <a:pt x="97" y="135"/>
                    <a:pt x="100" y="138"/>
                    <a:pt x="104" y="138"/>
                  </a:cubicBezTo>
                  <a:cubicBezTo>
                    <a:pt x="104" y="138"/>
                    <a:pt x="105" y="138"/>
                    <a:pt x="105" y="138"/>
                  </a:cubicBezTo>
                  <a:cubicBezTo>
                    <a:pt x="105" y="138"/>
                    <a:pt x="106" y="137"/>
                    <a:pt x="107" y="137"/>
                  </a:cubicBezTo>
                  <a:cubicBezTo>
                    <a:pt x="107" y="139"/>
                    <a:pt x="108" y="141"/>
                    <a:pt x="110" y="142"/>
                  </a:cubicBezTo>
                  <a:cubicBezTo>
                    <a:pt x="112" y="144"/>
                    <a:pt x="114" y="144"/>
                    <a:pt x="116" y="144"/>
                  </a:cubicBezTo>
                  <a:cubicBezTo>
                    <a:pt x="116" y="144"/>
                    <a:pt x="116" y="144"/>
                    <a:pt x="116" y="144"/>
                  </a:cubicBezTo>
                  <a:cubicBezTo>
                    <a:pt x="116" y="144"/>
                    <a:pt x="116" y="144"/>
                    <a:pt x="116" y="144"/>
                  </a:cubicBezTo>
                  <a:cubicBezTo>
                    <a:pt x="118" y="144"/>
                    <a:pt x="121" y="143"/>
                    <a:pt x="122" y="140"/>
                  </a:cubicBezTo>
                  <a:cubicBezTo>
                    <a:pt x="123" y="139"/>
                    <a:pt x="124" y="138"/>
                    <a:pt x="124" y="137"/>
                  </a:cubicBezTo>
                  <a:cubicBezTo>
                    <a:pt x="129" y="141"/>
                    <a:pt x="132" y="143"/>
                    <a:pt x="138" y="145"/>
                  </a:cubicBezTo>
                  <a:cubicBezTo>
                    <a:pt x="140" y="145"/>
                    <a:pt x="141" y="146"/>
                    <a:pt x="143" y="146"/>
                  </a:cubicBezTo>
                  <a:cubicBezTo>
                    <a:pt x="144" y="146"/>
                    <a:pt x="144" y="146"/>
                    <a:pt x="144" y="146"/>
                  </a:cubicBezTo>
                  <a:cubicBezTo>
                    <a:pt x="144" y="146"/>
                    <a:pt x="144" y="146"/>
                    <a:pt x="144" y="146"/>
                  </a:cubicBezTo>
                  <a:cubicBezTo>
                    <a:pt x="146" y="145"/>
                    <a:pt x="148" y="145"/>
                    <a:pt x="150" y="144"/>
                  </a:cubicBezTo>
                  <a:cubicBezTo>
                    <a:pt x="152" y="142"/>
                    <a:pt x="153" y="140"/>
                    <a:pt x="154" y="138"/>
                  </a:cubicBezTo>
                  <a:cubicBezTo>
                    <a:pt x="154" y="137"/>
                    <a:pt x="154" y="136"/>
                    <a:pt x="154" y="135"/>
                  </a:cubicBezTo>
                  <a:cubicBezTo>
                    <a:pt x="154" y="135"/>
                    <a:pt x="154" y="134"/>
                    <a:pt x="154" y="134"/>
                  </a:cubicBezTo>
                  <a:cubicBezTo>
                    <a:pt x="154" y="134"/>
                    <a:pt x="155" y="134"/>
                    <a:pt x="155" y="134"/>
                  </a:cubicBezTo>
                  <a:cubicBezTo>
                    <a:pt x="155" y="134"/>
                    <a:pt x="155" y="134"/>
                    <a:pt x="155" y="134"/>
                  </a:cubicBezTo>
                  <a:cubicBezTo>
                    <a:pt x="157" y="134"/>
                    <a:pt x="158" y="135"/>
                    <a:pt x="159" y="135"/>
                  </a:cubicBezTo>
                  <a:cubicBezTo>
                    <a:pt x="163" y="135"/>
                    <a:pt x="167" y="133"/>
                    <a:pt x="169" y="130"/>
                  </a:cubicBezTo>
                  <a:cubicBezTo>
                    <a:pt x="170" y="129"/>
                    <a:pt x="171" y="128"/>
                    <a:pt x="172" y="126"/>
                  </a:cubicBezTo>
                  <a:cubicBezTo>
                    <a:pt x="172" y="125"/>
                    <a:pt x="172" y="124"/>
                    <a:pt x="172" y="122"/>
                  </a:cubicBezTo>
                  <a:cubicBezTo>
                    <a:pt x="173" y="122"/>
                    <a:pt x="174" y="123"/>
                    <a:pt x="175" y="123"/>
                  </a:cubicBezTo>
                  <a:cubicBezTo>
                    <a:pt x="178" y="123"/>
                    <a:pt x="180" y="122"/>
                    <a:pt x="183" y="120"/>
                  </a:cubicBezTo>
                  <a:cubicBezTo>
                    <a:pt x="187" y="118"/>
                    <a:pt x="190" y="114"/>
                    <a:pt x="190" y="109"/>
                  </a:cubicBezTo>
                  <a:cubicBezTo>
                    <a:pt x="190" y="109"/>
                    <a:pt x="191" y="110"/>
                    <a:pt x="192" y="110"/>
                  </a:cubicBezTo>
                  <a:cubicBezTo>
                    <a:pt x="192" y="110"/>
                    <a:pt x="192" y="110"/>
                    <a:pt x="192" y="110"/>
                  </a:cubicBezTo>
                  <a:cubicBezTo>
                    <a:pt x="192" y="110"/>
                    <a:pt x="193" y="110"/>
                    <a:pt x="193" y="110"/>
                  </a:cubicBezTo>
                  <a:cubicBezTo>
                    <a:pt x="197" y="110"/>
                    <a:pt x="201" y="107"/>
                    <a:pt x="203" y="104"/>
                  </a:cubicBezTo>
                  <a:cubicBezTo>
                    <a:pt x="205" y="102"/>
                    <a:pt x="205" y="100"/>
                    <a:pt x="205" y="97"/>
                  </a:cubicBezTo>
                  <a:cubicBezTo>
                    <a:pt x="205" y="95"/>
                    <a:pt x="205" y="93"/>
                    <a:pt x="203" y="91"/>
                  </a:cubicBezTo>
                  <a:cubicBezTo>
                    <a:pt x="202" y="89"/>
                    <a:pt x="200" y="87"/>
                    <a:pt x="199" y="86"/>
                  </a:cubicBezTo>
                  <a:cubicBezTo>
                    <a:pt x="198" y="86"/>
                    <a:pt x="198" y="85"/>
                    <a:pt x="197" y="85"/>
                  </a:cubicBezTo>
                  <a:cubicBezTo>
                    <a:pt x="198" y="84"/>
                    <a:pt x="199" y="84"/>
                    <a:pt x="200" y="84"/>
                  </a:cubicBezTo>
                  <a:cubicBezTo>
                    <a:pt x="201" y="85"/>
                    <a:pt x="203" y="87"/>
                    <a:pt x="206" y="89"/>
                  </a:cubicBezTo>
                  <a:cubicBezTo>
                    <a:pt x="209" y="91"/>
                    <a:pt x="212" y="93"/>
                    <a:pt x="215" y="93"/>
                  </a:cubicBezTo>
                  <a:cubicBezTo>
                    <a:pt x="215" y="93"/>
                    <a:pt x="215" y="93"/>
                    <a:pt x="215" y="93"/>
                  </a:cubicBezTo>
                  <a:cubicBezTo>
                    <a:pt x="216" y="93"/>
                    <a:pt x="216" y="93"/>
                    <a:pt x="216" y="93"/>
                  </a:cubicBezTo>
                  <a:cubicBezTo>
                    <a:pt x="216" y="93"/>
                    <a:pt x="217" y="93"/>
                    <a:pt x="217" y="93"/>
                  </a:cubicBezTo>
                  <a:cubicBezTo>
                    <a:pt x="218" y="93"/>
                    <a:pt x="220" y="92"/>
                    <a:pt x="221" y="91"/>
                  </a:cubicBezTo>
                  <a:cubicBezTo>
                    <a:pt x="223" y="90"/>
                    <a:pt x="224" y="90"/>
                    <a:pt x="224" y="90"/>
                  </a:cubicBezTo>
                  <a:cubicBezTo>
                    <a:pt x="234" y="85"/>
                    <a:pt x="241" y="81"/>
                    <a:pt x="251" y="76"/>
                  </a:cubicBezTo>
                  <a:cubicBezTo>
                    <a:pt x="251" y="76"/>
                    <a:pt x="252" y="75"/>
                    <a:pt x="252" y="74"/>
                  </a:cubicBezTo>
                  <a:cubicBezTo>
                    <a:pt x="255" y="68"/>
                    <a:pt x="259" y="62"/>
                    <a:pt x="262" y="55"/>
                  </a:cubicBezTo>
                  <a:cubicBezTo>
                    <a:pt x="262" y="55"/>
                    <a:pt x="262" y="54"/>
                    <a:pt x="261" y="54"/>
                  </a:cubicBezTo>
                  <a:cubicBezTo>
                    <a:pt x="261" y="53"/>
                    <a:pt x="261" y="53"/>
                    <a:pt x="261" y="53"/>
                  </a:cubicBezTo>
                  <a:cubicBezTo>
                    <a:pt x="260" y="53"/>
                    <a:pt x="260" y="54"/>
                    <a:pt x="260" y="54"/>
                  </a:cubicBezTo>
                  <a:cubicBezTo>
                    <a:pt x="257" y="60"/>
                    <a:pt x="254" y="66"/>
                    <a:pt x="251" y="72"/>
                  </a:cubicBezTo>
                  <a:cubicBezTo>
                    <a:pt x="250" y="71"/>
                    <a:pt x="250" y="71"/>
                    <a:pt x="250" y="71"/>
                  </a:cubicBezTo>
                  <a:cubicBezTo>
                    <a:pt x="249" y="71"/>
                    <a:pt x="249" y="71"/>
                    <a:pt x="249" y="72"/>
                  </a:cubicBezTo>
                  <a:cubicBezTo>
                    <a:pt x="248" y="72"/>
                    <a:pt x="248" y="72"/>
                    <a:pt x="248" y="72"/>
                  </a:cubicBezTo>
                  <a:cubicBezTo>
                    <a:pt x="250" y="67"/>
                    <a:pt x="253" y="63"/>
                    <a:pt x="255" y="58"/>
                  </a:cubicBezTo>
                  <a:cubicBezTo>
                    <a:pt x="255" y="57"/>
                    <a:pt x="255" y="57"/>
                    <a:pt x="254" y="56"/>
                  </a:cubicBezTo>
                  <a:cubicBezTo>
                    <a:pt x="254" y="56"/>
                    <a:pt x="254" y="56"/>
                    <a:pt x="254" y="56"/>
                  </a:cubicBezTo>
                  <a:cubicBezTo>
                    <a:pt x="254" y="56"/>
                    <a:pt x="253" y="57"/>
                    <a:pt x="253" y="57"/>
                  </a:cubicBezTo>
                  <a:cubicBezTo>
                    <a:pt x="250" y="63"/>
                    <a:pt x="247" y="68"/>
                    <a:pt x="244" y="74"/>
                  </a:cubicBezTo>
                  <a:cubicBezTo>
                    <a:pt x="244" y="74"/>
                    <a:pt x="243" y="74"/>
                    <a:pt x="242" y="75"/>
                  </a:cubicBezTo>
                  <a:cubicBezTo>
                    <a:pt x="246" y="69"/>
                    <a:pt x="248" y="63"/>
                    <a:pt x="251" y="56"/>
                  </a:cubicBezTo>
                  <a:cubicBezTo>
                    <a:pt x="251" y="55"/>
                    <a:pt x="251" y="55"/>
                    <a:pt x="250" y="54"/>
                  </a:cubicBezTo>
                  <a:cubicBezTo>
                    <a:pt x="250" y="54"/>
                    <a:pt x="250" y="54"/>
                    <a:pt x="250" y="54"/>
                  </a:cubicBezTo>
                  <a:cubicBezTo>
                    <a:pt x="249" y="54"/>
                    <a:pt x="249" y="55"/>
                    <a:pt x="249" y="55"/>
                  </a:cubicBezTo>
                  <a:cubicBezTo>
                    <a:pt x="246" y="63"/>
                    <a:pt x="242" y="70"/>
                    <a:pt x="238" y="77"/>
                  </a:cubicBezTo>
                  <a:cubicBezTo>
                    <a:pt x="237" y="77"/>
                    <a:pt x="236" y="78"/>
                    <a:pt x="235" y="78"/>
                  </a:cubicBezTo>
                  <a:cubicBezTo>
                    <a:pt x="240" y="72"/>
                    <a:pt x="243" y="64"/>
                    <a:pt x="246" y="57"/>
                  </a:cubicBezTo>
                  <a:cubicBezTo>
                    <a:pt x="246" y="56"/>
                    <a:pt x="246" y="55"/>
                    <a:pt x="245" y="55"/>
                  </a:cubicBezTo>
                  <a:cubicBezTo>
                    <a:pt x="245" y="55"/>
                    <a:pt x="245" y="55"/>
                    <a:pt x="245" y="55"/>
                  </a:cubicBezTo>
                  <a:cubicBezTo>
                    <a:pt x="244" y="55"/>
                    <a:pt x="244" y="55"/>
                    <a:pt x="244" y="56"/>
                  </a:cubicBezTo>
                  <a:cubicBezTo>
                    <a:pt x="241" y="64"/>
                    <a:pt x="237" y="72"/>
                    <a:pt x="232" y="80"/>
                  </a:cubicBezTo>
                  <a:cubicBezTo>
                    <a:pt x="232" y="80"/>
                    <a:pt x="232" y="80"/>
                    <a:pt x="232" y="80"/>
                  </a:cubicBezTo>
                  <a:cubicBezTo>
                    <a:pt x="231" y="81"/>
                    <a:pt x="230" y="81"/>
                    <a:pt x="230" y="81"/>
                  </a:cubicBezTo>
                  <a:cubicBezTo>
                    <a:pt x="234" y="74"/>
                    <a:pt x="238" y="67"/>
                    <a:pt x="241" y="59"/>
                  </a:cubicBezTo>
                  <a:cubicBezTo>
                    <a:pt x="241" y="58"/>
                    <a:pt x="241" y="57"/>
                    <a:pt x="240" y="57"/>
                  </a:cubicBezTo>
                  <a:cubicBezTo>
                    <a:pt x="240" y="57"/>
                    <a:pt x="240" y="57"/>
                    <a:pt x="240" y="57"/>
                  </a:cubicBezTo>
                  <a:cubicBezTo>
                    <a:pt x="239" y="57"/>
                    <a:pt x="239" y="57"/>
                    <a:pt x="239" y="58"/>
                  </a:cubicBezTo>
                  <a:cubicBezTo>
                    <a:pt x="235" y="67"/>
                    <a:pt x="231" y="75"/>
                    <a:pt x="226" y="83"/>
                  </a:cubicBezTo>
                  <a:cubicBezTo>
                    <a:pt x="225" y="84"/>
                    <a:pt x="224" y="84"/>
                    <a:pt x="223" y="85"/>
                  </a:cubicBezTo>
                  <a:cubicBezTo>
                    <a:pt x="227" y="77"/>
                    <a:pt x="232" y="70"/>
                    <a:pt x="235" y="62"/>
                  </a:cubicBezTo>
                  <a:cubicBezTo>
                    <a:pt x="235" y="61"/>
                    <a:pt x="234" y="60"/>
                    <a:pt x="234" y="60"/>
                  </a:cubicBezTo>
                  <a:cubicBezTo>
                    <a:pt x="234" y="60"/>
                    <a:pt x="233" y="60"/>
                    <a:pt x="233" y="60"/>
                  </a:cubicBezTo>
                  <a:cubicBezTo>
                    <a:pt x="233" y="60"/>
                    <a:pt x="232" y="60"/>
                    <a:pt x="232" y="61"/>
                  </a:cubicBezTo>
                  <a:cubicBezTo>
                    <a:pt x="230" y="70"/>
                    <a:pt x="224" y="77"/>
                    <a:pt x="220" y="86"/>
                  </a:cubicBezTo>
                  <a:cubicBezTo>
                    <a:pt x="220" y="87"/>
                    <a:pt x="219" y="87"/>
                    <a:pt x="219" y="87"/>
                  </a:cubicBezTo>
                  <a:cubicBezTo>
                    <a:pt x="218" y="87"/>
                    <a:pt x="217" y="88"/>
                    <a:pt x="216" y="88"/>
                  </a:cubicBezTo>
                  <a:cubicBezTo>
                    <a:pt x="216" y="88"/>
                    <a:pt x="216" y="88"/>
                    <a:pt x="216" y="88"/>
                  </a:cubicBezTo>
                  <a:cubicBezTo>
                    <a:pt x="215" y="88"/>
                    <a:pt x="215" y="88"/>
                    <a:pt x="215" y="88"/>
                  </a:cubicBezTo>
                  <a:cubicBezTo>
                    <a:pt x="216" y="87"/>
                    <a:pt x="217" y="86"/>
                    <a:pt x="218" y="85"/>
                  </a:cubicBezTo>
                  <a:cubicBezTo>
                    <a:pt x="218" y="85"/>
                    <a:pt x="219" y="85"/>
                    <a:pt x="220" y="84"/>
                  </a:cubicBezTo>
                  <a:cubicBezTo>
                    <a:pt x="221" y="83"/>
                    <a:pt x="222" y="82"/>
                    <a:pt x="222" y="81"/>
                  </a:cubicBezTo>
                  <a:cubicBezTo>
                    <a:pt x="223" y="78"/>
                    <a:pt x="224" y="75"/>
                    <a:pt x="224" y="72"/>
                  </a:cubicBezTo>
                  <a:cubicBezTo>
                    <a:pt x="224" y="72"/>
                    <a:pt x="224" y="72"/>
                    <a:pt x="224" y="72"/>
                  </a:cubicBezTo>
                  <a:cubicBezTo>
                    <a:pt x="225" y="70"/>
                    <a:pt x="226" y="67"/>
                    <a:pt x="227" y="64"/>
                  </a:cubicBezTo>
                  <a:cubicBezTo>
                    <a:pt x="227" y="64"/>
                    <a:pt x="227" y="63"/>
                    <a:pt x="226" y="63"/>
                  </a:cubicBezTo>
                  <a:cubicBezTo>
                    <a:pt x="226" y="63"/>
                    <a:pt x="226" y="63"/>
                    <a:pt x="226" y="63"/>
                  </a:cubicBezTo>
                  <a:cubicBezTo>
                    <a:pt x="226" y="63"/>
                    <a:pt x="225" y="63"/>
                    <a:pt x="225" y="64"/>
                  </a:cubicBezTo>
                  <a:cubicBezTo>
                    <a:pt x="225" y="65"/>
                    <a:pt x="224" y="66"/>
                    <a:pt x="224" y="67"/>
                  </a:cubicBezTo>
                  <a:cubicBezTo>
                    <a:pt x="224" y="66"/>
                    <a:pt x="223" y="65"/>
                    <a:pt x="223" y="64"/>
                  </a:cubicBezTo>
                  <a:cubicBezTo>
                    <a:pt x="218" y="43"/>
                    <a:pt x="212" y="30"/>
                    <a:pt x="206" y="22"/>
                  </a:cubicBezTo>
                  <a:cubicBezTo>
                    <a:pt x="203" y="19"/>
                    <a:pt x="200" y="16"/>
                    <a:pt x="197" y="15"/>
                  </a:cubicBezTo>
                  <a:cubicBezTo>
                    <a:pt x="197" y="15"/>
                    <a:pt x="197" y="15"/>
                    <a:pt x="197" y="15"/>
                  </a:cubicBezTo>
                  <a:cubicBezTo>
                    <a:pt x="200" y="14"/>
                    <a:pt x="203" y="13"/>
                    <a:pt x="206" y="11"/>
                  </a:cubicBezTo>
                  <a:cubicBezTo>
                    <a:pt x="209" y="10"/>
                    <a:pt x="212" y="9"/>
                    <a:pt x="215" y="7"/>
                  </a:cubicBezTo>
                  <a:cubicBezTo>
                    <a:pt x="217" y="6"/>
                    <a:pt x="219" y="5"/>
                    <a:pt x="220" y="4"/>
                  </a:cubicBezTo>
                  <a:cubicBezTo>
                    <a:pt x="222" y="4"/>
                    <a:pt x="222" y="2"/>
                    <a:pt x="221" y="1"/>
                  </a:cubicBezTo>
                  <a:cubicBezTo>
                    <a:pt x="221" y="0"/>
                    <a:pt x="220" y="0"/>
                    <a:pt x="219" y="0"/>
                  </a:cubicBezTo>
                </a:path>
              </a:pathLst>
            </a:custGeom>
            <a:solidFill>
              <a:srgbClr val="B2B2B2"/>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91" name="Rectangle 839"/>
            <p:cNvSpPr>
              <a:spLocks noChangeArrowheads="1"/>
            </p:cNvSpPr>
            <p:nvPr/>
          </p:nvSpPr>
          <p:spPr bwMode="auto">
            <a:xfrm>
              <a:off x="488492" y="4736778"/>
              <a:ext cx="896" cy="896"/>
            </a:xfrm>
            <a:prstGeom prst="rect">
              <a:avLst/>
            </a:prstGeom>
            <a:solidFill>
              <a:srgbClr val="B2B2B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92" name="Rectangle 840"/>
            <p:cNvSpPr>
              <a:spLocks noChangeArrowheads="1"/>
            </p:cNvSpPr>
            <p:nvPr/>
          </p:nvSpPr>
          <p:spPr bwMode="auto">
            <a:xfrm>
              <a:off x="488492" y="4736778"/>
              <a:ext cx="896" cy="8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93" name="Freeform 841"/>
            <p:cNvSpPr/>
            <p:nvPr/>
          </p:nvSpPr>
          <p:spPr bwMode="auto">
            <a:xfrm>
              <a:off x="656063" y="4552181"/>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B2B2B2"/>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94" name="Freeform 842"/>
            <p:cNvSpPr/>
            <p:nvPr/>
          </p:nvSpPr>
          <p:spPr bwMode="auto">
            <a:xfrm>
              <a:off x="656063" y="4552181"/>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395" name="组合 394"/>
          <p:cNvGrpSpPr/>
          <p:nvPr/>
        </p:nvGrpSpPr>
        <p:grpSpPr>
          <a:xfrm>
            <a:off x="2591717" y="3179763"/>
            <a:ext cx="271441" cy="231054"/>
            <a:chOff x="513583" y="4823700"/>
            <a:chExt cx="517945" cy="440881"/>
          </a:xfrm>
        </p:grpSpPr>
        <p:sp>
          <p:nvSpPr>
            <p:cNvPr id="396" name="Freeform 773"/>
            <p:cNvSpPr>
              <a:spLocks noEditPoints="1"/>
            </p:cNvSpPr>
            <p:nvPr/>
          </p:nvSpPr>
          <p:spPr bwMode="auto">
            <a:xfrm>
              <a:off x="861269" y="4846998"/>
              <a:ext cx="170259" cy="169363"/>
            </a:xfrm>
            <a:custGeom>
              <a:avLst/>
              <a:gdLst>
                <a:gd name="T0" fmla="*/ 48 w 80"/>
                <a:gd name="T1" fmla="*/ 76 h 80"/>
                <a:gd name="T2" fmla="*/ 43 w 80"/>
                <a:gd name="T3" fmla="*/ 76 h 80"/>
                <a:gd name="T4" fmla="*/ 43 w 80"/>
                <a:gd name="T5" fmla="*/ 77 h 80"/>
                <a:gd name="T6" fmla="*/ 37 w 80"/>
                <a:gd name="T7" fmla="*/ 77 h 80"/>
                <a:gd name="T8" fmla="*/ 39 w 80"/>
                <a:gd name="T9" fmla="*/ 77 h 80"/>
                <a:gd name="T10" fmla="*/ 35 w 80"/>
                <a:gd name="T11" fmla="*/ 74 h 80"/>
                <a:gd name="T12" fmla="*/ 32 w 80"/>
                <a:gd name="T13" fmla="*/ 76 h 80"/>
                <a:gd name="T14" fmla="*/ 34 w 80"/>
                <a:gd name="T15" fmla="*/ 74 h 80"/>
                <a:gd name="T16" fmla="*/ 27 w 80"/>
                <a:gd name="T17" fmla="*/ 75 h 80"/>
                <a:gd name="T18" fmla="*/ 29 w 80"/>
                <a:gd name="T19" fmla="*/ 75 h 80"/>
                <a:gd name="T20" fmla="*/ 27 w 80"/>
                <a:gd name="T21" fmla="*/ 70 h 80"/>
                <a:gd name="T22" fmla="*/ 23 w 80"/>
                <a:gd name="T23" fmla="*/ 73 h 80"/>
                <a:gd name="T24" fmla="*/ 25 w 80"/>
                <a:gd name="T25" fmla="*/ 69 h 80"/>
                <a:gd name="T26" fmla="*/ 13 w 80"/>
                <a:gd name="T27" fmla="*/ 64 h 80"/>
                <a:gd name="T28" fmla="*/ 16 w 80"/>
                <a:gd name="T29" fmla="*/ 68 h 80"/>
                <a:gd name="T30" fmla="*/ 13 w 80"/>
                <a:gd name="T31" fmla="*/ 55 h 80"/>
                <a:gd name="T32" fmla="*/ 9 w 80"/>
                <a:gd name="T33" fmla="*/ 58 h 80"/>
                <a:gd name="T34" fmla="*/ 11 w 80"/>
                <a:gd name="T35" fmla="*/ 50 h 80"/>
                <a:gd name="T36" fmla="*/ 9 w 80"/>
                <a:gd name="T37" fmla="*/ 58 h 80"/>
                <a:gd name="T38" fmla="*/ 9 w 80"/>
                <a:gd name="T39" fmla="*/ 44 h 80"/>
                <a:gd name="T40" fmla="*/ 6 w 80"/>
                <a:gd name="T41" fmla="*/ 53 h 80"/>
                <a:gd name="T42" fmla="*/ 7 w 80"/>
                <a:gd name="T43" fmla="*/ 36 h 80"/>
                <a:gd name="T44" fmla="*/ 9 w 80"/>
                <a:gd name="T45" fmla="*/ 42 h 80"/>
                <a:gd name="T46" fmla="*/ 4 w 80"/>
                <a:gd name="T47" fmla="*/ 34 h 80"/>
                <a:gd name="T48" fmla="*/ 6 w 80"/>
                <a:gd name="T49" fmla="*/ 35 h 80"/>
                <a:gd name="T50" fmla="*/ 5 w 80"/>
                <a:gd name="T51" fmla="*/ 29 h 80"/>
                <a:gd name="T52" fmla="*/ 4 w 80"/>
                <a:gd name="T53" fmla="*/ 31 h 80"/>
                <a:gd name="T54" fmla="*/ 10 w 80"/>
                <a:gd name="T55" fmla="*/ 21 h 80"/>
                <a:gd name="T56" fmla="*/ 5 w 80"/>
                <a:gd name="T57" fmla="*/ 27 h 80"/>
                <a:gd name="T58" fmla="*/ 12 w 80"/>
                <a:gd name="T59" fmla="*/ 17 h 80"/>
                <a:gd name="T60" fmla="*/ 9 w 80"/>
                <a:gd name="T61" fmla="*/ 20 h 80"/>
                <a:gd name="T62" fmla="*/ 15 w 80"/>
                <a:gd name="T63" fmla="*/ 50 h 80"/>
                <a:gd name="T64" fmla="*/ 32 w 80"/>
                <a:gd name="T65" fmla="*/ 5 h 80"/>
                <a:gd name="T66" fmla="*/ 75 w 80"/>
                <a:gd name="T67" fmla="*/ 30 h 80"/>
                <a:gd name="T68" fmla="*/ 55 w 80"/>
                <a:gd name="T69" fmla="*/ 72 h 80"/>
                <a:gd name="T70" fmla="*/ 40 w 80"/>
                <a:gd name="T71" fmla="*/ 0 h 80"/>
                <a:gd name="T72" fmla="*/ 22 w 80"/>
                <a:gd name="T73" fmla="*/ 6 h 80"/>
                <a:gd name="T74" fmla="*/ 8 w 80"/>
                <a:gd name="T75" fmla="*/ 14 h 80"/>
                <a:gd name="T76" fmla="*/ 0 w 80"/>
                <a:gd name="T77" fmla="*/ 39 h 80"/>
                <a:gd name="T78" fmla="*/ 34 w 80"/>
                <a:gd name="T79" fmla="*/ 80 h 80"/>
                <a:gd name="T80" fmla="*/ 41 w 80"/>
                <a:gd name="T81" fmla="*/ 80 h 80"/>
                <a:gd name="T82" fmla="*/ 46 w 80"/>
                <a:gd name="T83" fmla="*/ 80 h 80"/>
                <a:gd name="T84" fmla="*/ 48 w 80"/>
                <a:gd name="T85" fmla="*/ 80 h 80"/>
                <a:gd name="T86" fmla="*/ 74 w 80"/>
                <a:gd name="T87" fmla="*/ 62 h 80"/>
                <a:gd name="T88" fmla="*/ 63 w 80"/>
                <a:gd name="T89" fmla="*/ 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0" h="80">
                  <a:moveTo>
                    <a:pt x="46" y="77"/>
                  </a:moveTo>
                  <a:cubicBezTo>
                    <a:pt x="47" y="76"/>
                    <a:pt x="47" y="76"/>
                    <a:pt x="47" y="76"/>
                  </a:cubicBezTo>
                  <a:cubicBezTo>
                    <a:pt x="48" y="76"/>
                    <a:pt x="48" y="76"/>
                    <a:pt x="48" y="76"/>
                  </a:cubicBezTo>
                  <a:cubicBezTo>
                    <a:pt x="47" y="76"/>
                    <a:pt x="46" y="77"/>
                    <a:pt x="46" y="77"/>
                  </a:cubicBezTo>
                  <a:moveTo>
                    <a:pt x="41" y="77"/>
                  </a:moveTo>
                  <a:cubicBezTo>
                    <a:pt x="42" y="77"/>
                    <a:pt x="42" y="76"/>
                    <a:pt x="43" y="76"/>
                  </a:cubicBezTo>
                  <a:cubicBezTo>
                    <a:pt x="43" y="76"/>
                    <a:pt x="44" y="76"/>
                    <a:pt x="44" y="76"/>
                  </a:cubicBezTo>
                  <a:cubicBezTo>
                    <a:pt x="44" y="76"/>
                    <a:pt x="44" y="76"/>
                    <a:pt x="44" y="76"/>
                  </a:cubicBezTo>
                  <a:cubicBezTo>
                    <a:pt x="43" y="77"/>
                    <a:pt x="43" y="77"/>
                    <a:pt x="43" y="77"/>
                  </a:cubicBezTo>
                  <a:cubicBezTo>
                    <a:pt x="43" y="77"/>
                    <a:pt x="42" y="77"/>
                    <a:pt x="41" y="77"/>
                  </a:cubicBezTo>
                  <a:moveTo>
                    <a:pt x="39" y="77"/>
                  </a:moveTo>
                  <a:cubicBezTo>
                    <a:pt x="39" y="77"/>
                    <a:pt x="38" y="77"/>
                    <a:pt x="37" y="77"/>
                  </a:cubicBezTo>
                  <a:cubicBezTo>
                    <a:pt x="38" y="76"/>
                    <a:pt x="38" y="76"/>
                    <a:pt x="39" y="75"/>
                  </a:cubicBezTo>
                  <a:cubicBezTo>
                    <a:pt x="39" y="75"/>
                    <a:pt x="40" y="75"/>
                    <a:pt x="41" y="75"/>
                  </a:cubicBezTo>
                  <a:cubicBezTo>
                    <a:pt x="40" y="76"/>
                    <a:pt x="40" y="77"/>
                    <a:pt x="39" y="77"/>
                  </a:cubicBezTo>
                  <a:moveTo>
                    <a:pt x="35" y="77"/>
                  </a:moveTo>
                  <a:cubicBezTo>
                    <a:pt x="35" y="77"/>
                    <a:pt x="34" y="77"/>
                    <a:pt x="34" y="76"/>
                  </a:cubicBezTo>
                  <a:cubicBezTo>
                    <a:pt x="34" y="76"/>
                    <a:pt x="35" y="75"/>
                    <a:pt x="35" y="74"/>
                  </a:cubicBezTo>
                  <a:cubicBezTo>
                    <a:pt x="36" y="74"/>
                    <a:pt x="36" y="74"/>
                    <a:pt x="37" y="75"/>
                  </a:cubicBezTo>
                  <a:cubicBezTo>
                    <a:pt x="36" y="75"/>
                    <a:pt x="36" y="76"/>
                    <a:pt x="35" y="77"/>
                  </a:cubicBezTo>
                  <a:moveTo>
                    <a:pt x="32" y="76"/>
                  </a:moveTo>
                  <a:cubicBezTo>
                    <a:pt x="31" y="76"/>
                    <a:pt x="31" y="76"/>
                    <a:pt x="31" y="76"/>
                  </a:cubicBezTo>
                  <a:cubicBezTo>
                    <a:pt x="32" y="75"/>
                    <a:pt x="32" y="74"/>
                    <a:pt x="33" y="73"/>
                  </a:cubicBezTo>
                  <a:cubicBezTo>
                    <a:pt x="33" y="73"/>
                    <a:pt x="33" y="73"/>
                    <a:pt x="34" y="74"/>
                  </a:cubicBezTo>
                  <a:cubicBezTo>
                    <a:pt x="33" y="74"/>
                    <a:pt x="33" y="75"/>
                    <a:pt x="32" y="76"/>
                  </a:cubicBezTo>
                  <a:moveTo>
                    <a:pt x="29" y="75"/>
                  </a:moveTo>
                  <a:cubicBezTo>
                    <a:pt x="28" y="75"/>
                    <a:pt x="28" y="75"/>
                    <a:pt x="27" y="75"/>
                  </a:cubicBezTo>
                  <a:cubicBezTo>
                    <a:pt x="28" y="74"/>
                    <a:pt x="29" y="73"/>
                    <a:pt x="29" y="71"/>
                  </a:cubicBezTo>
                  <a:cubicBezTo>
                    <a:pt x="30" y="72"/>
                    <a:pt x="30" y="72"/>
                    <a:pt x="31" y="72"/>
                  </a:cubicBezTo>
                  <a:cubicBezTo>
                    <a:pt x="31" y="73"/>
                    <a:pt x="30" y="74"/>
                    <a:pt x="29" y="75"/>
                  </a:cubicBezTo>
                  <a:moveTo>
                    <a:pt x="25" y="74"/>
                  </a:moveTo>
                  <a:cubicBezTo>
                    <a:pt x="25" y="74"/>
                    <a:pt x="24" y="74"/>
                    <a:pt x="24" y="73"/>
                  </a:cubicBezTo>
                  <a:cubicBezTo>
                    <a:pt x="25" y="72"/>
                    <a:pt x="26" y="71"/>
                    <a:pt x="27" y="70"/>
                  </a:cubicBezTo>
                  <a:cubicBezTo>
                    <a:pt x="27" y="70"/>
                    <a:pt x="28" y="70"/>
                    <a:pt x="28" y="71"/>
                  </a:cubicBezTo>
                  <a:cubicBezTo>
                    <a:pt x="27" y="72"/>
                    <a:pt x="26" y="73"/>
                    <a:pt x="25" y="74"/>
                  </a:cubicBezTo>
                  <a:moveTo>
                    <a:pt x="23" y="73"/>
                  </a:moveTo>
                  <a:cubicBezTo>
                    <a:pt x="21" y="72"/>
                    <a:pt x="19" y="70"/>
                    <a:pt x="17" y="69"/>
                  </a:cubicBezTo>
                  <a:cubicBezTo>
                    <a:pt x="18" y="68"/>
                    <a:pt x="19" y="66"/>
                    <a:pt x="21" y="65"/>
                  </a:cubicBezTo>
                  <a:cubicBezTo>
                    <a:pt x="22" y="66"/>
                    <a:pt x="24" y="68"/>
                    <a:pt x="25" y="69"/>
                  </a:cubicBezTo>
                  <a:cubicBezTo>
                    <a:pt x="24" y="70"/>
                    <a:pt x="23" y="71"/>
                    <a:pt x="23" y="73"/>
                  </a:cubicBezTo>
                  <a:moveTo>
                    <a:pt x="16" y="68"/>
                  </a:moveTo>
                  <a:cubicBezTo>
                    <a:pt x="15" y="67"/>
                    <a:pt x="14" y="66"/>
                    <a:pt x="13" y="64"/>
                  </a:cubicBezTo>
                  <a:cubicBezTo>
                    <a:pt x="13" y="63"/>
                    <a:pt x="15" y="61"/>
                    <a:pt x="16" y="59"/>
                  </a:cubicBezTo>
                  <a:cubicBezTo>
                    <a:pt x="17" y="61"/>
                    <a:pt x="18" y="62"/>
                    <a:pt x="19" y="64"/>
                  </a:cubicBezTo>
                  <a:cubicBezTo>
                    <a:pt x="18" y="65"/>
                    <a:pt x="17" y="67"/>
                    <a:pt x="16" y="68"/>
                  </a:cubicBezTo>
                  <a:moveTo>
                    <a:pt x="11" y="63"/>
                  </a:moveTo>
                  <a:cubicBezTo>
                    <a:pt x="11" y="62"/>
                    <a:pt x="10" y="61"/>
                    <a:pt x="9" y="60"/>
                  </a:cubicBezTo>
                  <a:cubicBezTo>
                    <a:pt x="11" y="58"/>
                    <a:pt x="12" y="57"/>
                    <a:pt x="13" y="55"/>
                  </a:cubicBezTo>
                  <a:cubicBezTo>
                    <a:pt x="14" y="56"/>
                    <a:pt x="14" y="57"/>
                    <a:pt x="15" y="58"/>
                  </a:cubicBezTo>
                  <a:cubicBezTo>
                    <a:pt x="14" y="59"/>
                    <a:pt x="12" y="61"/>
                    <a:pt x="11" y="63"/>
                  </a:cubicBezTo>
                  <a:moveTo>
                    <a:pt x="9" y="58"/>
                  </a:moveTo>
                  <a:cubicBezTo>
                    <a:pt x="8" y="57"/>
                    <a:pt x="7" y="56"/>
                    <a:pt x="7" y="54"/>
                  </a:cubicBezTo>
                  <a:cubicBezTo>
                    <a:pt x="7" y="54"/>
                    <a:pt x="7" y="54"/>
                    <a:pt x="7" y="54"/>
                  </a:cubicBezTo>
                  <a:cubicBezTo>
                    <a:pt x="8" y="53"/>
                    <a:pt x="10" y="51"/>
                    <a:pt x="11" y="50"/>
                  </a:cubicBezTo>
                  <a:cubicBezTo>
                    <a:pt x="11" y="50"/>
                    <a:pt x="11" y="51"/>
                    <a:pt x="12" y="52"/>
                  </a:cubicBezTo>
                  <a:cubicBezTo>
                    <a:pt x="12" y="52"/>
                    <a:pt x="12" y="53"/>
                    <a:pt x="12" y="53"/>
                  </a:cubicBezTo>
                  <a:cubicBezTo>
                    <a:pt x="11" y="55"/>
                    <a:pt x="10" y="57"/>
                    <a:pt x="9" y="58"/>
                  </a:cubicBezTo>
                  <a:moveTo>
                    <a:pt x="6" y="53"/>
                  </a:moveTo>
                  <a:cubicBezTo>
                    <a:pt x="6" y="51"/>
                    <a:pt x="5" y="50"/>
                    <a:pt x="5" y="49"/>
                  </a:cubicBezTo>
                  <a:cubicBezTo>
                    <a:pt x="7" y="47"/>
                    <a:pt x="8" y="46"/>
                    <a:pt x="9" y="44"/>
                  </a:cubicBezTo>
                  <a:cubicBezTo>
                    <a:pt x="10" y="45"/>
                    <a:pt x="10" y="47"/>
                    <a:pt x="10" y="48"/>
                  </a:cubicBezTo>
                  <a:cubicBezTo>
                    <a:pt x="9" y="49"/>
                    <a:pt x="8" y="50"/>
                    <a:pt x="8" y="51"/>
                  </a:cubicBezTo>
                  <a:cubicBezTo>
                    <a:pt x="7" y="52"/>
                    <a:pt x="7" y="52"/>
                    <a:pt x="6" y="53"/>
                  </a:cubicBezTo>
                  <a:moveTo>
                    <a:pt x="5" y="47"/>
                  </a:moveTo>
                  <a:cubicBezTo>
                    <a:pt x="4" y="44"/>
                    <a:pt x="4" y="41"/>
                    <a:pt x="4" y="39"/>
                  </a:cubicBezTo>
                  <a:cubicBezTo>
                    <a:pt x="5" y="38"/>
                    <a:pt x="6" y="37"/>
                    <a:pt x="7" y="36"/>
                  </a:cubicBezTo>
                  <a:cubicBezTo>
                    <a:pt x="7" y="36"/>
                    <a:pt x="8" y="35"/>
                    <a:pt x="8" y="35"/>
                  </a:cubicBezTo>
                  <a:cubicBezTo>
                    <a:pt x="8" y="35"/>
                    <a:pt x="8" y="35"/>
                    <a:pt x="8" y="35"/>
                  </a:cubicBezTo>
                  <a:cubicBezTo>
                    <a:pt x="8" y="37"/>
                    <a:pt x="9" y="40"/>
                    <a:pt x="9" y="42"/>
                  </a:cubicBezTo>
                  <a:cubicBezTo>
                    <a:pt x="8" y="44"/>
                    <a:pt x="6" y="45"/>
                    <a:pt x="5" y="47"/>
                  </a:cubicBezTo>
                  <a:moveTo>
                    <a:pt x="4" y="37"/>
                  </a:moveTo>
                  <a:cubicBezTo>
                    <a:pt x="4" y="36"/>
                    <a:pt x="4" y="35"/>
                    <a:pt x="4" y="34"/>
                  </a:cubicBezTo>
                  <a:cubicBezTo>
                    <a:pt x="6" y="33"/>
                    <a:pt x="7" y="31"/>
                    <a:pt x="9" y="30"/>
                  </a:cubicBezTo>
                  <a:cubicBezTo>
                    <a:pt x="9" y="31"/>
                    <a:pt x="9" y="31"/>
                    <a:pt x="9" y="32"/>
                  </a:cubicBezTo>
                  <a:cubicBezTo>
                    <a:pt x="8" y="33"/>
                    <a:pt x="7" y="34"/>
                    <a:pt x="6" y="35"/>
                  </a:cubicBezTo>
                  <a:cubicBezTo>
                    <a:pt x="5" y="36"/>
                    <a:pt x="4" y="36"/>
                    <a:pt x="4" y="37"/>
                  </a:cubicBezTo>
                  <a:moveTo>
                    <a:pt x="4" y="31"/>
                  </a:moveTo>
                  <a:cubicBezTo>
                    <a:pt x="5" y="31"/>
                    <a:pt x="5" y="30"/>
                    <a:pt x="5" y="29"/>
                  </a:cubicBezTo>
                  <a:cubicBezTo>
                    <a:pt x="6" y="28"/>
                    <a:pt x="8" y="27"/>
                    <a:pt x="9" y="27"/>
                  </a:cubicBezTo>
                  <a:cubicBezTo>
                    <a:pt x="9" y="28"/>
                    <a:pt x="9" y="28"/>
                    <a:pt x="9" y="28"/>
                  </a:cubicBezTo>
                  <a:cubicBezTo>
                    <a:pt x="8" y="29"/>
                    <a:pt x="6" y="30"/>
                    <a:pt x="4" y="31"/>
                  </a:cubicBezTo>
                  <a:moveTo>
                    <a:pt x="5" y="27"/>
                  </a:moveTo>
                  <a:cubicBezTo>
                    <a:pt x="6" y="26"/>
                    <a:pt x="6" y="25"/>
                    <a:pt x="7" y="24"/>
                  </a:cubicBezTo>
                  <a:cubicBezTo>
                    <a:pt x="8" y="23"/>
                    <a:pt x="9" y="22"/>
                    <a:pt x="10" y="21"/>
                  </a:cubicBezTo>
                  <a:cubicBezTo>
                    <a:pt x="11" y="21"/>
                    <a:pt x="11" y="21"/>
                    <a:pt x="11" y="21"/>
                  </a:cubicBezTo>
                  <a:cubicBezTo>
                    <a:pt x="10" y="22"/>
                    <a:pt x="10" y="23"/>
                    <a:pt x="10" y="24"/>
                  </a:cubicBezTo>
                  <a:cubicBezTo>
                    <a:pt x="8" y="25"/>
                    <a:pt x="7" y="26"/>
                    <a:pt x="5" y="27"/>
                  </a:cubicBezTo>
                  <a:moveTo>
                    <a:pt x="8" y="21"/>
                  </a:moveTo>
                  <a:cubicBezTo>
                    <a:pt x="8" y="20"/>
                    <a:pt x="9" y="19"/>
                    <a:pt x="9" y="19"/>
                  </a:cubicBezTo>
                  <a:cubicBezTo>
                    <a:pt x="10" y="18"/>
                    <a:pt x="11" y="18"/>
                    <a:pt x="12" y="17"/>
                  </a:cubicBezTo>
                  <a:cubicBezTo>
                    <a:pt x="12" y="17"/>
                    <a:pt x="12" y="17"/>
                    <a:pt x="12" y="17"/>
                  </a:cubicBezTo>
                  <a:cubicBezTo>
                    <a:pt x="12" y="17"/>
                    <a:pt x="12" y="18"/>
                    <a:pt x="11" y="19"/>
                  </a:cubicBezTo>
                  <a:cubicBezTo>
                    <a:pt x="11" y="19"/>
                    <a:pt x="10" y="20"/>
                    <a:pt x="9" y="20"/>
                  </a:cubicBezTo>
                  <a:cubicBezTo>
                    <a:pt x="9" y="20"/>
                    <a:pt x="8" y="21"/>
                    <a:pt x="8" y="21"/>
                  </a:cubicBezTo>
                  <a:moveTo>
                    <a:pt x="47" y="73"/>
                  </a:moveTo>
                  <a:cubicBezTo>
                    <a:pt x="34" y="73"/>
                    <a:pt x="20" y="63"/>
                    <a:pt x="15" y="50"/>
                  </a:cubicBezTo>
                  <a:cubicBezTo>
                    <a:pt x="13" y="46"/>
                    <a:pt x="12" y="40"/>
                    <a:pt x="12" y="35"/>
                  </a:cubicBezTo>
                  <a:cubicBezTo>
                    <a:pt x="12" y="28"/>
                    <a:pt x="13" y="21"/>
                    <a:pt x="17" y="16"/>
                  </a:cubicBezTo>
                  <a:cubicBezTo>
                    <a:pt x="20" y="10"/>
                    <a:pt x="25" y="6"/>
                    <a:pt x="32" y="5"/>
                  </a:cubicBezTo>
                  <a:cubicBezTo>
                    <a:pt x="35" y="4"/>
                    <a:pt x="37" y="4"/>
                    <a:pt x="40" y="4"/>
                  </a:cubicBezTo>
                  <a:cubicBezTo>
                    <a:pt x="48" y="4"/>
                    <a:pt x="55" y="7"/>
                    <a:pt x="61" y="11"/>
                  </a:cubicBezTo>
                  <a:cubicBezTo>
                    <a:pt x="67" y="16"/>
                    <a:pt x="72" y="23"/>
                    <a:pt x="75" y="30"/>
                  </a:cubicBezTo>
                  <a:cubicBezTo>
                    <a:pt x="76" y="34"/>
                    <a:pt x="77" y="38"/>
                    <a:pt x="77" y="42"/>
                  </a:cubicBezTo>
                  <a:cubicBezTo>
                    <a:pt x="77" y="48"/>
                    <a:pt x="75" y="55"/>
                    <a:pt x="71" y="61"/>
                  </a:cubicBezTo>
                  <a:cubicBezTo>
                    <a:pt x="67" y="66"/>
                    <a:pt x="62" y="70"/>
                    <a:pt x="55" y="72"/>
                  </a:cubicBezTo>
                  <a:cubicBezTo>
                    <a:pt x="53" y="73"/>
                    <a:pt x="50" y="73"/>
                    <a:pt x="48" y="73"/>
                  </a:cubicBezTo>
                  <a:cubicBezTo>
                    <a:pt x="48" y="73"/>
                    <a:pt x="48" y="73"/>
                    <a:pt x="47" y="73"/>
                  </a:cubicBezTo>
                  <a:moveTo>
                    <a:pt x="40" y="0"/>
                  </a:moveTo>
                  <a:cubicBezTo>
                    <a:pt x="40" y="0"/>
                    <a:pt x="40" y="0"/>
                    <a:pt x="40" y="0"/>
                  </a:cubicBezTo>
                  <a:cubicBezTo>
                    <a:pt x="37" y="0"/>
                    <a:pt x="34" y="1"/>
                    <a:pt x="31" y="1"/>
                  </a:cubicBezTo>
                  <a:cubicBezTo>
                    <a:pt x="28" y="2"/>
                    <a:pt x="24" y="4"/>
                    <a:pt x="22" y="6"/>
                  </a:cubicBezTo>
                  <a:cubicBezTo>
                    <a:pt x="21" y="6"/>
                    <a:pt x="21" y="6"/>
                    <a:pt x="21" y="6"/>
                  </a:cubicBezTo>
                  <a:cubicBezTo>
                    <a:pt x="17" y="8"/>
                    <a:pt x="13" y="10"/>
                    <a:pt x="9" y="14"/>
                  </a:cubicBezTo>
                  <a:cubicBezTo>
                    <a:pt x="9" y="14"/>
                    <a:pt x="8" y="14"/>
                    <a:pt x="8" y="14"/>
                  </a:cubicBezTo>
                  <a:cubicBezTo>
                    <a:pt x="8" y="15"/>
                    <a:pt x="8" y="15"/>
                    <a:pt x="8" y="15"/>
                  </a:cubicBezTo>
                  <a:cubicBezTo>
                    <a:pt x="7" y="16"/>
                    <a:pt x="7" y="16"/>
                    <a:pt x="7" y="16"/>
                  </a:cubicBezTo>
                  <a:cubicBezTo>
                    <a:pt x="3" y="22"/>
                    <a:pt x="0" y="30"/>
                    <a:pt x="0" y="39"/>
                  </a:cubicBezTo>
                  <a:cubicBezTo>
                    <a:pt x="0" y="44"/>
                    <a:pt x="1" y="50"/>
                    <a:pt x="3" y="55"/>
                  </a:cubicBezTo>
                  <a:cubicBezTo>
                    <a:pt x="9" y="68"/>
                    <a:pt x="20" y="78"/>
                    <a:pt x="34" y="80"/>
                  </a:cubicBezTo>
                  <a:cubicBezTo>
                    <a:pt x="34" y="80"/>
                    <a:pt x="34" y="80"/>
                    <a:pt x="34" y="80"/>
                  </a:cubicBezTo>
                  <a:cubicBezTo>
                    <a:pt x="35" y="80"/>
                    <a:pt x="35" y="80"/>
                    <a:pt x="35" y="80"/>
                  </a:cubicBezTo>
                  <a:cubicBezTo>
                    <a:pt x="37" y="80"/>
                    <a:pt x="39" y="80"/>
                    <a:pt x="41" y="80"/>
                  </a:cubicBezTo>
                  <a:cubicBezTo>
                    <a:pt x="41" y="80"/>
                    <a:pt x="41" y="80"/>
                    <a:pt x="41" y="80"/>
                  </a:cubicBezTo>
                  <a:cubicBezTo>
                    <a:pt x="42" y="80"/>
                    <a:pt x="44" y="80"/>
                    <a:pt x="45" y="80"/>
                  </a:cubicBezTo>
                  <a:cubicBezTo>
                    <a:pt x="46" y="80"/>
                    <a:pt x="46" y="80"/>
                    <a:pt x="46" y="80"/>
                  </a:cubicBezTo>
                  <a:cubicBezTo>
                    <a:pt x="46" y="80"/>
                    <a:pt x="46" y="80"/>
                    <a:pt x="46" y="80"/>
                  </a:cubicBezTo>
                  <a:cubicBezTo>
                    <a:pt x="47" y="80"/>
                    <a:pt x="47" y="80"/>
                    <a:pt x="47" y="80"/>
                  </a:cubicBezTo>
                  <a:cubicBezTo>
                    <a:pt x="47" y="80"/>
                    <a:pt x="47" y="80"/>
                    <a:pt x="47" y="80"/>
                  </a:cubicBezTo>
                  <a:cubicBezTo>
                    <a:pt x="48" y="80"/>
                    <a:pt x="48" y="80"/>
                    <a:pt x="48" y="80"/>
                  </a:cubicBezTo>
                  <a:cubicBezTo>
                    <a:pt x="52" y="78"/>
                    <a:pt x="58" y="75"/>
                    <a:pt x="62" y="73"/>
                  </a:cubicBezTo>
                  <a:cubicBezTo>
                    <a:pt x="63" y="72"/>
                    <a:pt x="63" y="72"/>
                    <a:pt x="63" y="72"/>
                  </a:cubicBezTo>
                  <a:cubicBezTo>
                    <a:pt x="67" y="70"/>
                    <a:pt x="71" y="66"/>
                    <a:pt x="74" y="62"/>
                  </a:cubicBezTo>
                  <a:cubicBezTo>
                    <a:pt x="78" y="56"/>
                    <a:pt x="80" y="49"/>
                    <a:pt x="80" y="42"/>
                  </a:cubicBezTo>
                  <a:cubicBezTo>
                    <a:pt x="80" y="37"/>
                    <a:pt x="79" y="33"/>
                    <a:pt x="78" y="29"/>
                  </a:cubicBezTo>
                  <a:cubicBezTo>
                    <a:pt x="75" y="21"/>
                    <a:pt x="70" y="14"/>
                    <a:pt x="63" y="9"/>
                  </a:cubicBezTo>
                  <a:cubicBezTo>
                    <a:pt x="57" y="4"/>
                    <a:pt x="49" y="0"/>
                    <a:pt x="40" y="0"/>
                  </a:cubicBezTo>
                </a:path>
              </a:pathLst>
            </a:custGeom>
            <a:solidFill>
              <a:srgbClr val="B2B2B2"/>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97" name="Freeform 774"/>
            <p:cNvSpPr>
              <a:spLocks noEditPoints="1"/>
            </p:cNvSpPr>
            <p:nvPr/>
          </p:nvSpPr>
          <p:spPr bwMode="auto">
            <a:xfrm>
              <a:off x="893529" y="4861336"/>
              <a:ext cx="124558" cy="131727"/>
            </a:xfrm>
            <a:custGeom>
              <a:avLst/>
              <a:gdLst>
                <a:gd name="T0" fmla="*/ 55 w 59"/>
                <a:gd name="T1" fmla="*/ 37 h 62"/>
                <a:gd name="T2" fmla="*/ 55 w 59"/>
                <a:gd name="T3" fmla="*/ 38 h 62"/>
                <a:gd name="T4" fmla="*/ 55 w 59"/>
                <a:gd name="T5" fmla="*/ 32 h 62"/>
                <a:gd name="T6" fmla="*/ 55 w 59"/>
                <a:gd name="T7" fmla="*/ 34 h 62"/>
                <a:gd name="T8" fmla="*/ 55 w 59"/>
                <a:gd name="T9" fmla="*/ 35 h 62"/>
                <a:gd name="T10" fmla="*/ 53 w 59"/>
                <a:gd name="T11" fmla="*/ 27 h 62"/>
                <a:gd name="T12" fmla="*/ 55 w 59"/>
                <a:gd name="T13" fmla="*/ 29 h 62"/>
                <a:gd name="T14" fmla="*/ 54 w 59"/>
                <a:gd name="T15" fmla="*/ 30 h 62"/>
                <a:gd name="T16" fmla="*/ 55 w 59"/>
                <a:gd name="T17" fmla="*/ 24 h 62"/>
                <a:gd name="T18" fmla="*/ 53 w 59"/>
                <a:gd name="T19" fmla="*/ 25 h 62"/>
                <a:gd name="T20" fmla="*/ 52 w 59"/>
                <a:gd name="T21" fmla="*/ 21 h 62"/>
                <a:gd name="T22" fmla="*/ 53 w 59"/>
                <a:gd name="T23" fmla="*/ 25 h 62"/>
                <a:gd name="T24" fmla="*/ 48 w 59"/>
                <a:gd name="T25" fmla="*/ 17 h 62"/>
                <a:gd name="T26" fmla="*/ 51 w 59"/>
                <a:gd name="T27" fmla="*/ 20 h 62"/>
                <a:gd name="T28" fmla="*/ 47 w 59"/>
                <a:gd name="T29" fmla="*/ 16 h 62"/>
                <a:gd name="T30" fmla="*/ 45 w 59"/>
                <a:gd name="T31" fmla="*/ 12 h 62"/>
                <a:gd name="T32" fmla="*/ 47 w 59"/>
                <a:gd name="T33" fmla="*/ 16 h 62"/>
                <a:gd name="T34" fmla="*/ 41 w 59"/>
                <a:gd name="T35" fmla="*/ 10 h 62"/>
                <a:gd name="T36" fmla="*/ 41 w 59"/>
                <a:gd name="T37" fmla="*/ 8 h 62"/>
                <a:gd name="T38" fmla="*/ 44 w 59"/>
                <a:gd name="T39" fmla="*/ 10 h 62"/>
                <a:gd name="T40" fmla="*/ 32 w 59"/>
                <a:gd name="T41" fmla="*/ 59 h 62"/>
                <a:gd name="T42" fmla="*/ 3 w 59"/>
                <a:gd name="T43" fmla="*/ 28 h 62"/>
                <a:gd name="T44" fmla="*/ 11 w 59"/>
                <a:gd name="T45" fmla="*/ 8 h 62"/>
                <a:gd name="T46" fmla="*/ 16 w 59"/>
                <a:gd name="T47" fmla="*/ 7 h 62"/>
                <a:gd name="T48" fmla="*/ 39 w 59"/>
                <a:gd name="T49" fmla="*/ 12 h 62"/>
                <a:gd name="T50" fmla="*/ 40 w 59"/>
                <a:gd name="T51" fmla="*/ 14 h 62"/>
                <a:gd name="T52" fmla="*/ 50 w 59"/>
                <a:gd name="T53" fmla="*/ 28 h 62"/>
                <a:gd name="T54" fmla="*/ 44 w 59"/>
                <a:gd name="T55" fmla="*/ 56 h 62"/>
                <a:gd name="T56" fmla="*/ 38 w 59"/>
                <a:gd name="T57" fmla="*/ 58 h 62"/>
                <a:gd name="T58" fmla="*/ 32 w 59"/>
                <a:gd name="T59" fmla="*/ 59 h 62"/>
                <a:gd name="T60" fmla="*/ 36 w 59"/>
                <a:gd name="T61" fmla="*/ 6 h 62"/>
                <a:gd name="T62" fmla="*/ 39 w 59"/>
                <a:gd name="T63" fmla="*/ 7 h 62"/>
                <a:gd name="T64" fmla="*/ 34 w 59"/>
                <a:gd name="T65" fmla="*/ 5 h 62"/>
                <a:gd name="T66" fmla="*/ 32 w 59"/>
                <a:gd name="T67" fmla="*/ 4 h 62"/>
                <a:gd name="T68" fmla="*/ 34 w 59"/>
                <a:gd name="T69" fmla="*/ 5 h 62"/>
                <a:gd name="T70" fmla="*/ 30 w 59"/>
                <a:gd name="T71" fmla="*/ 4 h 62"/>
                <a:gd name="T72" fmla="*/ 30 w 59"/>
                <a:gd name="T73" fmla="*/ 4 h 62"/>
                <a:gd name="T74" fmla="*/ 26 w 59"/>
                <a:gd name="T75" fmla="*/ 0 h 62"/>
                <a:gd name="T76" fmla="*/ 4 w 59"/>
                <a:gd name="T77" fmla="*/ 11 h 62"/>
                <a:gd name="T78" fmla="*/ 2 w 59"/>
                <a:gd name="T79" fmla="*/ 42 h 62"/>
                <a:gd name="T80" fmla="*/ 39 w 59"/>
                <a:gd name="T81" fmla="*/ 62 h 62"/>
                <a:gd name="T82" fmla="*/ 59 w 59"/>
                <a:gd name="T83" fmla="*/ 34 h 62"/>
                <a:gd name="T84" fmla="*/ 45 w 59"/>
                <a:gd name="T85" fmla="*/ 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9" h="62">
                  <a:moveTo>
                    <a:pt x="55" y="38"/>
                  </a:moveTo>
                  <a:cubicBezTo>
                    <a:pt x="55" y="37"/>
                    <a:pt x="55" y="37"/>
                    <a:pt x="55" y="37"/>
                  </a:cubicBezTo>
                  <a:cubicBezTo>
                    <a:pt x="55" y="37"/>
                    <a:pt x="55" y="37"/>
                    <a:pt x="55" y="37"/>
                  </a:cubicBezTo>
                  <a:cubicBezTo>
                    <a:pt x="55" y="38"/>
                    <a:pt x="55" y="38"/>
                    <a:pt x="55" y="38"/>
                  </a:cubicBezTo>
                  <a:moveTo>
                    <a:pt x="55" y="35"/>
                  </a:moveTo>
                  <a:cubicBezTo>
                    <a:pt x="55" y="34"/>
                    <a:pt x="55" y="33"/>
                    <a:pt x="55" y="32"/>
                  </a:cubicBezTo>
                  <a:cubicBezTo>
                    <a:pt x="55" y="31"/>
                    <a:pt x="55" y="31"/>
                    <a:pt x="55" y="31"/>
                  </a:cubicBezTo>
                  <a:cubicBezTo>
                    <a:pt x="55" y="32"/>
                    <a:pt x="55" y="33"/>
                    <a:pt x="55" y="34"/>
                  </a:cubicBezTo>
                  <a:cubicBezTo>
                    <a:pt x="55" y="34"/>
                    <a:pt x="55" y="34"/>
                    <a:pt x="55" y="34"/>
                  </a:cubicBezTo>
                  <a:cubicBezTo>
                    <a:pt x="55" y="35"/>
                    <a:pt x="55" y="35"/>
                    <a:pt x="55" y="35"/>
                  </a:cubicBezTo>
                  <a:moveTo>
                    <a:pt x="54" y="30"/>
                  </a:moveTo>
                  <a:cubicBezTo>
                    <a:pt x="54" y="29"/>
                    <a:pt x="54" y="28"/>
                    <a:pt x="53" y="27"/>
                  </a:cubicBezTo>
                  <a:cubicBezTo>
                    <a:pt x="54" y="26"/>
                    <a:pt x="54" y="26"/>
                    <a:pt x="54" y="26"/>
                  </a:cubicBezTo>
                  <a:cubicBezTo>
                    <a:pt x="54" y="27"/>
                    <a:pt x="55" y="28"/>
                    <a:pt x="55" y="29"/>
                  </a:cubicBezTo>
                  <a:cubicBezTo>
                    <a:pt x="54" y="29"/>
                    <a:pt x="54" y="29"/>
                    <a:pt x="54" y="29"/>
                  </a:cubicBezTo>
                  <a:cubicBezTo>
                    <a:pt x="54" y="30"/>
                    <a:pt x="54" y="30"/>
                    <a:pt x="54" y="30"/>
                  </a:cubicBezTo>
                  <a:moveTo>
                    <a:pt x="55" y="25"/>
                  </a:moveTo>
                  <a:cubicBezTo>
                    <a:pt x="55" y="24"/>
                    <a:pt x="55" y="24"/>
                    <a:pt x="55" y="24"/>
                  </a:cubicBezTo>
                  <a:cubicBezTo>
                    <a:pt x="55" y="25"/>
                    <a:pt x="55" y="25"/>
                    <a:pt x="55" y="25"/>
                  </a:cubicBezTo>
                  <a:moveTo>
                    <a:pt x="53" y="25"/>
                  </a:moveTo>
                  <a:cubicBezTo>
                    <a:pt x="52" y="24"/>
                    <a:pt x="52" y="23"/>
                    <a:pt x="51" y="22"/>
                  </a:cubicBezTo>
                  <a:cubicBezTo>
                    <a:pt x="52" y="21"/>
                    <a:pt x="52" y="21"/>
                    <a:pt x="52" y="21"/>
                  </a:cubicBezTo>
                  <a:cubicBezTo>
                    <a:pt x="52" y="22"/>
                    <a:pt x="53" y="23"/>
                    <a:pt x="53" y="24"/>
                  </a:cubicBezTo>
                  <a:cubicBezTo>
                    <a:pt x="53" y="25"/>
                    <a:pt x="53" y="25"/>
                    <a:pt x="53" y="25"/>
                  </a:cubicBezTo>
                  <a:moveTo>
                    <a:pt x="50" y="20"/>
                  </a:moveTo>
                  <a:cubicBezTo>
                    <a:pt x="49" y="19"/>
                    <a:pt x="49" y="18"/>
                    <a:pt x="48" y="17"/>
                  </a:cubicBezTo>
                  <a:cubicBezTo>
                    <a:pt x="49" y="16"/>
                    <a:pt x="49" y="16"/>
                    <a:pt x="49" y="16"/>
                  </a:cubicBezTo>
                  <a:cubicBezTo>
                    <a:pt x="50" y="17"/>
                    <a:pt x="50" y="18"/>
                    <a:pt x="51" y="20"/>
                  </a:cubicBezTo>
                  <a:cubicBezTo>
                    <a:pt x="50" y="20"/>
                    <a:pt x="50" y="20"/>
                    <a:pt x="50" y="20"/>
                  </a:cubicBezTo>
                  <a:moveTo>
                    <a:pt x="47" y="16"/>
                  </a:moveTo>
                  <a:cubicBezTo>
                    <a:pt x="46" y="14"/>
                    <a:pt x="45" y="13"/>
                    <a:pt x="44" y="12"/>
                  </a:cubicBezTo>
                  <a:cubicBezTo>
                    <a:pt x="45" y="12"/>
                    <a:pt x="45" y="12"/>
                    <a:pt x="45" y="12"/>
                  </a:cubicBezTo>
                  <a:cubicBezTo>
                    <a:pt x="46" y="13"/>
                    <a:pt x="47" y="14"/>
                    <a:pt x="48" y="15"/>
                  </a:cubicBezTo>
                  <a:cubicBezTo>
                    <a:pt x="47" y="16"/>
                    <a:pt x="47" y="16"/>
                    <a:pt x="47" y="16"/>
                  </a:cubicBezTo>
                  <a:moveTo>
                    <a:pt x="43" y="11"/>
                  </a:moveTo>
                  <a:cubicBezTo>
                    <a:pt x="42" y="11"/>
                    <a:pt x="42" y="10"/>
                    <a:pt x="41" y="10"/>
                  </a:cubicBezTo>
                  <a:cubicBezTo>
                    <a:pt x="40" y="9"/>
                    <a:pt x="40" y="9"/>
                    <a:pt x="40" y="9"/>
                  </a:cubicBezTo>
                  <a:cubicBezTo>
                    <a:pt x="41" y="8"/>
                    <a:pt x="41" y="8"/>
                    <a:pt x="41" y="8"/>
                  </a:cubicBezTo>
                  <a:cubicBezTo>
                    <a:pt x="41" y="9"/>
                    <a:pt x="42" y="9"/>
                    <a:pt x="43" y="10"/>
                  </a:cubicBezTo>
                  <a:cubicBezTo>
                    <a:pt x="44" y="10"/>
                    <a:pt x="44" y="10"/>
                    <a:pt x="44" y="10"/>
                  </a:cubicBezTo>
                  <a:cubicBezTo>
                    <a:pt x="43" y="11"/>
                    <a:pt x="43" y="11"/>
                    <a:pt x="43" y="11"/>
                  </a:cubicBezTo>
                  <a:moveTo>
                    <a:pt x="32" y="59"/>
                  </a:moveTo>
                  <a:cubicBezTo>
                    <a:pt x="21" y="59"/>
                    <a:pt x="9" y="51"/>
                    <a:pt x="5" y="41"/>
                  </a:cubicBezTo>
                  <a:cubicBezTo>
                    <a:pt x="4" y="37"/>
                    <a:pt x="3" y="33"/>
                    <a:pt x="3" y="28"/>
                  </a:cubicBezTo>
                  <a:cubicBezTo>
                    <a:pt x="3" y="23"/>
                    <a:pt x="4" y="17"/>
                    <a:pt x="7" y="13"/>
                  </a:cubicBezTo>
                  <a:cubicBezTo>
                    <a:pt x="8" y="11"/>
                    <a:pt x="10" y="10"/>
                    <a:pt x="11" y="8"/>
                  </a:cubicBezTo>
                  <a:cubicBezTo>
                    <a:pt x="12" y="8"/>
                    <a:pt x="12" y="8"/>
                    <a:pt x="12" y="8"/>
                  </a:cubicBezTo>
                  <a:cubicBezTo>
                    <a:pt x="13" y="8"/>
                    <a:pt x="14" y="7"/>
                    <a:pt x="16" y="7"/>
                  </a:cubicBezTo>
                  <a:cubicBezTo>
                    <a:pt x="18" y="6"/>
                    <a:pt x="20" y="6"/>
                    <a:pt x="22" y="6"/>
                  </a:cubicBezTo>
                  <a:cubicBezTo>
                    <a:pt x="28" y="6"/>
                    <a:pt x="34" y="8"/>
                    <a:pt x="39" y="12"/>
                  </a:cubicBezTo>
                  <a:cubicBezTo>
                    <a:pt x="40" y="13"/>
                    <a:pt x="40" y="13"/>
                    <a:pt x="40" y="13"/>
                  </a:cubicBezTo>
                  <a:cubicBezTo>
                    <a:pt x="40" y="14"/>
                    <a:pt x="40" y="14"/>
                    <a:pt x="40" y="14"/>
                  </a:cubicBezTo>
                  <a:cubicBezTo>
                    <a:pt x="41" y="14"/>
                    <a:pt x="41" y="14"/>
                    <a:pt x="41" y="14"/>
                  </a:cubicBezTo>
                  <a:cubicBezTo>
                    <a:pt x="45" y="18"/>
                    <a:pt x="48" y="22"/>
                    <a:pt x="50" y="28"/>
                  </a:cubicBezTo>
                  <a:cubicBezTo>
                    <a:pt x="51" y="30"/>
                    <a:pt x="52" y="33"/>
                    <a:pt x="52" y="36"/>
                  </a:cubicBezTo>
                  <a:cubicBezTo>
                    <a:pt x="52" y="44"/>
                    <a:pt x="49" y="51"/>
                    <a:pt x="44" y="56"/>
                  </a:cubicBezTo>
                  <a:cubicBezTo>
                    <a:pt x="44" y="56"/>
                    <a:pt x="44" y="56"/>
                    <a:pt x="44" y="56"/>
                  </a:cubicBezTo>
                  <a:cubicBezTo>
                    <a:pt x="42" y="57"/>
                    <a:pt x="40" y="58"/>
                    <a:pt x="38" y="58"/>
                  </a:cubicBezTo>
                  <a:cubicBezTo>
                    <a:pt x="36" y="59"/>
                    <a:pt x="34" y="59"/>
                    <a:pt x="32" y="59"/>
                  </a:cubicBezTo>
                  <a:cubicBezTo>
                    <a:pt x="32" y="59"/>
                    <a:pt x="32" y="59"/>
                    <a:pt x="32" y="59"/>
                  </a:cubicBezTo>
                  <a:moveTo>
                    <a:pt x="39" y="8"/>
                  </a:moveTo>
                  <a:cubicBezTo>
                    <a:pt x="38" y="7"/>
                    <a:pt x="37" y="7"/>
                    <a:pt x="36" y="6"/>
                  </a:cubicBezTo>
                  <a:cubicBezTo>
                    <a:pt x="36" y="6"/>
                    <a:pt x="36" y="6"/>
                    <a:pt x="36" y="6"/>
                  </a:cubicBezTo>
                  <a:cubicBezTo>
                    <a:pt x="37" y="6"/>
                    <a:pt x="38" y="7"/>
                    <a:pt x="39" y="7"/>
                  </a:cubicBezTo>
                  <a:cubicBezTo>
                    <a:pt x="39" y="8"/>
                    <a:pt x="39" y="8"/>
                    <a:pt x="39" y="8"/>
                  </a:cubicBezTo>
                  <a:moveTo>
                    <a:pt x="34" y="5"/>
                  </a:moveTo>
                  <a:cubicBezTo>
                    <a:pt x="33" y="5"/>
                    <a:pt x="33" y="5"/>
                    <a:pt x="32" y="4"/>
                  </a:cubicBezTo>
                  <a:cubicBezTo>
                    <a:pt x="32" y="4"/>
                    <a:pt x="32" y="4"/>
                    <a:pt x="32" y="4"/>
                  </a:cubicBezTo>
                  <a:cubicBezTo>
                    <a:pt x="33" y="5"/>
                    <a:pt x="34" y="5"/>
                    <a:pt x="34" y="5"/>
                  </a:cubicBezTo>
                  <a:cubicBezTo>
                    <a:pt x="34" y="5"/>
                    <a:pt x="34" y="5"/>
                    <a:pt x="34" y="5"/>
                  </a:cubicBezTo>
                  <a:moveTo>
                    <a:pt x="30" y="4"/>
                  </a:moveTo>
                  <a:cubicBezTo>
                    <a:pt x="30" y="4"/>
                    <a:pt x="30" y="4"/>
                    <a:pt x="30" y="4"/>
                  </a:cubicBezTo>
                  <a:cubicBezTo>
                    <a:pt x="30" y="4"/>
                    <a:pt x="30" y="4"/>
                    <a:pt x="30" y="4"/>
                  </a:cubicBezTo>
                  <a:cubicBezTo>
                    <a:pt x="30" y="4"/>
                    <a:pt x="30" y="4"/>
                    <a:pt x="30" y="4"/>
                  </a:cubicBezTo>
                  <a:moveTo>
                    <a:pt x="26" y="0"/>
                  </a:moveTo>
                  <a:cubicBezTo>
                    <a:pt x="26" y="0"/>
                    <a:pt x="26" y="0"/>
                    <a:pt x="26" y="0"/>
                  </a:cubicBezTo>
                  <a:cubicBezTo>
                    <a:pt x="23" y="0"/>
                    <a:pt x="21" y="0"/>
                    <a:pt x="19" y="1"/>
                  </a:cubicBezTo>
                  <a:cubicBezTo>
                    <a:pt x="12" y="2"/>
                    <a:pt x="7" y="6"/>
                    <a:pt x="4" y="11"/>
                  </a:cubicBezTo>
                  <a:cubicBezTo>
                    <a:pt x="1" y="16"/>
                    <a:pt x="0" y="22"/>
                    <a:pt x="0" y="28"/>
                  </a:cubicBezTo>
                  <a:cubicBezTo>
                    <a:pt x="0" y="33"/>
                    <a:pt x="1" y="38"/>
                    <a:pt x="2" y="42"/>
                  </a:cubicBezTo>
                  <a:cubicBezTo>
                    <a:pt x="7" y="54"/>
                    <a:pt x="19" y="62"/>
                    <a:pt x="32" y="62"/>
                  </a:cubicBezTo>
                  <a:cubicBezTo>
                    <a:pt x="34" y="62"/>
                    <a:pt x="37" y="62"/>
                    <a:pt x="39" y="62"/>
                  </a:cubicBezTo>
                  <a:cubicBezTo>
                    <a:pt x="45" y="60"/>
                    <a:pt x="50" y="56"/>
                    <a:pt x="53" y="51"/>
                  </a:cubicBezTo>
                  <a:cubicBezTo>
                    <a:pt x="57" y="46"/>
                    <a:pt x="59" y="40"/>
                    <a:pt x="59" y="34"/>
                  </a:cubicBezTo>
                  <a:cubicBezTo>
                    <a:pt x="59" y="31"/>
                    <a:pt x="58" y="27"/>
                    <a:pt x="57" y="24"/>
                  </a:cubicBezTo>
                  <a:cubicBezTo>
                    <a:pt x="54" y="17"/>
                    <a:pt x="50" y="11"/>
                    <a:pt x="45" y="7"/>
                  </a:cubicBezTo>
                  <a:cubicBezTo>
                    <a:pt x="39" y="3"/>
                    <a:pt x="33" y="0"/>
                    <a:pt x="26" y="0"/>
                  </a:cubicBezTo>
                </a:path>
              </a:pathLst>
            </a:custGeom>
            <a:solidFill>
              <a:srgbClr val="B2B2B2"/>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98" name="Freeform 775"/>
            <p:cNvSpPr>
              <a:spLocks noEditPoints="1"/>
            </p:cNvSpPr>
            <p:nvPr/>
          </p:nvSpPr>
          <p:spPr bwMode="auto">
            <a:xfrm>
              <a:off x="916828" y="4884635"/>
              <a:ext cx="69896" cy="91402"/>
            </a:xfrm>
            <a:custGeom>
              <a:avLst/>
              <a:gdLst>
                <a:gd name="T0" fmla="*/ 4 w 33"/>
                <a:gd name="T1" fmla="*/ 19 h 43"/>
                <a:gd name="T2" fmla="*/ 4 w 33"/>
                <a:gd name="T3" fmla="*/ 12 h 43"/>
                <a:gd name="T4" fmla="*/ 7 w 33"/>
                <a:gd name="T5" fmla="*/ 8 h 43"/>
                <a:gd name="T6" fmla="*/ 6 w 33"/>
                <a:gd name="T7" fmla="*/ 4 h 43"/>
                <a:gd name="T8" fmla="*/ 7 w 33"/>
                <a:gd name="T9" fmla="*/ 3 h 43"/>
                <a:gd name="T10" fmla="*/ 8 w 33"/>
                <a:gd name="T11" fmla="*/ 4 h 43"/>
                <a:gd name="T12" fmla="*/ 11 w 33"/>
                <a:gd name="T13" fmla="*/ 8 h 43"/>
                <a:gd name="T14" fmla="*/ 15 w 33"/>
                <a:gd name="T15" fmla="*/ 7 h 43"/>
                <a:gd name="T16" fmla="*/ 18 w 33"/>
                <a:gd name="T17" fmla="*/ 10 h 43"/>
                <a:gd name="T18" fmla="*/ 15 w 33"/>
                <a:gd name="T19" fmla="*/ 9 h 43"/>
                <a:gd name="T20" fmla="*/ 8 w 33"/>
                <a:gd name="T21" fmla="*/ 13 h 43"/>
                <a:gd name="T22" fmla="*/ 9 w 33"/>
                <a:gd name="T23" fmla="*/ 20 h 43"/>
                <a:gd name="T24" fmla="*/ 13 w 33"/>
                <a:gd name="T25" fmla="*/ 20 h 43"/>
                <a:gd name="T26" fmla="*/ 27 w 33"/>
                <a:gd name="T27" fmla="*/ 21 h 43"/>
                <a:gd name="T28" fmla="*/ 30 w 33"/>
                <a:gd name="T29" fmla="*/ 27 h 43"/>
                <a:gd name="T30" fmla="*/ 27 w 33"/>
                <a:gd name="T31" fmla="*/ 33 h 43"/>
                <a:gd name="T32" fmla="*/ 27 w 33"/>
                <a:gd name="T33" fmla="*/ 36 h 43"/>
                <a:gd name="T34" fmla="*/ 29 w 33"/>
                <a:gd name="T35" fmla="*/ 39 h 43"/>
                <a:gd name="T36" fmla="*/ 26 w 33"/>
                <a:gd name="T37" fmla="*/ 36 h 43"/>
                <a:gd name="T38" fmla="*/ 22 w 33"/>
                <a:gd name="T39" fmla="*/ 36 h 43"/>
                <a:gd name="T40" fmla="*/ 14 w 33"/>
                <a:gd name="T41" fmla="*/ 34 h 43"/>
                <a:gd name="T42" fmla="*/ 24 w 33"/>
                <a:gd name="T43" fmla="*/ 32 h 43"/>
                <a:gd name="T44" fmla="*/ 21 w 33"/>
                <a:gd name="T45" fmla="*/ 22 h 43"/>
                <a:gd name="T46" fmla="*/ 12 w 33"/>
                <a:gd name="T47" fmla="*/ 23 h 43"/>
                <a:gd name="T48" fmla="*/ 12 w 33"/>
                <a:gd name="T49" fmla="*/ 23 h 43"/>
                <a:gd name="T50" fmla="*/ 3 w 33"/>
                <a:gd name="T51" fmla="*/ 2 h 43"/>
                <a:gd name="T52" fmla="*/ 2 w 33"/>
                <a:gd name="T53" fmla="*/ 3 h 43"/>
                <a:gd name="T54" fmla="*/ 3 w 33"/>
                <a:gd name="T55" fmla="*/ 8 h 43"/>
                <a:gd name="T56" fmla="*/ 0 w 33"/>
                <a:gd name="T57" fmla="*/ 15 h 43"/>
                <a:gd name="T58" fmla="*/ 12 w 33"/>
                <a:gd name="T59" fmla="*/ 26 h 43"/>
                <a:gd name="T60" fmla="*/ 20 w 33"/>
                <a:gd name="T61" fmla="*/ 25 h 43"/>
                <a:gd name="T62" fmla="*/ 23 w 33"/>
                <a:gd name="T63" fmla="*/ 26 h 43"/>
                <a:gd name="T64" fmla="*/ 20 w 33"/>
                <a:gd name="T65" fmla="*/ 30 h 43"/>
                <a:gd name="T66" fmla="*/ 17 w 33"/>
                <a:gd name="T67" fmla="*/ 29 h 43"/>
                <a:gd name="T68" fmla="*/ 11 w 33"/>
                <a:gd name="T69" fmla="*/ 32 h 43"/>
                <a:gd name="T70" fmla="*/ 23 w 33"/>
                <a:gd name="T71" fmla="*/ 39 h 43"/>
                <a:gd name="T72" fmla="*/ 26 w 33"/>
                <a:gd name="T73" fmla="*/ 42 h 43"/>
                <a:gd name="T74" fmla="*/ 28 w 33"/>
                <a:gd name="T75" fmla="*/ 43 h 43"/>
                <a:gd name="T76" fmla="*/ 29 w 33"/>
                <a:gd name="T77" fmla="*/ 43 h 43"/>
                <a:gd name="T78" fmla="*/ 33 w 33"/>
                <a:gd name="T79" fmla="*/ 40 h 43"/>
                <a:gd name="T80" fmla="*/ 31 w 33"/>
                <a:gd name="T81" fmla="*/ 35 h 43"/>
                <a:gd name="T82" fmla="*/ 33 w 33"/>
                <a:gd name="T83" fmla="*/ 27 h 43"/>
                <a:gd name="T84" fmla="*/ 21 w 33"/>
                <a:gd name="T85" fmla="*/ 17 h 43"/>
                <a:gd name="T86" fmla="*/ 12 w 33"/>
                <a:gd name="T87" fmla="*/ 17 h 43"/>
                <a:gd name="T88" fmla="*/ 10 w 33"/>
                <a:gd name="T89" fmla="*/ 16 h 43"/>
                <a:gd name="T90" fmla="*/ 15 w 33"/>
                <a:gd name="T91" fmla="*/ 12 h 43"/>
                <a:gd name="T92" fmla="*/ 16 w 33"/>
                <a:gd name="T93" fmla="*/ 13 h 43"/>
                <a:gd name="T94" fmla="*/ 18 w 33"/>
                <a:gd name="T95" fmla="*/ 13 h 43"/>
                <a:gd name="T96" fmla="*/ 24 w 33"/>
                <a:gd name="T97" fmla="*/ 9 h 43"/>
                <a:gd name="T98" fmla="*/ 11 w 33"/>
                <a:gd name="T99" fmla="*/ 4 h 43"/>
                <a:gd name="T100" fmla="*/ 8 w 33"/>
                <a:gd name="T101" fmla="*/ 0 h 43"/>
                <a:gd name="T102" fmla="*/ 8 w 33"/>
                <a:gd name="T10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3" h="43">
                  <a:moveTo>
                    <a:pt x="12" y="23"/>
                  </a:moveTo>
                  <a:cubicBezTo>
                    <a:pt x="11" y="23"/>
                    <a:pt x="9" y="22"/>
                    <a:pt x="7" y="21"/>
                  </a:cubicBezTo>
                  <a:cubicBezTo>
                    <a:pt x="6" y="21"/>
                    <a:pt x="5" y="20"/>
                    <a:pt x="4" y="19"/>
                  </a:cubicBezTo>
                  <a:cubicBezTo>
                    <a:pt x="4" y="18"/>
                    <a:pt x="3" y="17"/>
                    <a:pt x="3" y="15"/>
                  </a:cubicBezTo>
                  <a:cubicBezTo>
                    <a:pt x="3" y="14"/>
                    <a:pt x="3" y="14"/>
                    <a:pt x="3" y="14"/>
                  </a:cubicBezTo>
                  <a:cubicBezTo>
                    <a:pt x="4" y="13"/>
                    <a:pt x="4" y="12"/>
                    <a:pt x="4" y="12"/>
                  </a:cubicBezTo>
                  <a:cubicBezTo>
                    <a:pt x="5" y="11"/>
                    <a:pt x="5" y="10"/>
                    <a:pt x="6" y="10"/>
                  </a:cubicBezTo>
                  <a:cubicBezTo>
                    <a:pt x="7" y="10"/>
                    <a:pt x="7" y="10"/>
                    <a:pt x="7" y="9"/>
                  </a:cubicBezTo>
                  <a:cubicBezTo>
                    <a:pt x="7" y="9"/>
                    <a:pt x="7" y="8"/>
                    <a:pt x="7" y="8"/>
                  </a:cubicBezTo>
                  <a:cubicBezTo>
                    <a:pt x="7" y="7"/>
                    <a:pt x="6" y="6"/>
                    <a:pt x="6" y="5"/>
                  </a:cubicBezTo>
                  <a:cubicBezTo>
                    <a:pt x="6" y="4"/>
                    <a:pt x="6" y="4"/>
                    <a:pt x="6" y="4"/>
                  </a:cubicBezTo>
                  <a:cubicBezTo>
                    <a:pt x="6" y="4"/>
                    <a:pt x="6" y="4"/>
                    <a:pt x="6" y="4"/>
                  </a:cubicBezTo>
                  <a:cubicBezTo>
                    <a:pt x="7" y="4"/>
                    <a:pt x="7" y="3"/>
                    <a:pt x="7" y="3"/>
                  </a:cubicBezTo>
                  <a:cubicBezTo>
                    <a:pt x="7" y="3"/>
                    <a:pt x="7" y="3"/>
                    <a:pt x="7" y="3"/>
                  </a:cubicBezTo>
                  <a:cubicBezTo>
                    <a:pt x="7" y="3"/>
                    <a:pt x="7" y="3"/>
                    <a:pt x="7" y="3"/>
                  </a:cubicBezTo>
                  <a:cubicBezTo>
                    <a:pt x="7" y="3"/>
                    <a:pt x="7" y="3"/>
                    <a:pt x="7" y="3"/>
                  </a:cubicBezTo>
                  <a:cubicBezTo>
                    <a:pt x="7" y="3"/>
                    <a:pt x="7" y="3"/>
                    <a:pt x="7" y="3"/>
                  </a:cubicBezTo>
                  <a:cubicBezTo>
                    <a:pt x="7" y="3"/>
                    <a:pt x="8" y="4"/>
                    <a:pt x="8" y="4"/>
                  </a:cubicBezTo>
                  <a:cubicBezTo>
                    <a:pt x="8" y="5"/>
                    <a:pt x="8" y="5"/>
                    <a:pt x="8" y="5"/>
                  </a:cubicBezTo>
                  <a:cubicBezTo>
                    <a:pt x="9" y="6"/>
                    <a:pt x="9" y="7"/>
                    <a:pt x="10" y="7"/>
                  </a:cubicBezTo>
                  <a:cubicBezTo>
                    <a:pt x="10" y="7"/>
                    <a:pt x="10" y="8"/>
                    <a:pt x="11" y="8"/>
                  </a:cubicBezTo>
                  <a:cubicBezTo>
                    <a:pt x="11" y="8"/>
                    <a:pt x="11" y="8"/>
                    <a:pt x="11" y="7"/>
                  </a:cubicBezTo>
                  <a:cubicBezTo>
                    <a:pt x="12" y="7"/>
                    <a:pt x="14" y="7"/>
                    <a:pt x="15" y="7"/>
                  </a:cubicBezTo>
                  <a:cubicBezTo>
                    <a:pt x="15" y="7"/>
                    <a:pt x="15" y="7"/>
                    <a:pt x="15" y="7"/>
                  </a:cubicBezTo>
                  <a:cubicBezTo>
                    <a:pt x="17" y="7"/>
                    <a:pt x="19" y="7"/>
                    <a:pt x="20" y="9"/>
                  </a:cubicBezTo>
                  <a:cubicBezTo>
                    <a:pt x="20" y="9"/>
                    <a:pt x="19" y="10"/>
                    <a:pt x="18" y="10"/>
                  </a:cubicBezTo>
                  <a:cubicBezTo>
                    <a:pt x="18" y="10"/>
                    <a:pt x="18" y="10"/>
                    <a:pt x="18" y="10"/>
                  </a:cubicBezTo>
                  <a:cubicBezTo>
                    <a:pt x="18" y="10"/>
                    <a:pt x="18" y="10"/>
                    <a:pt x="18" y="10"/>
                  </a:cubicBezTo>
                  <a:cubicBezTo>
                    <a:pt x="18" y="10"/>
                    <a:pt x="18" y="10"/>
                    <a:pt x="18" y="10"/>
                  </a:cubicBezTo>
                  <a:cubicBezTo>
                    <a:pt x="17" y="9"/>
                    <a:pt x="16" y="9"/>
                    <a:pt x="15" y="9"/>
                  </a:cubicBezTo>
                  <a:cubicBezTo>
                    <a:pt x="15" y="9"/>
                    <a:pt x="15" y="9"/>
                    <a:pt x="15" y="9"/>
                  </a:cubicBezTo>
                  <a:cubicBezTo>
                    <a:pt x="13" y="9"/>
                    <a:pt x="11" y="10"/>
                    <a:pt x="10" y="11"/>
                  </a:cubicBezTo>
                  <a:cubicBezTo>
                    <a:pt x="9" y="12"/>
                    <a:pt x="8" y="12"/>
                    <a:pt x="8" y="13"/>
                  </a:cubicBezTo>
                  <a:cubicBezTo>
                    <a:pt x="7" y="14"/>
                    <a:pt x="6" y="15"/>
                    <a:pt x="6" y="16"/>
                  </a:cubicBezTo>
                  <a:cubicBezTo>
                    <a:pt x="6" y="16"/>
                    <a:pt x="7" y="17"/>
                    <a:pt x="7" y="17"/>
                  </a:cubicBezTo>
                  <a:cubicBezTo>
                    <a:pt x="7" y="19"/>
                    <a:pt x="8" y="20"/>
                    <a:pt x="9" y="20"/>
                  </a:cubicBezTo>
                  <a:cubicBezTo>
                    <a:pt x="10" y="20"/>
                    <a:pt x="12" y="20"/>
                    <a:pt x="13" y="20"/>
                  </a:cubicBezTo>
                  <a:cubicBezTo>
                    <a:pt x="13" y="20"/>
                    <a:pt x="13" y="20"/>
                    <a:pt x="13" y="20"/>
                  </a:cubicBezTo>
                  <a:cubicBezTo>
                    <a:pt x="13" y="20"/>
                    <a:pt x="13" y="20"/>
                    <a:pt x="13" y="20"/>
                  </a:cubicBezTo>
                  <a:cubicBezTo>
                    <a:pt x="15" y="20"/>
                    <a:pt x="18" y="20"/>
                    <a:pt x="21" y="20"/>
                  </a:cubicBezTo>
                  <a:cubicBezTo>
                    <a:pt x="21" y="20"/>
                    <a:pt x="21" y="20"/>
                    <a:pt x="21" y="20"/>
                  </a:cubicBezTo>
                  <a:cubicBezTo>
                    <a:pt x="23" y="20"/>
                    <a:pt x="25" y="20"/>
                    <a:pt x="27" y="21"/>
                  </a:cubicBezTo>
                  <a:cubicBezTo>
                    <a:pt x="27" y="21"/>
                    <a:pt x="27" y="21"/>
                    <a:pt x="27" y="21"/>
                  </a:cubicBezTo>
                  <a:cubicBezTo>
                    <a:pt x="29" y="22"/>
                    <a:pt x="30" y="25"/>
                    <a:pt x="30" y="27"/>
                  </a:cubicBezTo>
                  <a:cubicBezTo>
                    <a:pt x="30" y="27"/>
                    <a:pt x="30" y="27"/>
                    <a:pt x="30" y="27"/>
                  </a:cubicBezTo>
                  <a:cubicBezTo>
                    <a:pt x="30" y="28"/>
                    <a:pt x="29" y="29"/>
                    <a:pt x="28" y="31"/>
                  </a:cubicBezTo>
                  <a:cubicBezTo>
                    <a:pt x="28" y="31"/>
                    <a:pt x="28" y="32"/>
                    <a:pt x="27" y="32"/>
                  </a:cubicBezTo>
                  <a:cubicBezTo>
                    <a:pt x="27" y="33"/>
                    <a:pt x="27" y="33"/>
                    <a:pt x="27" y="33"/>
                  </a:cubicBezTo>
                  <a:cubicBezTo>
                    <a:pt x="27" y="33"/>
                    <a:pt x="27" y="33"/>
                    <a:pt x="27" y="33"/>
                  </a:cubicBezTo>
                  <a:cubicBezTo>
                    <a:pt x="26" y="34"/>
                    <a:pt x="26" y="35"/>
                    <a:pt x="27" y="35"/>
                  </a:cubicBezTo>
                  <a:cubicBezTo>
                    <a:pt x="27" y="35"/>
                    <a:pt x="27" y="36"/>
                    <a:pt x="27" y="36"/>
                  </a:cubicBezTo>
                  <a:cubicBezTo>
                    <a:pt x="28" y="36"/>
                    <a:pt x="28" y="37"/>
                    <a:pt x="29" y="38"/>
                  </a:cubicBezTo>
                  <a:cubicBezTo>
                    <a:pt x="29" y="39"/>
                    <a:pt x="29" y="39"/>
                    <a:pt x="29" y="39"/>
                  </a:cubicBezTo>
                  <a:cubicBezTo>
                    <a:pt x="29" y="39"/>
                    <a:pt x="29" y="39"/>
                    <a:pt x="29" y="39"/>
                  </a:cubicBezTo>
                  <a:cubicBezTo>
                    <a:pt x="29" y="39"/>
                    <a:pt x="28" y="39"/>
                    <a:pt x="28" y="39"/>
                  </a:cubicBezTo>
                  <a:cubicBezTo>
                    <a:pt x="27" y="38"/>
                    <a:pt x="27" y="38"/>
                    <a:pt x="26" y="37"/>
                  </a:cubicBezTo>
                  <a:cubicBezTo>
                    <a:pt x="26" y="36"/>
                    <a:pt x="26" y="36"/>
                    <a:pt x="26" y="36"/>
                  </a:cubicBezTo>
                  <a:cubicBezTo>
                    <a:pt x="25" y="36"/>
                    <a:pt x="25" y="35"/>
                    <a:pt x="24" y="35"/>
                  </a:cubicBezTo>
                  <a:cubicBezTo>
                    <a:pt x="24" y="35"/>
                    <a:pt x="24" y="35"/>
                    <a:pt x="24" y="35"/>
                  </a:cubicBezTo>
                  <a:cubicBezTo>
                    <a:pt x="23" y="35"/>
                    <a:pt x="22" y="36"/>
                    <a:pt x="22" y="36"/>
                  </a:cubicBezTo>
                  <a:cubicBezTo>
                    <a:pt x="21" y="36"/>
                    <a:pt x="20" y="36"/>
                    <a:pt x="20" y="36"/>
                  </a:cubicBezTo>
                  <a:cubicBezTo>
                    <a:pt x="20" y="36"/>
                    <a:pt x="20" y="36"/>
                    <a:pt x="19" y="36"/>
                  </a:cubicBezTo>
                  <a:cubicBezTo>
                    <a:pt x="17" y="36"/>
                    <a:pt x="15" y="35"/>
                    <a:pt x="14" y="34"/>
                  </a:cubicBezTo>
                  <a:cubicBezTo>
                    <a:pt x="15" y="33"/>
                    <a:pt x="15" y="33"/>
                    <a:pt x="16" y="33"/>
                  </a:cubicBezTo>
                  <a:cubicBezTo>
                    <a:pt x="17" y="33"/>
                    <a:pt x="18" y="33"/>
                    <a:pt x="20" y="33"/>
                  </a:cubicBezTo>
                  <a:cubicBezTo>
                    <a:pt x="21" y="33"/>
                    <a:pt x="23" y="33"/>
                    <a:pt x="24" y="32"/>
                  </a:cubicBezTo>
                  <a:cubicBezTo>
                    <a:pt x="26" y="31"/>
                    <a:pt x="27" y="29"/>
                    <a:pt x="27" y="27"/>
                  </a:cubicBezTo>
                  <a:cubicBezTo>
                    <a:pt x="27" y="25"/>
                    <a:pt x="27" y="24"/>
                    <a:pt x="26" y="23"/>
                  </a:cubicBezTo>
                  <a:cubicBezTo>
                    <a:pt x="24" y="22"/>
                    <a:pt x="23" y="22"/>
                    <a:pt x="21" y="22"/>
                  </a:cubicBezTo>
                  <a:cubicBezTo>
                    <a:pt x="21" y="22"/>
                    <a:pt x="20" y="22"/>
                    <a:pt x="19" y="22"/>
                  </a:cubicBezTo>
                  <a:cubicBezTo>
                    <a:pt x="19" y="22"/>
                    <a:pt x="19" y="22"/>
                    <a:pt x="19" y="22"/>
                  </a:cubicBezTo>
                  <a:cubicBezTo>
                    <a:pt x="17" y="22"/>
                    <a:pt x="15" y="22"/>
                    <a:pt x="12" y="23"/>
                  </a:cubicBezTo>
                  <a:cubicBezTo>
                    <a:pt x="12" y="23"/>
                    <a:pt x="12" y="23"/>
                    <a:pt x="12" y="23"/>
                  </a:cubicBezTo>
                  <a:cubicBezTo>
                    <a:pt x="12" y="23"/>
                    <a:pt x="12" y="23"/>
                    <a:pt x="12" y="23"/>
                  </a:cubicBezTo>
                  <a:cubicBezTo>
                    <a:pt x="12" y="23"/>
                    <a:pt x="12" y="23"/>
                    <a:pt x="12" y="23"/>
                  </a:cubicBezTo>
                  <a:moveTo>
                    <a:pt x="7" y="0"/>
                  </a:moveTo>
                  <a:cubicBezTo>
                    <a:pt x="6" y="0"/>
                    <a:pt x="5" y="1"/>
                    <a:pt x="4" y="1"/>
                  </a:cubicBezTo>
                  <a:cubicBezTo>
                    <a:pt x="3" y="2"/>
                    <a:pt x="3" y="2"/>
                    <a:pt x="3" y="2"/>
                  </a:cubicBezTo>
                  <a:cubicBezTo>
                    <a:pt x="3" y="2"/>
                    <a:pt x="3" y="2"/>
                    <a:pt x="3" y="2"/>
                  </a:cubicBezTo>
                  <a:cubicBezTo>
                    <a:pt x="3" y="2"/>
                    <a:pt x="3" y="2"/>
                    <a:pt x="3" y="2"/>
                  </a:cubicBezTo>
                  <a:cubicBezTo>
                    <a:pt x="3" y="2"/>
                    <a:pt x="2" y="3"/>
                    <a:pt x="2" y="3"/>
                  </a:cubicBezTo>
                  <a:cubicBezTo>
                    <a:pt x="2" y="4"/>
                    <a:pt x="2" y="4"/>
                    <a:pt x="2" y="5"/>
                  </a:cubicBezTo>
                  <a:cubicBezTo>
                    <a:pt x="2" y="5"/>
                    <a:pt x="2" y="5"/>
                    <a:pt x="3" y="6"/>
                  </a:cubicBezTo>
                  <a:cubicBezTo>
                    <a:pt x="3" y="7"/>
                    <a:pt x="3" y="7"/>
                    <a:pt x="3" y="8"/>
                  </a:cubicBezTo>
                  <a:cubicBezTo>
                    <a:pt x="3" y="9"/>
                    <a:pt x="2" y="9"/>
                    <a:pt x="2" y="10"/>
                  </a:cubicBezTo>
                  <a:cubicBezTo>
                    <a:pt x="1" y="11"/>
                    <a:pt x="0" y="13"/>
                    <a:pt x="0" y="14"/>
                  </a:cubicBezTo>
                  <a:cubicBezTo>
                    <a:pt x="0" y="14"/>
                    <a:pt x="0" y="15"/>
                    <a:pt x="0" y="15"/>
                  </a:cubicBezTo>
                  <a:cubicBezTo>
                    <a:pt x="0" y="18"/>
                    <a:pt x="1" y="19"/>
                    <a:pt x="2" y="21"/>
                  </a:cubicBezTo>
                  <a:cubicBezTo>
                    <a:pt x="3" y="23"/>
                    <a:pt x="5" y="24"/>
                    <a:pt x="7" y="25"/>
                  </a:cubicBezTo>
                  <a:cubicBezTo>
                    <a:pt x="9" y="26"/>
                    <a:pt x="11" y="26"/>
                    <a:pt x="12" y="26"/>
                  </a:cubicBezTo>
                  <a:cubicBezTo>
                    <a:pt x="13" y="26"/>
                    <a:pt x="13" y="26"/>
                    <a:pt x="13" y="26"/>
                  </a:cubicBezTo>
                  <a:cubicBezTo>
                    <a:pt x="13" y="26"/>
                    <a:pt x="13" y="26"/>
                    <a:pt x="13" y="26"/>
                  </a:cubicBezTo>
                  <a:cubicBezTo>
                    <a:pt x="15" y="26"/>
                    <a:pt x="17" y="25"/>
                    <a:pt x="20" y="25"/>
                  </a:cubicBezTo>
                  <a:cubicBezTo>
                    <a:pt x="20" y="25"/>
                    <a:pt x="21" y="25"/>
                    <a:pt x="21" y="25"/>
                  </a:cubicBezTo>
                  <a:cubicBezTo>
                    <a:pt x="21" y="25"/>
                    <a:pt x="21" y="25"/>
                    <a:pt x="21" y="25"/>
                  </a:cubicBezTo>
                  <a:cubicBezTo>
                    <a:pt x="22" y="25"/>
                    <a:pt x="23" y="25"/>
                    <a:pt x="23" y="26"/>
                  </a:cubicBezTo>
                  <a:cubicBezTo>
                    <a:pt x="24" y="26"/>
                    <a:pt x="24" y="26"/>
                    <a:pt x="24" y="27"/>
                  </a:cubicBezTo>
                  <a:cubicBezTo>
                    <a:pt x="24" y="28"/>
                    <a:pt x="23" y="29"/>
                    <a:pt x="22" y="29"/>
                  </a:cubicBezTo>
                  <a:cubicBezTo>
                    <a:pt x="22" y="30"/>
                    <a:pt x="21" y="30"/>
                    <a:pt x="20" y="30"/>
                  </a:cubicBezTo>
                  <a:cubicBezTo>
                    <a:pt x="20" y="30"/>
                    <a:pt x="20" y="30"/>
                    <a:pt x="20" y="30"/>
                  </a:cubicBezTo>
                  <a:cubicBezTo>
                    <a:pt x="20" y="30"/>
                    <a:pt x="20" y="30"/>
                    <a:pt x="20" y="30"/>
                  </a:cubicBezTo>
                  <a:cubicBezTo>
                    <a:pt x="19" y="30"/>
                    <a:pt x="18" y="30"/>
                    <a:pt x="17" y="29"/>
                  </a:cubicBezTo>
                  <a:cubicBezTo>
                    <a:pt x="17" y="29"/>
                    <a:pt x="16" y="29"/>
                    <a:pt x="16" y="29"/>
                  </a:cubicBezTo>
                  <a:cubicBezTo>
                    <a:pt x="16" y="29"/>
                    <a:pt x="15" y="29"/>
                    <a:pt x="15" y="29"/>
                  </a:cubicBezTo>
                  <a:cubicBezTo>
                    <a:pt x="14" y="30"/>
                    <a:pt x="12" y="31"/>
                    <a:pt x="11" y="32"/>
                  </a:cubicBezTo>
                  <a:cubicBezTo>
                    <a:pt x="10" y="33"/>
                    <a:pt x="10" y="33"/>
                    <a:pt x="10" y="34"/>
                  </a:cubicBezTo>
                  <a:cubicBezTo>
                    <a:pt x="12" y="38"/>
                    <a:pt x="16" y="39"/>
                    <a:pt x="20" y="39"/>
                  </a:cubicBezTo>
                  <a:cubicBezTo>
                    <a:pt x="21" y="39"/>
                    <a:pt x="22" y="39"/>
                    <a:pt x="23" y="39"/>
                  </a:cubicBezTo>
                  <a:cubicBezTo>
                    <a:pt x="24" y="39"/>
                    <a:pt x="24" y="39"/>
                    <a:pt x="24" y="39"/>
                  </a:cubicBezTo>
                  <a:cubicBezTo>
                    <a:pt x="24" y="39"/>
                    <a:pt x="24" y="39"/>
                    <a:pt x="24" y="39"/>
                  </a:cubicBezTo>
                  <a:cubicBezTo>
                    <a:pt x="24" y="40"/>
                    <a:pt x="25" y="41"/>
                    <a:pt x="26" y="42"/>
                  </a:cubicBezTo>
                  <a:cubicBezTo>
                    <a:pt x="26" y="42"/>
                    <a:pt x="26" y="42"/>
                    <a:pt x="26" y="42"/>
                  </a:cubicBezTo>
                  <a:cubicBezTo>
                    <a:pt x="26" y="42"/>
                    <a:pt x="26" y="42"/>
                    <a:pt x="26" y="42"/>
                  </a:cubicBezTo>
                  <a:cubicBezTo>
                    <a:pt x="27" y="43"/>
                    <a:pt x="27" y="43"/>
                    <a:pt x="28" y="43"/>
                  </a:cubicBezTo>
                  <a:cubicBezTo>
                    <a:pt x="28" y="43"/>
                    <a:pt x="28" y="43"/>
                    <a:pt x="28" y="43"/>
                  </a:cubicBezTo>
                  <a:cubicBezTo>
                    <a:pt x="29" y="43"/>
                    <a:pt x="29" y="43"/>
                    <a:pt x="29" y="43"/>
                  </a:cubicBezTo>
                  <a:cubicBezTo>
                    <a:pt x="29" y="43"/>
                    <a:pt x="29" y="43"/>
                    <a:pt x="29" y="43"/>
                  </a:cubicBezTo>
                  <a:cubicBezTo>
                    <a:pt x="29" y="42"/>
                    <a:pt x="30" y="42"/>
                    <a:pt x="30" y="42"/>
                  </a:cubicBezTo>
                  <a:cubicBezTo>
                    <a:pt x="31" y="42"/>
                    <a:pt x="32" y="41"/>
                    <a:pt x="32" y="41"/>
                  </a:cubicBezTo>
                  <a:cubicBezTo>
                    <a:pt x="33" y="41"/>
                    <a:pt x="33" y="40"/>
                    <a:pt x="33" y="40"/>
                  </a:cubicBezTo>
                  <a:cubicBezTo>
                    <a:pt x="33" y="40"/>
                    <a:pt x="33" y="40"/>
                    <a:pt x="33" y="40"/>
                  </a:cubicBezTo>
                  <a:cubicBezTo>
                    <a:pt x="33" y="39"/>
                    <a:pt x="33" y="39"/>
                    <a:pt x="33" y="38"/>
                  </a:cubicBezTo>
                  <a:cubicBezTo>
                    <a:pt x="32" y="37"/>
                    <a:pt x="31" y="36"/>
                    <a:pt x="31" y="35"/>
                  </a:cubicBezTo>
                  <a:cubicBezTo>
                    <a:pt x="30" y="34"/>
                    <a:pt x="30" y="34"/>
                    <a:pt x="30" y="34"/>
                  </a:cubicBezTo>
                  <a:cubicBezTo>
                    <a:pt x="30" y="34"/>
                    <a:pt x="31" y="33"/>
                    <a:pt x="31" y="33"/>
                  </a:cubicBezTo>
                  <a:cubicBezTo>
                    <a:pt x="32" y="31"/>
                    <a:pt x="33" y="29"/>
                    <a:pt x="33" y="27"/>
                  </a:cubicBezTo>
                  <a:cubicBezTo>
                    <a:pt x="33" y="27"/>
                    <a:pt x="33" y="27"/>
                    <a:pt x="33" y="27"/>
                  </a:cubicBezTo>
                  <a:cubicBezTo>
                    <a:pt x="33" y="23"/>
                    <a:pt x="31" y="20"/>
                    <a:pt x="28" y="18"/>
                  </a:cubicBezTo>
                  <a:cubicBezTo>
                    <a:pt x="26" y="17"/>
                    <a:pt x="23" y="17"/>
                    <a:pt x="21" y="17"/>
                  </a:cubicBezTo>
                  <a:cubicBezTo>
                    <a:pt x="18" y="17"/>
                    <a:pt x="15" y="17"/>
                    <a:pt x="13" y="17"/>
                  </a:cubicBezTo>
                  <a:cubicBezTo>
                    <a:pt x="13" y="17"/>
                    <a:pt x="13" y="17"/>
                    <a:pt x="13" y="17"/>
                  </a:cubicBezTo>
                  <a:cubicBezTo>
                    <a:pt x="13" y="17"/>
                    <a:pt x="13" y="17"/>
                    <a:pt x="12" y="17"/>
                  </a:cubicBezTo>
                  <a:cubicBezTo>
                    <a:pt x="12" y="17"/>
                    <a:pt x="11" y="17"/>
                    <a:pt x="11" y="17"/>
                  </a:cubicBezTo>
                  <a:cubicBezTo>
                    <a:pt x="10" y="17"/>
                    <a:pt x="10" y="16"/>
                    <a:pt x="10" y="16"/>
                  </a:cubicBezTo>
                  <a:cubicBezTo>
                    <a:pt x="10" y="16"/>
                    <a:pt x="10" y="16"/>
                    <a:pt x="10" y="16"/>
                  </a:cubicBezTo>
                  <a:cubicBezTo>
                    <a:pt x="10" y="16"/>
                    <a:pt x="10" y="16"/>
                    <a:pt x="10" y="15"/>
                  </a:cubicBezTo>
                  <a:cubicBezTo>
                    <a:pt x="11" y="15"/>
                    <a:pt x="11" y="14"/>
                    <a:pt x="12" y="14"/>
                  </a:cubicBezTo>
                  <a:cubicBezTo>
                    <a:pt x="13" y="13"/>
                    <a:pt x="14" y="12"/>
                    <a:pt x="15" y="12"/>
                  </a:cubicBezTo>
                  <a:cubicBezTo>
                    <a:pt x="15" y="12"/>
                    <a:pt x="15" y="12"/>
                    <a:pt x="15" y="12"/>
                  </a:cubicBezTo>
                  <a:cubicBezTo>
                    <a:pt x="16" y="12"/>
                    <a:pt x="16" y="13"/>
                    <a:pt x="16" y="13"/>
                  </a:cubicBezTo>
                  <a:cubicBezTo>
                    <a:pt x="16" y="13"/>
                    <a:pt x="16" y="13"/>
                    <a:pt x="16" y="13"/>
                  </a:cubicBezTo>
                  <a:cubicBezTo>
                    <a:pt x="17" y="13"/>
                    <a:pt x="17" y="13"/>
                    <a:pt x="17" y="13"/>
                  </a:cubicBezTo>
                  <a:cubicBezTo>
                    <a:pt x="17" y="13"/>
                    <a:pt x="18" y="14"/>
                    <a:pt x="18" y="14"/>
                  </a:cubicBezTo>
                  <a:cubicBezTo>
                    <a:pt x="18" y="14"/>
                    <a:pt x="18" y="14"/>
                    <a:pt x="18" y="13"/>
                  </a:cubicBezTo>
                  <a:cubicBezTo>
                    <a:pt x="19" y="13"/>
                    <a:pt x="19" y="13"/>
                    <a:pt x="19" y="13"/>
                  </a:cubicBezTo>
                  <a:cubicBezTo>
                    <a:pt x="20" y="13"/>
                    <a:pt x="20" y="13"/>
                    <a:pt x="20" y="13"/>
                  </a:cubicBezTo>
                  <a:cubicBezTo>
                    <a:pt x="21" y="12"/>
                    <a:pt x="23" y="11"/>
                    <a:pt x="24" y="9"/>
                  </a:cubicBezTo>
                  <a:cubicBezTo>
                    <a:pt x="24" y="9"/>
                    <a:pt x="24" y="8"/>
                    <a:pt x="24" y="7"/>
                  </a:cubicBezTo>
                  <a:cubicBezTo>
                    <a:pt x="22" y="5"/>
                    <a:pt x="18" y="3"/>
                    <a:pt x="15" y="3"/>
                  </a:cubicBezTo>
                  <a:cubicBezTo>
                    <a:pt x="14" y="3"/>
                    <a:pt x="13" y="4"/>
                    <a:pt x="11" y="4"/>
                  </a:cubicBezTo>
                  <a:cubicBezTo>
                    <a:pt x="11" y="4"/>
                    <a:pt x="11" y="3"/>
                    <a:pt x="11" y="3"/>
                  </a:cubicBezTo>
                  <a:cubicBezTo>
                    <a:pt x="10" y="2"/>
                    <a:pt x="10" y="2"/>
                    <a:pt x="10" y="1"/>
                  </a:cubicBezTo>
                  <a:cubicBezTo>
                    <a:pt x="9" y="1"/>
                    <a:pt x="8" y="0"/>
                    <a:pt x="8" y="0"/>
                  </a:cubicBezTo>
                  <a:cubicBezTo>
                    <a:pt x="8" y="0"/>
                    <a:pt x="8" y="0"/>
                    <a:pt x="8" y="0"/>
                  </a:cubicBezTo>
                  <a:cubicBezTo>
                    <a:pt x="7" y="0"/>
                    <a:pt x="7" y="0"/>
                    <a:pt x="7" y="0"/>
                  </a:cubicBezTo>
                  <a:cubicBezTo>
                    <a:pt x="8" y="0"/>
                    <a:pt x="8" y="0"/>
                    <a:pt x="8" y="0"/>
                  </a:cubicBezTo>
                  <a:cubicBezTo>
                    <a:pt x="7" y="0"/>
                    <a:pt x="7" y="0"/>
                    <a:pt x="7" y="0"/>
                  </a:cubicBezTo>
                </a:path>
              </a:pathLst>
            </a:custGeom>
            <a:solidFill>
              <a:srgbClr val="B2B2B2"/>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99" name="Freeform 776"/>
            <p:cNvSpPr>
              <a:spLocks noEditPoints="1"/>
            </p:cNvSpPr>
            <p:nvPr/>
          </p:nvSpPr>
          <p:spPr bwMode="auto">
            <a:xfrm>
              <a:off x="751049" y="5092530"/>
              <a:ext cx="167571" cy="172051"/>
            </a:xfrm>
            <a:custGeom>
              <a:avLst/>
              <a:gdLst>
                <a:gd name="T0" fmla="*/ 19 w 79"/>
                <a:gd name="T1" fmla="*/ 70 h 81"/>
                <a:gd name="T2" fmla="*/ 15 w 79"/>
                <a:gd name="T3" fmla="*/ 67 h 81"/>
                <a:gd name="T4" fmla="*/ 17 w 79"/>
                <a:gd name="T5" fmla="*/ 69 h 81"/>
                <a:gd name="T6" fmla="*/ 16 w 79"/>
                <a:gd name="T7" fmla="*/ 69 h 81"/>
                <a:gd name="T8" fmla="*/ 14 w 79"/>
                <a:gd name="T9" fmla="*/ 64 h 81"/>
                <a:gd name="T10" fmla="*/ 11 w 79"/>
                <a:gd name="T11" fmla="*/ 63 h 81"/>
                <a:gd name="T12" fmla="*/ 13 w 79"/>
                <a:gd name="T13" fmla="*/ 62 h 81"/>
                <a:gd name="T14" fmla="*/ 8 w 79"/>
                <a:gd name="T15" fmla="*/ 59 h 81"/>
                <a:gd name="T16" fmla="*/ 9 w 79"/>
                <a:gd name="T17" fmla="*/ 60 h 81"/>
                <a:gd name="T18" fmla="*/ 11 w 79"/>
                <a:gd name="T19" fmla="*/ 55 h 81"/>
                <a:gd name="T20" fmla="*/ 6 w 79"/>
                <a:gd name="T21" fmla="*/ 53 h 81"/>
                <a:gd name="T22" fmla="*/ 10 w 79"/>
                <a:gd name="T23" fmla="*/ 53 h 81"/>
                <a:gd name="T24" fmla="*/ 4 w 79"/>
                <a:gd name="T25" fmla="*/ 45 h 81"/>
                <a:gd name="T26" fmla="*/ 9 w 79"/>
                <a:gd name="T27" fmla="*/ 50 h 81"/>
                <a:gd name="T28" fmla="*/ 4 w 79"/>
                <a:gd name="T29" fmla="*/ 42 h 81"/>
                <a:gd name="T30" fmla="*/ 9 w 79"/>
                <a:gd name="T31" fmla="*/ 42 h 81"/>
                <a:gd name="T32" fmla="*/ 5 w 79"/>
                <a:gd name="T33" fmla="*/ 32 h 81"/>
                <a:gd name="T34" fmla="*/ 4 w 79"/>
                <a:gd name="T35" fmla="*/ 36 h 81"/>
                <a:gd name="T36" fmla="*/ 11 w 79"/>
                <a:gd name="T37" fmla="*/ 26 h 81"/>
                <a:gd name="T38" fmla="*/ 12 w 79"/>
                <a:gd name="T39" fmla="*/ 30 h 81"/>
                <a:gd name="T40" fmla="*/ 10 w 79"/>
                <a:gd name="T41" fmla="*/ 21 h 81"/>
                <a:gd name="T42" fmla="*/ 10 w 79"/>
                <a:gd name="T43" fmla="*/ 25 h 81"/>
                <a:gd name="T44" fmla="*/ 11 w 79"/>
                <a:gd name="T45" fmla="*/ 20 h 81"/>
                <a:gd name="T46" fmla="*/ 23 w 79"/>
                <a:gd name="T47" fmla="*/ 14 h 81"/>
                <a:gd name="T48" fmla="*/ 20 w 79"/>
                <a:gd name="T49" fmla="*/ 12 h 81"/>
                <a:gd name="T50" fmla="*/ 26 w 79"/>
                <a:gd name="T51" fmla="*/ 11 h 81"/>
                <a:gd name="T52" fmla="*/ 22 w 79"/>
                <a:gd name="T53" fmla="*/ 9 h 81"/>
                <a:gd name="T54" fmla="*/ 28 w 79"/>
                <a:gd name="T55" fmla="*/ 10 h 81"/>
                <a:gd name="T56" fmla="*/ 28 w 79"/>
                <a:gd name="T57" fmla="*/ 74 h 81"/>
                <a:gd name="T58" fmla="*/ 29 w 79"/>
                <a:gd name="T59" fmla="*/ 13 h 81"/>
                <a:gd name="T60" fmla="*/ 61 w 79"/>
                <a:gd name="T61" fmla="*/ 10 h 81"/>
                <a:gd name="T62" fmla="*/ 42 w 79"/>
                <a:gd name="T63" fmla="*/ 78 h 81"/>
                <a:gd name="T64" fmla="*/ 29 w 79"/>
                <a:gd name="T65" fmla="*/ 5 h 81"/>
                <a:gd name="T66" fmla="*/ 31 w 79"/>
                <a:gd name="T67" fmla="*/ 8 h 81"/>
                <a:gd name="T68" fmla="*/ 32 w 79"/>
                <a:gd name="T69" fmla="*/ 4 h 81"/>
                <a:gd name="T70" fmla="*/ 38 w 79"/>
                <a:gd name="T71" fmla="*/ 5 h 81"/>
                <a:gd name="T72" fmla="*/ 37 w 79"/>
                <a:gd name="T73" fmla="*/ 0 h 81"/>
                <a:gd name="T74" fmla="*/ 35 w 79"/>
                <a:gd name="T75" fmla="*/ 0 h 81"/>
                <a:gd name="T76" fmla="*/ 8 w 79"/>
                <a:gd name="T77" fmla="*/ 64 h 81"/>
                <a:gd name="T78" fmla="*/ 15 w 79"/>
                <a:gd name="T79" fmla="*/ 72 h 81"/>
                <a:gd name="T80" fmla="*/ 16 w 79"/>
                <a:gd name="T81" fmla="*/ 73 h 81"/>
                <a:gd name="T82" fmla="*/ 33 w 79"/>
                <a:gd name="T83" fmla="*/ 80 h 81"/>
                <a:gd name="T84" fmla="*/ 74 w 79"/>
                <a:gd name="T85" fmla="*/ 60 h 81"/>
                <a:gd name="T86" fmla="*/ 52 w 79"/>
                <a:gd name="T87" fmla="*/ 4 h 81"/>
                <a:gd name="T88" fmla="*/ 37 w 79"/>
                <a:gd name="T89"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9" h="81">
                  <a:moveTo>
                    <a:pt x="20" y="71"/>
                  </a:moveTo>
                  <a:cubicBezTo>
                    <a:pt x="19" y="71"/>
                    <a:pt x="19" y="71"/>
                    <a:pt x="18" y="70"/>
                  </a:cubicBezTo>
                  <a:cubicBezTo>
                    <a:pt x="19" y="70"/>
                    <a:pt x="19" y="70"/>
                    <a:pt x="19" y="70"/>
                  </a:cubicBezTo>
                  <a:cubicBezTo>
                    <a:pt x="20" y="71"/>
                    <a:pt x="20" y="71"/>
                    <a:pt x="20" y="71"/>
                  </a:cubicBezTo>
                  <a:moveTo>
                    <a:pt x="16" y="69"/>
                  </a:moveTo>
                  <a:cubicBezTo>
                    <a:pt x="16" y="68"/>
                    <a:pt x="15" y="68"/>
                    <a:pt x="15" y="67"/>
                  </a:cubicBezTo>
                  <a:cubicBezTo>
                    <a:pt x="15" y="67"/>
                    <a:pt x="16" y="67"/>
                    <a:pt x="16" y="67"/>
                  </a:cubicBezTo>
                  <a:cubicBezTo>
                    <a:pt x="17" y="68"/>
                    <a:pt x="17" y="68"/>
                    <a:pt x="18" y="69"/>
                  </a:cubicBezTo>
                  <a:cubicBezTo>
                    <a:pt x="17" y="69"/>
                    <a:pt x="17" y="69"/>
                    <a:pt x="17" y="69"/>
                  </a:cubicBezTo>
                  <a:cubicBezTo>
                    <a:pt x="17" y="69"/>
                    <a:pt x="17" y="69"/>
                    <a:pt x="17" y="69"/>
                  </a:cubicBezTo>
                  <a:cubicBezTo>
                    <a:pt x="17" y="69"/>
                    <a:pt x="17" y="69"/>
                    <a:pt x="17" y="69"/>
                  </a:cubicBezTo>
                  <a:cubicBezTo>
                    <a:pt x="16" y="69"/>
                    <a:pt x="16" y="69"/>
                    <a:pt x="16" y="69"/>
                  </a:cubicBezTo>
                  <a:moveTo>
                    <a:pt x="13" y="66"/>
                  </a:moveTo>
                  <a:cubicBezTo>
                    <a:pt x="13" y="65"/>
                    <a:pt x="12" y="65"/>
                    <a:pt x="12" y="64"/>
                  </a:cubicBezTo>
                  <a:cubicBezTo>
                    <a:pt x="13" y="64"/>
                    <a:pt x="14" y="64"/>
                    <a:pt x="14" y="64"/>
                  </a:cubicBezTo>
                  <a:cubicBezTo>
                    <a:pt x="15" y="65"/>
                    <a:pt x="15" y="65"/>
                    <a:pt x="15" y="66"/>
                  </a:cubicBezTo>
                  <a:cubicBezTo>
                    <a:pt x="15" y="66"/>
                    <a:pt x="14" y="66"/>
                    <a:pt x="13" y="66"/>
                  </a:cubicBezTo>
                  <a:moveTo>
                    <a:pt x="11" y="63"/>
                  </a:moveTo>
                  <a:cubicBezTo>
                    <a:pt x="10" y="62"/>
                    <a:pt x="10" y="62"/>
                    <a:pt x="10" y="61"/>
                  </a:cubicBezTo>
                  <a:cubicBezTo>
                    <a:pt x="11" y="61"/>
                    <a:pt x="12" y="61"/>
                    <a:pt x="13" y="61"/>
                  </a:cubicBezTo>
                  <a:cubicBezTo>
                    <a:pt x="13" y="61"/>
                    <a:pt x="13" y="62"/>
                    <a:pt x="13" y="62"/>
                  </a:cubicBezTo>
                  <a:cubicBezTo>
                    <a:pt x="13" y="62"/>
                    <a:pt x="12" y="63"/>
                    <a:pt x="11" y="63"/>
                  </a:cubicBezTo>
                  <a:moveTo>
                    <a:pt x="9" y="60"/>
                  </a:moveTo>
                  <a:cubicBezTo>
                    <a:pt x="8" y="59"/>
                    <a:pt x="8" y="59"/>
                    <a:pt x="8" y="59"/>
                  </a:cubicBezTo>
                  <a:cubicBezTo>
                    <a:pt x="9" y="59"/>
                    <a:pt x="10" y="58"/>
                    <a:pt x="12" y="58"/>
                  </a:cubicBezTo>
                  <a:cubicBezTo>
                    <a:pt x="12" y="59"/>
                    <a:pt x="12" y="59"/>
                    <a:pt x="12" y="59"/>
                  </a:cubicBezTo>
                  <a:cubicBezTo>
                    <a:pt x="11" y="60"/>
                    <a:pt x="10" y="60"/>
                    <a:pt x="9" y="60"/>
                  </a:cubicBezTo>
                  <a:moveTo>
                    <a:pt x="7" y="57"/>
                  </a:moveTo>
                  <a:cubicBezTo>
                    <a:pt x="7" y="57"/>
                    <a:pt x="7" y="56"/>
                    <a:pt x="6" y="55"/>
                  </a:cubicBezTo>
                  <a:cubicBezTo>
                    <a:pt x="8" y="55"/>
                    <a:pt x="9" y="55"/>
                    <a:pt x="11" y="55"/>
                  </a:cubicBezTo>
                  <a:cubicBezTo>
                    <a:pt x="11" y="55"/>
                    <a:pt x="11" y="56"/>
                    <a:pt x="11" y="56"/>
                  </a:cubicBezTo>
                  <a:cubicBezTo>
                    <a:pt x="10" y="57"/>
                    <a:pt x="9" y="57"/>
                    <a:pt x="7" y="57"/>
                  </a:cubicBezTo>
                  <a:moveTo>
                    <a:pt x="6" y="53"/>
                  </a:moveTo>
                  <a:cubicBezTo>
                    <a:pt x="6" y="53"/>
                    <a:pt x="5" y="53"/>
                    <a:pt x="5" y="52"/>
                  </a:cubicBezTo>
                  <a:cubicBezTo>
                    <a:pt x="7" y="52"/>
                    <a:pt x="8" y="52"/>
                    <a:pt x="10" y="52"/>
                  </a:cubicBezTo>
                  <a:cubicBezTo>
                    <a:pt x="10" y="52"/>
                    <a:pt x="10" y="53"/>
                    <a:pt x="10" y="53"/>
                  </a:cubicBezTo>
                  <a:cubicBezTo>
                    <a:pt x="9" y="53"/>
                    <a:pt x="7" y="53"/>
                    <a:pt x="6" y="53"/>
                  </a:cubicBezTo>
                  <a:moveTo>
                    <a:pt x="5" y="51"/>
                  </a:moveTo>
                  <a:cubicBezTo>
                    <a:pt x="4" y="49"/>
                    <a:pt x="4" y="47"/>
                    <a:pt x="4" y="45"/>
                  </a:cubicBezTo>
                  <a:cubicBezTo>
                    <a:pt x="6" y="44"/>
                    <a:pt x="7" y="44"/>
                    <a:pt x="9" y="44"/>
                  </a:cubicBezTo>
                  <a:cubicBezTo>
                    <a:pt x="9" y="44"/>
                    <a:pt x="9" y="44"/>
                    <a:pt x="9" y="44"/>
                  </a:cubicBezTo>
                  <a:cubicBezTo>
                    <a:pt x="9" y="46"/>
                    <a:pt x="9" y="48"/>
                    <a:pt x="9" y="50"/>
                  </a:cubicBezTo>
                  <a:cubicBezTo>
                    <a:pt x="8" y="50"/>
                    <a:pt x="6" y="50"/>
                    <a:pt x="5" y="51"/>
                  </a:cubicBezTo>
                  <a:moveTo>
                    <a:pt x="4" y="43"/>
                  </a:moveTo>
                  <a:cubicBezTo>
                    <a:pt x="4" y="42"/>
                    <a:pt x="4" y="42"/>
                    <a:pt x="4" y="42"/>
                  </a:cubicBezTo>
                  <a:cubicBezTo>
                    <a:pt x="4" y="40"/>
                    <a:pt x="4" y="39"/>
                    <a:pt x="4" y="38"/>
                  </a:cubicBezTo>
                  <a:cubicBezTo>
                    <a:pt x="6" y="37"/>
                    <a:pt x="8" y="37"/>
                    <a:pt x="10" y="36"/>
                  </a:cubicBezTo>
                  <a:cubicBezTo>
                    <a:pt x="9" y="38"/>
                    <a:pt x="9" y="40"/>
                    <a:pt x="9" y="42"/>
                  </a:cubicBezTo>
                  <a:cubicBezTo>
                    <a:pt x="7" y="42"/>
                    <a:pt x="6" y="43"/>
                    <a:pt x="4" y="43"/>
                  </a:cubicBezTo>
                  <a:moveTo>
                    <a:pt x="4" y="36"/>
                  </a:moveTo>
                  <a:cubicBezTo>
                    <a:pt x="4" y="35"/>
                    <a:pt x="5" y="33"/>
                    <a:pt x="5" y="32"/>
                  </a:cubicBezTo>
                  <a:cubicBezTo>
                    <a:pt x="7" y="32"/>
                    <a:pt x="9" y="32"/>
                    <a:pt x="11" y="32"/>
                  </a:cubicBezTo>
                  <a:cubicBezTo>
                    <a:pt x="11" y="33"/>
                    <a:pt x="10" y="34"/>
                    <a:pt x="10" y="35"/>
                  </a:cubicBezTo>
                  <a:cubicBezTo>
                    <a:pt x="8" y="35"/>
                    <a:pt x="6" y="35"/>
                    <a:pt x="4" y="36"/>
                  </a:cubicBezTo>
                  <a:moveTo>
                    <a:pt x="5" y="31"/>
                  </a:moveTo>
                  <a:cubicBezTo>
                    <a:pt x="6" y="29"/>
                    <a:pt x="6" y="28"/>
                    <a:pt x="7" y="27"/>
                  </a:cubicBezTo>
                  <a:cubicBezTo>
                    <a:pt x="8" y="27"/>
                    <a:pt x="9" y="26"/>
                    <a:pt x="11" y="26"/>
                  </a:cubicBezTo>
                  <a:cubicBezTo>
                    <a:pt x="11" y="26"/>
                    <a:pt x="12" y="26"/>
                    <a:pt x="13" y="26"/>
                  </a:cubicBezTo>
                  <a:cubicBezTo>
                    <a:pt x="13" y="27"/>
                    <a:pt x="13" y="28"/>
                    <a:pt x="12" y="28"/>
                  </a:cubicBezTo>
                  <a:cubicBezTo>
                    <a:pt x="12" y="29"/>
                    <a:pt x="12" y="29"/>
                    <a:pt x="12" y="30"/>
                  </a:cubicBezTo>
                  <a:cubicBezTo>
                    <a:pt x="9" y="30"/>
                    <a:pt x="7" y="30"/>
                    <a:pt x="5" y="31"/>
                  </a:cubicBezTo>
                  <a:moveTo>
                    <a:pt x="8" y="25"/>
                  </a:moveTo>
                  <a:cubicBezTo>
                    <a:pt x="9" y="24"/>
                    <a:pt x="9" y="22"/>
                    <a:pt x="10" y="21"/>
                  </a:cubicBezTo>
                  <a:cubicBezTo>
                    <a:pt x="12" y="21"/>
                    <a:pt x="14" y="21"/>
                    <a:pt x="16" y="22"/>
                  </a:cubicBezTo>
                  <a:cubicBezTo>
                    <a:pt x="16" y="23"/>
                    <a:pt x="15" y="24"/>
                    <a:pt x="14" y="25"/>
                  </a:cubicBezTo>
                  <a:cubicBezTo>
                    <a:pt x="13" y="25"/>
                    <a:pt x="11" y="25"/>
                    <a:pt x="10" y="25"/>
                  </a:cubicBezTo>
                  <a:cubicBezTo>
                    <a:pt x="9" y="25"/>
                    <a:pt x="9" y="25"/>
                    <a:pt x="8" y="25"/>
                  </a:cubicBezTo>
                  <a:moveTo>
                    <a:pt x="17" y="20"/>
                  </a:moveTo>
                  <a:cubicBezTo>
                    <a:pt x="15" y="20"/>
                    <a:pt x="13" y="20"/>
                    <a:pt x="11" y="20"/>
                  </a:cubicBezTo>
                  <a:cubicBezTo>
                    <a:pt x="13" y="18"/>
                    <a:pt x="14" y="15"/>
                    <a:pt x="16" y="14"/>
                  </a:cubicBezTo>
                  <a:cubicBezTo>
                    <a:pt x="17" y="14"/>
                    <a:pt x="19" y="14"/>
                    <a:pt x="20" y="14"/>
                  </a:cubicBezTo>
                  <a:cubicBezTo>
                    <a:pt x="21" y="14"/>
                    <a:pt x="22" y="14"/>
                    <a:pt x="23" y="14"/>
                  </a:cubicBezTo>
                  <a:cubicBezTo>
                    <a:pt x="21" y="16"/>
                    <a:pt x="19" y="18"/>
                    <a:pt x="17" y="20"/>
                  </a:cubicBezTo>
                  <a:moveTo>
                    <a:pt x="24" y="13"/>
                  </a:moveTo>
                  <a:cubicBezTo>
                    <a:pt x="23" y="12"/>
                    <a:pt x="22" y="12"/>
                    <a:pt x="20" y="12"/>
                  </a:cubicBezTo>
                  <a:cubicBezTo>
                    <a:pt x="19" y="12"/>
                    <a:pt x="19" y="12"/>
                    <a:pt x="18" y="12"/>
                  </a:cubicBezTo>
                  <a:cubicBezTo>
                    <a:pt x="19" y="12"/>
                    <a:pt x="19" y="11"/>
                    <a:pt x="20" y="10"/>
                  </a:cubicBezTo>
                  <a:cubicBezTo>
                    <a:pt x="22" y="11"/>
                    <a:pt x="24" y="11"/>
                    <a:pt x="26" y="11"/>
                  </a:cubicBezTo>
                  <a:cubicBezTo>
                    <a:pt x="25" y="12"/>
                    <a:pt x="25" y="12"/>
                    <a:pt x="24" y="13"/>
                  </a:cubicBezTo>
                  <a:moveTo>
                    <a:pt x="28" y="10"/>
                  </a:moveTo>
                  <a:cubicBezTo>
                    <a:pt x="26" y="9"/>
                    <a:pt x="24" y="9"/>
                    <a:pt x="22" y="9"/>
                  </a:cubicBezTo>
                  <a:cubicBezTo>
                    <a:pt x="23" y="9"/>
                    <a:pt x="23" y="8"/>
                    <a:pt x="24" y="8"/>
                  </a:cubicBezTo>
                  <a:cubicBezTo>
                    <a:pt x="25" y="8"/>
                    <a:pt x="27" y="9"/>
                    <a:pt x="29" y="9"/>
                  </a:cubicBezTo>
                  <a:cubicBezTo>
                    <a:pt x="28" y="10"/>
                    <a:pt x="28" y="10"/>
                    <a:pt x="28" y="10"/>
                  </a:cubicBezTo>
                  <a:moveTo>
                    <a:pt x="42" y="78"/>
                  </a:moveTo>
                  <a:cubicBezTo>
                    <a:pt x="42" y="78"/>
                    <a:pt x="42" y="78"/>
                    <a:pt x="42" y="78"/>
                  </a:cubicBezTo>
                  <a:cubicBezTo>
                    <a:pt x="37" y="78"/>
                    <a:pt x="32" y="76"/>
                    <a:pt x="28" y="74"/>
                  </a:cubicBezTo>
                  <a:cubicBezTo>
                    <a:pt x="18" y="67"/>
                    <a:pt x="12" y="56"/>
                    <a:pt x="12" y="44"/>
                  </a:cubicBezTo>
                  <a:cubicBezTo>
                    <a:pt x="12" y="39"/>
                    <a:pt x="13" y="34"/>
                    <a:pt x="15" y="30"/>
                  </a:cubicBezTo>
                  <a:cubicBezTo>
                    <a:pt x="18" y="23"/>
                    <a:pt x="23" y="18"/>
                    <a:pt x="29" y="13"/>
                  </a:cubicBezTo>
                  <a:cubicBezTo>
                    <a:pt x="34" y="9"/>
                    <a:pt x="41" y="6"/>
                    <a:pt x="47" y="6"/>
                  </a:cubicBezTo>
                  <a:cubicBezTo>
                    <a:pt x="47" y="6"/>
                    <a:pt x="47" y="6"/>
                    <a:pt x="47" y="6"/>
                  </a:cubicBezTo>
                  <a:cubicBezTo>
                    <a:pt x="52" y="6"/>
                    <a:pt x="56" y="7"/>
                    <a:pt x="61" y="10"/>
                  </a:cubicBezTo>
                  <a:cubicBezTo>
                    <a:pt x="71" y="17"/>
                    <a:pt x="76" y="28"/>
                    <a:pt x="76" y="39"/>
                  </a:cubicBezTo>
                  <a:cubicBezTo>
                    <a:pt x="76" y="46"/>
                    <a:pt x="74" y="53"/>
                    <a:pt x="71" y="59"/>
                  </a:cubicBezTo>
                  <a:cubicBezTo>
                    <a:pt x="66" y="70"/>
                    <a:pt x="54" y="78"/>
                    <a:pt x="42" y="78"/>
                  </a:cubicBezTo>
                  <a:moveTo>
                    <a:pt x="31" y="8"/>
                  </a:moveTo>
                  <a:cubicBezTo>
                    <a:pt x="29" y="7"/>
                    <a:pt x="28" y="7"/>
                    <a:pt x="26" y="7"/>
                  </a:cubicBezTo>
                  <a:cubicBezTo>
                    <a:pt x="27" y="6"/>
                    <a:pt x="28" y="6"/>
                    <a:pt x="29" y="5"/>
                  </a:cubicBezTo>
                  <a:cubicBezTo>
                    <a:pt x="30" y="6"/>
                    <a:pt x="32" y="6"/>
                    <a:pt x="33" y="6"/>
                  </a:cubicBezTo>
                  <a:cubicBezTo>
                    <a:pt x="34" y="6"/>
                    <a:pt x="34" y="6"/>
                    <a:pt x="34" y="6"/>
                  </a:cubicBezTo>
                  <a:cubicBezTo>
                    <a:pt x="33" y="7"/>
                    <a:pt x="32" y="7"/>
                    <a:pt x="31" y="8"/>
                  </a:cubicBezTo>
                  <a:moveTo>
                    <a:pt x="36" y="5"/>
                  </a:moveTo>
                  <a:cubicBezTo>
                    <a:pt x="35" y="5"/>
                    <a:pt x="34" y="5"/>
                    <a:pt x="34" y="5"/>
                  </a:cubicBezTo>
                  <a:cubicBezTo>
                    <a:pt x="33" y="4"/>
                    <a:pt x="33" y="4"/>
                    <a:pt x="32" y="4"/>
                  </a:cubicBezTo>
                  <a:cubicBezTo>
                    <a:pt x="33" y="4"/>
                    <a:pt x="34" y="4"/>
                    <a:pt x="34" y="4"/>
                  </a:cubicBezTo>
                  <a:cubicBezTo>
                    <a:pt x="35" y="4"/>
                    <a:pt x="37" y="4"/>
                    <a:pt x="38" y="5"/>
                  </a:cubicBezTo>
                  <a:cubicBezTo>
                    <a:pt x="38" y="5"/>
                    <a:pt x="38" y="5"/>
                    <a:pt x="38" y="5"/>
                  </a:cubicBezTo>
                  <a:cubicBezTo>
                    <a:pt x="37" y="5"/>
                    <a:pt x="37" y="5"/>
                    <a:pt x="36" y="5"/>
                  </a:cubicBezTo>
                  <a:moveTo>
                    <a:pt x="37" y="0"/>
                  </a:moveTo>
                  <a:cubicBezTo>
                    <a:pt x="37" y="0"/>
                    <a:pt x="37" y="0"/>
                    <a:pt x="37" y="0"/>
                  </a:cubicBezTo>
                  <a:cubicBezTo>
                    <a:pt x="36" y="0"/>
                    <a:pt x="36" y="0"/>
                    <a:pt x="36" y="0"/>
                  </a:cubicBezTo>
                  <a:cubicBezTo>
                    <a:pt x="36" y="0"/>
                    <a:pt x="36" y="0"/>
                    <a:pt x="36" y="0"/>
                  </a:cubicBezTo>
                  <a:cubicBezTo>
                    <a:pt x="35" y="0"/>
                    <a:pt x="35" y="0"/>
                    <a:pt x="35" y="0"/>
                  </a:cubicBezTo>
                  <a:cubicBezTo>
                    <a:pt x="22" y="2"/>
                    <a:pt x="10" y="12"/>
                    <a:pt x="4" y="25"/>
                  </a:cubicBezTo>
                  <a:cubicBezTo>
                    <a:pt x="2" y="30"/>
                    <a:pt x="0" y="36"/>
                    <a:pt x="0" y="42"/>
                  </a:cubicBezTo>
                  <a:cubicBezTo>
                    <a:pt x="0" y="49"/>
                    <a:pt x="3" y="57"/>
                    <a:pt x="8" y="64"/>
                  </a:cubicBezTo>
                  <a:cubicBezTo>
                    <a:pt x="8" y="64"/>
                    <a:pt x="8" y="64"/>
                    <a:pt x="8" y="64"/>
                  </a:cubicBezTo>
                  <a:cubicBezTo>
                    <a:pt x="8" y="65"/>
                    <a:pt x="8" y="65"/>
                    <a:pt x="8" y="65"/>
                  </a:cubicBezTo>
                  <a:cubicBezTo>
                    <a:pt x="10" y="67"/>
                    <a:pt x="13" y="70"/>
                    <a:pt x="15" y="72"/>
                  </a:cubicBezTo>
                  <a:cubicBezTo>
                    <a:pt x="16" y="73"/>
                    <a:pt x="16" y="73"/>
                    <a:pt x="16" y="73"/>
                  </a:cubicBezTo>
                  <a:cubicBezTo>
                    <a:pt x="16" y="73"/>
                    <a:pt x="16" y="73"/>
                    <a:pt x="16" y="73"/>
                  </a:cubicBezTo>
                  <a:cubicBezTo>
                    <a:pt x="16" y="73"/>
                    <a:pt x="16" y="73"/>
                    <a:pt x="16" y="73"/>
                  </a:cubicBezTo>
                  <a:cubicBezTo>
                    <a:pt x="17" y="74"/>
                    <a:pt x="17" y="74"/>
                    <a:pt x="17" y="74"/>
                  </a:cubicBezTo>
                  <a:cubicBezTo>
                    <a:pt x="22" y="76"/>
                    <a:pt x="27" y="78"/>
                    <a:pt x="32" y="80"/>
                  </a:cubicBezTo>
                  <a:cubicBezTo>
                    <a:pt x="32" y="80"/>
                    <a:pt x="33" y="80"/>
                    <a:pt x="33" y="80"/>
                  </a:cubicBezTo>
                  <a:cubicBezTo>
                    <a:pt x="33" y="80"/>
                    <a:pt x="33" y="80"/>
                    <a:pt x="33" y="80"/>
                  </a:cubicBezTo>
                  <a:cubicBezTo>
                    <a:pt x="36" y="80"/>
                    <a:pt x="39" y="81"/>
                    <a:pt x="42" y="81"/>
                  </a:cubicBezTo>
                  <a:cubicBezTo>
                    <a:pt x="55" y="81"/>
                    <a:pt x="69" y="73"/>
                    <a:pt x="74" y="60"/>
                  </a:cubicBezTo>
                  <a:cubicBezTo>
                    <a:pt x="78" y="54"/>
                    <a:pt x="79" y="47"/>
                    <a:pt x="79" y="39"/>
                  </a:cubicBezTo>
                  <a:cubicBezTo>
                    <a:pt x="79" y="27"/>
                    <a:pt x="74" y="15"/>
                    <a:pt x="62" y="8"/>
                  </a:cubicBezTo>
                  <a:cubicBezTo>
                    <a:pt x="59" y="5"/>
                    <a:pt x="56" y="4"/>
                    <a:pt x="52" y="4"/>
                  </a:cubicBezTo>
                  <a:cubicBezTo>
                    <a:pt x="52" y="3"/>
                    <a:pt x="52" y="3"/>
                    <a:pt x="52" y="3"/>
                  </a:cubicBezTo>
                  <a:cubicBezTo>
                    <a:pt x="48" y="2"/>
                    <a:pt x="43" y="1"/>
                    <a:pt x="38" y="0"/>
                  </a:cubicBezTo>
                  <a:cubicBezTo>
                    <a:pt x="38" y="0"/>
                    <a:pt x="37" y="0"/>
                    <a:pt x="37" y="0"/>
                  </a:cubicBezTo>
                </a:path>
              </a:pathLst>
            </a:custGeom>
            <a:solidFill>
              <a:srgbClr val="B2B2B2"/>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00" name="Freeform 777"/>
            <p:cNvSpPr>
              <a:spLocks noEditPoints="1"/>
            </p:cNvSpPr>
            <p:nvPr/>
          </p:nvSpPr>
          <p:spPr bwMode="auto">
            <a:xfrm>
              <a:off x="783309" y="5114037"/>
              <a:ext cx="122766" cy="136207"/>
            </a:xfrm>
            <a:custGeom>
              <a:avLst/>
              <a:gdLst>
                <a:gd name="T0" fmla="*/ 43 w 58"/>
                <a:gd name="T1" fmla="*/ 55 h 64"/>
                <a:gd name="T2" fmla="*/ 43 w 58"/>
                <a:gd name="T3" fmla="*/ 56 h 64"/>
                <a:gd name="T4" fmla="*/ 45 w 58"/>
                <a:gd name="T5" fmla="*/ 53 h 64"/>
                <a:gd name="T6" fmla="*/ 48 w 58"/>
                <a:gd name="T7" fmla="*/ 51 h 64"/>
                <a:gd name="T8" fmla="*/ 48 w 58"/>
                <a:gd name="T9" fmla="*/ 49 h 64"/>
                <a:gd name="T10" fmla="*/ 51 w 58"/>
                <a:gd name="T11" fmla="*/ 47 h 64"/>
                <a:gd name="T12" fmla="*/ 48 w 58"/>
                <a:gd name="T13" fmla="*/ 49 h 64"/>
                <a:gd name="T14" fmla="*/ 51 w 58"/>
                <a:gd name="T15" fmla="*/ 45 h 64"/>
                <a:gd name="T16" fmla="*/ 52 w 58"/>
                <a:gd name="T17" fmla="*/ 41 h 64"/>
                <a:gd name="T18" fmla="*/ 51 w 58"/>
                <a:gd name="T19" fmla="*/ 45 h 64"/>
                <a:gd name="T20" fmla="*/ 52 w 58"/>
                <a:gd name="T21" fmla="*/ 40 h 64"/>
                <a:gd name="T22" fmla="*/ 54 w 58"/>
                <a:gd name="T23" fmla="*/ 36 h 64"/>
                <a:gd name="T24" fmla="*/ 54 w 58"/>
                <a:gd name="T25" fmla="*/ 35 h 64"/>
                <a:gd name="T26" fmla="*/ 54 w 58"/>
                <a:gd name="T27" fmla="*/ 30 h 64"/>
                <a:gd name="T28" fmla="*/ 55 w 58"/>
                <a:gd name="T29" fmla="*/ 30 h 64"/>
                <a:gd name="T30" fmla="*/ 55 w 58"/>
                <a:gd name="T31" fmla="*/ 28 h 64"/>
                <a:gd name="T32" fmla="*/ 53 w 58"/>
                <a:gd name="T33" fmla="*/ 25 h 64"/>
                <a:gd name="T34" fmla="*/ 55 w 58"/>
                <a:gd name="T35" fmla="*/ 28 h 64"/>
                <a:gd name="T36" fmla="*/ 53 w 58"/>
                <a:gd name="T37" fmla="*/ 23 h 64"/>
                <a:gd name="T38" fmla="*/ 53 w 58"/>
                <a:gd name="T39" fmla="*/ 20 h 64"/>
                <a:gd name="T40" fmla="*/ 52 w 58"/>
                <a:gd name="T41" fmla="*/ 18 h 64"/>
                <a:gd name="T42" fmla="*/ 51 w 58"/>
                <a:gd name="T43" fmla="*/ 16 h 64"/>
                <a:gd name="T44" fmla="*/ 52 w 58"/>
                <a:gd name="T45" fmla="*/ 18 h 64"/>
                <a:gd name="T46" fmla="*/ 50 w 58"/>
                <a:gd name="T47" fmla="*/ 14 h 64"/>
                <a:gd name="T48" fmla="*/ 50 w 58"/>
                <a:gd name="T49" fmla="*/ 14 h 64"/>
                <a:gd name="T50" fmla="*/ 22 w 58"/>
                <a:gd name="T51" fmla="*/ 60 h 64"/>
                <a:gd name="T52" fmla="*/ 4 w 58"/>
                <a:gd name="T53" fmla="*/ 34 h 64"/>
                <a:gd name="T54" fmla="*/ 17 w 58"/>
                <a:gd name="T55" fmla="*/ 9 h 64"/>
                <a:gd name="T56" fmla="*/ 32 w 58"/>
                <a:gd name="T57" fmla="*/ 3 h 64"/>
                <a:gd name="T58" fmla="*/ 34 w 58"/>
                <a:gd name="T59" fmla="*/ 4 h 64"/>
                <a:gd name="T60" fmla="*/ 50 w 58"/>
                <a:gd name="T61" fmla="*/ 28 h 64"/>
                <a:gd name="T62" fmla="*/ 50 w 58"/>
                <a:gd name="T63" fmla="*/ 29 h 64"/>
                <a:gd name="T64" fmla="*/ 23 w 58"/>
                <a:gd name="T65" fmla="*/ 60 h 64"/>
                <a:gd name="T66" fmla="*/ 22 w 58"/>
                <a:gd name="T67" fmla="*/ 60 h 64"/>
                <a:gd name="T68" fmla="*/ 32 w 58"/>
                <a:gd name="T69" fmla="*/ 0 h 64"/>
                <a:gd name="T70" fmla="*/ 15 w 58"/>
                <a:gd name="T71" fmla="*/ 6 h 64"/>
                <a:gd name="T72" fmla="*/ 0 w 58"/>
                <a:gd name="T73" fmla="*/ 34 h 64"/>
                <a:gd name="T74" fmla="*/ 28 w 58"/>
                <a:gd name="T75" fmla="*/ 64 h 64"/>
                <a:gd name="T76" fmla="*/ 58 w 58"/>
                <a:gd name="T77" fmla="*/ 30 h 64"/>
                <a:gd name="T78" fmla="*/ 32 w 58"/>
                <a:gd name="T79"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8" h="64">
                  <a:moveTo>
                    <a:pt x="43" y="56"/>
                  </a:moveTo>
                  <a:cubicBezTo>
                    <a:pt x="43" y="55"/>
                    <a:pt x="43" y="55"/>
                    <a:pt x="43" y="55"/>
                  </a:cubicBezTo>
                  <a:cubicBezTo>
                    <a:pt x="43" y="55"/>
                    <a:pt x="43" y="55"/>
                    <a:pt x="43" y="55"/>
                  </a:cubicBezTo>
                  <a:cubicBezTo>
                    <a:pt x="43" y="56"/>
                    <a:pt x="43" y="56"/>
                    <a:pt x="43" y="56"/>
                  </a:cubicBezTo>
                  <a:moveTo>
                    <a:pt x="45" y="53"/>
                  </a:moveTo>
                  <a:cubicBezTo>
                    <a:pt x="45" y="53"/>
                    <a:pt x="45" y="53"/>
                    <a:pt x="45" y="53"/>
                  </a:cubicBezTo>
                  <a:cubicBezTo>
                    <a:pt x="46" y="53"/>
                    <a:pt x="46" y="52"/>
                    <a:pt x="47" y="51"/>
                  </a:cubicBezTo>
                  <a:cubicBezTo>
                    <a:pt x="48" y="51"/>
                    <a:pt x="48" y="51"/>
                    <a:pt x="48" y="51"/>
                  </a:cubicBezTo>
                  <a:cubicBezTo>
                    <a:pt x="47" y="52"/>
                    <a:pt x="46" y="53"/>
                    <a:pt x="45" y="53"/>
                  </a:cubicBezTo>
                  <a:moveTo>
                    <a:pt x="48" y="49"/>
                  </a:moveTo>
                  <a:cubicBezTo>
                    <a:pt x="49" y="48"/>
                    <a:pt x="49" y="48"/>
                    <a:pt x="50" y="47"/>
                  </a:cubicBezTo>
                  <a:cubicBezTo>
                    <a:pt x="51" y="47"/>
                    <a:pt x="51" y="47"/>
                    <a:pt x="51" y="47"/>
                  </a:cubicBezTo>
                  <a:cubicBezTo>
                    <a:pt x="50" y="48"/>
                    <a:pt x="50" y="49"/>
                    <a:pt x="49" y="50"/>
                  </a:cubicBezTo>
                  <a:cubicBezTo>
                    <a:pt x="48" y="49"/>
                    <a:pt x="48" y="49"/>
                    <a:pt x="48" y="49"/>
                  </a:cubicBezTo>
                  <a:cubicBezTo>
                    <a:pt x="48" y="49"/>
                    <a:pt x="48" y="49"/>
                    <a:pt x="48" y="49"/>
                  </a:cubicBezTo>
                  <a:moveTo>
                    <a:pt x="51" y="45"/>
                  </a:moveTo>
                  <a:cubicBezTo>
                    <a:pt x="51" y="45"/>
                    <a:pt x="51" y="45"/>
                    <a:pt x="50" y="45"/>
                  </a:cubicBezTo>
                  <a:cubicBezTo>
                    <a:pt x="51" y="44"/>
                    <a:pt x="51" y="43"/>
                    <a:pt x="52" y="41"/>
                  </a:cubicBezTo>
                  <a:cubicBezTo>
                    <a:pt x="52" y="42"/>
                    <a:pt x="52" y="42"/>
                    <a:pt x="53" y="42"/>
                  </a:cubicBezTo>
                  <a:cubicBezTo>
                    <a:pt x="52" y="43"/>
                    <a:pt x="52" y="44"/>
                    <a:pt x="51" y="45"/>
                  </a:cubicBezTo>
                  <a:moveTo>
                    <a:pt x="53" y="40"/>
                  </a:moveTo>
                  <a:cubicBezTo>
                    <a:pt x="53" y="40"/>
                    <a:pt x="52" y="40"/>
                    <a:pt x="52" y="40"/>
                  </a:cubicBezTo>
                  <a:cubicBezTo>
                    <a:pt x="52" y="39"/>
                    <a:pt x="53" y="37"/>
                    <a:pt x="53" y="36"/>
                  </a:cubicBezTo>
                  <a:cubicBezTo>
                    <a:pt x="53" y="36"/>
                    <a:pt x="54" y="36"/>
                    <a:pt x="54" y="36"/>
                  </a:cubicBezTo>
                  <a:cubicBezTo>
                    <a:pt x="54" y="38"/>
                    <a:pt x="54" y="39"/>
                    <a:pt x="53" y="40"/>
                  </a:cubicBezTo>
                  <a:moveTo>
                    <a:pt x="54" y="35"/>
                  </a:moveTo>
                  <a:cubicBezTo>
                    <a:pt x="54" y="34"/>
                    <a:pt x="54" y="34"/>
                    <a:pt x="53" y="34"/>
                  </a:cubicBezTo>
                  <a:cubicBezTo>
                    <a:pt x="53" y="33"/>
                    <a:pt x="54" y="31"/>
                    <a:pt x="54" y="30"/>
                  </a:cubicBezTo>
                  <a:cubicBezTo>
                    <a:pt x="54" y="30"/>
                    <a:pt x="54" y="30"/>
                    <a:pt x="55" y="30"/>
                  </a:cubicBezTo>
                  <a:cubicBezTo>
                    <a:pt x="55" y="30"/>
                    <a:pt x="55" y="30"/>
                    <a:pt x="55" y="30"/>
                  </a:cubicBezTo>
                  <a:cubicBezTo>
                    <a:pt x="55" y="32"/>
                    <a:pt x="55" y="33"/>
                    <a:pt x="54" y="35"/>
                  </a:cubicBezTo>
                  <a:moveTo>
                    <a:pt x="55" y="28"/>
                  </a:moveTo>
                  <a:cubicBezTo>
                    <a:pt x="54" y="28"/>
                    <a:pt x="54" y="28"/>
                    <a:pt x="54" y="28"/>
                  </a:cubicBezTo>
                  <a:cubicBezTo>
                    <a:pt x="54" y="27"/>
                    <a:pt x="53" y="26"/>
                    <a:pt x="53" y="25"/>
                  </a:cubicBezTo>
                  <a:cubicBezTo>
                    <a:pt x="54" y="25"/>
                    <a:pt x="54" y="25"/>
                    <a:pt x="54" y="25"/>
                  </a:cubicBezTo>
                  <a:cubicBezTo>
                    <a:pt x="54" y="26"/>
                    <a:pt x="55" y="27"/>
                    <a:pt x="55" y="28"/>
                  </a:cubicBezTo>
                  <a:moveTo>
                    <a:pt x="54" y="23"/>
                  </a:moveTo>
                  <a:cubicBezTo>
                    <a:pt x="53" y="23"/>
                    <a:pt x="53" y="23"/>
                    <a:pt x="53" y="23"/>
                  </a:cubicBezTo>
                  <a:cubicBezTo>
                    <a:pt x="53" y="22"/>
                    <a:pt x="53" y="21"/>
                    <a:pt x="52" y="20"/>
                  </a:cubicBezTo>
                  <a:cubicBezTo>
                    <a:pt x="53" y="20"/>
                    <a:pt x="53" y="20"/>
                    <a:pt x="53" y="20"/>
                  </a:cubicBezTo>
                  <a:cubicBezTo>
                    <a:pt x="53" y="21"/>
                    <a:pt x="54" y="22"/>
                    <a:pt x="54" y="23"/>
                  </a:cubicBezTo>
                  <a:moveTo>
                    <a:pt x="52" y="18"/>
                  </a:moveTo>
                  <a:cubicBezTo>
                    <a:pt x="52" y="18"/>
                    <a:pt x="52" y="18"/>
                    <a:pt x="52" y="18"/>
                  </a:cubicBezTo>
                  <a:cubicBezTo>
                    <a:pt x="51" y="17"/>
                    <a:pt x="51" y="17"/>
                    <a:pt x="51" y="16"/>
                  </a:cubicBezTo>
                  <a:cubicBezTo>
                    <a:pt x="51" y="16"/>
                    <a:pt x="51" y="16"/>
                    <a:pt x="51" y="16"/>
                  </a:cubicBezTo>
                  <a:cubicBezTo>
                    <a:pt x="52" y="17"/>
                    <a:pt x="52" y="17"/>
                    <a:pt x="52" y="18"/>
                  </a:cubicBezTo>
                  <a:moveTo>
                    <a:pt x="50" y="14"/>
                  </a:moveTo>
                  <a:cubicBezTo>
                    <a:pt x="50" y="14"/>
                    <a:pt x="50" y="14"/>
                    <a:pt x="50" y="14"/>
                  </a:cubicBezTo>
                  <a:cubicBezTo>
                    <a:pt x="50" y="14"/>
                    <a:pt x="50" y="14"/>
                    <a:pt x="50" y="14"/>
                  </a:cubicBezTo>
                  <a:cubicBezTo>
                    <a:pt x="50" y="14"/>
                    <a:pt x="50" y="14"/>
                    <a:pt x="50" y="14"/>
                  </a:cubicBezTo>
                  <a:cubicBezTo>
                    <a:pt x="50" y="14"/>
                    <a:pt x="50" y="14"/>
                    <a:pt x="50" y="14"/>
                  </a:cubicBezTo>
                  <a:moveTo>
                    <a:pt x="22" y="60"/>
                  </a:moveTo>
                  <a:cubicBezTo>
                    <a:pt x="20" y="59"/>
                    <a:pt x="18" y="59"/>
                    <a:pt x="16" y="57"/>
                  </a:cubicBezTo>
                  <a:cubicBezTo>
                    <a:pt x="8" y="53"/>
                    <a:pt x="4" y="43"/>
                    <a:pt x="4" y="34"/>
                  </a:cubicBezTo>
                  <a:cubicBezTo>
                    <a:pt x="4" y="30"/>
                    <a:pt x="4" y="26"/>
                    <a:pt x="6" y="22"/>
                  </a:cubicBezTo>
                  <a:cubicBezTo>
                    <a:pt x="8" y="17"/>
                    <a:pt x="12" y="12"/>
                    <a:pt x="17" y="9"/>
                  </a:cubicBezTo>
                  <a:cubicBezTo>
                    <a:pt x="21" y="6"/>
                    <a:pt x="27" y="3"/>
                    <a:pt x="32" y="3"/>
                  </a:cubicBezTo>
                  <a:cubicBezTo>
                    <a:pt x="32" y="3"/>
                    <a:pt x="32" y="3"/>
                    <a:pt x="32" y="3"/>
                  </a:cubicBezTo>
                  <a:cubicBezTo>
                    <a:pt x="32" y="3"/>
                    <a:pt x="33" y="3"/>
                    <a:pt x="34" y="3"/>
                  </a:cubicBezTo>
                  <a:cubicBezTo>
                    <a:pt x="34" y="4"/>
                    <a:pt x="34" y="4"/>
                    <a:pt x="34" y="4"/>
                  </a:cubicBezTo>
                  <a:cubicBezTo>
                    <a:pt x="36" y="4"/>
                    <a:pt x="37" y="5"/>
                    <a:pt x="38" y="6"/>
                  </a:cubicBezTo>
                  <a:cubicBezTo>
                    <a:pt x="46" y="11"/>
                    <a:pt x="50" y="19"/>
                    <a:pt x="50" y="28"/>
                  </a:cubicBezTo>
                  <a:cubicBezTo>
                    <a:pt x="50" y="29"/>
                    <a:pt x="50" y="29"/>
                    <a:pt x="50" y="29"/>
                  </a:cubicBezTo>
                  <a:cubicBezTo>
                    <a:pt x="50" y="29"/>
                    <a:pt x="50" y="29"/>
                    <a:pt x="50" y="29"/>
                  </a:cubicBezTo>
                  <a:cubicBezTo>
                    <a:pt x="50" y="35"/>
                    <a:pt x="49" y="40"/>
                    <a:pt x="47" y="45"/>
                  </a:cubicBezTo>
                  <a:cubicBezTo>
                    <a:pt x="43" y="54"/>
                    <a:pt x="33" y="60"/>
                    <a:pt x="23" y="60"/>
                  </a:cubicBezTo>
                  <a:cubicBezTo>
                    <a:pt x="23" y="60"/>
                    <a:pt x="23" y="60"/>
                    <a:pt x="23" y="60"/>
                  </a:cubicBezTo>
                  <a:cubicBezTo>
                    <a:pt x="23" y="60"/>
                    <a:pt x="22" y="60"/>
                    <a:pt x="22" y="60"/>
                  </a:cubicBezTo>
                  <a:cubicBezTo>
                    <a:pt x="22" y="60"/>
                    <a:pt x="22" y="60"/>
                    <a:pt x="22" y="60"/>
                  </a:cubicBezTo>
                  <a:moveTo>
                    <a:pt x="32" y="0"/>
                  </a:moveTo>
                  <a:cubicBezTo>
                    <a:pt x="32" y="0"/>
                    <a:pt x="32" y="0"/>
                    <a:pt x="32" y="0"/>
                  </a:cubicBezTo>
                  <a:cubicBezTo>
                    <a:pt x="26" y="0"/>
                    <a:pt x="20" y="3"/>
                    <a:pt x="15" y="6"/>
                  </a:cubicBezTo>
                  <a:cubicBezTo>
                    <a:pt x="10" y="10"/>
                    <a:pt x="6" y="15"/>
                    <a:pt x="3" y="21"/>
                  </a:cubicBezTo>
                  <a:cubicBezTo>
                    <a:pt x="1" y="25"/>
                    <a:pt x="0" y="29"/>
                    <a:pt x="0" y="34"/>
                  </a:cubicBezTo>
                  <a:cubicBezTo>
                    <a:pt x="0" y="44"/>
                    <a:pt x="5" y="55"/>
                    <a:pt x="14" y="60"/>
                  </a:cubicBezTo>
                  <a:cubicBezTo>
                    <a:pt x="19" y="63"/>
                    <a:pt x="23" y="64"/>
                    <a:pt x="28" y="64"/>
                  </a:cubicBezTo>
                  <a:cubicBezTo>
                    <a:pt x="39" y="64"/>
                    <a:pt x="49" y="57"/>
                    <a:pt x="54" y="47"/>
                  </a:cubicBezTo>
                  <a:cubicBezTo>
                    <a:pt x="57" y="42"/>
                    <a:pt x="58" y="36"/>
                    <a:pt x="58" y="30"/>
                  </a:cubicBezTo>
                  <a:cubicBezTo>
                    <a:pt x="58" y="20"/>
                    <a:pt x="54" y="10"/>
                    <a:pt x="44" y="4"/>
                  </a:cubicBezTo>
                  <a:cubicBezTo>
                    <a:pt x="40" y="1"/>
                    <a:pt x="36" y="0"/>
                    <a:pt x="32" y="0"/>
                  </a:cubicBezTo>
                </a:path>
              </a:pathLst>
            </a:custGeom>
            <a:solidFill>
              <a:srgbClr val="B2B2B2"/>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01" name="Freeform 778"/>
            <p:cNvSpPr>
              <a:spLocks noEditPoints="1"/>
            </p:cNvSpPr>
            <p:nvPr/>
          </p:nvSpPr>
          <p:spPr bwMode="auto">
            <a:xfrm>
              <a:off x="812880" y="5132855"/>
              <a:ext cx="61831" cy="102156"/>
            </a:xfrm>
            <a:custGeom>
              <a:avLst/>
              <a:gdLst>
                <a:gd name="T0" fmla="*/ 17 w 29"/>
                <a:gd name="T1" fmla="*/ 7 h 48"/>
                <a:gd name="T2" fmla="*/ 19 w 29"/>
                <a:gd name="T3" fmla="*/ 4 h 48"/>
                <a:gd name="T4" fmla="*/ 20 w 29"/>
                <a:gd name="T5" fmla="*/ 6 h 48"/>
                <a:gd name="T6" fmla="*/ 20 w 29"/>
                <a:gd name="T7" fmla="*/ 10 h 48"/>
                <a:gd name="T8" fmla="*/ 23 w 29"/>
                <a:gd name="T9" fmla="*/ 16 h 48"/>
                <a:gd name="T10" fmla="*/ 20 w 29"/>
                <a:gd name="T11" fmla="*/ 13 h 48"/>
                <a:gd name="T12" fmla="*/ 12 w 29"/>
                <a:gd name="T13" fmla="*/ 11 h 48"/>
                <a:gd name="T14" fmla="*/ 12 w 29"/>
                <a:gd name="T15" fmla="*/ 19 h 48"/>
                <a:gd name="T16" fmla="*/ 21 w 29"/>
                <a:gd name="T17" fmla="*/ 32 h 48"/>
                <a:gd name="T18" fmla="*/ 13 w 29"/>
                <a:gd name="T19" fmla="*/ 38 h 48"/>
                <a:gd name="T20" fmla="*/ 11 w 29"/>
                <a:gd name="T21" fmla="*/ 40 h 48"/>
                <a:gd name="T22" fmla="*/ 10 w 29"/>
                <a:gd name="T23" fmla="*/ 44 h 48"/>
                <a:gd name="T24" fmla="*/ 9 w 29"/>
                <a:gd name="T25" fmla="*/ 40 h 48"/>
                <a:gd name="T26" fmla="*/ 3 w 29"/>
                <a:gd name="T27" fmla="*/ 30 h 48"/>
                <a:gd name="T28" fmla="*/ 11 w 29"/>
                <a:gd name="T29" fmla="*/ 36 h 48"/>
                <a:gd name="T30" fmla="*/ 19 w 29"/>
                <a:gd name="T31" fmla="*/ 31 h 48"/>
                <a:gd name="T32" fmla="*/ 15 w 29"/>
                <a:gd name="T33" fmla="*/ 25 h 48"/>
                <a:gd name="T34" fmla="*/ 7 w 29"/>
                <a:gd name="T35" fmla="*/ 14 h 48"/>
                <a:gd name="T36" fmla="*/ 13 w 29"/>
                <a:gd name="T37" fmla="*/ 7 h 48"/>
                <a:gd name="T38" fmla="*/ 17 w 29"/>
                <a:gd name="T39" fmla="*/ 0 h 48"/>
                <a:gd name="T40" fmla="*/ 15 w 29"/>
                <a:gd name="T41" fmla="*/ 3 h 48"/>
                <a:gd name="T42" fmla="*/ 8 w 29"/>
                <a:gd name="T43" fmla="*/ 6 h 48"/>
                <a:gd name="T44" fmla="*/ 8 w 29"/>
                <a:gd name="T45" fmla="*/ 23 h 48"/>
                <a:gd name="T46" fmla="*/ 15 w 29"/>
                <a:gd name="T47" fmla="*/ 31 h 48"/>
                <a:gd name="T48" fmla="*/ 13 w 29"/>
                <a:gd name="T49" fmla="*/ 33 h 48"/>
                <a:gd name="T50" fmla="*/ 8 w 29"/>
                <a:gd name="T51" fmla="*/ 29 h 48"/>
                <a:gd name="T52" fmla="*/ 2 w 29"/>
                <a:gd name="T53" fmla="*/ 26 h 48"/>
                <a:gd name="T54" fmla="*/ 6 w 29"/>
                <a:gd name="T55" fmla="*/ 40 h 48"/>
                <a:gd name="T56" fmla="*/ 5 w 29"/>
                <a:gd name="T57" fmla="*/ 44 h 48"/>
                <a:gd name="T58" fmla="*/ 6 w 29"/>
                <a:gd name="T59" fmla="*/ 46 h 48"/>
                <a:gd name="T60" fmla="*/ 10 w 29"/>
                <a:gd name="T61" fmla="*/ 48 h 48"/>
                <a:gd name="T62" fmla="*/ 13 w 29"/>
                <a:gd name="T63" fmla="*/ 47 h 48"/>
                <a:gd name="T64" fmla="*/ 16 w 29"/>
                <a:gd name="T65" fmla="*/ 41 h 48"/>
                <a:gd name="T66" fmla="*/ 24 w 29"/>
                <a:gd name="T67" fmla="*/ 29 h 48"/>
                <a:gd name="T68" fmla="*/ 13 w 29"/>
                <a:gd name="T69" fmla="*/ 15 h 48"/>
                <a:gd name="T70" fmla="*/ 14 w 29"/>
                <a:gd name="T71" fmla="*/ 14 h 48"/>
                <a:gd name="T72" fmla="*/ 20 w 29"/>
                <a:gd name="T73" fmla="*/ 17 h 48"/>
                <a:gd name="T74" fmla="*/ 21 w 29"/>
                <a:gd name="T75" fmla="*/ 19 h 48"/>
                <a:gd name="T76" fmla="*/ 26 w 29"/>
                <a:gd name="T77" fmla="*/ 20 h 48"/>
                <a:gd name="T78" fmla="*/ 29 w 29"/>
                <a:gd name="T79" fmla="*/ 17 h 48"/>
                <a:gd name="T80" fmla="*/ 24 w 29"/>
                <a:gd name="T81" fmla="*/ 4 h 48"/>
                <a:gd name="T82" fmla="*/ 20 w 29"/>
                <a:gd name="T83" fmla="*/ 0 h 48"/>
                <a:gd name="T84" fmla="*/ 18 w 29"/>
                <a:gd name="T8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 h="48">
                  <a:moveTo>
                    <a:pt x="15" y="8"/>
                  </a:moveTo>
                  <a:cubicBezTo>
                    <a:pt x="15" y="8"/>
                    <a:pt x="16" y="8"/>
                    <a:pt x="16" y="8"/>
                  </a:cubicBezTo>
                  <a:cubicBezTo>
                    <a:pt x="16" y="8"/>
                    <a:pt x="17" y="7"/>
                    <a:pt x="17" y="7"/>
                  </a:cubicBezTo>
                  <a:cubicBezTo>
                    <a:pt x="17" y="6"/>
                    <a:pt x="18" y="5"/>
                    <a:pt x="18" y="4"/>
                  </a:cubicBezTo>
                  <a:cubicBezTo>
                    <a:pt x="18" y="3"/>
                    <a:pt x="18" y="3"/>
                    <a:pt x="18" y="3"/>
                  </a:cubicBezTo>
                  <a:cubicBezTo>
                    <a:pt x="19" y="4"/>
                    <a:pt x="19" y="4"/>
                    <a:pt x="19" y="4"/>
                  </a:cubicBezTo>
                  <a:cubicBezTo>
                    <a:pt x="20" y="4"/>
                    <a:pt x="20" y="4"/>
                    <a:pt x="20" y="4"/>
                  </a:cubicBezTo>
                  <a:cubicBezTo>
                    <a:pt x="20" y="4"/>
                    <a:pt x="20" y="4"/>
                    <a:pt x="20" y="5"/>
                  </a:cubicBezTo>
                  <a:cubicBezTo>
                    <a:pt x="20" y="5"/>
                    <a:pt x="20" y="6"/>
                    <a:pt x="20" y="6"/>
                  </a:cubicBezTo>
                  <a:cubicBezTo>
                    <a:pt x="19" y="6"/>
                    <a:pt x="19" y="7"/>
                    <a:pt x="19" y="8"/>
                  </a:cubicBezTo>
                  <a:cubicBezTo>
                    <a:pt x="19" y="8"/>
                    <a:pt x="19" y="8"/>
                    <a:pt x="19" y="8"/>
                  </a:cubicBezTo>
                  <a:cubicBezTo>
                    <a:pt x="19" y="9"/>
                    <a:pt x="20" y="9"/>
                    <a:pt x="20" y="10"/>
                  </a:cubicBezTo>
                  <a:cubicBezTo>
                    <a:pt x="23" y="11"/>
                    <a:pt x="25" y="14"/>
                    <a:pt x="25" y="17"/>
                  </a:cubicBezTo>
                  <a:cubicBezTo>
                    <a:pt x="25" y="17"/>
                    <a:pt x="24" y="17"/>
                    <a:pt x="23" y="16"/>
                  </a:cubicBezTo>
                  <a:cubicBezTo>
                    <a:pt x="23" y="16"/>
                    <a:pt x="23" y="16"/>
                    <a:pt x="23" y="16"/>
                  </a:cubicBezTo>
                  <a:cubicBezTo>
                    <a:pt x="23" y="16"/>
                    <a:pt x="23" y="16"/>
                    <a:pt x="23" y="16"/>
                  </a:cubicBezTo>
                  <a:cubicBezTo>
                    <a:pt x="23" y="16"/>
                    <a:pt x="23" y="16"/>
                    <a:pt x="23" y="16"/>
                  </a:cubicBezTo>
                  <a:cubicBezTo>
                    <a:pt x="23" y="15"/>
                    <a:pt x="21" y="13"/>
                    <a:pt x="20" y="13"/>
                  </a:cubicBezTo>
                  <a:cubicBezTo>
                    <a:pt x="19" y="12"/>
                    <a:pt x="18" y="11"/>
                    <a:pt x="17" y="11"/>
                  </a:cubicBezTo>
                  <a:cubicBezTo>
                    <a:pt x="16" y="11"/>
                    <a:pt x="15" y="11"/>
                    <a:pt x="14" y="11"/>
                  </a:cubicBezTo>
                  <a:cubicBezTo>
                    <a:pt x="13" y="11"/>
                    <a:pt x="13" y="11"/>
                    <a:pt x="12" y="11"/>
                  </a:cubicBezTo>
                  <a:cubicBezTo>
                    <a:pt x="11" y="12"/>
                    <a:pt x="10" y="12"/>
                    <a:pt x="10" y="13"/>
                  </a:cubicBezTo>
                  <a:cubicBezTo>
                    <a:pt x="9" y="14"/>
                    <a:pt x="9" y="14"/>
                    <a:pt x="9" y="15"/>
                  </a:cubicBezTo>
                  <a:cubicBezTo>
                    <a:pt x="9" y="17"/>
                    <a:pt x="11" y="18"/>
                    <a:pt x="12" y="19"/>
                  </a:cubicBezTo>
                  <a:cubicBezTo>
                    <a:pt x="14" y="21"/>
                    <a:pt x="16" y="23"/>
                    <a:pt x="17" y="25"/>
                  </a:cubicBezTo>
                  <a:cubicBezTo>
                    <a:pt x="19" y="26"/>
                    <a:pt x="20" y="28"/>
                    <a:pt x="21" y="30"/>
                  </a:cubicBezTo>
                  <a:cubicBezTo>
                    <a:pt x="21" y="31"/>
                    <a:pt x="21" y="31"/>
                    <a:pt x="21" y="32"/>
                  </a:cubicBezTo>
                  <a:cubicBezTo>
                    <a:pt x="21" y="34"/>
                    <a:pt x="20" y="35"/>
                    <a:pt x="19" y="37"/>
                  </a:cubicBezTo>
                  <a:cubicBezTo>
                    <a:pt x="19" y="37"/>
                    <a:pt x="17" y="38"/>
                    <a:pt x="15" y="38"/>
                  </a:cubicBezTo>
                  <a:cubicBezTo>
                    <a:pt x="14" y="38"/>
                    <a:pt x="14" y="38"/>
                    <a:pt x="13" y="38"/>
                  </a:cubicBezTo>
                  <a:cubicBezTo>
                    <a:pt x="12" y="38"/>
                    <a:pt x="12" y="38"/>
                    <a:pt x="12" y="38"/>
                  </a:cubicBezTo>
                  <a:cubicBezTo>
                    <a:pt x="12" y="38"/>
                    <a:pt x="12" y="38"/>
                    <a:pt x="12" y="38"/>
                  </a:cubicBezTo>
                  <a:cubicBezTo>
                    <a:pt x="11" y="38"/>
                    <a:pt x="11" y="39"/>
                    <a:pt x="11" y="40"/>
                  </a:cubicBezTo>
                  <a:cubicBezTo>
                    <a:pt x="11" y="40"/>
                    <a:pt x="11" y="40"/>
                    <a:pt x="11" y="41"/>
                  </a:cubicBezTo>
                  <a:cubicBezTo>
                    <a:pt x="10" y="42"/>
                    <a:pt x="10" y="43"/>
                    <a:pt x="10" y="44"/>
                  </a:cubicBezTo>
                  <a:cubicBezTo>
                    <a:pt x="10" y="44"/>
                    <a:pt x="10" y="44"/>
                    <a:pt x="10" y="44"/>
                  </a:cubicBezTo>
                  <a:cubicBezTo>
                    <a:pt x="10" y="44"/>
                    <a:pt x="9" y="44"/>
                    <a:pt x="9" y="44"/>
                  </a:cubicBezTo>
                  <a:cubicBezTo>
                    <a:pt x="9" y="43"/>
                    <a:pt x="9" y="42"/>
                    <a:pt x="9" y="41"/>
                  </a:cubicBezTo>
                  <a:cubicBezTo>
                    <a:pt x="9" y="40"/>
                    <a:pt x="9" y="40"/>
                    <a:pt x="9" y="40"/>
                  </a:cubicBezTo>
                  <a:cubicBezTo>
                    <a:pt x="9" y="39"/>
                    <a:pt x="9" y="39"/>
                    <a:pt x="9" y="38"/>
                  </a:cubicBezTo>
                  <a:cubicBezTo>
                    <a:pt x="8" y="37"/>
                    <a:pt x="8" y="37"/>
                    <a:pt x="7" y="37"/>
                  </a:cubicBezTo>
                  <a:cubicBezTo>
                    <a:pt x="5" y="36"/>
                    <a:pt x="3" y="33"/>
                    <a:pt x="3" y="30"/>
                  </a:cubicBezTo>
                  <a:cubicBezTo>
                    <a:pt x="3" y="30"/>
                    <a:pt x="3" y="30"/>
                    <a:pt x="3" y="30"/>
                  </a:cubicBezTo>
                  <a:cubicBezTo>
                    <a:pt x="4" y="30"/>
                    <a:pt x="5" y="30"/>
                    <a:pt x="5" y="30"/>
                  </a:cubicBezTo>
                  <a:cubicBezTo>
                    <a:pt x="6" y="33"/>
                    <a:pt x="9" y="35"/>
                    <a:pt x="11" y="36"/>
                  </a:cubicBezTo>
                  <a:cubicBezTo>
                    <a:pt x="12" y="36"/>
                    <a:pt x="12" y="36"/>
                    <a:pt x="13" y="36"/>
                  </a:cubicBezTo>
                  <a:cubicBezTo>
                    <a:pt x="14" y="36"/>
                    <a:pt x="15" y="36"/>
                    <a:pt x="17" y="35"/>
                  </a:cubicBezTo>
                  <a:cubicBezTo>
                    <a:pt x="18" y="34"/>
                    <a:pt x="19" y="33"/>
                    <a:pt x="19" y="31"/>
                  </a:cubicBezTo>
                  <a:cubicBezTo>
                    <a:pt x="19" y="31"/>
                    <a:pt x="19" y="31"/>
                    <a:pt x="19" y="31"/>
                  </a:cubicBezTo>
                  <a:cubicBezTo>
                    <a:pt x="19" y="29"/>
                    <a:pt x="18" y="28"/>
                    <a:pt x="17" y="27"/>
                  </a:cubicBezTo>
                  <a:cubicBezTo>
                    <a:pt x="17" y="27"/>
                    <a:pt x="16" y="26"/>
                    <a:pt x="15" y="25"/>
                  </a:cubicBezTo>
                  <a:cubicBezTo>
                    <a:pt x="13" y="24"/>
                    <a:pt x="12" y="22"/>
                    <a:pt x="10" y="21"/>
                  </a:cubicBezTo>
                  <a:cubicBezTo>
                    <a:pt x="10" y="21"/>
                    <a:pt x="9" y="20"/>
                    <a:pt x="8" y="18"/>
                  </a:cubicBezTo>
                  <a:cubicBezTo>
                    <a:pt x="7" y="17"/>
                    <a:pt x="7" y="16"/>
                    <a:pt x="7" y="14"/>
                  </a:cubicBezTo>
                  <a:cubicBezTo>
                    <a:pt x="7" y="12"/>
                    <a:pt x="7" y="11"/>
                    <a:pt x="10" y="9"/>
                  </a:cubicBezTo>
                  <a:cubicBezTo>
                    <a:pt x="11" y="8"/>
                    <a:pt x="12" y="7"/>
                    <a:pt x="13" y="7"/>
                  </a:cubicBezTo>
                  <a:cubicBezTo>
                    <a:pt x="13" y="7"/>
                    <a:pt x="13" y="7"/>
                    <a:pt x="13" y="7"/>
                  </a:cubicBezTo>
                  <a:cubicBezTo>
                    <a:pt x="14" y="7"/>
                    <a:pt x="14" y="7"/>
                    <a:pt x="14" y="8"/>
                  </a:cubicBezTo>
                  <a:cubicBezTo>
                    <a:pt x="15" y="8"/>
                    <a:pt x="15" y="8"/>
                    <a:pt x="15" y="8"/>
                  </a:cubicBezTo>
                  <a:moveTo>
                    <a:pt x="17" y="0"/>
                  </a:moveTo>
                  <a:cubicBezTo>
                    <a:pt x="17" y="0"/>
                    <a:pt x="17" y="0"/>
                    <a:pt x="17" y="0"/>
                  </a:cubicBezTo>
                  <a:cubicBezTo>
                    <a:pt x="16" y="0"/>
                    <a:pt x="16" y="1"/>
                    <a:pt x="16" y="1"/>
                  </a:cubicBezTo>
                  <a:cubicBezTo>
                    <a:pt x="16" y="1"/>
                    <a:pt x="15" y="2"/>
                    <a:pt x="15" y="3"/>
                  </a:cubicBezTo>
                  <a:cubicBezTo>
                    <a:pt x="15" y="3"/>
                    <a:pt x="14" y="4"/>
                    <a:pt x="14" y="4"/>
                  </a:cubicBezTo>
                  <a:cubicBezTo>
                    <a:pt x="14" y="4"/>
                    <a:pt x="13" y="4"/>
                    <a:pt x="13" y="4"/>
                  </a:cubicBezTo>
                  <a:cubicBezTo>
                    <a:pt x="11" y="4"/>
                    <a:pt x="9" y="5"/>
                    <a:pt x="8" y="6"/>
                  </a:cubicBezTo>
                  <a:cubicBezTo>
                    <a:pt x="5" y="8"/>
                    <a:pt x="3" y="11"/>
                    <a:pt x="3" y="14"/>
                  </a:cubicBezTo>
                  <a:cubicBezTo>
                    <a:pt x="3" y="16"/>
                    <a:pt x="4" y="18"/>
                    <a:pt x="5" y="20"/>
                  </a:cubicBezTo>
                  <a:cubicBezTo>
                    <a:pt x="6" y="22"/>
                    <a:pt x="7" y="23"/>
                    <a:pt x="8" y="23"/>
                  </a:cubicBezTo>
                  <a:cubicBezTo>
                    <a:pt x="10" y="25"/>
                    <a:pt x="11" y="26"/>
                    <a:pt x="13" y="28"/>
                  </a:cubicBezTo>
                  <a:cubicBezTo>
                    <a:pt x="14" y="28"/>
                    <a:pt x="14" y="29"/>
                    <a:pt x="15" y="29"/>
                  </a:cubicBezTo>
                  <a:cubicBezTo>
                    <a:pt x="15" y="30"/>
                    <a:pt x="15" y="30"/>
                    <a:pt x="15" y="31"/>
                  </a:cubicBezTo>
                  <a:cubicBezTo>
                    <a:pt x="15" y="31"/>
                    <a:pt x="15" y="31"/>
                    <a:pt x="15" y="31"/>
                  </a:cubicBezTo>
                  <a:cubicBezTo>
                    <a:pt x="15" y="31"/>
                    <a:pt x="15" y="32"/>
                    <a:pt x="15" y="32"/>
                  </a:cubicBezTo>
                  <a:cubicBezTo>
                    <a:pt x="14" y="32"/>
                    <a:pt x="13" y="33"/>
                    <a:pt x="13" y="33"/>
                  </a:cubicBezTo>
                  <a:cubicBezTo>
                    <a:pt x="13" y="33"/>
                    <a:pt x="13" y="33"/>
                    <a:pt x="13" y="33"/>
                  </a:cubicBezTo>
                  <a:cubicBezTo>
                    <a:pt x="12" y="33"/>
                    <a:pt x="12" y="33"/>
                    <a:pt x="12" y="33"/>
                  </a:cubicBezTo>
                  <a:cubicBezTo>
                    <a:pt x="10" y="32"/>
                    <a:pt x="9" y="31"/>
                    <a:pt x="8" y="29"/>
                  </a:cubicBezTo>
                  <a:cubicBezTo>
                    <a:pt x="8" y="28"/>
                    <a:pt x="8" y="28"/>
                    <a:pt x="7" y="27"/>
                  </a:cubicBezTo>
                  <a:cubicBezTo>
                    <a:pt x="5" y="27"/>
                    <a:pt x="4" y="26"/>
                    <a:pt x="2" y="26"/>
                  </a:cubicBezTo>
                  <a:cubicBezTo>
                    <a:pt x="2" y="26"/>
                    <a:pt x="2" y="26"/>
                    <a:pt x="2" y="26"/>
                  </a:cubicBezTo>
                  <a:cubicBezTo>
                    <a:pt x="1" y="26"/>
                    <a:pt x="0" y="27"/>
                    <a:pt x="0" y="27"/>
                  </a:cubicBezTo>
                  <a:cubicBezTo>
                    <a:pt x="0" y="28"/>
                    <a:pt x="0" y="29"/>
                    <a:pt x="0" y="30"/>
                  </a:cubicBezTo>
                  <a:cubicBezTo>
                    <a:pt x="0" y="34"/>
                    <a:pt x="2" y="38"/>
                    <a:pt x="6" y="40"/>
                  </a:cubicBezTo>
                  <a:cubicBezTo>
                    <a:pt x="6" y="40"/>
                    <a:pt x="6" y="40"/>
                    <a:pt x="6" y="40"/>
                  </a:cubicBezTo>
                  <a:cubicBezTo>
                    <a:pt x="6" y="40"/>
                    <a:pt x="6" y="40"/>
                    <a:pt x="6" y="40"/>
                  </a:cubicBezTo>
                  <a:cubicBezTo>
                    <a:pt x="6" y="41"/>
                    <a:pt x="6" y="43"/>
                    <a:pt x="5" y="44"/>
                  </a:cubicBezTo>
                  <a:cubicBezTo>
                    <a:pt x="5" y="44"/>
                    <a:pt x="5" y="44"/>
                    <a:pt x="5" y="44"/>
                  </a:cubicBezTo>
                  <a:cubicBezTo>
                    <a:pt x="5" y="45"/>
                    <a:pt x="5" y="45"/>
                    <a:pt x="5" y="45"/>
                  </a:cubicBezTo>
                  <a:cubicBezTo>
                    <a:pt x="5" y="45"/>
                    <a:pt x="6" y="46"/>
                    <a:pt x="6" y="46"/>
                  </a:cubicBezTo>
                  <a:cubicBezTo>
                    <a:pt x="7" y="46"/>
                    <a:pt x="7" y="46"/>
                    <a:pt x="7" y="46"/>
                  </a:cubicBezTo>
                  <a:cubicBezTo>
                    <a:pt x="7" y="47"/>
                    <a:pt x="7" y="47"/>
                    <a:pt x="7" y="47"/>
                  </a:cubicBezTo>
                  <a:cubicBezTo>
                    <a:pt x="8" y="47"/>
                    <a:pt x="9" y="48"/>
                    <a:pt x="10" y="48"/>
                  </a:cubicBezTo>
                  <a:cubicBezTo>
                    <a:pt x="11" y="48"/>
                    <a:pt x="11" y="48"/>
                    <a:pt x="11" y="48"/>
                  </a:cubicBezTo>
                  <a:cubicBezTo>
                    <a:pt x="11" y="48"/>
                    <a:pt x="12" y="48"/>
                    <a:pt x="12" y="48"/>
                  </a:cubicBezTo>
                  <a:cubicBezTo>
                    <a:pt x="12" y="47"/>
                    <a:pt x="13" y="47"/>
                    <a:pt x="13" y="47"/>
                  </a:cubicBezTo>
                  <a:cubicBezTo>
                    <a:pt x="13" y="45"/>
                    <a:pt x="13" y="44"/>
                    <a:pt x="14" y="43"/>
                  </a:cubicBezTo>
                  <a:cubicBezTo>
                    <a:pt x="14" y="42"/>
                    <a:pt x="14" y="42"/>
                    <a:pt x="14" y="42"/>
                  </a:cubicBezTo>
                  <a:cubicBezTo>
                    <a:pt x="14" y="42"/>
                    <a:pt x="15" y="41"/>
                    <a:pt x="16" y="41"/>
                  </a:cubicBezTo>
                  <a:cubicBezTo>
                    <a:pt x="18" y="41"/>
                    <a:pt x="20" y="40"/>
                    <a:pt x="21" y="39"/>
                  </a:cubicBezTo>
                  <a:cubicBezTo>
                    <a:pt x="23" y="37"/>
                    <a:pt x="24" y="34"/>
                    <a:pt x="24" y="32"/>
                  </a:cubicBezTo>
                  <a:cubicBezTo>
                    <a:pt x="24" y="31"/>
                    <a:pt x="24" y="30"/>
                    <a:pt x="24" y="29"/>
                  </a:cubicBezTo>
                  <a:cubicBezTo>
                    <a:pt x="23" y="26"/>
                    <a:pt x="21" y="24"/>
                    <a:pt x="20" y="22"/>
                  </a:cubicBezTo>
                  <a:cubicBezTo>
                    <a:pt x="18" y="20"/>
                    <a:pt x="16" y="19"/>
                    <a:pt x="14" y="17"/>
                  </a:cubicBezTo>
                  <a:cubicBezTo>
                    <a:pt x="13" y="16"/>
                    <a:pt x="13" y="15"/>
                    <a:pt x="13" y="15"/>
                  </a:cubicBezTo>
                  <a:cubicBezTo>
                    <a:pt x="13" y="15"/>
                    <a:pt x="13" y="15"/>
                    <a:pt x="13" y="15"/>
                  </a:cubicBezTo>
                  <a:cubicBezTo>
                    <a:pt x="13" y="14"/>
                    <a:pt x="13" y="14"/>
                    <a:pt x="13" y="14"/>
                  </a:cubicBezTo>
                  <a:cubicBezTo>
                    <a:pt x="13" y="14"/>
                    <a:pt x="14" y="14"/>
                    <a:pt x="14" y="14"/>
                  </a:cubicBezTo>
                  <a:cubicBezTo>
                    <a:pt x="15" y="14"/>
                    <a:pt x="15" y="14"/>
                    <a:pt x="16" y="14"/>
                  </a:cubicBezTo>
                  <a:cubicBezTo>
                    <a:pt x="17" y="14"/>
                    <a:pt x="18" y="15"/>
                    <a:pt x="19" y="15"/>
                  </a:cubicBezTo>
                  <a:cubicBezTo>
                    <a:pt x="19" y="16"/>
                    <a:pt x="20" y="16"/>
                    <a:pt x="20" y="17"/>
                  </a:cubicBezTo>
                  <a:cubicBezTo>
                    <a:pt x="20" y="17"/>
                    <a:pt x="20" y="17"/>
                    <a:pt x="20" y="17"/>
                  </a:cubicBezTo>
                  <a:cubicBezTo>
                    <a:pt x="20" y="18"/>
                    <a:pt x="20" y="18"/>
                    <a:pt x="20" y="18"/>
                  </a:cubicBezTo>
                  <a:cubicBezTo>
                    <a:pt x="20" y="18"/>
                    <a:pt x="20" y="19"/>
                    <a:pt x="21" y="19"/>
                  </a:cubicBezTo>
                  <a:cubicBezTo>
                    <a:pt x="21" y="19"/>
                    <a:pt x="21" y="19"/>
                    <a:pt x="21" y="19"/>
                  </a:cubicBezTo>
                  <a:cubicBezTo>
                    <a:pt x="22" y="20"/>
                    <a:pt x="22" y="20"/>
                    <a:pt x="22" y="20"/>
                  </a:cubicBezTo>
                  <a:cubicBezTo>
                    <a:pt x="23" y="20"/>
                    <a:pt x="24" y="20"/>
                    <a:pt x="26" y="20"/>
                  </a:cubicBezTo>
                  <a:cubicBezTo>
                    <a:pt x="26" y="20"/>
                    <a:pt x="27" y="20"/>
                    <a:pt x="27" y="20"/>
                  </a:cubicBezTo>
                  <a:cubicBezTo>
                    <a:pt x="28" y="20"/>
                    <a:pt x="29" y="19"/>
                    <a:pt x="29" y="19"/>
                  </a:cubicBezTo>
                  <a:cubicBezTo>
                    <a:pt x="29" y="18"/>
                    <a:pt x="29" y="18"/>
                    <a:pt x="29" y="17"/>
                  </a:cubicBezTo>
                  <a:cubicBezTo>
                    <a:pt x="29" y="13"/>
                    <a:pt x="26" y="9"/>
                    <a:pt x="23" y="7"/>
                  </a:cubicBezTo>
                  <a:cubicBezTo>
                    <a:pt x="23" y="7"/>
                    <a:pt x="23" y="6"/>
                    <a:pt x="23" y="6"/>
                  </a:cubicBezTo>
                  <a:cubicBezTo>
                    <a:pt x="23" y="5"/>
                    <a:pt x="23" y="5"/>
                    <a:pt x="24" y="4"/>
                  </a:cubicBezTo>
                  <a:cubicBezTo>
                    <a:pt x="24" y="3"/>
                    <a:pt x="23" y="2"/>
                    <a:pt x="23" y="2"/>
                  </a:cubicBezTo>
                  <a:cubicBezTo>
                    <a:pt x="23" y="2"/>
                    <a:pt x="23" y="2"/>
                    <a:pt x="23" y="2"/>
                  </a:cubicBezTo>
                  <a:cubicBezTo>
                    <a:pt x="22" y="1"/>
                    <a:pt x="20" y="0"/>
                    <a:pt x="20" y="0"/>
                  </a:cubicBezTo>
                  <a:cubicBezTo>
                    <a:pt x="19" y="0"/>
                    <a:pt x="19" y="0"/>
                    <a:pt x="18" y="0"/>
                  </a:cubicBezTo>
                  <a:cubicBezTo>
                    <a:pt x="18" y="0"/>
                    <a:pt x="18" y="0"/>
                    <a:pt x="18" y="0"/>
                  </a:cubicBezTo>
                  <a:cubicBezTo>
                    <a:pt x="18" y="0"/>
                    <a:pt x="18" y="0"/>
                    <a:pt x="18" y="0"/>
                  </a:cubicBezTo>
                  <a:cubicBezTo>
                    <a:pt x="18" y="0"/>
                    <a:pt x="18" y="0"/>
                    <a:pt x="17" y="0"/>
                  </a:cubicBezTo>
                </a:path>
              </a:pathLst>
            </a:custGeom>
            <a:solidFill>
              <a:srgbClr val="B2B2B2"/>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02" name="Rectangle 779"/>
            <p:cNvSpPr>
              <a:spLocks noChangeArrowheads="1"/>
            </p:cNvSpPr>
            <p:nvPr/>
          </p:nvSpPr>
          <p:spPr bwMode="auto">
            <a:xfrm>
              <a:off x="831698" y="5213504"/>
              <a:ext cx="896" cy="896"/>
            </a:xfrm>
            <a:prstGeom prst="rect">
              <a:avLst/>
            </a:prstGeom>
            <a:solidFill>
              <a:srgbClr val="B2B2B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03" name="Freeform 780"/>
            <p:cNvSpPr/>
            <p:nvPr/>
          </p:nvSpPr>
          <p:spPr bwMode="auto">
            <a:xfrm>
              <a:off x="831698" y="5213504"/>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04" name="Freeform 781"/>
            <p:cNvSpPr/>
            <p:nvPr/>
          </p:nvSpPr>
          <p:spPr bwMode="auto">
            <a:xfrm>
              <a:off x="834386" y="5160634"/>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B2B2B2"/>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05" name="Freeform 782"/>
            <p:cNvSpPr/>
            <p:nvPr/>
          </p:nvSpPr>
          <p:spPr bwMode="auto">
            <a:xfrm>
              <a:off x="834386" y="5160634"/>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06" name="Freeform 847"/>
            <p:cNvSpPr>
              <a:spLocks noEditPoints="1"/>
            </p:cNvSpPr>
            <p:nvPr/>
          </p:nvSpPr>
          <p:spPr bwMode="auto">
            <a:xfrm>
              <a:off x="586167" y="4857752"/>
              <a:ext cx="211480" cy="201623"/>
            </a:xfrm>
            <a:custGeom>
              <a:avLst/>
              <a:gdLst>
                <a:gd name="T0" fmla="*/ 51 w 100"/>
                <a:gd name="T1" fmla="*/ 88 h 95"/>
                <a:gd name="T2" fmla="*/ 11 w 100"/>
                <a:gd name="T3" fmla="*/ 35 h 95"/>
                <a:gd name="T4" fmla="*/ 49 w 100"/>
                <a:gd name="T5" fmla="*/ 6 h 95"/>
                <a:gd name="T6" fmla="*/ 89 w 100"/>
                <a:gd name="T7" fmla="*/ 59 h 95"/>
                <a:gd name="T8" fmla="*/ 51 w 100"/>
                <a:gd name="T9" fmla="*/ 88 h 95"/>
                <a:gd name="T10" fmla="*/ 49 w 100"/>
                <a:gd name="T11" fmla="*/ 0 h 95"/>
                <a:gd name="T12" fmla="*/ 5 w 100"/>
                <a:gd name="T13" fmla="*/ 33 h 95"/>
                <a:gd name="T14" fmla="*/ 11 w 100"/>
                <a:gd name="T15" fmla="*/ 75 h 95"/>
                <a:gd name="T16" fmla="*/ 51 w 100"/>
                <a:gd name="T17" fmla="*/ 95 h 95"/>
                <a:gd name="T18" fmla="*/ 95 w 100"/>
                <a:gd name="T19" fmla="*/ 61 h 95"/>
                <a:gd name="T20" fmla="*/ 89 w 100"/>
                <a:gd name="T21" fmla="*/ 19 h 95"/>
                <a:gd name="T22" fmla="*/ 49 w 100"/>
                <a:gd name="T2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 h="95">
                  <a:moveTo>
                    <a:pt x="51" y="88"/>
                  </a:moveTo>
                  <a:cubicBezTo>
                    <a:pt x="26" y="88"/>
                    <a:pt x="1" y="67"/>
                    <a:pt x="11" y="35"/>
                  </a:cubicBezTo>
                  <a:cubicBezTo>
                    <a:pt x="17" y="14"/>
                    <a:pt x="33" y="6"/>
                    <a:pt x="49" y="6"/>
                  </a:cubicBezTo>
                  <a:cubicBezTo>
                    <a:pt x="74" y="6"/>
                    <a:pt x="99" y="27"/>
                    <a:pt x="89" y="59"/>
                  </a:cubicBezTo>
                  <a:cubicBezTo>
                    <a:pt x="83" y="80"/>
                    <a:pt x="67" y="88"/>
                    <a:pt x="51" y="88"/>
                  </a:cubicBezTo>
                  <a:moveTo>
                    <a:pt x="49" y="0"/>
                  </a:moveTo>
                  <a:cubicBezTo>
                    <a:pt x="28" y="0"/>
                    <a:pt x="11" y="12"/>
                    <a:pt x="5" y="33"/>
                  </a:cubicBezTo>
                  <a:cubicBezTo>
                    <a:pt x="0" y="48"/>
                    <a:pt x="2" y="63"/>
                    <a:pt x="11" y="75"/>
                  </a:cubicBezTo>
                  <a:cubicBezTo>
                    <a:pt x="20" y="87"/>
                    <a:pt x="35" y="95"/>
                    <a:pt x="51" y="95"/>
                  </a:cubicBezTo>
                  <a:cubicBezTo>
                    <a:pt x="72" y="95"/>
                    <a:pt x="88" y="82"/>
                    <a:pt x="95" y="61"/>
                  </a:cubicBezTo>
                  <a:cubicBezTo>
                    <a:pt x="100" y="46"/>
                    <a:pt x="98" y="31"/>
                    <a:pt x="89" y="19"/>
                  </a:cubicBezTo>
                  <a:cubicBezTo>
                    <a:pt x="80" y="7"/>
                    <a:pt x="65" y="0"/>
                    <a:pt x="49" y="0"/>
                  </a:cubicBezTo>
                </a:path>
              </a:pathLst>
            </a:custGeom>
            <a:solidFill>
              <a:srgbClr val="B2B2B2"/>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07" name="Freeform 848"/>
            <p:cNvSpPr>
              <a:spLocks noEditPoints="1"/>
            </p:cNvSpPr>
            <p:nvPr/>
          </p:nvSpPr>
          <p:spPr bwMode="auto">
            <a:xfrm>
              <a:off x="513583" y="4823700"/>
              <a:ext cx="330661" cy="423856"/>
            </a:xfrm>
            <a:custGeom>
              <a:avLst/>
              <a:gdLst>
                <a:gd name="T0" fmla="*/ 13 w 156"/>
                <a:gd name="T1" fmla="*/ 191 h 200"/>
                <a:gd name="T2" fmla="*/ 15 w 156"/>
                <a:gd name="T3" fmla="*/ 191 h 200"/>
                <a:gd name="T4" fmla="*/ 21 w 156"/>
                <a:gd name="T5" fmla="*/ 194 h 200"/>
                <a:gd name="T6" fmla="*/ 21 w 156"/>
                <a:gd name="T7" fmla="*/ 162 h 200"/>
                <a:gd name="T8" fmla="*/ 33 w 156"/>
                <a:gd name="T9" fmla="*/ 141 h 200"/>
                <a:gd name="T10" fmla="*/ 44 w 156"/>
                <a:gd name="T11" fmla="*/ 144 h 200"/>
                <a:gd name="T12" fmla="*/ 40 w 156"/>
                <a:gd name="T13" fmla="*/ 146 h 200"/>
                <a:gd name="T14" fmla="*/ 47 w 156"/>
                <a:gd name="T15" fmla="*/ 146 h 200"/>
                <a:gd name="T16" fmla="*/ 49 w 156"/>
                <a:gd name="T17" fmla="*/ 148 h 200"/>
                <a:gd name="T18" fmla="*/ 48 w 156"/>
                <a:gd name="T19" fmla="*/ 148 h 200"/>
                <a:gd name="T20" fmla="*/ 39 w 156"/>
                <a:gd name="T21" fmla="*/ 155 h 200"/>
                <a:gd name="T22" fmla="*/ 45 w 156"/>
                <a:gd name="T23" fmla="*/ 156 h 200"/>
                <a:gd name="T24" fmla="*/ 35 w 156"/>
                <a:gd name="T25" fmla="*/ 159 h 200"/>
                <a:gd name="T26" fmla="*/ 43 w 156"/>
                <a:gd name="T27" fmla="*/ 159 h 200"/>
                <a:gd name="T28" fmla="*/ 40 w 156"/>
                <a:gd name="T29" fmla="*/ 161 h 200"/>
                <a:gd name="T30" fmla="*/ 32 w 156"/>
                <a:gd name="T31" fmla="*/ 169 h 200"/>
                <a:gd name="T32" fmla="*/ 38 w 156"/>
                <a:gd name="T33" fmla="*/ 169 h 200"/>
                <a:gd name="T34" fmla="*/ 27 w 156"/>
                <a:gd name="T35" fmla="*/ 173 h 200"/>
                <a:gd name="T36" fmla="*/ 37 w 156"/>
                <a:gd name="T37" fmla="*/ 171 h 200"/>
                <a:gd name="T38" fmla="*/ 34 w 156"/>
                <a:gd name="T39" fmla="*/ 177 h 200"/>
                <a:gd name="T40" fmla="*/ 24 w 156"/>
                <a:gd name="T41" fmla="*/ 180 h 200"/>
                <a:gd name="T42" fmla="*/ 33 w 156"/>
                <a:gd name="T43" fmla="*/ 179 h 200"/>
                <a:gd name="T44" fmla="*/ 30 w 156"/>
                <a:gd name="T45" fmla="*/ 183 h 200"/>
                <a:gd name="T46" fmla="*/ 21 w 156"/>
                <a:gd name="T47" fmla="*/ 189 h 200"/>
                <a:gd name="T48" fmla="*/ 28 w 156"/>
                <a:gd name="T49" fmla="*/ 188 h 200"/>
                <a:gd name="T50" fmla="*/ 25 w 156"/>
                <a:gd name="T51" fmla="*/ 193 h 200"/>
                <a:gd name="T52" fmla="*/ 24 w 156"/>
                <a:gd name="T53" fmla="*/ 193 h 200"/>
                <a:gd name="T54" fmla="*/ 15 w 156"/>
                <a:gd name="T55" fmla="*/ 187 h 200"/>
                <a:gd name="T56" fmla="*/ 7 w 156"/>
                <a:gd name="T57" fmla="*/ 187 h 200"/>
                <a:gd name="T58" fmla="*/ 7 w 156"/>
                <a:gd name="T59" fmla="*/ 188 h 200"/>
                <a:gd name="T60" fmla="*/ 7 w 156"/>
                <a:gd name="T61" fmla="*/ 185 h 200"/>
                <a:gd name="T62" fmla="*/ 7 w 156"/>
                <a:gd name="T63" fmla="*/ 185 h 200"/>
                <a:gd name="T64" fmla="*/ 43 w 156"/>
                <a:gd name="T65" fmla="*/ 137 h 200"/>
                <a:gd name="T66" fmla="*/ 46 w 156"/>
                <a:gd name="T67" fmla="*/ 123 h 200"/>
                <a:gd name="T68" fmla="*/ 49 w 156"/>
                <a:gd name="T69" fmla="*/ 115 h 200"/>
                <a:gd name="T70" fmla="*/ 49 w 156"/>
                <a:gd name="T71" fmla="*/ 140 h 200"/>
                <a:gd name="T72" fmla="*/ 50 w 156"/>
                <a:gd name="T73" fmla="*/ 108 h 200"/>
                <a:gd name="T74" fmla="*/ 50 w 156"/>
                <a:gd name="T75" fmla="*/ 108 h 200"/>
                <a:gd name="T76" fmla="*/ 82 w 156"/>
                <a:gd name="T77" fmla="*/ 6 h 200"/>
                <a:gd name="T78" fmla="*/ 86 w 156"/>
                <a:gd name="T79" fmla="*/ 120 h 200"/>
                <a:gd name="T80" fmla="*/ 28 w 156"/>
                <a:gd name="T81" fmla="*/ 35 h 200"/>
                <a:gd name="T82" fmla="*/ 44 w 156"/>
                <a:gd name="T83" fmla="*/ 111 h 200"/>
                <a:gd name="T84" fmla="*/ 33 w 156"/>
                <a:gd name="T85" fmla="*/ 135 h 200"/>
                <a:gd name="T86" fmla="*/ 27 w 156"/>
                <a:gd name="T87" fmla="*/ 136 h 200"/>
                <a:gd name="T88" fmla="*/ 27 w 156"/>
                <a:gd name="T89" fmla="*/ 136 h 200"/>
                <a:gd name="T90" fmla="*/ 27 w 156"/>
                <a:gd name="T91" fmla="*/ 137 h 200"/>
                <a:gd name="T92" fmla="*/ 3 w 156"/>
                <a:gd name="T93" fmla="*/ 179 h 200"/>
                <a:gd name="T94" fmla="*/ 2 w 156"/>
                <a:gd name="T95" fmla="*/ 182 h 200"/>
                <a:gd name="T96" fmla="*/ 0 w 156"/>
                <a:gd name="T97" fmla="*/ 188 h 200"/>
                <a:gd name="T98" fmla="*/ 1 w 156"/>
                <a:gd name="T99" fmla="*/ 190 h 200"/>
                <a:gd name="T100" fmla="*/ 13 w 156"/>
                <a:gd name="T101" fmla="*/ 198 h 200"/>
                <a:gd name="T102" fmla="*/ 28 w 156"/>
                <a:gd name="T103" fmla="*/ 199 h 200"/>
                <a:gd name="T104" fmla="*/ 32 w 156"/>
                <a:gd name="T105" fmla="*/ 194 h 200"/>
                <a:gd name="T106" fmla="*/ 56 w 156"/>
                <a:gd name="T107" fmla="*/ 148 h 200"/>
                <a:gd name="T108" fmla="*/ 56 w 156"/>
                <a:gd name="T109" fmla="*/ 148 h 200"/>
                <a:gd name="T110" fmla="*/ 56 w 156"/>
                <a:gd name="T111" fmla="*/ 148 h 200"/>
                <a:gd name="T112" fmla="*/ 66 w 156"/>
                <a:gd name="T113" fmla="*/ 123 h 200"/>
                <a:gd name="T114" fmla="*/ 140 w 156"/>
                <a:gd name="T115" fmla="*/ 91 h 200"/>
                <a:gd name="T116" fmla="*/ 82 w 156"/>
                <a:gd name="T117"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6" h="200">
                  <a:moveTo>
                    <a:pt x="21" y="194"/>
                  </a:moveTo>
                  <a:cubicBezTo>
                    <a:pt x="18" y="194"/>
                    <a:pt x="15" y="193"/>
                    <a:pt x="13" y="191"/>
                  </a:cubicBezTo>
                  <a:cubicBezTo>
                    <a:pt x="12" y="191"/>
                    <a:pt x="11" y="190"/>
                    <a:pt x="10" y="190"/>
                  </a:cubicBezTo>
                  <a:cubicBezTo>
                    <a:pt x="12" y="190"/>
                    <a:pt x="13" y="190"/>
                    <a:pt x="15" y="191"/>
                  </a:cubicBezTo>
                  <a:cubicBezTo>
                    <a:pt x="16" y="191"/>
                    <a:pt x="17" y="191"/>
                    <a:pt x="18" y="191"/>
                  </a:cubicBezTo>
                  <a:cubicBezTo>
                    <a:pt x="19" y="192"/>
                    <a:pt x="20" y="193"/>
                    <a:pt x="21" y="194"/>
                  </a:cubicBezTo>
                  <a:moveTo>
                    <a:pt x="7" y="185"/>
                  </a:moveTo>
                  <a:cubicBezTo>
                    <a:pt x="13" y="175"/>
                    <a:pt x="17" y="169"/>
                    <a:pt x="21" y="162"/>
                  </a:cubicBezTo>
                  <a:cubicBezTo>
                    <a:pt x="25" y="156"/>
                    <a:pt x="28" y="150"/>
                    <a:pt x="32" y="141"/>
                  </a:cubicBezTo>
                  <a:cubicBezTo>
                    <a:pt x="32" y="141"/>
                    <a:pt x="33" y="141"/>
                    <a:pt x="33" y="141"/>
                  </a:cubicBezTo>
                  <a:cubicBezTo>
                    <a:pt x="33" y="141"/>
                    <a:pt x="33" y="141"/>
                    <a:pt x="33" y="141"/>
                  </a:cubicBezTo>
                  <a:cubicBezTo>
                    <a:pt x="36" y="141"/>
                    <a:pt x="40" y="142"/>
                    <a:pt x="44" y="144"/>
                  </a:cubicBezTo>
                  <a:cubicBezTo>
                    <a:pt x="44" y="144"/>
                    <a:pt x="44" y="144"/>
                    <a:pt x="44" y="144"/>
                  </a:cubicBezTo>
                  <a:cubicBezTo>
                    <a:pt x="43" y="145"/>
                    <a:pt x="41" y="146"/>
                    <a:pt x="40" y="146"/>
                  </a:cubicBezTo>
                  <a:cubicBezTo>
                    <a:pt x="41" y="149"/>
                    <a:pt x="41" y="149"/>
                    <a:pt x="41" y="149"/>
                  </a:cubicBezTo>
                  <a:cubicBezTo>
                    <a:pt x="43" y="148"/>
                    <a:pt x="45" y="147"/>
                    <a:pt x="47" y="146"/>
                  </a:cubicBezTo>
                  <a:cubicBezTo>
                    <a:pt x="48" y="147"/>
                    <a:pt x="48" y="147"/>
                    <a:pt x="48" y="147"/>
                  </a:cubicBezTo>
                  <a:cubicBezTo>
                    <a:pt x="48" y="147"/>
                    <a:pt x="49" y="148"/>
                    <a:pt x="49" y="148"/>
                  </a:cubicBezTo>
                  <a:cubicBezTo>
                    <a:pt x="48" y="149"/>
                    <a:pt x="48" y="149"/>
                    <a:pt x="48" y="149"/>
                  </a:cubicBezTo>
                  <a:cubicBezTo>
                    <a:pt x="48" y="148"/>
                    <a:pt x="48" y="148"/>
                    <a:pt x="48" y="148"/>
                  </a:cubicBezTo>
                  <a:cubicBezTo>
                    <a:pt x="44" y="149"/>
                    <a:pt x="41" y="151"/>
                    <a:pt x="37" y="152"/>
                  </a:cubicBezTo>
                  <a:cubicBezTo>
                    <a:pt x="39" y="155"/>
                    <a:pt x="39" y="155"/>
                    <a:pt x="39" y="155"/>
                  </a:cubicBezTo>
                  <a:cubicBezTo>
                    <a:pt x="41" y="154"/>
                    <a:pt x="44" y="153"/>
                    <a:pt x="47" y="151"/>
                  </a:cubicBezTo>
                  <a:cubicBezTo>
                    <a:pt x="46" y="153"/>
                    <a:pt x="45" y="154"/>
                    <a:pt x="45" y="156"/>
                  </a:cubicBezTo>
                  <a:cubicBezTo>
                    <a:pt x="44" y="155"/>
                    <a:pt x="44" y="155"/>
                    <a:pt x="44" y="155"/>
                  </a:cubicBezTo>
                  <a:cubicBezTo>
                    <a:pt x="41" y="156"/>
                    <a:pt x="38" y="158"/>
                    <a:pt x="35" y="159"/>
                  </a:cubicBezTo>
                  <a:cubicBezTo>
                    <a:pt x="36" y="162"/>
                    <a:pt x="36" y="162"/>
                    <a:pt x="36" y="162"/>
                  </a:cubicBezTo>
                  <a:cubicBezTo>
                    <a:pt x="38" y="161"/>
                    <a:pt x="41" y="160"/>
                    <a:pt x="43" y="159"/>
                  </a:cubicBezTo>
                  <a:cubicBezTo>
                    <a:pt x="42" y="160"/>
                    <a:pt x="42" y="162"/>
                    <a:pt x="41" y="163"/>
                  </a:cubicBezTo>
                  <a:cubicBezTo>
                    <a:pt x="40" y="161"/>
                    <a:pt x="40" y="161"/>
                    <a:pt x="40" y="161"/>
                  </a:cubicBezTo>
                  <a:cubicBezTo>
                    <a:pt x="37" y="163"/>
                    <a:pt x="33" y="164"/>
                    <a:pt x="30" y="166"/>
                  </a:cubicBezTo>
                  <a:cubicBezTo>
                    <a:pt x="32" y="169"/>
                    <a:pt x="32" y="169"/>
                    <a:pt x="32" y="169"/>
                  </a:cubicBezTo>
                  <a:cubicBezTo>
                    <a:pt x="34" y="167"/>
                    <a:pt x="37" y="166"/>
                    <a:pt x="40" y="165"/>
                  </a:cubicBezTo>
                  <a:cubicBezTo>
                    <a:pt x="40" y="166"/>
                    <a:pt x="39" y="167"/>
                    <a:pt x="38" y="169"/>
                  </a:cubicBezTo>
                  <a:cubicBezTo>
                    <a:pt x="38" y="167"/>
                    <a:pt x="38" y="167"/>
                    <a:pt x="38" y="167"/>
                  </a:cubicBezTo>
                  <a:cubicBezTo>
                    <a:pt x="34" y="168"/>
                    <a:pt x="30" y="170"/>
                    <a:pt x="27" y="173"/>
                  </a:cubicBezTo>
                  <a:cubicBezTo>
                    <a:pt x="29" y="175"/>
                    <a:pt x="29" y="175"/>
                    <a:pt x="29" y="175"/>
                  </a:cubicBezTo>
                  <a:cubicBezTo>
                    <a:pt x="31" y="173"/>
                    <a:pt x="34" y="172"/>
                    <a:pt x="37" y="171"/>
                  </a:cubicBezTo>
                  <a:cubicBezTo>
                    <a:pt x="36" y="172"/>
                    <a:pt x="36" y="174"/>
                    <a:pt x="35" y="175"/>
                  </a:cubicBezTo>
                  <a:cubicBezTo>
                    <a:pt x="35" y="176"/>
                    <a:pt x="34" y="176"/>
                    <a:pt x="34" y="177"/>
                  </a:cubicBezTo>
                  <a:cubicBezTo>
                    <a:pt x="34" y="175"/>
                    <a:pt x="34" y="175"/>
                    <a:pt x="34" y="175"/>
                  </a:cubicBezTo>
                  <a:cubicBezTo>
                    <a:pt x="30" y="177"/>
                    <a:pt x="27" y="178"/>
                    <a:pt x="24" y="180"/>
                  </a:cubicBezTo>
                  <a:cubicBezTo>
                    <a:pt x="26" y="183"/>
                    <a:pt x="26" y="183"/>
                    <a:pt x="26" y="183"/>
                  </a:cubicBezTo>
                  <a:cubicBezTo>
                    <a:pt x="28" y="181"/>
                    <a:pt x="31" y="180"/>
                    <a:pt x="33" y="179"/>
                  </a:cubicBezTo>
                  <a:cubicBezTo>
                    <a:pt x="32" y="181"/>
                    <a:pt x="31" y="183"/>
                    <a:pt x="30" y="185"/>
                  </a:cubicBezTo>
                  <a:cubicBezTo>
                    <a:pt x="30" y="183"/>
                    <a:pt x="30" y="183"/>
                    <a:pt x="30" y="183"/>
                  </a:cubicBezTo>
                  <a:cubicBezTo>
                    <a:pt x="26" y="184"/>
                    <a:pt x="23" y="185"/>
                    <a:pt x="20" y="186"/>
                  </a:cubicBezTo>
                  <a:cubicBezTo>
                    <a:pt x="21" y="189"/>
                    <a:pt x="21" y="189"/>
                    <a:pt x="21" y="189"/>
                  </a:cubicBezTo>
                  <a:cubicBezTo>
                    <a:pt x="24" y="188"/>
                    <a:pt x="27" y="187"/>
                    <a:pt x="29" y="186"/>
                  </a:cubicBezTo>
                  <a:cubicBezTo>
                    <a:pt x="29" y="187"/>
                    <a:pt x="28" y="187"/>
                    <a:pt x="28" y="188"/>
                  </a:cubicBezTo>
                  <a:cubicBezTo>
                    <a:pt x="27" y="190"/>
                    <a:pt x="26" y="191"/>
                    <a:pt x="26" y="192"/>
                  </a:cubicBezTo>
                  <a:cubicBezTo>
                    <a:pt x="25" y="193"/>
                    <a:pt x="25" y="193"/>
                    <a:pt x="25" y="193"/>
                  </a:cubicBezTo>
                  <a:cubicBezTo>
                    <a:pt x="25" y="193"/>
                    <a:pt x="25" y="193"/>
                    <a:pt x="25" y="193"/>
                  </a:cubicBezTo>
                  <a:cubicBezTo>
                    <a:pt x="24" y="193"/>
                    <a:pt x="24" y="193"/>
                    <a:pt x="24" y="193"/>
                  </a:cubicBezTo>
                  <a:cubicBezTo>
                    <a:pt x="23" y="192"/>
                    <a:pt x="22" y="190"/>
                    <a:pt x="20" y="188"/>
                  </a:cubicBezTo>
                  <a:cubicBezTo>
                    <a:pt x="18" y="188"/>
                    <a:pt x="16" y="188"/>
                    <a:pt x="15" y="187"/>
                  </a:cubicBezTo>
                  <a:cubicBezTo>
                    <a:pt x="13" y="187"/>
                    <a:pt x="11" y="187"/>
                    <a:pt x="8" y="187"/>
                  </a:cubicBezTo>
                  <a:cubicBezTo>
                    <a:pt x="7" y="187"/>
                    <a:pt x="7" y="187"/>
                    <a:pt x="7" y="187"/>
                  </a:cubicBezTo>
                  <a:cubicBezTo>
                    <a:pt x="7" y="187"/>
                    <a:pt x="7" y="187"/>
                    <a:pt x="7" y="187"/>
                  </a:cubicBezTo>
                  <a:cubicBezTo>
                    <a:pt x="7" y="188"/>
                    <a:pt x="7" y="188"/>
                    <a:pt x="7" y="188"/>
                  </a:cubicBezTo>
                  <a:cubicBezTo>
                    <a:pt x="7" y="187"/>
                    <a:pt x="7" y="187"/>
                    <a:pt x="7" y="187"/>
                  </a:cubicBezTo>
                  <a:cubicBezTo>
                    <a:pt x="7" y="187"/>
                    <a:pt x="7" y="186"/>
                    <a:pt x="7" y="185"/>
                  </a:cubicBezTo>
                  <a:cubicBezTo>
                    <a:pt x="7" y="185"/>
                    <a:pt x="7" y="185"/>
                    <a:pt x="7" y="185"/>
                  </a:cubicBezTo>
                  <a:cubicBezTo>
                    <a:pt x="7" y="185"/>
                    <a:pt x="7" y="185"/>
                    <a:pt x="7" y="185"/>
                  </a:cubicBezTo>
                  <a:moveTo>
                    <a:pt x="49" y="140"/>
                  </a:moveTo>
                  <a:cubicBezTo>
                    <a:pt x="47" y="139"/>
                    <a:pt x="45" y="138"/>
                    <a:pt x="43" y="137"/>
                  </a:cubicBezTo>
                  <a:cubicBezTo>
                    <a:pt x="42" y="136"/>
                    <a:pt x="41" y="136"/>
                    <a:pt x="40" y="136"/>
                  </a:cubicBezTo>
                  <a:cubicBezTo>
                    <a:pt x="42" y="132"/>
                    <a:pt x="44" y="127"/>
                    <a:pt x="46" y="123"/>
                  </a:cubicBezTo>
                  <a:cubicBezTo>
                    <a:pt x="47" y="120"/>
                    <a:pt x="49" y="117"/>
                    <a:pt x="49" y="115"/>
                  </a:cubicBezTo>
                  <a:cubicBezTo>
                    <a:pt x="49" y="115"/>
                    <a:pt x="49" y="115"/>
                    <a:pt x="49" y="115"/>
                  </a:cubicBezTo>
                  <a:cubicBezTo>
                    <a:pt x="53" y="117"/>
                    <a:pt x="56" y="119"/>
                    <a:pt x="60" y="121"/>
                  </a:cubicBezTo>
                  <a:cubicBezTo>
                    <a:pt x="56" y="127"/>
                    <a:pt x="52" y="133"/>
                    <a:pt x="49" y="140"/>
                  </a:cubicBezTo>
                  <a:moveTo>
                    <a:pt x="86" y="120"/>
                  </a:moveTo>
                  <a:cubicBezTo>
                    <a:pt x="73" y="120"/>
                    <a:pt x="61" y="115"/>
                    <a:pt x="50" y="108"/>
                  </a:cubicBezTo>
                  <a:cubicBezTo>
                    <a:pt x="50" y="108"/>
                    <a:pt x="50" y="108"/>
                    <a:pt x="50" y="108"/>
                  </a:cubicBezTo>
                  <a:cubicBezTo>
                    <a:pt x="50" y="108"/>
                    <a:pt x="50" y="108"/>
                    <a:pt x="50" y="108"/>
                  </a:cubicBezTo>
                  <a:cubicBezTo>
                    <a:pt x="30" y="94"/>
                    <a:pt x="19" y="67"/>
                    <a:pt x="34" y="38"/>
                  </a:cubicBezTo>
                  <a:cubicBezTo>
                    <a:pt x="45" y="16"/>
                    <a:pt x="63" y="6"/>
                    <a:pt x="82" y="6"/>
                  </a:cubicBezTo>
                  <a:cubicBezTo>
                    <a:pt x="119" y="6"/>
                    <a:pt x="156" y="43"/>
                    <a:pt x="134" y="88"/>
                  </a:cubicBezTo>
                  <a:cubicBezTo>
                    <a:pt x="123" y="110"/>
                    <a:pt x="104" y="120"/>
                    <a:pt x="86" y="120"/>
                  </a:cubicBezTo>
                  <a:moveTo>
                    <a:pt x="82" y="0"/>
                  </a:moveTo>
                  <a:cubicBezTo>
                    <a:pt x="59" y="0"/>
                    <a:pt x="39" y="13"/>
                    <a:pt x="28" y="35"/>
                  </a:cubicBezTo>
                  <a:cubicBezTo>
                    <a:pt x="18" y="56"/>
                    <a:pt x="18" y="77"/>
                    <a:pt x="29" y="95"/>
                  </a:cubicBezTo>
                  <a:cubicBezTo>
                    <a:pt x="33" y="101"/>
                    <a:pt x="38" y="107"/>
                    <a:pt x="44" y="111"/>
                  </a:cubicBezTo>
                  <a:cubicBezTo>
                    <a:pt x="43" y="114"/>
                    <a:pt x="42" y="117"/>
                    <a:pt x="40" y="121"/>
                  </a:cubicBezTo>
                  <a:cubicBezTo>
                    <a:pt x="38" y="126"/>
                    <a:pt x="35" y="131"/>
                    <a:pt x="33" y="135"/>
                  </a:cubicBezTo>
                  <a:cubicBezTo>
                    <a:pt x="32" y="135"/>
                    <a:pt x="31" y="135"/>
                    <a:pt x="30" y="135"/>
                  </a:cubicBezTo>
                  <a:cubicBezTo>
                    <a:pt x="29" y="135"/>
                    <a:pt x="28" y="136"/>
                    <a:pt x="27" y="136"/>
                  </a:cubicBezTo>
                  <a:cubicBezTo>
                    <a:pt x="27" y="136"/>
                    <a:pt x="27" y="136"/>
                    <a:pt x="27" y="136"/>
                  </a:cubicBezTo>
                  <a:cubicBezTo>
                    <a:pt x="27" y="136"/>
                    <a:pt x="27" y="136"/>
                    <a:pt x="27" y="136"/>
                  </a:cubicBezTo>
                  <a:cubicBezTo>
                    <a:pt x="27" y="137"/>
                    <a:pt x="27" y="137"/>
                    <a:pt x="27" y="137"/>
                  </a:cubicBezTo>
                  <a:cubicBezTo>
                    <a:pt x="27" y="137"/>
                    <a:pt x="27" y="137"/>
                    <a:pt x="27" y="137"/>
                  </a:cubicBezTo>
                  <a:cubicBezTo>
                    <a:pt x="23" y="147"/>
                    <a:pt x="19" y="153"/>
                    <a:pt x="16" y="159"/>
                  </a:cubicBezTo>
                  <a:cubicBezTo>
                    <a:pt x="12" y="165"/>
                    <a:pt x="8" y="171"/>
                    <a:pt x="3" y="179"/>
                  </a:cubicBezTo>
                  <a:cubicBezTo>
                    <a:pt x="3" y="180"/>
                    <a:pt x="3" y="180"/>
                    <a:pt x="3" y="180"/>
                  </a:cubicBezTo>
                  <a:cubicBezTo>
                    <a:pt x="2" y="180"/>
                    <a:pt x="2" y="181"/>
                    <a:pt x="2" y="182"/>
                  </a:cubicBezTo>
                  <a:cubicBezTo>
                    <a:pt x="1" y="182"/>
                    <a:pt x="1" y="184"/>
                    <a:pt x="1" y="185"/>
                  </a:cubicBezTo>
                  <a:cubicBezTo>
                    <a:pt x="0" y="186"/>
                    <a:pt x="0" y="187"/>
                    <a:pt x="0" y="188"/>
                  </a:cubicBezTo>
                  <a:cubicBezTo>
                    <a:pt x="0" y="188"/>
                    <a:pt x="0" y="188"/>
                    <a:pt x="0" y="189"/>
                  </a:cubicBezTo>
                  <a:cubicBezTo>
                    <a:pt x="1" y="189"/>
                    <a:pt x="1" y="190"/>
                    <a:pt x="1" y="190"/>
                  </a:cubicBezTo>
                  <a:cubicBezTo>
                    <a:pt x="2" y="192"/>
                    <a:pt x="3" y="193"/>
                    <a:pt x="5" y="194"/>
                  </a:cubicBezTo>
                  <a:cubicBezTo>
                    <a:pt x="7" y="196"/>
                    <a:pt x="10" y="197"/>
                    <a:pt x="13" y="198"/>
                  </a:cubicBezTo>
                  <a:cubicBezTo>
                    <a:pt x="16" y="199"/>
                    <a:pt x="19" y="200"/>
                    <a:pt x="22" y="200"/>
                  </a:cubicBezTo>
                  <a:cubicBezTo>
                    <a:pt x="24" y="200"/>
                    <a:pt x="26" y="200"/>
                    <a:pt x="28" y="199"/>
                  </a:cubicBezTo>
                  <a:cubicBezTo>
                    <a:pt x="29" y="198"/>
                    <a:pt x="29" y="198"/>
                    <a:pt x="29" y="197"/>
                  </a:cubicBezTo>
                  <a:cubicBezTo>
                    <a:pt x="30" y="196"/>
                    <a:pt x="31" y="195"/>
                    <a:pt x="32" y="194"/>
                  </a:cubicBezTo>
                  <a:cubicBezTo>
                    <a:pt x="35" y="189"/>
                    <a:pt x="39" y="181"/>
                    <a:pt x="43" y="172"/>
                  </a:cubicBezTo>
                  <a:cubicBezTo>
                    <a:pt x="48" y="164"/>
                    <a:pt x="52" y="155"/>
                    <a:pt x="56" y="148"/>
                  </a:cubicBezTo>
                  <a:cubicBezTo>
                    <a:pt x="56" y="148"/>
                    <a:pt x="56" y="148"/>
                    <a:pt x="56" y="148"/>
                  </a:cubicBezTo>
                  <a:cubicBezTo>
                    <a:pt x="56" y="148"/>
                    <a:pt x="56" y="148"/>
                    <a:pt x="56" y="148"/>
                  </a:cubicBezTo>
                  <a:cubicBezTo>
                    <a:pt x="56" y="148"/>
                    <a:pt x="56" y="148"/>
                    <a:pt x="56" y="148"/>
                  </a:cubicBezTo>
                  <a:cubicBezTo>
                    <a:pt x="56" y="148"/>
                    <a:pt x="56" y="148"/>
                    <a:pt x="56" y="148"/>
                  </a:cubicBezTo>
                  <a:cubicBezTo>
                    <a:pt x="55" y="147"/>
                    <a:pt x="55" y="145"/>
                    <a:pt x="54" y="144"/>
                  </a:cubicBezTo>
                  <a:cubicBezTo>
                    <a:pt x="58" y="136"/>
                    <a:pt x="61" y="130"/>
                    <a:pt x="66" y="123"/>
                  </a:cubicBezTo>
                  <a:cubicBezTo>
                    <a:pt x="72" y="125"/>
                    <a:pt x="79" y="126"/>
                    <a:pt x="86" y="126"/>
                  </a:cubicBezTo>
                  <a:cubicBezTo>
                    <a:pt x="109" y="126"/>
                    <a:pt x="129" y="113"/>
                    <a:pt x="140" y="91"/>
                  </a:cubicBezTo>
                  <a:cubicBezTo>
                    <a:pt x="150" y="70"/>
                    <a:pt x="149" y="49"/>
                    <a:pt x="138" y="31"/>
                  </a:cubicBezTo>
                  <a:cubicBezTo>
                    <a:pt x="127" y="12"/>
                    <a:pt x="105" y="0"/>
                    <a:pt x="82" y="0"/>
                  </a:cubicBezTo>
                </a:path>
              </a:pathLst>
            </a:custGeom>
            <a:solidFill>
              <a:srgbClr val="B2B2B2"/>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08" name="Freeform 849"/>
            <p:cNvSpPr>
              <a:spLocks noEditPoints="1"/>
            </p:cNvSpPr>
            <p:nvPr/>
          </p:nvSpPr>
          <p:spPr bwMode="auto">
            <a:xfrm>
              <a:off x="628283" y="4887323"/>
              <a:ext cx="99467" cy="57350"/>
            </a:xfrm>
            <a:custGeom>
              <a:avLst/>
              <a:gdLst>
                <a:gd name="T0" fmla="*/ 7 w 47"/>
                <a:gd name="T1" fmla="*/ 24 h 27"/>
                <a:gd name="T2" fmla="*/ 7 w 47"/>
                <a:gd name="T3" fmla="*/ 24 h 27"/>
                <a:gd name="T4" fmla="*/ 6 w 47"/>
                <a:gd name="T5" fmla="*/ 24 h 27"/>
                <a:gd name="T6" fmla="*/ 4 w 47"/>
                <a:gd name="T7" fmla="*/ 23 h 27"/>
                <a:gd name="T8" fmla="*/ 4 w 47"/>
                <a:gd name="T9" fmla="*/ 21 h 27"/>
                <a:gd name="T10" fmla="*/ 8 w 47"/>
                <a:gd name="T11" fmla="*/ 13 h 27"/>
                <a:gd name="T12" fmla="*/ 15 w 47"/>
                <a:gd name="T13" fmla="*/ 7 h 27"/>
                <a:gd name="T14" fmla="*/ 29 w 47"/>
                <a:gd name="T15" fmla="*/ 3 h 27"/>
                <a:gd name="T16" fmla="*/ 29 w 47"/>
                <a:gd name="T17" fmla="*/ 3 h 27"/>
                <a:gd name="T18" fmla="*/ 29 w 47"/>
                <a:gd name="T19" fmla="*/ 3 h 27"/>
                <a:gd name="T20" fmla="*/ 41 w 47"/>
                <a:gd name="T21" fmla="*/ 8 h 27"/>
                <a:gd name="T22" fmla="*/ 44 w 47"/>
                <a:gd name="T23" fmla="*/ 12 h 27"/>
                <a:gd name="T24" fmla="*/ 44 w 47"/>
                <a:gd name="T25" fmla="*/ 12 h 27"/>
                <a:gd name="T26" fmla="*/ 43 w 47"/>
                <a:gd name="T27" fmla="*/ 13 h 27"/>
                <a:gd name="T28" fmla="*/ 42 w 47"/>
                <a:gd name="T29" fmla="*/ 14 h 27"/>
                <a:gd name="T30" fmla="*/ 42 w 47"/>
                <a:gd name="T31" fmla="*/ 14 h 27"/>
                <a:gd name="T32" fmla="*/ 42 w 47"/>
                <a:gd name="T33" fmla="*/ 14 h 27"/>
                <a:gd name="T34" fmla="*/ 40 w 47"/>
                <a:gd name="T35" fmla="*/ 13 h 27"/>
                <a:gd name="T36" fmla="*/ 39 w 47"/>
                <a:gd name="T37" fmla="*/ 15 h 27"/>
                <a:gd name="T38" fmla="*/ 40 w 47"/>
                <a:gd name="T39" fmla="*/ 13 h 27"/>
                <a:gd name="T40" fmla="*/ 31 w 47"/>
                <a:gd name="T41" fmla="*/ 11 h 27"/>
                <a:gd name="T42" fmla="*/ 18 w 47"/>
                <a:gd name="T43" fmla="*/ 16 h 27"/>
                <a:gd name="T44" fmla="*/ 12 w 47"/>
                <a:gd name="T45" fmla="*/ 22 h 27"/>
                <a:gd name="T46" fmla="*/ 7 w 47"/>
                <a:gd name="T47" fmla="*/ 24 h 27"/>
                <a:gd name="T48" fmla="*/ 29 w 47"/>
                <a:gd name="T49" fmla="*/ 0 h 27"/>
                <a:gd name="T50" fmla="*/ 28 w 47"/>
                <a:gd name="T51" fmla="*/ 0 h 27"/>
                <a:gd name="T52" fmla="*/ 28 w 47"/>
                <a:gd name="T53" fmla="*/ 0 h 27"/>
                <a:gd name="T54" fmla="*/ 14 w 47"/>
                <a:gd name="T55" fmla="*/ 4 h 27"/>
                <a:gd name="T56" fmla="*/ 6 w 47"/>
                <a:gd name="T57" fmla="*/ 11 h 27"/>
                <a:gd name="T58" fmla="*/ 1 w 47"/>
                <a:gd name="T59" fmla="*/ 21 h 27"/>
                <a:gd name="T60" fmla="*/ 1 w 47"/>
                <a:gd name="T61" fmla="*/ 24 h 27"/>
                <a:gd name="T62" fmla="*/ 4 w 47"/>
                <a:gd name="T63" fmla="*/ 27 h 27"/>
                <a:gd name="T64" fmla="*/ 7 w 47"/>
                <a:gd name="T65" fmla="*/ 27 h 27"/>
                <a:gd name="T66" fmla="*/ 14 w 47"/>
                <a:gd name="T67" fmla="*/ 25 h 27"/>
                <a:gd name="T68" fmla="*/ 20 w 47"/>
                <a:gd name="T69" fmla="*/ 19 h 27"/>
                <a:gd name="T70" fmla="*/ 31 w 47"/>
                <a:gd name="T71" fmla="*/ 14 h 27"/>
                <a:gd name="T72" fmla="*/ 31 w 47"/>
                <a:gd name="T73" fmla="*/ 14 h 27"/>
                <a:gd name="T74" fmla="*/ 39 w 47"/>
                <a:gd name="T75" fmla="*/ 16 h 27"/>
                <a:gd name="T76" fmla="*/ 41 w 47"/>
                <a:gd name="T77" fmla="*/ 17 h 27"/>
                <a:gd name="T78" fmla="*/ 41 w 47"/>
                <a:gd name="T79" fmla="*/ 17 h 27"/>
                <a:gd name="T80" fmla="*/ 42 w 47"/>
                <a:gd name="T81" fmla="*/ 17 h 27"/>
                <a:gd name="T82" fmla="*/ 45 w 47"/>
                <a:gd name="T83" fmla="*/ 15 h 27"/>
                <a:gd name="T84" fmla="*/ 47 w 47"/>
                <a:gd name="T85" fmla="*/ 12 h 27"/>
                <a:gd name="T86" fmla="*/ 47 w 47"/>
                <a:gd name="T87" fmla="*/ 12 h 27"/>
                <a:gd name="T88" fmla="*/ 43 w 47"/>
                <a:gd name="T89" fmla="*/ 5 h 27"/>
                <a:gd name="T90" fmla="*/ 29 w 47"/>
                <a:gd name="T9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7" h="27">
                  <a:moveTo>
                    <a:pt x="7" y="24"/>
                  </a:moveTo>
                  <a:cubicBezTo>
                    <a:pt x="7" y="24"/>
                    <a:pt x="7" y="24"/>
                    <a:pt x="7" y="24"/>
                  </a:cubicBezTo>
                  <a:cubicBezTo>
                    <a:pt x="6" y="24"/>
                    <a:pt x="6" y="24"/>
                    <a:pt x="6" y="24"/>
                  </a:cubicBezTo>
                  <a:cubicBezTo>
                    <a:pt x="5" y="24"/>
                    <a:pt x="4" y="23"/>
                    <a:pt x="4" y="23"/>
                  </a:cubicBezTo>
                  <a:cubicBezTo>
                    <a:pt x="4" y="22"/>
                    <a:pt x="4" y="22"/>
                    <a:pt x="4" y="21"/>
                  </a:cubicBezTo>
                  <a:cubicBezTo>
                    <a:pt x="4" y="19"/>
                    <a:pt x="6" y="15"/>
                    <a:pt x="8" y="13"/>
                  </a:cubicBezTo>
                  <a:cubicBezTo>
                    <a:pt x="11" y="10"/>
                    <a:pt x="14" y="8"/>
                    <a:pt x="15" y="7"/>
                  </a:cubicBezTo>
                  <a:cubicBezTo>
                    <a:pt x="19" y="5"/>
                    <a:pt x="24" y="3"/>
                    <a:pt x="29" y="3"/>
                  </a:cubicBezTo>
                  <a:cubicBezTo>
                    <a:pt x="29" y="3"/>
                    <a:pt x="29" y="3"/>
                    <a:pt x="29" y="3"/>
                  </a:cubicBezTo>
                  <a:cubicBezTo>
                    <a:pt x="29" y="3"/>
                    <a:pt x="29" y="3"/>
                    <a:pt x="29" y="3"/>
                  </a:cubicBezTo>
                  <a:cubicBezTo>
                    <a:pt x="33" y="3"/>
                    <a:pt x="38" y="5"/>
                    <a:pt x="41" y="8"/>
                  </a:cubicBezTo>
                  <a:cubicBezTo>
                    <a:pt x="43" y="9"/>
                    <a:pt x="44" y="10"/>
                    <a:pt x="44" y="12"/>
                  </a:cubicBezTo>
                  <a:cubicBezTo>
                    <a:pt x="44" y="12"/>
                    <a:pt x="44" y="12"/>
                    <a:pt x="44" y="12"/>
                  </a:cubicBezTo>
                  <a:cubicBezTo>
                    <a:pt x="44" y="12"/>
                    <a:pt x="43" y="13"/>
                    <a:pt x="43" y="13"/>
                  </a:cubicBezTo>
                  <a:cubicBezTo>
                    <a:pt x="43" y="14"/>
                    <a:pt x="42" y="14"/>
                    <a:pt x="42" y="14"/>
                  </a:cubicBezTo>
                  <a:cubicBezTo>
                    <a:pt x="42" y="14"/>
                    <a:pt x="42" y="14"/>
                    <a:pt x="42" y="14"/>
                  </a:cubicBezTo>
                  <a:cubicBezTo>
                    <a:pt x="42" y="14"/>
                    <a:pt x="42" y="14"/>
                    <a:pt x="42" y="14"/>
                  </a:cubicBezTo>
                  <a:cubicBezTo>
                    <a:pt x="41" y="14"/>
                    <a:pt x="41" y="14"/>
                    <a:pt x="40" y="13"/>
                  </a:cubicBezTo>
                  <a:cubicBezTo>
                    <a:pt x="39" y="15"/>
                    <a:pt x="39" y="15"/>
                    <a:pt x="39" y="15"/>
                  </a:cubicBezTo>
                  <a:cubicBezTo>
                    <a:pt x="40" y="13"/>
                    <a:pt x="40" y="13"/>
                    <a:pt x="40" y="13"/>
                  </a:cubicBezTo>
                  <a:cubicBezTo>
                    <a:pt x="37" y="12"/>
                    <a:pt x="34" y="11"/>
                    <a:pt x="31" y="11"/>
                  </a:cubicBezTo>
                  <a:cubicBezTo>
                    <a:pt x="26" y="11"/>
                    <a:pt x="21" y="13"/>
                    <a:pt x="18" y="16"/>
                  </a:cubicBezTo>
                  <a:cubicBezTo>
                    <a:pt x="16" y="18"/>
                    <a:pt x="14" y="21"/>
                    <a:pt x="12" y="22"/>
                  </a:cubicBezTo>
                  <a:cubicBezTo>
                    <a:pt x="10" y="23"/>
                    <a:pt x="8" y="24"/>
                    <a:pt x="7" y="24"/>
                  </a:cubicBezTo>
                  <a:moveTo>
                    <a:pt x="29" y="0"/>
                  </a:moveTo>
                  <a:cubicBezTo>
                    <a:pt x="28" y="0"/>
                    <a:pt x="28" y="0"/>
                    <a:pt x="28" y="0"/>
                  </a:cubicBezTo>
                  <a:cubicBezTo>
                    <a:pt x="28" y="0"/>
                    <a:pt x="28" y="0"/>
                    <a:pt x="28" y="0"/>
                  </a:cubicBezTo>
                  <a:cubicBezTo>
                    <a:pt x="23" y="0"/>
                    <a:pt x="18" y="2"/>
                    <a:pt x="14" y="4"/>
                  </a:cubicBezTo>
                  <a:cubicBezTo>
                    <a:pt x="12" y="5"/>
                    <a:pt x="9" y="8"/>
                    <a:pt x="6" y="11"/>
                  </a:cubicBezTo>
                  <a:cubicBezTo>
                    <a:pt x="3" y="14"/>
                    <a:pt x="1" y="17"/>
                    <a:pt x="1" y="21"/>
                  </a:cubicBezTo>
                  <a:cubicBezTo>
                    <a:pt x="0" y="22"/>
                    <a:pt x="1" y="23"/>
                    <a:pt x="1" y="24"/>
                  </a:cubicBezTo>
                  <a:cubicBezTo>
                    <a:pt x="2" y="25"/>
                    <a:pt x="3" y="26"/>
                    <a:pt x="4" y="27"/>
                  </a:cubicBezTo>
                  <a:cubicBezTo>
                    <a:pt x="5" y="27"/>
                    <a:pt x="6" y="27"/>
                    <a:pt x="7" y="27"/>
                  </a:cubicBezTo>
                  <a:cubicBezTo>
                    <a:pt x="10" y="27"/>
                    <a:pt x="12" y="26"/>
                    <a:pt x="14" y="25"/>
                  </a:cubicBezTo>
                  <a:cubicBezTo>
                    <a:pt x="16" y="23"/>
                    <a:pt x="18" y="20"/>
                    <a:pt x="20" y="19"/>
                  </a:cubicBezTo>
                  <a:cubicBezTo>
                    <a:pt x="23" y="16"/>
                    <a:pt x="27" y="14"/>
                    <a:pt x="31" y="14"/>
                  </a:cubicBezTo>
                  <a:cubicBezTo>
                    <a:pt x="31" y="14"/>
                    <a:pt x="31" y="14"/>
                    <a:pt x="31" y="14"/>
                  </a:cubicBezTo>
                  <a:cubicBezTo>
                    <a:pt x="34" y="14"/>
                    <a:pt x="36" y="15"/>
                    <a:pt x="39" y="16"/>
                  </a:cubicBezTo>
                  <a:cubicBezTo>
                    <a:pt x="39" y="16"/>
                    <a:pt x="40" y="17"/>
                    <a:pt x="41" y="17"/>
                  </a:cubicBezTo>
                  <a:cubicBezTo>
                    <a:pt x="41" y="17"/>
                    <a:pt x="41" y="17"/>
                    <a:pt x="41" y="17"/>
                  </a:cubicBezTo>
                  <a:cubicBezTo>
                    <a:pt x="42" y="17"/>
                    <a:pt x="42" y="17"/>
                    <a:pt x="42" y="17"/>
                  </a:cubicBezTo>
                  <a:cubicBezTo>
                    <a:pt x="43" y="17"/>
                    <a:pt x="45" y="16"/>
                    <a:pt x="45" y="15"/>
                  </a:cubicBezTo>
                  <a:cubicBezTo>
                    <a:pt x="46" y="14"/>
                    <a:pt x="47" y="13"/>
                    <a:pt x="47" y="12"/>
                  </a:cubicBezTo>
                  <a:cubicBezTo>
                    <a:pt x="47" y="12"/>
                    <a:pt x="47" y="12"/>
                    <a:pt x="47" y="12"/>
                  </a:cubicBezTo>
                  <a:cubicBezTo>
                    <a:pt x="47" y="9"/>
                    <a:pt x="45" y="7"/>
                    <a:pt x="43" y="5"/>
                  </a:cubicBezTo>
                  <a:cubicBezTo>
                    <a:pt x="39" y="2"/>
                    <a:pt x="34" y="0"/>
                    <a:pt x="29" y="0"/>
                  </a:cubicBezTo>
                </a:path>
              </a:pathLst>
            </a:custGeom>
            <a:solidFill>
              <a:srgbClr val="B2B2B2"/>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09" name="Rectangle 850"/>
            <p:cNvSpPr>
              <a:spLocks noChangeArrowheads="1"/>
            </p:cNvSpPr>
            <p:nvPr/>
          </p:nvSpPr>
          <p:spPr bwMode="auto">
            <a:xfrm>
              <a:off x="742984" y="4916894"/>
              <a:ext cx="896" cy="896"/>
            </a:xfrm>
            <a:prstGeom prst="rect">
              <a:avLst/>
            </a:prstGeom>
            <a:solidFill>
              <a:srgbClr val="B2B2B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10" name="Freeform 851"/>
            <p:cNvSpPr/>
            <p:nvPr/>
          </p:nvSpPr>
          <p:spPr bwMode="auto">
            <a:xfrm>
              <a:off x="742984" y="4916894"/>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11" name="Freeform 852"/>
            <p:cNvSpPr>
              <a:spLocks noEditPoints="1"/>
            </p:cNvSpPr>
            <p:nvPr/>
          </p:nvSpPr>
          <p:spPr bwMode="auto">
            <a:xfrm>
              <a:off x="727751" y="4916894"/>
              <a:ext cx="27779" cy="27779"/>
            </a:xfrm>
            <a:custGeom>
              <a:avLst/>
              <a:gdLst>
                <a:gd name="T0" fmla="*/ 6 w 13"/>
                <a:gd name="T1" fmla="*/ 10 h 13"/>
                <a:gd name="T2" fmla="*/ 6 w 13"/>
                <a:gd name="T3" fmla="*/ 10 h 13"/>
                <a:gd name="T4" fmla="*/ 5 w 13"/>
                <a:gd name="T5" fmla="*/ 10 h 13"/>
                <a:gd name="T6" fmla="*/ 3 w 13"/>
                <a:gd name="T7" fmla="*/ 7 h 13"/>
                <a:gd name="T8" fmla="*/ 4 w 13"/>
                <a:gd name="T9" fmla="*/ 5 h 13"/>
                <a:gd name="T10" fmla="*/ 7 w 13"/>
                <a:gd name="T11" fmla="*/ 3 h 13"/>
                <a:gd name="T12" fmla="*/ 7 w 13"/>
                <a:gd name="T13" fmla="*/ 3 h 13"/>
                <a:gd name="T14" fmla="*/ 7 w 13"/>
                <a:gd name="T15" fmla="*/ 3 h 13"/>
                <a:gd name="T16" fmla="*/ 7 w 13"/>
                <a:gd name="T17" fmla="*/ 3 h 13"/>
                <a:gd name="T18" fmla="*/ 10 w 13"/>
                <a:gd name="T19" fmla="*/ 5 h 13"/>
                <a:gd name="T20" fmla="*/ 10 w 13"/>
                <a:gd name="T21" fmla="*/ 5 h 13"/>
                <a:gd name="T22" fmla="*/ 10 w 13"/>
                <a:gd name="T23" fmla="*/ 6 h 13"/>
                <a:gd name="T24" fmla="*/ 10 w 13"/>
                <a:gd name="T25" fmla="*/ 6 h 13"/>
                <a:gd name="T26" fmla="*/ 8 w 13"/>
                <a:gd name="T27" fmla="*/ 9 h 13"/>
                <a:gd name="T28" fmla="*/ 6 w 13"/>
                <a:gd name="T29" fmla="*/ 10 h 13"/>
                <a:gd name="T30" fmla="*/ 7 w 13"/>
                <a:gd name="T31" fmla="*/ 0 h 13"/>
                <a:gd name="T32" fmla="*/ 7 w 13"/>
                <a:gd name="T33" fmla="*/ 0 h 13"/>
                <a:gd name="T34" fmla="*/ 7 w 13"/>
                <a:gd name="T35" fmla="*/ 0 h 13"/>
                <a:gd name="T36" fmla="*/ 7 w 13"/>
                <a:gd name="T37" fmla="*/ 0 h 13"/>
                <a:gd name="T38" fmla="*/ 1 w 13"/>
                <a:gd name="T39" fmla="*/ 4 h 13"/>
                <a:gd name="T40" fmla="*/ 0 w 13"/>
                <a:gd name="T41" fmla="*/ 7 h 13"/>
                <a:gd name="T42" fmla="*/ 3 w 13"/>
                <a:gd name="T43" fmla="*/ 12 h 13"/>
                <a:gd name="T44" fmla="*/ 6 w 13"/>
                <a:gd name="T45" fmla="*/ 13 h 13"/>
                <a:gd name="T46" fmla="*/ 10 w 13"/>
                <a:gd name="T47" fmla="*/ 12 h 13"/>
                <a:gd name="T48" fmla="*/ 13 w 13"/>
                <a:gd name="T49" fmla="*/ 7 h 13"/>
                <a:gd name="T50" fmla="*/ 13 w 13"/>
                <a:gd name="T51" fmla="*/ 6 h 13"/>
                <a:gd name="T52" fmla="*/ 13 w 13"/>
                <a:gd name="T53" fmla="*/ 4 h 13"/>
                <a:gd name="T54" fmla="*/ 7 w 13"/>
                <a:gd name="T5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 h="13">
                  <a:moveTo>
                    <a:pt x="6" y="10"/>
                  </a:moveTo>
                  <a:cubicBezTo>
                    <a:pt x="6" y="10"/>
                    <a:pt x="6" y="10"/>
                    <a:pt x="6" y="10"/>
                  </a:cubicBezTo>
                  <a:cubicBezTo>
                    <a:pt x="6" y="10"/>
                    <a:pt x="5" y="10"/>
                    <a:pt x="5" y="10"/>
                  </a:cubicBezTo>
                  <a:cubicBezTo>
                    <a:pt x="4" y="9"/>
                    <a:pt x="3" y="8"/>
                    <a:pt x="3" y="7"/>
                  </a:cubicBezTo>
                  <a:cubicBezTo>
                    <a:pt x="3" y="6"/>
                    <a:pt x="3" y="6"/>
                    <a:pt x="4" y="5"/>
                  </a:cubicBezTo>
                  <a:cubicBezTo>
                    <a:pt x="4" y="4"/>
                    <a:pt x="6" y="3"/>
                    <a:pt x="7" y="3"/>
                  </a:cubicBezTo>
                  <a:cubicBezTo>
                    <a:pt x="7" y="3"/>
                    <a:pt x="7" y="3"/>
                    <a:pt x="7" y="3"/>
                  </a:cubicBezTo>
                  <a:cubicBezTo>
                    <a:pt x="7" y="3"/>
                    <a:pt x="7" y="3"/>
                    <a:pt x="7" y="3"/>
                  </a:cubicBezTo>
                  <a:cubicBezTo>
                    <a:pt x="7" y="3"/>
                    <a:pt x="7" y="3"/>
                    <a:pt x="7" y="3"/>
                  </a:cubicBezTo>
                  <a:cubicBezTo>
                    <a:pt x="8" y="3"/>
                    <a:pt x="9" y="4"/>
                    <a:pt x="10" y="5"/>
                  </a:cubicBezTo>
                  <a:cubicBezTo>
                    <a:pt x="10" y="5"/>
                    <a:pt x="10" y="5"/>
                    <a:pt x="10" y="5"/>
                  </a:cubicBezTo>
                  <a:cubicBezTo>
                    <a:pt x="10" y="6"/>
                    <a:pt x="10" y="6"/>
                    <a:pt x="10" y="6"/>
                  </a:cubicBezTo>
                  <a:cubicBezTo>
                    <a:pt x="10" y="6"/>
                    <a:pt x="10" y="6"/>
                    <a:pt x="10" y="6"/>
                  </a:cubicBezTo>
                  <a:cubicBezTo>
                    <a:pt x="10" y="8"/>
                    <a:pt x="9" y="9"/>
                    <a:pt x="8" y="9"/>
                  </a:cubicBezTo>
                  <a:cubicBezTo>
                    <a:pt x="8" y="10"/>
                    <a:pt x="7" y="10"/>
                    <a:pt x="6" y="10"/>
                  </a:cubicBezTo>
                  <a:moveTo>
                    <a:pt x="7" y="0"/>
                  </a:moveTo>
                  <a:cubicBezTo>
                    <a:pt x="7" y="0"/>
                    <a:pt x="7" y="0"/>
                    <a:pt x="7" y="0"/>
                  </a:cubicBezTo>
                  <a:cubicBezTo>
                    <a:pt x="7" y="0"/>
                    <a:pt x="7" y="0"/>
                    <a:pt x="7" y="0"/>
                  </a:cubicBezTo>
                  <a:cubicBezTo>
                    <a:pt x="7" y="0"/>
                    <a:pt x="7" y="0"/>
                    <a:pt x="7" y="0"/>
                  </a:cubicBezTo>
                  <a:cubicBezTo>
                    <a:pt x="4" y="0"/>
                    <a:pt x="2" y="2"/>
                    <a:pt x="1" y="4"/>
                  </a:cubicBezTo>
                  <a:cubicBezTo>
                    <a:pt x="0" y="5"/>
                    <a:pt x="0" y="6"/>
                    <a:pt x="0" y="7"/>
                  </a:cubicBezTo>
                  <a:cubicBezTo>
                    <a:pt x="0" y="9"/>
                    <a:pt x="1" y="11"/>
                    <a:pt x="3" y="12"/>
                  </a:cubicBezTo>
                  <a:cubicBezTo>
                    <a:pt x="4" y="13"/>
                    <a:pt x="5" y="13"/>
                    <a:pt x="6" y="13"/>
                  </a:cubicBezTo>
                  <a:cubicBezTo>
                    <a:pt x="7" y="13"/>
                    <a:pt x="9" y="13"/>
                    <a:pt x="10" y="12"/>
                  </a:cubicBezTo>
                  <a:cubicBezTo>
                    <a:pt x="12" y="11"/>
                    <a:pt x="13" y="9"/>
                    <a:pt x="13" y="7"/>
                  </a:cubicBezTo>
                  <a:cubicBezTo>
                    <a:pt x="13" y="6"/>
                    <a:pt x="13" y="6"/>
                    <a:pt x="13" y="6"/>
                  </a:cubicBezTo>
                  <a:cubicBezTo>
                    <a:pt x="13" y="5"/>
                    <a:pt x="13" y="5"/>
                    <a:pt x="13" y="4"/>
                  </a:cubicBezTo>
                  <a:cubicBezTo>
                    <a:pt x="12" y="2"/>
                    <a:pt x="9" y="0"/>
                    <a:pt x="7" y="0"/>
                  </a:cubicBezTo>
                </a:path>
              </a:pathLst>
            </a:custGeom>
            <a:solidFill>
              <a:srgbClr val="B2B2B2"/>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412" name="组合 411"/>
          <p:cNvGrpSpPr/>
          <p:nvPr/>
        </p:nvGrpSpPr>
        <p:grpSpPr>
          <a:xfrm>
            <a:off x="3374922" y="2222261"/>
            <a:ext cx="271442" cy="250309"/>
            <a:chOff x="2603288" y="4218831"/>
            <a:chExt cx="517946" cy="477622"/>
          </a:xfrm>
        </p:grpSpPr>
        <p:sp>
          <p:nvSpPr>
            <p:cNvPr id="413" name="Freeform 843"/>
            <p:cNvSpPr>
              <a:spLocks noEditPoints="1"/>
            </p:cNvSpPr>
            <p:nvPr/>
          </p:nvSpPr>
          <p:spPr bwMode="auto">
            <a:xfrm>
              <a:off x="2603288" y="4218831"/>
              <a:ext cx="352167" cy="477622"/>
            </a:xfrm>
            <a:custGeom>
              <a:avLst/>
              <a:gdLst>
                <a:gd name="T0" fmla="*/ 67 w 166"/>
                <a:gd name="T1" fmla="*/ 201 h 225"/>
                <a:gd name="T2" fmla="*/ 50 w 166"/>
                <a:gd name="T3" fmla="*/ 81 h 225"/>
                <a:gd name="T4" fmla="*/ 60 w 166"/>
                <a:gd name="T5" fmla="*/ 211 h 225"/>
                <a:gd name="T6" fmla="*/ 51 w 166"/>
                <a:gd name="T7" fmla="*/ 219 h 225"/>
                <a:gd name="T8" fmla="*/ 18 w 166"/>
                <a:gd name="T9" fmla="*/ 215 h 225"/>
                <a:gd name="T10" fmla="*/ 91 w 166"/>
                <a:gd name="T11" fmla="*/ 85 h 225"/>
                <a:gd name="T12" fmla="*/ 113 w 166"/>
                <a:gd name="T13" fmla="*/ 211 h 225"/>
                <a:gd name="T14" fmla="*/ 104 w 166"/>
                <a:gd name="T15" fmla="*/ 219 h 225"/>
                <a:gd name="T16" fmla="*/ 72 w 166"/>
                <a:gd name="T17" fmla="*/ 215 h 225"/>
                <a:gd name="T18" fmla="*/ 111 w 166"/>
                <a:gd name="T19" fmla="*/ 73 h 225"/>
                <a:gd name="T20" fmla="*/ 117 w 166"/>
                <a:gd name="T21" fmla="*/ 206 h 225"/>
                <a:gd name="T22" fmla="*/ 66 w 166"/>
                <a:gd name="T23" fmla="*/ 75 h 225"/>
                <a:gd name="T24" fmla="*/ 67 w 166"/>
                <a:gd name="T25" fmla="*/ 82 h 225"/>
                <a:gd name="T26" fmla="*/ 14 w 166"/>
                <a:gd name="T27" fmla="*/ 82 h 225"/>
                <a:gd name="T28" fmla="*/ 11 w 166"/>
                <a:gd name="T29" fmla="*/ 78 h 225"/>
                <a:gd name="T30" fmla="*/ 14 w 166"/>
                <a:gd name="T31" fmla="*/ 81 h 225"/>
                <a:gd name="T32" fmla="*/ 72 w 166"/>
                <a:gd name="T33" fmla="*/ 83 h 225"/>
                <a:gd name="T34" fmla="*/ 123 w 166"/>
                <a:gd name="T35" fmla="*/ 20 h 225"/>
                <a:gd name="T36" fmla="*/ 80 w 166"/>
                <a:gd name="T37" fmla="*/ 78 h 225"/>
                <a:gd name="T38" fmla="*/ 133 w 166"/>
                <a:gd name="T39" fmla="*/ 22 h 225"/>
                <a:gd name="T40" fmla="*/ 95 w 166"/>
                <a:gd name="T41" fmla="*/ 74 h 225"/>
                <a:gd name="T42" fmla="*/ 115 w 166"/>
                <a:gd name="T43" fmla="*/ 62 h 225"/>
                <a:gd name="T44" fmla="*/ 107 w 166"/>
                <a:gd name="T45" fmla="*/ 70 h 225"/>
                <a:gd name="T46" fmla="*/ 40 w 166"/>
                <a:gd name="T47" fmla="*/ 75 h 225"/>
                <a:gd name="T48" fmla="*/ 89 w 166"/>
                <a:gd name="T49" fmla="*/ 20 h 225"/>
                <a:gd name="T50" fmla="*/ 57 w 166"/>
                <a:gd name="T51" fmla="*/ 70 h 225"/>
                <a:gd name="T52" fmla="*/ 47 w 166"/>
                <a:gd name="T53" fmla="*/ 78 h 225"/>
                <a:gd name="T54" fmla="*/ 19 w 166"/>
                <a:gd name="T55" fmla="*/ 83 h 225"/>
                <a:gd name="T56" fmla="*/ 70 w 166"/>
                <a:gd name="T57" fmla="*/ 20 h 225"/>
                <a:gd name="T58" fmla="*/ 27 w 166"/>
                <a:gd name="T59" fmla="*/ 78 h 225"/>
                <a:gd name="T60" fmla="*/ 79 w 166"/>
                <a:gd name="T61" fmla="*/ 22 h 225"/>
                <a:gd name="T62" fmla="*/ 45 w 166"/>
                <a:gd name="T63" fmla="*/ 40 h 225"/>
                <a:gd name="T64" fmla="*/ 45 w 166"/>
                <a:gd name="T65" fmla="*/ 40 h 225"/>
                <a:gd name="T66" fmla="*/ 120 w 166"/>
                <a:gd name="T67" fmla="*/ 18 h 225"/>
                <a:gd name="T68" fmla="*/ 118 w 166"/>
                <a:gd name="T69" fmla="*/ 64 h 225"/>
                <a:gd name="T70" fmla="*/ 123 w 166"/>
                <a:gd name="T71" fmla="*/ 197 h 225"/>
                <a:gd name="T72" fmla="*/ 87 w 166"/>
                <a:gd name="T73" fmla="*/ 32 h 225"/>
                <a:gd name="T74" fmla="*/ 5 w 166"/>
                <a:gd name="T75" fmla="*/ 78 h 225"/>
                <a:gd name="T76" fmla="*/ 64 w 166"/>
                <a:gd name="T77" fmla="*/ 6 h 225"/>
                <a:gd name="T78" fmla="*/ 9 w 166"/>
                <a:gd name="T79" fmla="*/ 79 h 225"/>
                <a:gd name="T80" fmla="*/ 59 w 166"/>
                <a:gd name="T81" fmla="*/ 78 h 225"/>
                <a:gd name="T82" fmla="*/ 100 w 166"/>
                <a:gd name="T83" fmla="*/ 23 h 225"/>
                <a:gd name="T84" fmla="*/ 65 w 166"/>
                <a:gd name="T85" fmla="*/ 74 h 225"/>
                <a:gd name="T86" fmla="*/ 118 w 166"/>
                <a:gd name="T87" fmla="*/ 0 h 225"/>
                <a:gd name="T88" fmla="*/ 98 w 166"/>
                <a:gd name="T89" fmla="*/ 7 h 225"/>
                <a:gd name="T90" fmla="*/ 91 w 166"/>
                <a:gd name="T91" fmla="*/ 15 h 225"/>
                <a:gd name="T92" fmla="*/ 79 w 166"/>
                <a:gd name="T93" fmla="*/ 18 h 225"/>
                <a:gd name="T94" fmla="*/ 75 w 166"/>
                <a:gd name="T95" fmla="*/ 17 h 225"/>
                <a:gd name="T96" fmla="*/ 67 w 166"/>
                <a:gd name="T97" fmla="*/ 1 h 225"/>
                <a:gd name="T98" fmla="*/ 2 w 166"/>
                <a:gd name="T99" fmla="*/ 74 h 225"/>
                <a:gd name="T100" fmla="*/ 3 w 166"/>
                <a:gd name="T101" fmla="*/ 81 h 225"/>
                <a:gd name="T102" fmla="*/ 14 w 166"/>
                <a:gd name="T103" fmla="*/ 216 h 225"/>
                <a:gd name="T104" fmla="*/ 40 w 166"/>
                <a:gd name="T105" fmla="*/ 225 h 225"/>
                <a:gd name="T106" fmla="*/ 62 w 166"/>
                <a:gd name="T107" fmla="*/ 217 h 225"/>
                <a:gd name="T108" fmla="*/ 68 w 166"/>
                <a:gd name="T109" fmla="*/ 216 h 225"/>
                <a:gd name="T110" fmla="*/ 68 w 166"/>
                <a:gd name="T111" fmla="*/ 217 h 225"/>
                <a:gd name="T112" fmla="*/ 114 w 166"/>
                <a:gd name="T113" fmla="*/ 217 h 225"/>
                <a:gd name="T114" fmla="*/ 163 w 166"/>
                <a:gd name="T115" fmla="*/ 154 h 225"/>
                <a:gd name="T116" fmla="*/ 149 w 166"/>
                <a:gd name="T117" fmla="*/ 7 h 225"/>
                <a:gd name="T118" fmla="*/ 132 w 166"/>
                <a:gd name="T119" fmla="*/ 18 h 225"/>
                <a:gd name="T120" fmla="*/ 130 w 166"/>
                <a:gd name="T121" fmla="*/ 16 h 225"/>
                <a:gd name="T122" fmla="*/ 123 w 166"/>
                <a:gd name="T123" fmla="*/ 13 h 225"/>
                <a:gd name="T124" fmla="*/ 118 w 166"/>
                <a:gd name="T125"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6" h="225">
                  <a:moveTo>
                    <a:pt x="63" y="206"/>
                  </a:moveTo>
                  <a:cubicBezTo>
                    <a:pt x="62" y="171"/>
                    <a:pt x="61" y="140"/>
                    <a:pt x="59" y="107"/>
                  </a:cubicBezTo>
                  <a:cubicBezTo>
                    <a:pt x="64" y="138"/>
                    <a:pt x="66" y="169"/>
                    <a:pt x="67" y="200"/>
                  </a:cubicBezTo>
                  <a:cubicBezTo>
                    <a:pt x="67" y="201"/>
                    <a:pt x="67" y="201"/>
                    <a:pt x="67" y="201"/>
                  </a:cubicBezTo>
                  <a:cubicBezTo>
                    <a:pt x="66" y="202"/>
                    <a:pt x="64" y="204"/>
                    <a:pt x="63" y="206"/>
                  </a:cubicBezTo>
                  <a:moveTo>
                    <a:pt x="22" y="87"/>
                  </a:moveTo>
                  <a:cubicBezTo>
                    <a:pt x="27" y="87"/>
                    <a:pt x="33" y="86"/>
                    <a:pt x="38" y="85"/>
                  </a:cubicBezTo>
                  <a:cubicBezTo>
                    <a:pt x="42" y="84"/>
                    <a:pt x="46" y="83"/>
                    <a:pt x="50" y="81"/>
                  </a:cubicBezTo>
                  <a:cubicBezTo>
                    <a:pt x="51" y="80"/>
                    <a:pt x="53" y="79"/>
                    <a:pt x="54" y="77"/>
                  </a:cubicBezTo>
                  <a:cubicBezTo>
                    <a:pt x="54" y="78"/>
                    <a:pt x="54" y="78"/>
                    <a:pt x="54" y="79"/>
                  </a:cubicBezTo>
                  <a:cubicBezTo>
                    <a:pt x="56" y="124"/>
                    <a:pt x="57" y="164"/>
                    <a:pt x="59" y="210"/>
                  </a:cubicBezTo>
                  <a:cubicBezTo>
                    <a:pt x="60" y="211"/>
                    <a:pt x="60" y="211"/>
                    <a:pt x="60" y="211"/>
                  </a:cubicBezTo>
                  <a:cubicBezTo>
                    <a:pt x="59" y="211"/>
                    <a:pt x="59" y="212"/>
                    <a:pt x="59" y="212"/>
                  </a:cubicBezTo>
                  <a:cubicBezTo>
                    <a:pt x="59" y="212"/>
                    <a:pt x="59" y="212"/>
                    <a:pt x="59" y="212"/>
                  </a:cubicBezTo>
                  <a:cubicBezTo>
                    <a:pt x="59" y="212"/>
                    <a:pt x="59" y="212"/>
                    <a:pt x="59" y="212"/>
                  </a:cubicBezTo>
                  <a:cubicBezTo>
                    <a:pt x="57" y="215"/>
                    <a:pt x="54" y="218"/>
                    <a:pt x="51" y="219"/>
                  </a:cubicBezTo>
                  <a:cubicBezTo>
                    <a:pt x="48" y="221"/>
                    <a:pt x="44" y="221"/>
                    <a:pt x="40" y="221"/>
                  </a:cubicBezTo>
                  <a:cubicBezTo>
                    <a:pt x="40" y="221"/>
                    <a:pt x="40" y="221"/>
                    <a:pt x="40" y="221"/>
                  </a:cubicBezTo>
                  <a:cubicBezTo>
                    <a:pt x="40" y="221"/>
                    <a:pt x="40" y="221"/>
                    <a:pt x="40" y="221"/>
                  </a:cubicBezTo>
                  <a:cubicBezTo>
                    <a:pt x="32" y="221"/>
                    <a:pt x="24" y="219"/>
                    <a:pt x="18" y="215"/>
                  </a:cubicBezTo>
                  <a:cubicBezTo>
                    <a:pt x="18" y="171"/>
                    <a:pt x="14" y="127"/>
                    <a:pt x="6" y="84"/>
                  </a:cubicBezTo>
                  <a:cubicBezTo>
                    <a:pt x="11" y="86"/>
                    <a:pt x="16" y="87"/>
                    <a:pt x="22" y="87"/>
                  </a:cubicBezTo>
                  <a:moveTo>
                    <a:pt x="75" y="87"/>
                  </a:moveTo>
                  <a:cubicBezTo>
                    <a:pt x="80" y="87"/>
                    <a:pt x="86" y="86"/>
                    <a:pt x="91" y="85"/>
                  </a:cubicBezTo>
                  <a:cubicBezTo>
                    <a:pt x="95" y="84"/>
                    <a:pt x="99" y="83"/>
                    <a:pt x="103" y="81"/>
                  </a:cubicBezTo>
                  <a:cubicBezTo>
                    <a:pt x="104" y="80"/>
                    <a:pt x="106" y="79"/>
                    <a:pt x="107" y="77"/>
                  </a:cubicBezTo>
                  <a:cubicBezTo>
                    <a:pt x="109" y="124"/>
                    <a:pt x="111" y="163"/>
                    <a:pt x="113" y="210"/>
                  </a:cubicBezTo>
                  <a:cubicBezTo>
                    <a:pt x="113" y="211"/>
                    <a:pt x="113" y="211"/>
                    <a:pt x="113" y="211"/>
                  </a:cubicBezTo>
                  <a:cubicBezTo>
                    <a:pt x="113" y="211"/>
                    <a:pt x="112" y="212"/>
                    <a:pt x="112" y="212"/>
                  </a:cubicBezTo>
                  <a:cubicBezTo>
                    <a:pt x="112" y="212"/>
                    <a:pt x="112" y="212"/>
                    <a:pt x="112" y="212"/>
                  </a:cubicBezTo>
                  <a:cubicBezTo>
                    <a:pt x="112" y="212"/>
                    <a:pt x="112" y="212"/>
                    <a:pt x="112" y="212"/>
                  </a:cubicBezTo>
                  <a:cubicBezTo>
                    <a:pt x="110" y="215"/>
                    <a:pt x="108" y="218"/>
                    <a:pt x="104" y="219"/>
                  </a:cubicBezTo>
                  <a:cubicBezTo>
                    <a:pt x="101" y="221"/>
                    <a:pt x="97" y="221"/>
                    <a:pt x="93" y="221"/>
                  </a:cubicBezTo>
                  <a:cubicBezTo>
                    <a:pt x="93" y="221"/>
                    <a:pt x="93" y="221"/>
                    <a:pt x="93" y="221"/>
                  </a:cubicBezTo>
                  <a:cubicBezTo>
                    <a:pt x="93" y="221"/>
                    <a:pt x="93" y="221"/>
                    <a:pt x="93" y="221"/>
                  </a:cubicBezTo>
                  <a:cubicBezTo>
                    <a:pt x="85" y="221"/>
                    <a:pt x="77" y="219"/>
                    <a:pt x="72" y="215"/>
                  </a:cubicBezTo>
                  <a:cubicBezTo>
                    <a:pt x="71" y="171"/>
                    <a:pt x="67" y="127"/>
                    <a:pt x="60" y="84"/>
                  </a:cubicBezTo>
                  <a:cubicBezTo>
                    <a:pt x="64" y="86"/>
                    <a:pt x="70" y="87"/>
                    <a:pt x="75" y="87"/>
                  </a:cubicBezTo>
                  <a:moveTo>
                    <a:pt x="117" y="206"/>
                  </a:moveTo>
                  <a:cubicBezTo>
                    <a:pt x="115" y="159"/>
                    <a:pt x="113" y="120"/>
                    <a:pt x="111" y="73"/>
                  </a:cubicBezTo>
                  <a:cubicBezTo>
                    <a:pt x="112" y="72"/>
                    <a:pt x="112" y="72"/>
                    <a:pt x="112" y="72"/>
                  </a:cubicBezTo>
                  <a:cubicBezTo>
                    <a:pt x="114" y="116"/>
                    <a:pt x="116" y="158"/>
                    <a:pt x="119" y="202"/>
                  </a:cubicBezTo>
                  <a:cubicBezTo>
                    <a:pt x="119" y="202"/>
                    <a:pt x="119" y="202"/>
                    <a:pt x="119" y="202"/>
                  </a:cubicBezTo>
                  <a:cubicBezTo>
                    <a:pt x="118" y="204"/>
                    <a:pt x="117" y="205"/>
                    <a:pt x="117" y="206"/>
                  </a:cubicBezTo>
                  <a:moveTo>
                    <a:pt x="66" y="82"/>
                  </a:moveTo>
                  <a:cubicBezTo>
                    <a:pt x="65" y="82"/>
                    <a:pt x="64" y="80"/>
                    <a:pt x="64" y="79"/>
                  </a:cubicBezTo>
                  <a:cubicBezTo>
                    <a:pt x="64" y="78"/>
                    <a:pt x="64" y="78"/>
                    <a:pt x="64" y="78"/>
                  </a:cubicBezTo>
                  <a:cubicBezTo>
                    <a:pt x="65" y="77"/>
                    <a:pt x="65" y="76"/>
                    <a:pt x="66" y="75"/>
                  </a:cubicBezTo>
                  <a:cubicBezTo>
                    <a:pt x="74" y="67"/>
                    <a:pt x="81" y="58"/>
                    <a:pt x="89" y="50"/>
                  </a:cubicBezTo>
                  <a:cubicBezTo>
                    <a:pt x="83" y="57"/>
                    <a:pt x="76" y="64"/>
                    <a:pt x="70" y="72"/>
                  </a:cubicBezTo>
                  <a:cubicBezTo>
                    <a:pt x="69" y="74"/>
                    <a:pt x="67" y="77"/>
                    <a:pt x="67" y="81"/>
                  </a:cubicBezTo>
                  <a:cubicBezTo>
                    <a:pt x="67" y="81"/>
                    <a:pt x="67" y="82"/>
                    <a:pt x="67" y="82"/>
                  </a:cubicBezTo>
                  <a:cubicBezTo>
                    <a:pt x="67" y="82"/>
                    <a:pt x="66" y="82"/>
                    <a:pt x="66" y="82"/>
                  </a:cubicBezTo>
                  <a:cubicBezTo>
                    <a:pt x="66" y="82"/>
                    <a:pt x="66" y="82"/>
                    <a:pt x="66" y="82"/>
                  </a:cubicBezTo>
                  <a:cubicBezTo>
                    <a:pt x="66" y="82"/>
                    <a:pt x="66" y="82"/>
                    <a:pt x="66" y="82"/>
                  </a:cubicBezTo>
                  <a:moveTo>
                    <a:pt x="14" y="82"/>
                  </a:moveTo>
                  <a:cubicBezTo>
                    <a:pt x="13" y="82"/>
                    <a:pt x="13" y="82"/>
                    <a:pt x="12" y="82"/>
                  </a:cubicBezTo>
                  <a:cubicBezTo>
                    <a:pt x="12" y="82"/>
                    <a:pt x="12" y="82"/>
                    <a:pt x="12" y="82"/>
                  </a:cubicBezTo>
                  <a:cubicBezTo>
                    <a:pt x="11" y="82"/>
                    <a:pt x="11" y="80"/>
                    <a:pt x="11" y="79"/>
                  </a:cubicBezTo>
                  <a:cubicBezTo>
                    <a:pt x="11" y="78"/>
                    <a:pt x="11" y="78"/>
                    <a:pt x="11" y="78"/>
                  </a:cubicBezTo>
                  <a:cubicBezTo>
                    <a:pt x="11" y="77"/>
                    <a:pt x="12" y="76"/>
                    <a:pt x="13" y="75"/>
                  </a:cubicBezTo>
                  <a:cubicBezTo>
                    <a:pt x="20" y="67"/>
                    <a:pt x="28" y="58"/>
                    <a:pt x="36" y="50"/>
                  </a:cubicBezTo>
                  <a:cubicBezTo>
                    <a:pt x="29" y="57"/>
                    <a:pt x="23" y="64"/>
                    <a:pt x="17" y="72"/>
                  </a:cubicBezTo>
                  <a:cubicBezTo>
                    <a:pt x="15" y="74"/>
                    <a:pt x="14" y="77"/>
                    <a:pt x="14" y="81"/>
                  </a:cubicBezTo>
                  <a:cubicBezTo>
                    <a:pt x="13" y="81"/>
                    <a:pt x="14" y="82"/>
                    <a:pt x="14" y="82"/>
                  </a:cubicBezTo>
                  <a:moveTo>
                    <a:pt x="75" y="83"/>
                  </a:moveTo>
                  <a:cubicBezTo>
                    <a:pt x="75" y="83"/>
                    <a:pt x="75" y="83"/>
                    <a:pt x="75" y="83"/>
                  </a:cubicBezTo>
                  <a:cubicBezTo>
                    <a:pt x="74" y="83"/>
                    <a:pt x="73" y="83"/>
                    <a:pt x="72" y="83"/>
                  </a:cubicBezTo>
                  <a:cubicBezTo>
                    <a:pt x="72" y="83"/>
                    <a:pt x="72" y="83"/>
                    <a:pt x="72" y="83"/>
                  </a:cubicBezTo>
                  <a:cubicBezTo>
                    <a:pt x="71" y="82"/>
                    <a:pt x="71" y="82"/>
                    <a:pt x="71" y="81"/>
                  </a:cubicBezTo>
                  <a:cubicBezTo>
                    <a:pt x="71" y="79"/>
                    <a:pt x="72" y="76"/>
                    <a:pt x="74" y="75"/>
                  </a:cubicBezTo>
                  <a:cubicBezTo>
                    <a:pt x="88" y="55"/>
                    <a:pt x="105" y="37"/>
                    <a:pt x="123" y="20"/>
                  </a:cubicBezTo>
                  <a:cubicBezTo>
                    <a:pt x="124" y="21"/>
                    <a:pt x="124" y="21"/>
                    <a:pt x="125" y="21"/>
                  </a:cubicBezTo>
                  <a:cubicBezTo>
                    <a:pt x="109" y="38"/>
                    <a:pt x="93" y="56"/>
                    <a:pt x="79" y="74"/>
                  </a:cubicBezTo>
                  <a:cubicBezTo>
                    <a:pt x="78" y="75"/>
                    <a:pt x="78" y="76"/>
                    <a:pt x="79" y="77"/>
                  </a:cubicBezTo>
                  <a:cubicBezTo>
                    <a:pt x="80" y="77"/>
                    <a:pt x="80" y="78"/>
                    <a:pt x="80" y="78"/>
                  </a:cubicBezTo>
                  <a:cubicBezTo>
                    <a:pt x="81" y="78"/>
                    <a:pt x="82" y="77"/>
                    <a:pt x="82" y="77"/>
                  </a:cubicBezTo>
                  <a:cubicBezTo>
                    <a:pt x="97" y="57"/>
                    <a:pt x="113" y="39"/>
                    <a:pt x="130" y="21"/>
                  </a:cubicBezTo>
                  <a:cubicBezTo>
                    <a:pt x="131" y="21"/>
                    <a:pt x="131" y="22"/>
                    <a:pt x="132" y="22"/>
                  </a:cubicBezTo>
                  <a:cubicBezTo>
                    <a:pt x="133" y="22"/>
                    <a:pt x="133" y="22"/>
                    <a:pt x="133" y="22"/>
                  </a:cubicBezTo>
                  <a:cubicBezTo>
                    <a:pt x="119" y="38"/>
                    <a:pt x="105" y="55"/>
                    <a:pt x="92" y="72"/>
                  </a:cubicBezTo>
                  <a:cubicBezTo>
                    <a:pt x="91" y="72"/>
                    <a:pt x="91" y="74"/>
                    <a:pt x="92" y="74"/>
                  </a:cubicBezTo>
                  <a:cubicBezTo>
                    <a:pt x="92" y="75"/>
                    <a:pt x="93" y="75"/>
                    <a:pt x="93" y="75"/>
                  </a:cubicBezTo>
                  <a:cubicBezTo>
                    <a:pt x="94" y="75"/>
                    <a:pt x="95" y="75"/>
                    <a:pt x="95" y="74"/>
                  </a:cubicBezTo>
                  <a:cubicBezTo>
                    <a:pt x="109" y="56"/>
                    <a:pt x="124" y="39"/>
                    <a:pt x="138" y="21"/>
                  </a:cubicBezTo>
                  <a:cubicBezTo>
                    <a:pt x="138" y="21"/>
                    <a:pt x="138" y="21"/>
                    <a:pt x="138" y="21"/>
                  </a:cubicBezTo>
                  <a:cubicBezTo>
                    <a:pt x="139" y="21"/>
                    <a:pt x="140" y="21"/>
                    <a:pt x="140" y="21"/>
                  </a:cubicBezTo>
                  <a:cubicBezTo>
                    <a:pt x="133" y="35"/>
                    <a:pt x="124" y="49"/>
                    <a:pt x="115" y="62"/>
                  </a:cubicBezTo>
                  <a:cubicBezTo>
                    <a:pt x="113" y="64"/>
                    <a:pt x="111" y="66"/>
                    <a:pt x="110" y="68"/>
                  </a:cubicBezTo>
                  <a:cubicBezTo>
                    <a:pt x="109" y="68"/>
                    <a:pt x="109" y="68"/>
                    <a:pt x="109" y="68"/>
                  </a:cubicBezTo>
                  <a:cubicBezTo>
                    <a:pt x="109" y="68"/>
                    <a:pt x="109" y="68"/>
                    <a:pt x="109" y="68"/>
                  </a:cubicBezTo>
                  <a:cubicBezTo>
                    <a:pt x="108" y="68"/>
                    <a:pt x="107" y="69"/>
                    <a:pt x="107" y="70"/>
                  </a:cubicBezTo>
                  <a:cubicBezTo>
                    <a:pt x="106" y="73"/>
                    <a:pt x="104" y="76"/>
                    <a:pt x="101" y="78"/>
                  </a:cubicBezTo>
                  <a:cubicBezTo>
                    <a:pt x="98" y="80"/>
                    <a:pt x="94" y="81"/>
                    <a:pt x="90" y="81"/>
                  </a:cubicBezTo>
                  <a:cubicBezTo>
                    <a:pt x="85" y="82"/>
                    <a:pt x="80" y="83"/>
                    <a:pt x="75" y="83"/>
                  </a:cubicBezTo>
                  <a:moveTo>
                    <a:pt x="40" y="75"/>
                  </a:moveTo>
                  <a:cubicBezTo>
                    <a:pt x="41" y="75"/>
                    <a:pt x="41" y="75"/>
                    <a:pt x="42" y="74"/>
                  </a:cubicBezTo>
                  <a:cubicBezTo>
                    <a:pt x="56" y="56"/>
                    <a:pt x="70" y="39"/>
                    <a:pt x="85" y="21"/>
                  </a:cubicBezTo>
                  <a:cubicBezTo>
                    <a:pt x="85" y="21"/>
                    <a:pt x="85" y="21"/>
                    <a:pt x="85" y="21"/>
                  </a:cubicBezTo>
                  <a:cubicBezTo>
                    <a:pt x="86" y="21"/>
                    <a:pt x="88" y="20"/>
                    <a:pt x="89" y="20"/>
                  </a:cubicBezTo>
                  <a:cubicBezTo>
                    <a:pt x="84" y="30"/>
                    <a:pt x="78" y="39"/>
                    <a:pt x="72" y="48"/>
                  </a:cubicBezTo>
                  <a:cubicBezTo>
                    <a:pt x="72" y="49"/>
                    <a:pt x="72" y="49"/>
                    <a:pt x="72" y="50"/>
                  </a:cubicBezTo>
                  <a:cubicBezTo>
                    <a:pt x="67" y="56"/>
                    <a:pt x="62" y="63"/>
                    <a:pt x="57" y="70"/>
                  </a:cubicBezTo>
                  <a:cubicBezTo>
                    <a:pt x="57" y="70"/>
                    <a:pt x="57" y="70"/>
                    <a:pt x="57" y="70"/>
                  </a:cubicBezTo>
                  <a:cubicBezTo>
                    <a:pt x="57" y="69"/>
                    <a:pt x="56" y="68"/>
                    <a:pt x="56" y="68"/>
                  </a:cubicBezTo>
                  <a:cubicBezTo>
                    <a:pt x="55" y="68"/>
                    <a:pt x="55" y="68"/>
                    <a:pt x="55" y="68"/>
                  </a:cubicBezTo>
                  <a:cubicBezTo>
                    <a:pt x="54" y="68"/>
                    <a:pt x="53" y="69"/>
                    <a:pt x="53" y="70"/>
                  </a:cubicBezTo>
                  <a:cubicBezTo>
                    <a:pt x="53" y="73"/>
                    <a:pt x="50" y="76"/>
                    <a:pt x="47" y="78"/>
                  </a:cubicBezTo>
                  <a:cubicBezTo>
                    <a:pt x="44" y="80"/>
                    <a:pt x="41" y="81"/>
                    <a:pt x="37" y="81"/>
                  </a:cubicBezTo>
                  <a:cubicBezTo>
                    <a:pt x="32" y="82"/>
                    <a:pt x="27" y="83"/>
                    <a:pt x="22" y="83"/>
                  </a:cubicBezTo>
                  <a:cubicBezTo>
                    <a:pt x="22" y="83"/>
                    <a:pt x="22" y="83"/>
                    <a:pt x="22" y="83"/>
                  </a:cubicBezTo>
                  <a:cubicBezTo>
                    <a:pt x="21" y="83"/>
                    <a:pt x="20" y="83"/>
                    <a:pt x="19" y="83"/>
                  </a:cubicBezTo>
                  <a:cubicBezTo>
                    <a:pt x="18" y="83"/>
                    <a:pt x="18" y="83"/>
                    <a:pt x="18" y="83"/>
                  </a:cubicBezTo>
                  <a:cubicBezTo>
                    <a:pt x="18" y="82"/>
                    <a:pt x="18" y="82"/>
                    <a:pt x="18" y="81"/>
                  </a:cubicBezTo>
                  <a:cubicBezTo>
                    <a:pt x="17" y="79"/>
                    <a:pt x="19" y="76"/>
                    <a:pt x="20" y="75"/>
                  </a:cubicBezTo>
                  <a:cubicBezTo>
                    <a:pt x="35" y="55"/>
                    <a:pt x="52" y="37"/>
                    <a:pt x="70" y="20"/>
                  </a:cubicBezTo>
                  <a:cubicBezTo>
                    <a:pt x="70" y="21"/>
                    <a:pt x="71" y="21"/>
                    <a:pt x="72" y="21"/>
                  </a:cubicBezTo>
                  <a:cubicBezTo>
                    <a:pt x="55" y="38"/>
                    <a:pt x="40" y="56"/>
                    <a:pt x="26" y="74"/>
                  </a:cubicBezTo>
                  <a:cubicBezTo>
                    <a:pt x="25" y="75"/>
                    <a:pt x="25" y="76"/>
                    <a:pt x="26" y="77"/>
                  </a:cubicBezTo>
                  <a:cubicBezTo>
                    <a:pt x="26" y="77"/>
                    <a:pt x="27" y="78"/>
                    <a:pt x="27" y="78"/>
                  </a:cubicBezTo>
                  <a:cubicBezTo>
                    <a:pt x="28" y="78"/>
                    <a:pt x="28" y="77"/>
                    <a:pt x="29" y="77"/>
                  </a:cubicBezTo>
                  <a:cubicBezTo>
                    <a:pt x="44" y="57"/>
                    <a:pt x="60" y="39"/>
                    <a:pt x="77" y="21"/>
                  </a:cubicBezTo>
                  <a:cubicBezTo>
                    <a:pt x="77" y="21"/>
                    <a:pt x="78" y="22"/>
                    <a:pt x="79" y="22"/>
                  </a:cubicBezTo>
                  <a:cubicBezTo>
                    <a:pt x="79" y="22"/>
                    <a:pt x="79" y="22"/>
                    <a:pt x="79" y="22"/>
                  </a:cubicBezTo>
                  <a:cubicBezTo>
                    <a:pt x="66" y="38"/>
                    <a:pt x="52" y="55"/>
                    <a:pt x="38" y="72"/>
                  </a:cubicBezTo>
                  <a:cubicBezTo>
                    <a:pt x="38" y="72"/>
                    <a:pt x="38" y="74"/>
                    <a:pt x="39" y="74"/>
                  </a:cubicBezTo>
                  <a:cubicBezTo>
                    <a:pt x="39" y="75"/>
                    <a:pt x="40" y="75"/>
                    <a:pt x="40" y="75"/>
                  </a:cubicBezTo>
                  <a:moveTo>
                    <a:pt x="45" y="40"/>
                  </a:moveTo>
                  <a:cubicBezTo>
                    <a:pt x="52" y="32"/>
                    <a:pt x="59" y="24"/>
                    <a:pt x="66" y="17"/>
                  </a:cubicBezTo>
                  <a:cubicBezTo>
                    <a:pt x="66" y="17"/>
                    <a:pt x="66" y="17"/>
                    <a:pt x="66" y="17"/>
                  </a:cubicBezTo>
                  <a:cubicBezTo>
                    <a:pt x="66" y="18"/>
                    <a:pt x="66" y="18"/>
                    <a:pt x="66" y="18"/>
                  </a:cubicBezTo>
                  <a:cubicBezTo>
                    <a:pt x="59" y="25"/>
                    <a:pt x="52" y="32"/>
                    <a:pt x="45" y="40"/>
                  </a:cubicBezTo>
                  <a:moveTo>
                    <a:pt x="98" y="40"/>
                  </a:moveTo>
                  <a:cubicBezTo>
                    <a:pt x="105" y="32"/>
                    <a:pt x="112" y="24"/>
                    <a:pt x="119" y="17"/>
                  </a:cubicBezTo>
                  <a:cubicBezTo>
                    <a:pt x="120" y="17"/>
                    <a:pt x="120" y="17"/>
                    <a:pt x="120" y="17"/>
                  </a:cubicBezTo>
                  <a:cubicBezTo>
                    <a:pt x="120" y="18"/>
                    <a:pt x="120" y="18"/>
                    <a:pt x="120" y="18"/>
                  </a:cubicBezTo>
                  <a:cubicBezTo>
                    <a:pt x="112" y="25"/>
                    <a:pt x="105" y="32"/>
                    <a:pt x="98" y="40"/>
                  </a:cubicBezTo>
                  <a:moveTo>
                    <a:pt x="123" y="197"/>
                  </a:moveTo>
                  <a:cubicBezTo>
                    <a:pt x="120" y="153"/>
                    <a:pt x="118" y="112"/>
                    <a:pt x="116" y="67"/>
                  </a:cubicBezTo>
                  <a:cubicBezTo>
                    <a:pt x="116" y="66"/>
                    <a:pt x="117" y="65"/>
                    <a:pt x="118" y="64"/>
                  </a:cubicBezTo>
                  <a:cubicBezTo>
                    <a:pt x="130" y="49"/>
                    <a:pt x="139" y="32"/>
                    <a:pt x="148" y="15"/>
                  </a:cubicBezTo>
                  <a:cubicBezTo>
                    <a:pt x="155" y="60"/>
                    <a:pt x="161" y="105"/>
                    <a:pt x="162" y="150"/>
                  </a:cubicBezTo>
                  <a:cubicBezTo>
                    <a:pt x="161" y="150"/>
                    <a:pt x="161" y="150"/>
                    <a:pt x="161" y="150"/>
                  </a:cubicBezTo>
                  <a:cubicBezTo>
                    <a:pt x="148" y="165"/>
                    <a:pt x="135" y="181"/>
                    <a:pt x="123" y="197"/>
                  </a:cubicBezTo>
                  <a:moveTo>
                    <a:pt x="87" y="32"/>
                  </a:moveTo>
                  <a:cubicBezTo>
                    <a:pt x="90" y="27"/>
                    <a:pt x="93" y="21"/>
                    <a:pt x="96" y="15"/>
                  </a:cubicBezTo>
                  <a:cubicBezTo>
                    <a:pt x="96" y="17"/>
                    <a:pt x="97" y="19"/>
                    <a:pt x="97" y="21"/>
                  </a:cubicBezTo>
                  <a:cubicBezTo>
                    <a:pt x="93" y="24"/>
                    <a:pt x="90" y="28"/>
                    <a:pt x="87" y="32"/>
                  </a:cubicBezTo>
                  <a:moveTo>
                    <a:pt x="9" y="80"/>
                  </a:moveTo>
                  <a:cubicBezTo>
                    <a:pt x="8" y="80"/>
                    <a:pt x="8" y="80"/>
                    <a:pt x="8" y="80"/>
                  </a:cubicBezTo>
                  <a:cubicBezTo>
                    <a:pt x="7" y="80"/>
                    <a:pt x="6" y="79"/>
                    <a:pt x="5" y="78"/>
                  </a:cubicBezTo>
                  <a:cubicBezTo>
                    <a:pt x="5" y="78"/>
                    <a:pt x="5" y="78"/>
                    <a:pt x="5" y="78"/>
                  </a:cubicBezTo>
                  <a:cubicBezTo>
                    <a:pt x="4" y="77"/>
                    <a:pt x="4" y="77"/>
                    <a:pt x="4" y="77"/>
                  </a:cubicBezTo>
                  <a:cubicBezTo>
                    <a:pt x="4" y="77"/>
                    <a:pt x="4" y="77"/>
                    <a:pt x="4" y="77"/>
                  </a:cubicBezTo>
                  <a:cubicBezTo>
                    <a:pt x="5" y="77"/>
                    <a:pt x="5" y="76"/>
                    <a:pt x="5" y="76"/>
                  </a:cubicBezTo>
                  <a:cubicBezTo>
                    <a:pt x="22" y="50"/>
                    <a:pt x="42" y="27"/>
                    <a:pt x="64" y="6"/>
                  </a:cubicBezTo>
                  <a:cubicBezTo>
                    <a:pt x="64" y="9"/>
                    <a:pt x="65" y="11"/>
                    <a:pt x="66" y="14"/>
                  </a:cubicBezTo>
                  <a:cubicBezTo>
                    <a:pt x="47" y="34"/>
                    <a:pt x="29" y="54"/>
                    <a:pt x="11" y="74"/>
                  </a:cubicBezTo>
                  <a:cubicBezTo>
                    <a:pt x="10" y="75"/>
                    <a:pt x="9" y="76"/>
                    <a:pt x="9" y="78"/>
                  </a:cubicBezTo>
                  <a:cubicBezTo>
                    <a:pt x="9" y="78"/>
                    <a:pt x="9" y="79"/>
                    <a:pt x="9" y="79"/>
                  </a:cubicBezTo>
                  <a:cubicBezTo>
                    <a:pt x="9" y="80"/>
                    <a:pt x="9" y="80"/>
                    <a:pt x="9" y="80"/>
                  </a:cubicBezTo>
                  <a:moveTo>
                    <a:pt x="62" y="80"/>
                  </a:moveTo>
                  <a:cubicBezTo>
                    <a:pt x="62" y="80"/>
                    <a:pt x="62" y="80"/>
                    <a:pt x="62" y="80"/>
                  </a:cubicBezTo>
                  <a:cubicBezTo>
                    <a:pt x="61" y="80"/>
                    <a:pt x="59" y="79"/>
                    <a:pt x="59" y="78"/>
                  </a:cubicBezTo>
                  <a:cubicBezTo>
                    <a:pt x="58" y="78"/>
                    <a:pt x="58" y="78"/>
                    <a:pt x="58" y="78"/>
                  </a:cubicBezTo>
                  <a:cubicBezTo>
                    <a:pt x="58" y="77"/>
                    <a:pt x="58" y="77"/>
                    <a:pt x="58" y="77"/>
                  </a:cubicBezTo>
                  <a:cubicBezTo>
                    <a:pt x="58" y="76"/>
                    <a:pt x="58" y="76"/>
                    <a:pt x="58" y="76"/>
                  </a:cubicBezTo>
                  <a:cubicBezTo>
                    <a:pt x="71" y="57"/>
                    <a:pt x="85" y="40"/>
                    <a:pt x="100" y="23"/>
                  </a:cubicBezTo>
                  <a:cubicBezTo>
                    <a:pt x="101" y="23"/>
                    <a:pt x="101" y="23"/>
                    <a:pt x="101" y="22"/>
                  </a:cubicBezTo>
                  <a:cubicBezTo>
                    <a:pt x="106" y="17"/>
                    <a:pt x="112" y="11"/>
                    <a:pt x="117" y="6"/>
                  </a:cubicBezTo>
                  <a:cubicBezTo>
                    <a:pt x="118" y="9"/>
                    <a:pt x="118" y="11"/>
                    <a:pt x="119" y="14"/>
                  </a:cubicBezTo>
                  <a:cubicBezTo>
                    <a:pt x="100" y="34"/>
                    <a:pt x="82" y="54"/>
                    <a:pt x="65" y="74"/>
                  </a:cubicBezTo>
                  <a:cubicBezTo>
                    <a:pt x="64" y="75"/>
                    <a:pt x="63" y="76"/>
                    <a:pt x="62" y="78"/>
                  </a:cubicBezTo>
                  <a:cubicBezTo>
                    <a:pt x="62" y="78"/>
                    <a:pt x="62" y="79"/>
                    <a:pt x="62" y="79"/>
                  </a:cubicBezTo>
                  <a:cubicBezTo>
                    <a:pt x="62" y="80"/>
                    <a:pt x="62" y="80"/>
                    <a:pt x="62" y="80"/>
                  </a:cubicBezTo>
                  <a:moveTo>
                    <a:pt x="118" y="0"/>
                  </a:moveTo>
                  <a:cubicBezTo>
                    <a:pt x="118" y="0"/>
                    <a:pt x="117" y="0"/>
                    <a:pt x="117" y="0"/>
                  </a:cubicBezTo>
                  <a:cubicBezTo>
                    <a:pt x="111" y="6"/>
                    <a:pt x="106" y="11"/>
                    <a:pt x="100" y="17"/>
                  </a:cubicBezTo>
                  <a:cubicBezTo>
                    <a:pt x="100" y="14"/>
                    <a:pt x="100" y="11"/>
                    <a:pt x="99" y="9"/>
                  </a:cubicBezTo>
                  <a:cubicBezTo>
                    <a:pt x="99" y="8"/>
                    <a:pt x="98" y="7"/>
                    <a:pt x="98" y="7"/>
                  </a:cubicBezTo>
                  <a:cubicBezTo>
                    <a:pt x="97" y="7"/>
                    <a:pt x="97" y="7"/>
                    <a:pt x="97" y="7"/>
                  </a:cubicBezTo>
                  <a:cubicBezTo>
                    <a:pt x="96" y="7"/>
                    <a:pt x="96" y="7"/>
                    <a:pt x="95" y="8"/>
                  </a:cubicBezTo>
                  <a:cubicBezTo>
                    <a:pt x="94" y="10"/>
                    <a:pt x="93" y="13"/>
                    <a:pt x="91" y="15"/>
                  </a:cubicBezTo>
                  <a:cubicBezTo>
                    <a:pt x="91" y="15"/>
                    <a:pt x="91" y="15"/>
                    <a:pt x="91" y="15"/>
                  </a:cubicBezTo>
                  <a:cubicBezTo>
                    <a:pt x="91" y="15"/>
                    <a:pt x="90" y="15"/>
                    <a:pt x="90" y="15"/>
                  </a:cubicBezTo>
                  <a:cubicBezTo>
                    <a:pt x="87" y="17"/>
                    <a:pt x="83" y="18"/>
                    <a:pt x="79" y="18"/>
                  </a:cubicBezTo>
                  <a:cubicBezTo>
                    <a:pt x="79" y="18"/>
                    <a:pt x="79" y="18"/>
                    <a:pt x="79" y="18"/>
                  </a:cubicBezTo>
                  <a:cubicBezTo>
                    <a:pt x="79" y="18"/>
                    <a:pt x="79" y="18"/>
                    <a:pt x="79" y="18"/>
                  </a:cubicBezTo>
                  <a:cubicBezTo>
                    <a:pt x="78" y="17"/>
                    <a:pt x="78" y="17"/>
                    <a:pt x="78" y="17"/>
                  </a:cubicBezTo>
                  <a:cubicBezTo>
                    <a:pt x="78" y="17"/>
                    <a:pt x="77" y="16"/>
                    <a:pt x="77" y="16"/>
                  </a:cubicBezTo>
                  <a:cubicBezTo>
                    <a:pt x="76" y="16"/>
                    <a:pt x="76" y="17"/>
                    <a:pt x="75" y="17"/>
                  </a:cubicBezTo>
                  <a:cubicBezTo>
                    <a:pt x="75" y="17"/>
                    <a:pt x="75" y="17"/>
                    <a:pt x="75" y="17"/>
                  </a:cubicBezTo>
                  <a:cubicBezTo>
                    <a:pt x="73" y="17"/>
                    <a:pt x="72" y="17"/>
                    <a:pt x="70" y="16"/>
                  </a:cubicBezTo>
                  <a:cubicBezTo>
                    <a:pt x="70" y="15"/>
                    <a:pt x="70" y="14"/>
                    <a:pt x="69" y="13"/>
                  </a:cubicBezTo>
                  <a:cubicBezTo>
                    <a:pt x="69" y="12"/>
                    <a:pt x="69" y="12"/>
                    <a:pt x="69" y="12"/>
                  </a:cubicBezTo>
                  <a:cubicBezTo>
                    <a:pt x="68" y="9"/>
                    <a:pt x="68" y="5"/>
                    <a:pt x="67" y="1"/>
                  </a:cubicBezTo>
                  <a:cubicBezTo>
                    <a:pt x="67" y="1"/>
                    <a:pt x="66" y="0"/>
                    <a:pt x="66" y="0"/>
                  </a:cubicBezTo>
                  <a:cubicBezTo>
                    <a:pt x="65" y="0"/>
                    <a:pt x="65" y="0"/>
                    <a:pt x="65" y="0"/>
                  </a:cubicBezTo>
                  <a:cubicBezTo>
                    <a:pt x="64" y="0"/>
                    <a:pt x="64" y="0"/>
                    <a:pt x="64" y="0"/>
                  </a:cubicBezTo>
                  <a:cubicBezTo>
                    <a:pt x="40" y="22"/>
                    <a:pt x="20" y="47"/>
                    <a:pt x="2" y="74"/>
                  </a:cubicBezTo>
                  <a:cubicBezTo>
                    <a:pt x="1" y="74"/>
                    <a:pt x="1" y="75"/>
                    <a:pt x="1" y="76"/>
                  </a:cubicBezTo>
                  <a:cubicBezTo>
                    <a:pt x="0" y="77"/>
                    <a:pt x="0" y="77"/>
                    <a:pt x="0" y="77"/>
                  </a:cubicBezTo>
                  <a:cubicBezTo>
                    <a:pt x="0" y="78"/>
                    <a:pt x="1" y="79"/>
                    <a:pt x="1" y="80"/>
                  </a:cubicBezTo>
                  <a:cubicBezTo>
                    <a:pt x="2" y="80"/>
                    <a:pt x="2" y="81"/>
                    <a:pt x="3" y="81"/>
                  </a:cubicBezTo>
                  <a:cubicBezTo>
                    <a:pt x="3" y="81"/>
                    <a:pt x="3" y="81"/>
                    <a:pt x="3" y="81"/>
                  </a:cubicBezTo>
                  <a:cubicBezTo>
                    <a:pt x="2" y="82"/>
                    <a:pt x="2" y="83"/>
                    <a:pt x="2" y="83"/>
                  </a:cubicBezTo>
                  <a:cubicBezTo>
                    <a:pt x="10" y="127"/>
                    <a:pt x="14" y="171"/>
                    <a:pt x="14" y="216"/>
                  </a:cubicBezTo>
                  <a:cubicBezTo>
                    <a:pt x="14" y="216"/>
                    <a:pt x="14" y="216"/>
                    <a:pt x="14" y="216"/>
                  </a:cubicBezTo>
                  <a:cubicBezTo>
                    <a:pt x="14" y="216"/>
                    <a:pt x="14" y="216"/>
                    <a:pt x="14" y="216"/>
                  </a:cubicBezTo>
                  <a:cubicBezTo>
                    <a:pt x="14" y="216"/>
                    <a:pt x="14" y="216"/>
                    <a:pt x="14" y="216"/>
                  </a:cubicBezTo>
                  <a:cubicBezTo>
                    <a:pt x="15" y="217"/>
                    <a:pt x="15" y="217"/>
                    <a:pt x="15" y="217"/>
                  </a:cubicBezTo>
                  <a:cubicBezTo>
                    <a:pt x="22" y="223"/>
                    <a:pt x="31" y="225"/>
                    <a:pt x="40" y="225"/>
                  </a:cubicBezTo>
                  <a:cubicBezTo>
                    <a:pt x="44" y="225"/>
                    <a:pt x="49" y="225"/>
                    <a:pt x="53" y="223"/>
                  </a:cubicBezTo>
                  <a:cubicBezTo>
                    <a:pt x="56" y="221"/>
                    <a:pt x="58" y="219"/>
                    <a:pt x="60" y="217"/>
                  </a:cubicBezTo>
                  <a:cubicBezTo>
                    <a:pt x="61" y="217"/>
                    <a:pt x="61" y="217"/>
                    <a:pt x="61" y="217"/>
                  </a:cubicBezTo>
                  <a:cubicBezTo>
                    <a:pt x="61" y="217"/>
                    <a:pt x="61" y="217"/>
                    <a:pt x="62" y="217"/>
                  </a:cubicBezTo>
                  <a:cubicBezTo>
                    <a:pt x="63" y="216"/>
                    <a:pt x="63" y="215"/>
                    <a:pt x="63" y="214"/>
                  </a:cubicBezTo>
                  <a:cubicBezTo>
                    <a:pt x="62" y="214"/>
                    <a:pt x="62" y="214"/>
                    <a:pt x="62" y="214"/>
                  </a:cubicBezTo>
                  <a:cubicBezTo>
                    <a:pt x="64" y="211"/>
                    <a:pt x="66" y="209"/>
                    <a:pt x="67" y="207"/>
                  </a:cubicBezTo>
                  <a:cubicBezTo>
                    <a:pt x="68" y="210"/>
                    <a:pt x="68" y="213"/>
                    <a:pt x="68" y="216"/>
                  </a:cubicBezTo>
                  <a:cubicBezTo>
                    <a:pt x="68" y="216"/>
                    <a:pt x="68" y="216"/>
                    <a:pt x="68" y="216"/>
                  </a:cubicBezTo>
                  <a:cubicBezTo>
                    <a:pt x="68" y="216"/>
                    <a:pt x="68" y="216"/>
                    <a:pt x="68" y="216"/>
                  </a:cubicBezTo>
                  <a:cubicBezTo>
                    <a:pt x="68" y="216"/>
                    <a:pt x="68" y="216"/>
                    <a:pt x="68" y="216"/>
                  </a:cubicBezTo>
                  <a:cubicBezTo>
                    <a:pt x="68" y="217"/>
                    <a:pt x="68" y="217"/>
                    <a:pt x="68" y="217"/>
                  </a:cubicBezTo>
                  <a:cubicBezTo>
                    <a:pt x="75" y="223"/>
                    <a:pt x="84" y="225"/>
                    <a:pt x="93" y="225"/>
                  </a:cubicBezTo>
                  <a:cubicBezTo>
                    <a:pt x="98" y="225"/>
                    <a:pt x="102" y="225"/>
                    <a:pt x="106" y="223"/>
                  </a:cubicBezTo>
                  <a:cubicBezTo>
                    <a:pt x="109" y="221"/>
                    <a:pt x="112" y="219"/>
                    <a:pt x="114" y="217"/>
                  </a:cubicBezTo>
                  <a:cubicBezTo>
                    <a:pt x="114" y="217"/>
                    <a:pt x="114" y="217"/>
                    <a:pt x="114" y="217"/>
                  </a:cubicBezTo>
                  <a:cubicBezTo>
                    <a:pt x="114" y="217"/>
                    <a:pt x="115" y="217"/>
                    <a:pt x="115" y="217"/>
                  </a:cubicBezTo>
                  <a:cubicBezTo>
                    <a:pt x="116" y="216"/>
                    <a:pt x="116" y="215"/>
                    <a:pt x="116" y="214"/>
                  </a:cubicBezTo>
                  <a:cubicBezTo>
                    <a:pt x="116" y="214"/>
                    <a:pt x="116" y="214"/>
                    <a:pt x="116" y="214"/>
                  </a:cubicBezTo>
                  <a:cubicBezTo>
                    <a:pt x="130" y="193"/>
                    <a:pt x="146" y="173"/>
                    <a:pt x="163" y="154"/>
                  </a:cubicBezTo>
                  <a:cubicBezTo>
                    <a:pt x="164" y="155"/>
                    <a:pt x="164" y="155"/>
                    <a:pt x="164" y="155"/>
                  </a:cubicBezTo>
                  <a:cubicBezTo>
                    <a:pt x="165" y="155"/>
                    <a:pt x="166" y="154"/>
                    <a:pt x="166" y="153"/>
                  </a:cubicBezTo>
                  <a:cubicBezTo>
                    <a:pt x="165" y="105"/>
                    <a:pt x="159" y="56"/>
                    <a:pt x="151" y="9"/>
                  </a:cubicBezTo>
                  <a:cubicBezTo>
                    <a:pt x="151" y="8"/>
                    <a:pt x="150" y="7"/>
                    <a:pt x="149" y="7"/>
                  </a:cubicBezTo>
                  <a:cubicBezTo>
                    <a:pt x="149" y="7"/>
                    <a:pt x="149" y="7"/>
                    <a:pt x="149" y="7"/>
                  </a:cubicBezTo>
                  <a:cubicBezTo>
                    <a:pt x="148" y="7"/>
                    <a:pt x="148" y="7"/>
                    <a:pt x="147" y="8"/>
                  </a:cubicBezTo>
                  <a:cubicBezTo>
                    <a:pt x="146" y="10"/>
                    <a:pt x="145" y="13"/>
                    <a:pt x="143" y="15"/>
                  </a:cubicBezTo>
                  <a:cubicBezTo>
                    <a:pt x="140" y="17"/>
                    <a:pt x="136" y="18"/>
                    <a:pt x="132" y="18"/>
                  </a:cubicBezTo>
                  <a:cubicBezTo>
                    <a:pt x="132" y="18"/>
                    <a:pt x="132" y="18"/>
                    <a:pt x="132" y="18"/>
                  </a:cubicBezTo>
                  <a:cubicBezTo>
                    <a:pt x="132" y="18"/>
                    <a:pt x="132" y="18"/>
                    <a:pt x="132" y="18"/>
                  </a:cubicBezTo>
                  <a:cubicBezTo>
                    <a:pt x="131" y="17"/>
                    <a:pt x="131" y="17"/>
                    <a:pt x="131" y="17"/>
                  </a:cubicBezTo>
                  <a:cubicBezTo>
                    <a:pt x="131" y="17"/>
                    <a:pt x="131" y="16"/>
                    <a:pt x="130" y="16"/>
                  </a:cubicBezTo>
                  <a:cubicBezTo>
                    <a:pt x="130" y="16"/>
                    <a:pt x="129" y="17"/>
                    <a:pt x="129" y="17"/>
                  </a:cubicBezTo>
                  <a:cubicBezTo>
                    <a:pt x="128" y="17"/>
                    <a:pt x="128" y="17"/>
                    <a:pt x="128" y="17"/>
                  </a:cubicBezTo>
                  <a:cubicBezTo>
                    <a:pt x="127" y="17"/>
                    <a:pt x="125" y="17"/>
                    <a:pt x="123" y="16"/>
                  </a:cubicBezTo>
                  <a:cubicBezTo>
                    <a:pt x="123" y="15"/>
                    <a:pt x="123" y="14"/>
                    <a:pt x="123" y="13"/>
                  </a:cubicBezTo>
                  <a:cubicBezTo>
                    <a:pt x="122" y="12"/>
                    <a:pt x="122" y="12"/>
                    <a:pt x="122" y="12"/>
                  </a:cubicBezTo>
                  <a:cubicBezTo>
                    <a:pt x="122" y="9"/>
                    <a:pt x="121" y="5"/>
                    <a:pt x="120" y="1"/>
                  </a:cubicBezTo>
                  <a:cubicBezTo>
                    <a:pt x="120" y="1"/>
                    <a:pt x="120" y="0"/>
                    <a:pt x="119" y="0"/>
                  </a:cubicBezTo>
                  <a:cubicBezTo>
                    <a:pt x="119" y="0"/>
                    <a:pt x="118" y="0"/>
                    <a:pt x="118" y="0"/>
                  </a:cubicBezTo>
                </a:path>
              </a:pathLst>
            </a:custGeom>
            <a:solidFill>
              <a:srgbClr val="B2B2B2"/>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14" name="Freeform 844"/>
            <p:cNvSpPr>
              <a:spLocks noEditPoints="1"/>
            </p:cNvSpPr>
            <p:nvPr/>
          </p:nvSpPr>
          <p:spPr bwMode="auto">
            <a:xfrm>
              <a:off x="2862261" y="4342493"/>
              <a:ext cx="74376" cy="144272"/>
            </a:xfrm>
            <a:custGeom>
              <a:avLst/>
              <a:gdLst>
                <a:gd name="T0" fmla="*/ 5 w 35"/>
                <a:gd name="T1" fmla="*/ 30 h 68"/>
                <a:gd name="T2" fmla="*/ 8 w 35"/>
                <a:gd name="T3" fmla="*/ 26 h 68"/>
                <a:gd name="T4" fmla="*/ 27 w 35"/>
                <a:gd name="T5" fmla="*/ 7 h 68"/>
                <a:gd name="T6" fmla="*/ 31 w 35"/>
                <a:gd name="T7" fmla="*/ 34 h 68"/>
                <a:gd name="T8" fmla="*/ 6 w 35"/>
                <a:gd name="T9" fmla="*/ 61 h 68"/>
                <a:gd name="T10" fmla="*/ 4 w 35"/>
                <a:gd name="T11" fmla="*/ 34 h 68"/>
                <a:gd name="T12" fmla="*/ 4 w 35"/>
                <a:gd name="T13" fmla="*/ 33 h 68"/>
                <a:gd name="T14" fmla="*/ 5 w 35"/>
                <a:gd name="T15" fmla="*/ 30 h 68"/>
                <a:gd name="T16" fmla="*/ 3 w 35"/>
                <a:gd name="T17" fmla="*/ 29 h 68"/>
                <a:gd name="T18" fmla="*/ 5 w 35"/>
                <a:gd name="T19" fmla="*/ 30 h 68"/>
                <a:gd name="T20" fmla="*/ 28 w 35"/>
                <a:gd name="T21" fmla="*/ 0 h 68"/>
                <a:gd name="T22" fmla="*/ 27 w 35"/>
                <a:gd name="T23" fmla="*/ 1 h 68"/>
                <a:gd name="T24" fmla="*/ 6 w 35"/>
                <a:gd name="T25" fmla="*/ 23 h 68"/>
                <a:gd name="T26" fmla="*/ 1 w 35"/>
                <a:gd name="T27" fmla="*/ 28 h 68"/>
                <a:gd name="T28" fmla="*/ 0 w 35"/>
                <a:gd name="T29" fmla="*/ 33 h 68"/>
                <a:gd name="T30" fmla="*/ 0 w 35"/>
                <a:gd name="T31" fmla="*/ 34 h 68"/>
                <a:gd name="T32" fmla="*/ 2 w 35"/>
                <a:gd name="T33" fmla="*/ 66 h 68"/>
                <a:gd name="T34" fmla="*/ 4 w 35"/>
                <a:gd name="T35" fmla="*/ 68 h 68"/>
                <a:gd name="T36" fmla="*/ 4 w 35"/>
                <a:gd name="T37" fmla="*/ 68 h 68"/>
                <a:gd name="T38" fmla="*/ 6 w 35"/>
                <a:gd name="T39" fmla="*/ 67 h 68"/>
                <a:gd name="T40" fmla="*/ 34 w 35"/>
                <a:gd name="T41" fmla="*/ 36 h 68"/>
                <a:gd name="T42" fmla="*/ 35 w 35"/>
                <a:gd name="T43" fmla="*/ 34 h 68"/>
                <a:gd name="T44" fmla="*/ 30 w 35"/>
                <a:gd name="T45" fmla="*/ 2 h 68"/>
                <a:gd name="T46" fmla="*/ 29 w 35"/>
                <a:gd name="T47" fmla="*/ 0 h 68"/>
                <a:gd name="T48" fmla="*/ 28 w 35"/>
                <a:gd name="T4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 h="68">
                  <a:moveTo>
                    <a:pt x="5" y="30"/>
                  </a:moveTo>
                  <a:cubicBezTo>
                    <a:pt x="5" y="29"/>
                    <a:pt x="7" y="27"/>
                    <a:pt x="8" y="26"/>
                  </a:cubicBezTo>
                  <a:cubicBezTo>
                    <a:pt x="15" y="20"/>
                    <a:pt x="21" y="14"/>
                    <a:pt x="27" y="7"/>
                  </a:cubicBezTo>
                  <a:cubicBezTo>
                    <a:pt x="27" y="16"/>
                    <a:pt x="29" y="25"/>
                    <a:pt x="31" y="34"/>
                  </a:cubicBezTo>
                  <a:cubicBezTo>
                    <a:pt x="22" y="42"/>
                    <a:pt x="13" y="51"/>
                    <a:pt x="6" y="61"/>
                  </a:cubicBezTo>
                  <a:cubicBezTo>
                    <a:pt x="5" y="52"/>
                    <a:pt x="5" y="43"/>
                    <a:pt x="4" y="34"/>
                  </a:cubicBezTo>
                  <a:cubicBezTo>
                    <a:pt x="4" y="34"/>
                    <a:pt x="4" y="33"/>
                    <a:pt x="4" y="33"/>
                  </a:cubicBezTo>
                  <a:cubicBezTo>
                    <a:pt x="4" y="32"/>
                    <a:pt x="4" y="31"/>
                    <a:pt x="5" y="30"/>
                  </a:cubicBezTo>
                  <a:cubicBezTo>
                    <a:pt x="3" y="29"/>
                    <a:pt x="3" y="29"/>
                    <a:pt x="3" y="29"/>
                  </a:cubicBezTo>
                  <a:cubicBezTo>
                    <a:pt x="5" y="30"/>
                    <a:pt x="5" y="30"/>
                    <a:pt x="5" y="30"/>
                  </a:cubicBezTo>
                  <a:moveTo>
                    <a:pt x="28" y="0"/>
                  </a:moveTo>
                  <a:cubicBezTo>
                    <a:pt x="28" y="0"/>
                    <a:pt x="27" y="0"/>
                    <a:pt x="27" y="1"/>
                  </a:cubicBezTo>
                  <a:cubicBezTo>
                    <a:pt x="21" y="9"/>
                    <a:pt x="14" y="16"/>
                    <a:pt x="6" y="23"/>
                  </a:cubicBezTo>
                  <a:cubicBezTo>
                    <a:pt x="4" y="24"/>
                    <a:pt x="2" y="26"/>
                    <a:pt x="1" y="28"/>
                  </a:cubicBezTo>
                  <a:cubicBezTo>
                    <a:pt x="0" y="30"/>
                    <a:pt x="0" y="32"/>
                    <a:pt x="0" y="33"/>
                  </a:cubicBezTo>
                  <a:cubicBezTo>
                    <a:pt x="0" y="34"/>
                    <a:pt x="0" y="34"/>
                    <a:pt x="0" y="34"/>
                  </a:cubicBezTo>
                  <a:cubicBezTo>
                    <a:pt x="1" y="45"/>
                    <a:pt x="1" y="56"/>
                    <a:pt x="2" y="66"/>
                  </a:cubicBezTo>
                  <a:cubicBezTo>
                    <a:pt x="2" y="67"/>
                    <a:pt x="3" y="68"/>
                    <a:pt x="4" y="68"/>
                  </a:cubicBezTo>
                  <a:cubicBezTo>
                    <a:pt x="4" y="68"/>
                    <a:pt x="4" y="68"/>
                    <a:pt x="4" y="68"/>
                  </a:cubicBezTo>
                  <a:cubicBezTo>
                    <a:pt x="5" y="68"/>
                    <a:pt x="6" y="68"/>
                    <a:pt x="6" y="67"/>
                  </a:cubicBezTo>
                  <a:cubicBezTo>
                    <a:pt x="14" y="56"/>
                    <a:pt x="24" y="46"/>
                    <a:pt x="34" y="36"/>
                  </a:cubicBezTo>
                  <a:cubicBezTo>
                    <a:pt x="35" y="36"/>
                    <a:pt x="35" y="35"/>
                    <a:pt x="35" y="34"/>
                  </a:cubicBezTo>
                  <a:cubicBezTo>
                    <a:pt x="32" y="24"/>
                    <a:pt x="31" y="13"/>
                    <a:pt x="30" y="2"/>
                  </a:cubicBezTo>
                  <a:cubicBezTo>
                    <a:pt x="30" y="1"/>
                    <a:pt x="30" y="0"/>
                    <a:pt x="29" y="0"/>
                  </a:cubicBezTo>
                  <a:cubicBezTo>
                    <a:pt x="29" y="0"/>
                    <a:pt x="28" y="0"/>
                    <a:pt x="28" y="0"/>
                  </a:cubicBezTo>
                </a:path>
              </a:pathLst>
            </a:custGeom>
            <a:solidFill>
              <a:srgbClr val="B2B2B2"/>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15" name="Freeform 845"/>
            <p:cNvSpPr/>
            <p:nvPr/>
          </p:nvSpPr>
          <p:spPr bwMode="auto">
            <a:xfrm>
              <a:off x="2764586" y="4516337"/>
              <a:ext cx="52870" cy="144272"/>
            </a:xfrm>
            <a:custGeom>
              <a:avLst/>
              <a:gdLst>
                <a:gd name="T0" fmla="*/ 7 w 25"/>
                <a:gd name="T1" fmla="*/ 0 h 68"/>
                <a:gd name="T2" fmla="*/ 0 w 25"/>
                <a:gd name="T3" fmla="*/ 15 h 68"/>
                <a:gd name="T4" fmla="*/ 5 w 25"/>
                <a:gd name="T5" fmla="*/ 23 h 68"/>
                <a:gd name="T6" fmla="*/ 10 w 25"/>
                <a:gd name="T7" fmla="*/ 21 h 68"/>
                <a:gd name="T8" fmla="*/ 5 w 25"/>
                <a:gd name="T9" fmla="*/ 29 h 68"/>
                <a:gd name="T10" fmla="*/ 3 w 25"/>
                <a:gd name="T11" fmla="*/ 36 h 68"/>
                <a:gd name="T12" fmla="*/ 8 w 25"/>
                <a:gd name="T13" fmla="*/ 39 h 68"/>
                <a:gd name="T14" fmla="*/ 6 w 25"/>
                <a:gd name="T15" fmla="*/ 49 h 68"/>
                <a:gd name="T16" fmla="*/ 17 w 25"/>
                <a:gd name="T17" fmla="*/ 49 h 68"/>
                <a:gd name="T18" fmla="*/ 8 w 25"/>
                <a:gd name="T19" fmla="*/ 63 h 68"/>
                <a:gd name="T20" fmla="*/ 10 w 25"/>
                <a:gd name="T21" fmla="*/ 67 h 68"/>
                <a:gd name="T22" fmla="*/ 15 w 25"/>
                <a:gd name="T23" fmla="*/ 68 h 68"/>
                <a:gd name="T24" fmla="*/ 20 w 25"/>
                <a:gd name="T25" fmla="*/ 66 h 68"/>
                <a:gd name="T26" fmla="*/ 20 w 25"/>
                <a:gd name="T27" fmla="*/ 66 h 68"/>
                <a:gd name="T28" fmla="*/ 21 w 25"/>
                <a:gd name="T29" fmla="*/ 63 h 68"/>
                <a:gd name="T30" fmla="*/ 14 w 25"/>
                <a:gd name="T31" fmla="*/ 64 h 68"/>
                <a:gd name="T32" fmla="*/ 14 w 25"/>
                <a:gd name="T33" fmla="*/ 64 h 68"/>
                <a:gd name="T34" fmla="*/ 12 w 25"/>
                <a:gd name="T35" fmla="*/ 63 h 68"/>
                <a:gd name="T36" fmla="*/ 24 w 25"/>
                <a:gd name="T37" fmla="*/ 46 h 68"/>
                <a:gd name="T38" fmla="*/ 23 w 25"/>
                <a:gd name="T39" fmla="*/ 43 h 68"/>
                <a:gd name="T40" fmla="*/ 12 w 25"/>
                <a:gd name="T41" fmla="*/ 46 h 68"/>
                <a:gd name="T42" fmla="*/ 14 w 25"/>
                <a:gd name="T43" fmla="*/ 39 h 68"/>
                <a:gd name="T44" fmla="*/ 23 w 25"/>
                <a:gd name="T45" fmla="*/ 32 h 68"/>
                <a:gd name="T46" fmla="*/ 21 w 25"/>
                <a:gd name="T47" fmla="*/ 31 h 68"/>
                <a:gd name="T48" fmla="*/ 11 w 25"/>
                <a:gd name="T49" fmla="*/ 35 h 68"/>
                <a:gd name="T50" fmla="*/ 9 w 25"/>
                <a:gd name="T51" fmla="*/ 35 h 68"/>
                <a:gd name="T52" fmla="*/ 7 w 25"/>
                <a:gd name="T53" fmla="*/ 34 h 68"/>
                <a:gd name="T54" fmla="*/ 8 w 25"/>
                <a:gd name="T55" fmla="*/ 32 h 68"/>
                <a:gd name="T56" fmla="*/ 22 w 25"/>
                <a:gd name="T57" fmla="*/ 12 h 68"/>
                <a:gd name="T58" fmla="*/ 19 w 25"/>
                <a:gd name="T59" fmla="*/ 11 h 68"/>
                <a:gd name="T60" fmla="*/ 6 w 25"/>
                <a:gd name="T61" fmla="*/ 19 h 68"/>
                <a:gd name="T62" fmla="*/ 5 w 25"/>
                <a:gd name="T63" fmla="*/ 19 h 68"/>
                <a:gd name="T64" fmla="*/ 4 w 25"/>
                <a:gd name="T65" fmla="*/ 15 h 68"/>
                <a:gd name="T66" fmla="*/ 10 w 25"/>
                <a:gd name="T67" fmla="*/ 3 h 68"/>
                <a:gd name="T68" fmla="*/ 8 w 25"/>
                <a:gd name="T6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 h="68">
                  <a:moveTo>
                    <a:pt x="8" y="0"/>
                  </a:moveTo>
                  <a:cubicBezTo>
                    <a:pt x="8" y="0"/>
                    <a:pt x="7" y="0"/>
                    <a:pt x="7" y="0"/>
                  </a:cubicBezTo>
                  <a:cubicBezTo>
                    <a:pt x="4" y="4"/>
                    <a:pt x="1" y="8"/>
                    <a:pt x="0" y="12"/>
                  </a:cubicBezTo>
                  <a:cubicBezTo>
                    <a:pt x="0" y="13"/>
                    <a:pt x="0" y="14"/>
                    <a:pt x="0" y="15"/>
                  </a:cubicBezTo>
                  <a:cubicBezTo>
                    <a:pt x="0" y="17"/>
                    <a:pt x="0" y="18"/>
                    <a:pt x="1" y="20"/>
                  </a:cubicBezTo>
                  <a:cubicBezTo>
                    <a:pt x="1" y="21"/>
                    <a:pt x="3" y="23"/>
                    <a:pt x="5" y="23"/>
                  </a:cubicBezTo>
                  <a:cubicBezTo>
                    <a:pt x="5" y="23"/>
                    <a:pt x="5" y="23"/>
                    <a:pt x="5" y="23"/>
                  </a:cubicBezTo>
                  <a:cubicBezTo>
                    <a:pt x="7" y="23"/>
                    <a:pt x="9" y="22"/>
                    <a:pt x="10" y="21"/>
                  </a:cubicBezTo>
                  <a:cubicBezTo>
                    <a:pt x="11" y="21"/>
                    <a:pt x="12" y="20"/>
                    <a:pt x="12" y="20"/>
                  </a:cubicBezTo>
                  <a:cubicBezTo>
                    <a:pt x="10" y="23"/>
                    <a:pt x="8" y="26"/>
                    <a:pt x="5" y="29"/>
                  </a:cubicBezTo>
                  <a:cubicBezTo>
                    <a:pt x="4" y="30"/>
                    <a:pt x="3" y="32"/>
                    <a:pt x="3" y="34"/>
                  </a:cubicBezTo>
                  <a:cubicBezTo>
                    <a:pt x="3" y="35"/>
                    <a:pt x="3" y="35"/>
                    <a:pt x="3" y="36"/>
                  </a:cubicBezTo>
                  <a:cubicBezTo>
                    <a:pt x="4" y="37"/>
                    <a:pt x="5" y="38"/>
                    <a:pt x="6" y="38"/>
                  </a:cubicBezTo>
                  <a:cubicBezTo>
                    <a:pt x="7" y="39"/>
                    <a:pt x="8" y="39"/>
                    <a:pt x="8" y="39"/>
                  </a:cubicBezTo>
                  <a:cubicBezTo>
                    <a:pt x="7" y="41"/>
                    <a:pt x="6" y="44"/>
                    <a:pt x="5" y="47"/>
                  </a:cubicBezTo>
                  <a:cubicBezTo>
                    <a:pt x="5" y="48"/>
                    <a:pt x="5" y="49"/>
                    <a:pt x="6" y="49"/>
                  </a:cubicBezTo>
                  <a:cubicBezTo>
                    <a:pt x="8" y="50"/>
                    <a:pt x="10" y="50"/>
                    <a:pt x="12" y="50"/>
                  </a:cubicBezTo>
                  <a:cubicBezTo>
                    <a:pt x="13" y="50"/>
                    <a:pt x="15" y="50"/>
                    <a:pt x="17" y="49"/>
                  </a:cubicBezTo>
                  <a:cubicBezTo>
                    <a:pt x="15" y="53"/>
                    <a:pt x="12" y="56"/>
                    <a:pt x="9" y="60"/>
                  </a:cubicBezTo>
                  <a:cubicBezTo>
                    <a:pt x="9" y="60"/>
                    <a:pt x="9" y="61"/>
                    <a:pt x="8" y="63"/>
                  </a:cubicBezTo>
                  <a:cubicBezTo>
                    <a:pt x="8" y="63"/>
                    <a:pt x="8" y="63"/>
                    <a:pt x="8" y="63"/>
                  </a:cubicBezTo>
                  <a:cubicBezTo>
                    <a:pt x="8" y="65"/>
                    <a:pt x="9" y="66"/>
                    <a:pt x="10" y="67"/>
                  </a:cubicBezTo>
                  <a:cubicBezTo>
                    <a:pt x="11" y="67"/>
                    <a:pt x="13" y="68"/>
                    <a:pt x="14" y="68"/>
                  </a:cubicBezTo>
                  <a:cubicBezTo>
                    <a:pt x="15" y="68"/>
                    <a:pt x="15" y="68"/>
                    <a:pt x="15" y="68"/>
                  </a:cubicBezTo>
                  <a:cubicBezTo>
                    <a:pt x="17" y="67"/>
                    <a:pt x="19" y="66"/>
                    <a:pt x="20" y="66"/>
                  </a:cubicBezTo>
                  <a:cubicBezTo>
                    <a:pt x="20" y="66"/>
                    <a:pt x="20" y="66"/>
                    <a:pt x="20" y="66"/>
                  </a:cubicBezTo>
                  <a:cubicBezTo>
                    <a:pt x="20" y="66"/>
                    <a:pt x="20" y="66"/>
                    <a:pt x="20" y="66"/>
                  </a:cubicBezTo>
                  <a:cubicBezTo>
                    <a:pt x="20" y="66"/>
                    <a:pt x="20" y="66"/>
                    <a:pt x="20" y="66"/>
                  </a:cubicBezTo>
                  <a:cubicBezTo>
                    <a:pt x="21" y="66"/>
                    <a:pt x="22" y="66"/>
                    <a:pt x="22" y="65"/>
                  </a:cubicBezTo>
                  <a:cubicBezTo>
                    <a:pt x="23" y="64"/>
                    <a:pt x="22" y="63"/>
                    <a:pt x="21" y="63"/>
                  </a:cubicBezTo>
                  <a:cubicBezTo>
                    <a:pt x="20" y="62"/>
                    <a:pt x="20" y="62"/>
                    <a:pt x="20" y="62"/>
                  </a:cubicBezTo>
                  <a:cubicBezTo>
                    <a:pt x="17" y="62"/>
                    <a:pt x="16" y="63"/>
                    <a:pt x="14" y="64"/>
                  </a:cubicBezTo>
                  <a:cubicBezTo>
                    <a:pt x="14" y="64"/>
                    <a:pt x="14" y="64"/>
                    <a:pt x="14" y="64"/>
                  </a:cubicBezTo>
                  <a:cubicBezTo>
                    <a:pt x="14" y="64"/>
                    <a:pt x="14" y="64"/>
                    <a:pt x="14" y="64"/>
                  </a:cubicBezTo>
                  <a:cubicBezTo>
                    <a:pt x="13" y="64"/>
                    <a:pt x="13" y="63"/>
                    <a:pt x="13" y="63"/>
                  </a:cubicBezTo>
                  <a:cubicBezTo>
                    <a:pt x="12" y="63"/>
                    <a:pt x="12" y="63"/>
                    <a:pt x="12" y="63"/>
                  </a:cubicBezTo>
                  <a:cubicBezTo>
                    <a:pt x="12" y="63"/>
                    <a:pt x="12" y="63"/>
                    <a:pt x="13" y="62"/>
                  </a:cubicBezTo>
                  <a:cubicBezTo>
                    <a:pt x="17" y="57"/>
                    <a:pt x="20" y="51"/>
                    <a:pt x="24" y="46"/>
                  </a:cubicBezTo>
                  <a:cubicBezTo>
                    <a:pt x="25" y="45"/>
                    <a:pt x="25" y="44"/>
                    <a:pt x="24" y="43"/>
                  </a:cubicBezTo>
                  <a:cubicBezTo>
                    <a:pt x="24" y="43"/>
                    <a:pt x="23" y="43"/>
                    <a:pt x="23" y="43"/>
                  </a:cubicBezTo>
                  <a:cubicBezTo>
                    <a:pt x="22" y="43"/>
                    <a:pt x="22" y="43"/>
                    <a:pt x="22" y="43"/>
                  </a:cubicBezTo>
                  <a:cubicBezTo>
                    <a:pt x="19" y="45"/>
                    <a:pt x="15" y="46"/>
                    <a:pt x="12" y="46"/>
                  </a:cubicBezTo>
                  <a:cubicBezTo>
                    <a:pt x="11" y="46"/>
                    <a:pt x="10" y="46"/>
                    <a:pt x="9" y="46"/>
                  </a:cubicBezTo>
                  <a:cubicBezTo>
                    <a:pt x="10" y="43"/>
                    <a:pt x="12" y="41"/>
                    <a:pt x="14" y="39"/>
                  </a:cubicBezTo>
                  <a:cubicBezTo>
                    <a:pt x="17" y="38"/>
                    <a:pt x="20" y="37"/>
                    <a:pt x="23" y="34"/>
                  </a:cubicBezTo>
                  <a:cubicBezTo>
                    <a:pt x="23" y="33"/>
                    <a:pt x="23" y="32"/>
                    <a:pt x="23" y="32"/>
                  </a:cubicBezTo>
                  <a:cubicBezTo>
                    <a:pt x="22" y="31"/>
                    <a:pt x="22" y="31"/>
                    <a:pt x="21" y="31"/>
                  </a:cubicBezTo>
                  <a:cubicBezTo>
                    <a:pt x="21" y="31"/>
                    <a:pt x="21" y="31"/>
                    <a:pt x="21" y="31"/>
                  </a:cubicBezTo>
                  <a:cubicBezTo>
                    <a:pt x="17" y="32"/>
                    <a:pt x="15" y="33"/>
                    <a:pt x="12" y="35"/>
                  </a:cubicBezTo>
                  <a:cubicBezTo>
                    <a:pt x="12" y="35"/>
                    <a:pt x="11" y="35"/>
                    <a:pt x="11" y="35"/>
                  </a:cubicBezTo>
                  <a:cubicBezTo>
                    <a:pt x="11" y="35"/>
                    <a:pt x="11" y="35"/>
                    <a:pt x="11" y="35"/>
                  </a:cubicBezTo>
                  <a:cubicBezTo>
                    <a:pt x="10" y="35"/>
                    <a:pt x="9" y="35"/>
                    <a:pt x="9" y="35"/>
                  </a:cubicBezTo>
                  <a:cubicBezTo>
                    <a:pt x="8" y="35"/>
                    <a:pt x="8" y="35"/>
                    <a:pt x="8" y="35"/>
                  </a:cubicBezTo>
                  <a:cubicBezTo>
                    <a:pt x="7" y="34"/>
                    <a:pt x="7" y="34"/>
                    <a:pt x="7" y="34"/>
                  </a:cubicBezTo>
                  <a:cubicBezTo>
                    <a:pt x="7" y="34"/>
                    <a:pt x="7" y="34"/>
                    <a:pt x="7" y="34"/>
                  </a:cubicBezTo>
                  <a:cubicBezTo>
                    <a:pt x="7" y="34"/>
                    <a:pt x="7" y="33"/>
                    <a:pt x="8" y="32"/>
                  </a:cubicBezTo>
                  <a:cubicBezTo>
                    <a:pt x="13" y="26"/>
                    <a:pt x="17" y="20"/>
                    <a:pt x="22" y="14"/>
                  </a:cubicBezTo>
                  <a:cubicBezTo>
                    <a:pt x="22" y="13"/>
                    <a:pt x="22" y="12"/>
                    <a:pt x="22" y="12"/>
                  </a:cubicBezTo>
                  <a:cubicBezTo>
                    <a:pt x="21" y="11"/>
                    <a:pt x="21" y="11"/>
                    <a:pt x="20" y="11"/>
                  </a:cubicBezTo>
                  <a:cubicBezTo>
                    <a:pt x="20" y="11"/>
                    <a:pt x="20" y="11"/>
                    <a:pt x="19" y="11"/>
                  </a:cubicBezTo>
                  <a:cubicBezTo>
                    <a:pt x="16" y="13"/>
                    <a:pt x="12" y="16"/>
                    <a:pt x="8" y="18"/>
                  </a:cubicBezTo>
                  <a:cubicBezTo>
                    <a:pt x="7" y="18"/>
                    <a:pt x="6" y="19"/>
                    <a:pt x="6" y="19"/>
                  </a:cubicBezTo>
                  <a:cubicBezTo>
                    <a:pt x="6" y="19"/>
                    <a:pt x="6" y="19"/>
                    <a:pt x="5" y="19"/>
                  </a:cubicBezTo>
                  <a:cubicBezTo>
                    <a:pt x="5" y="19"/>
                    <a:pt x="5" y="19"/>
                    <a:pt x="5" y="19"/>
                  </a:cubicBezTo>
                  <a:cubicBezTo>
                    <a:pt x="5" y="19"/>
                    <a:pt x="5" y="19"/>
                    <a:pt x="4" y="18"/>
                  </a:cubicBezTo>
                  <a:cubicBezTo>
                    <a:pt x="4" y="17"/>
                    <a:pt x="4" y="16"/>
                    <a:pt x="4" y="15"/>
                  </a:cubicBezTo>
                  <a:cubicBezTo>
                    <a:pt x="4" y="15"/>
                    <a:pt x="4" y="14"/>
                    <a:pt x="4" y="13"/>
                  </a:cubicBezTo>
                  <a:cubicBezTo>
                    <a:pt x="5" y="10"/>
                    <a:pt x="7" y="6"/>
                    <a:pt x="10" y="3"/>
                  </a:cubicBezTo>
                  <a:cubicBezTo>
                    <a:pt x="10" y="2"/>
                    <a:pt x="10" y="1"/>
                    <a:pt x="10" y="0"/>
                  </a:cubicBezTo>
                  <a:cubicBezTo>
                    <a:pt x="9" y="0"/>
                    <a:pt x="9" y="0"/>
                    <a:pt x="8" y="0"/>
                  </a:cubicBezTo>
                </a:path>
              </a:pathLst>
            </a:custGeom>
            <a:solidFill>
              <a:srgbClr val="B2B2B2"/>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16" name="Freeform 846"/>
            <p:cNvSpPr/>
            <p:nvPr/>
          </p:nvSpPr>
          <p:spPr bwMode="auto">
            <a:xfrm>
              <a:off x="2649885" y="4516337"/>
              <a:ext cx="52870" cy="144272"/>
            </a:xfrm>
            <a:custGeom>
              <a:avLst/>
              <a:gdLst>
                <a:gd name="T0" fmla="*/ 7 w 25"/>
                <a:gd name="T1" fmla="*/ 0 h 68"/>
                <a:gd name="T2" fmla="*/ 0 w 25"/>
                <a:gd name="T3" fmla="*/ 15 h 68"/>
                <a:gd name="T4" fmla="*/ 5 w 25"/>
                <a:gd name="T5" fmla="*/ 23 h 68"/>
                <a:gd name="T6" fmla="*/ 11 w 25"/>
                <a:gd name="T7" fmla="*/ 21 h 68"/>
                <a:gd name="T8" fmla="*/ 6 w 25"/>
                <a:gd name="T9" fmla="*/ 29 h 68"/>
                <a:gd name="T10" fmla="*/ 4 w 25"/>
                <a:gd name="T11" fmla="*/ 36 h 68"/>
                <a:gd name="T12" fmla="*/ 9 w 25"/>
                <a:gd name="T13" fmla="*/ 39 h 68"/>
                <a:gd name="T14" fmla="*/ 7 w 25"/>
                <a:gd name="T15" fmla="*/ 49 h 68"/>
                <a:gd name="T16" fmla="*/ 18 w 25"/>
                <a:gd name="T17" fmla="*/ 49 h 68"/>
                <a:gd name="T18" fmla="*/ 9 w 25"/>
                <a:gd name="T19" fmla="*/ 63 h 68"/>
                <a:gd name="T20" fmla="*/ 11 w 25"/>
                <a:gd name="T21" fmla="*/ 67 h 68"/>
                <a:gd name="T22" fmla="*/ 16 w 25"/>
                <a:gd name="T23" fmla="*/ 68 h 68"/>
                <a:gd name="T24" fmla="*/ 20 w 25"/>
                <a:gd name="T25" fmla="*/ 66 h 68"/>
                <a:gd name="T26" fmla="*/ 21 w 25"/>
                <a:gd name="T27" fmla="*/ 66 h 68"/>
                <a:gd name="T28" fmla="*/ 21 w 25"/>
                <a:gd name="T29" fmla="*/ 63 h 68"/>
                <a:gd name="T30" fmla="*/ 15 w 25"/>
                <a:gd name="T31" fmla="*/ 64 h 68"/>
                <a:gd name="T32" fmla="*/ 15 w 25"/>
                <a:gd name="T33" fmla="*/ 64 h 68"/>
                <a:gd name="T34" fmla="*/ 13 w 25"/>
                <a:gd name="T35" fmla="*/ 63 h 68"/>
                <a:gd name="T36" fmla="*/ 25 w 25"/>
                <a:gd name="T37" fmla="*/ 46 h 68"/>
                <a:gd name="T38" fmla="*/ 23 w 25"/>
                <a:gd name="T39" fmla="*/ 43 h 68"/>
                <a:gd name="T40" fmla="*/ 12 w 25"/>
                <a:gd name="T41" fmla="*/ 46 h 68"/>
                <a:gd name="T42" fmla="*/ 14 w 25"/>
                <a:gd name="T43" fmla="*/ 39 h 68"/>
                <a:gd name="T44" fmla="*/ 23 w 25"/>
                <a:gd name="T45" fmla="*/ 32 h 68"/>
                <a:gd name="T46" fmla="*/ 21 w 25"/>
                <a:gd name="T47" fmla="*/ 31 h 68"/>
                <a:gd name="T48" fmla="*/ 11 w 25"/>
                <a:gd name="T49" fmla="*/ 35 h 68"/>
                <a:gd name="T50" fmla="*/ 10 w 25"/>
                <a:gd name="T51" fmla="*/ 35 h 68"/>
                <a:gd name="T52" fmla="*/ 8 w 25"/>
                <a:gd name="T53" fmla="*/ 34 h 68"/>
                <a:gd name="T54" fmla="*/ 9 w 25"/>
                <a:gd name="T55" fmla="*/ 32 h 68"/>
                <a:gd name="T56" fmla="*/ 22 w 25"/>
                <a:gd name="T57" fmla="*/ 12 h 68"/>
                <a:gd name="T58" fmla="*/ 20 w 25"/>
                <a:gd name="T59" fmla="*/ 11 h 68"/>
                <a:gd name="T60" fmla="*/ 6 w 25"/>
                <a:gd name="T61" fmla="*/ 19 h 68"/>
                <a:gd name="T62" fmla="*/ 6 w 25"/>
                <a:gd name="T63" fmla="*/ 19 h 68"/>
                <a:gd name="T64" fmla="*/ 4 w 25"/>
                <a:gd name="T65" fmla="*/ 15 h 68"/>
                <a:gd name="T66" fmla="*/ 10 w 25"/>
                <a:gd name="T67" fmla="*/ 3 h 68"/>
                <a:gd name="T68" fmla="*/ 9 w 25"/>
                <a:gd name="T6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 h="68">
                  <a:moveTo>
                    <a:pt x="9" y="0"/>
                  </a:moveTo>
                  <a:cubicBezTo>
                    <a:pt x="8" y="0"/>
                    <a:pt x="8" y="0"/>
                    <a:pt x="7" y="0"/>
                  </a:cubicBezTo>
                  <a:cubicBezTo>
                    <a:pt x="4" y="4"/>
                    <a:pt x="2" y="8"/>
                    <a:pt x="1" y="12"/>
                  </a:cubicBezTo>
                  <a:cubicBezTo>
                    <a:pt x="0" y="13"/>
                    <a:pt x="0" y="14"/>
                    <a:pt x="0" y="15"/>
                  </a:cubicBezTo>
                  <a:cubicBezTo>
                    <a:pt x="0" y="17"/>
                    <a:pt x="1" y="18"/>
                    <a:pt x="1" y="20"/>
                  </a:cubicBezTo>
                  <a:cubicBezTo>
                    <a:pt x="2" y="21"/>
                    <a:pt x="4" y="23"/>
                    <a:pt x="5" y="23"/>
                  </a:cubicBezTo>
                  <a:cubicBezTo>
                    <a:pt x="6" y="23"/>
                    <a:pt x="6" y="23"/>
                    <a:pt x="6" y="23"/>
                  </a:cubicBezTo>
                  <a:cubicBezTo>
                    <a:pt x="8" y="23"/>
                    <a:pt x="10" y="22"/>
                    <a:pt x="11" y="21"/>
                  </a:cubicBezTo>
                  <a:cubicBezTo>
                    <a:pt x="12" y="21"/>
                    <a:pt x="12" y="20"/>
                    <a:pt x="13" y="20"/>
                  </a:cubicBezTo>
                  <a:cubicBezTo>
                    <a:pt x="11" y="23"/>
                    <a:pt x="8" y="26"/>
                    <a:pt x="6" y="29"/>
                  </a:cubicBezTo>
                  <a:cubicBezTo>
                    <a:pt x="5" y="30"/>
                    <a:pt x="4" y="32"/>
                    <a:pt x="4" y="34"/>
                  </a:cubicBezTo>
                  <a:cubicBezTo>
                    <a:pt x="4" y="35"/>
                    <a:pt x="4" y="35"/>
                    <a:pt x="4" y="36"/>
                  </a:cubicBezTo>
                  <a:cubicBezTo>
                    <a:pt x="5" y="37"/>
                    <a:pt x="6" y="38"/>
                    <a:pt x="6" y="38"/>
                  </a:cubicBezTo>
                  <a:cubicBezTo>
                    <a:pt x="7" y="39"/>
                    <a:pt x="8" y="39"/>
                    <a:pt x="9" y="39"/>
                  </a:cubicBezTo>
                  <a:cubicBezTo>
                    <a:pt x="7" y="41"/>
                    <a:pt x="6" y="44"/>
                    <a:pt x="6" y="47"/>
                  </a:cubicBezTo>
                  <a:cubicBezTo>
                    <a:pt x="5" y="48"/>
                    <a:pt x="6" y="49"/>
                    <a:pt x="7" y="49"/>
                  </a:cubicBezTo>
                  <a:cubicBezTo>
                    <a:pt x="9" y="50"/>
                    <a:pt x="11" y="50"/>
                    <a:pt x="12" y="50"/>
                  </a:cubicBezTo>
                  <a:cubicBezTo>
                    <a:pt x="14" y="50"/>
                    <a:pt x="16" y="50"/>
                    <a:pt x="18" y="49"/>
                  </a:cubicBezTo>
                  <a:cubicBezTo>
                    <a:pt x="15" y="53"/>
                    <a:pt x="13" y="56"/>
                    <a:pt x="10" y="60"/>
                  </a:cubicBezTo>
                  <a:cubicBezTo>
                    <a:pt x="10" y="60"/>
                    <a:pt x="9" y="61"/>
                    <a:pt x="9" y="63"/>
                  </a:cubicBezTo>
                  <a:cubicBezTo>
                    <a:pt x="9" y="63"/>
                    <a:pt x="9" y="63"/>
                    <a:pt x="9" y="63"/>
                  </a:cubicBezTo>
                  <a:cubicBezTo>
                    <a:pt x="9" y="65"/>
                    <a:pt x="10" y="66"/>
                    <a:pt x="11" y="67"/>
                  </a:cubicBezTo>
                  <a:cubicBezTo>
                    <a:pt x="12" y="67"/>
                    <a:pt x="13" y="68"/>
                    <a:pt x="15" y="68"/>
                  </a:cubicBezTo>
                  <a:cubicBezTo>
                    <a:pt x="16" y="68"/>
                    <a:pt x="16" y="68"/>
                    <a:pt x="16" y="68"/>
                  </a:cubicBezTo>
                  <a:cubicBezTo>
                    <a:pt x="18" y="67"/>
                    <a:pt x="19" y="66"/>
                    <a:pt x="20" y="66"/>
                  </a:cubicBezTo>
                  <a:cubicBezTo>
                    <a:pt x="20" y="66"/>
                    <a:pt x="20" y="66"/>
                    <a:pt x="20" y="66"/>
                  </a:cubicBezTo>
                  <a:cubicBezTo>
                    <a:pt x="21" y="66"/>
                    <a:pt x="21" y="66"/>
                    <a:pt x="21" y="66"/>
                  </a:cubicBezTo>
                  <a:cubicBezTo>
                    <a:pt x="21" y="66"/>
                    <a:pt x="21" y="66"/>
                    <a:pt x="21" y="66"/>
                  </a:cubicBezTo>
                  <a:cubicBezTo>
                    <a:pt x="22" y="66"/>
                    <a:pt x="23" y="66"/>
                    <a:pt x="23" y="65"/>
                  </a:cubicBezTo>
                  <a:cubicBezTo>
                    <a:pt x="23" y="64"/>
                    <a:pt x="23" y="63"/>
                    <a:pt x="21" y="63"/>
                  </a:cubicBezTo>
                  <a:cubicBezTo>
                    <a:pt x="21" y="62"/>
                    <a:pt x="21" y="62"/>
                    <a:pt x="20" y="62"/>
                  </a:cubicBezTo>
                  <a:cubicBezTo>
                    <a:pt x="18" y="62"/>
                    <a:pt x="16" y="63"/>
                    <a:pt x="15" y="64"/>
                  </a:cubicBezTo>
                  <a:cubicBezTo>
                    <a:pt x="15" y="64"/>
                    <a:pt x="15" y="64"/>
                    <a:pt x="15" y="64"/>
                  </a:cubicBezTo>
                  <a:cubicBezTo>
                    <a:pt x="15" y="64"/>
                    <a:pt x="15" y="64"/>
                    <a:pt x="15" y="64"/>
                  </a:cubicBezTo>
                  <a:cubicBezTo>
                    <a:pt x="14" y="64"/>
                    <a:pt x="13" y="63"/>
                    <a:pt x="13" y="63"/>
                  </a:cubicBezTo>
                  <a:cubicBezTo>
                    <a:pt x="13" y="63"/>
                    <a:pt x="13" y="63"/>
                    <a:pt x="13" y="63"/>
                  </a:cubicBezTo>
                  <a:cubicBezTo>
                    <a:pt x="13" y="63"/>
                    <a:pt x="13" y="63"/>
                    <a:pt x="13" y="62"/>
                  </a:cubicBezTo>
                  <a:cubicBezTo>
                    <a:pt x="17" y="57"/>
                    <a:pt x="21" y="51"/>
                    <a:pt x="25" y="46"/>
                  </a:cubicBezTo>
                  <a:cubicBezTo>
                    <a:pt x="25" y="45"/>
                    <a:pt x="25" y="44"/>
                    <a:pt x="25" y="43"/>
                  </a:cubicBezTo>
                  <a:cubicBezTo>
                    <a:pt x="24" y="43"/>
                    <a:pt x="24" y="43"/>
                    <a:pt x="23" y="43"/>
                  </a:cubicBezTo>
                  <a:cubicBezTo>
                    <a:pt x="23" y="43"/>
                    <a:pt x="23" y="43"/>
                    <a:pt x="22" y="43"/>
                  </a:cubicBezTo>
                  <a:cubicBezTo>
                    <a:pt x="19" y="45"/>
                    <a:pt x="16" y="46"/>
                    <a:pt x="12" y="46"/>
                  </a:cubicBezTo>
                  <a:cubicBezTo>
                    <a:pt x="12" y="46"/>
                    <a:pt x="11" y="46"/>
                    <a:pt x="10" y="46"/>
                  </a:cubicBezTo>
                  <a:cubicBezTo>
                    <a:pt x="11" y="43"/>
                    <a:pt x="13" y="41"/>
                    <a:pt x="14" y="39"/>
                  </a:cubicBezTo>
                  <a:cubicBezTo>
                    <a:pt x="18" y="38"/>
                    <a:pt x="21" y="37"/>
                    <a:pt x="23" y="34"/>
                  </a:cubicBezTo>
                  <a:cubicBezTo>
                    <a:pt x="24" y="33"/>
                    <a:pt x="24" y="32"/>
                    <a:pt x="23" y="32"/>
                  </a:cubicBezTo>
                  <a:cubicBezTo>
                    <a:pt x="23" y="31"/>
                    <a:pt x="22" y="31"/>
                    <a:pt x="22" y="31"/>
                  </a:cubicBezTo>
                  <a:cubicBezTo>
                    <a:pt x="22" y="31"/>
                    <a:pt x="21" y="31"/>
                    <a:pt x="21" y="31"/>
                  </a:cubicBezTo>
                  <a:cubicBezTo>
                    <a:pt x="18" y="32"/>
                    <a:pt x="15" y="33"/>
                    <a:pt x="13" y="35"/>
                  </a:cubicBezTo>
                  <a:cubicBezTo>
                    <a:pt x="12" y="35"/>
                    <a:pt x="12" y="35"/>
                    <a:pt x="11" y="35"/>
                  </a:cubicBezTo>
                  <a:cubicBezTo>
                    <a:pt x="11" y="35"/>
                    <a:pt x="11" y="35"/>
                    <a:pt x="11" y="35"/>
                  </a:cubicBezTo>
                  <a:cubicBezTo>
                    <a:pt x="11" y="35"/>
                    <a:pt x="10" y="35"/>
                    <a:pt x="10" y="35"/>
                  </a:cubicBezTo>
                  <a:cubicBezTo>
                    <a:pt x="9" y="35"/>
                    <a:pt x="9" y="35"/>
                    <a:pt x="8" y="35"/>
                  </a:cubicBezTo>
                  <a:cubicBezTo>
                    <a:pt x="8" y="34"/>
                    <a:pt x="8" y="34"/>
                    <a:pt x="8" y="34"/>
                  </a:cubicBezTo>
                  <a:cubicBezTo>
                    <a:pt x="8" y="34"/>
                    <a:pt x="8" y="34"/>
                    <a:pt x="8" y="34"/>
                  </a:cubicBezTo>
                  <a:cubicBezTo>
                    <a:pt x="8" y="34"/>
                    <a:pt x="8" y="33"/>
                    <a:pt x="9" y="32"/>
                  </a:cubicBezTo>
                  <a:cubicBezTo>
                    <a:pt x="13" y="26"/>
                    <a:pt x="18" y="20"/>
                    <a:pt x="23" y="14"/>
                  </a:cubicBezTo>
                  <a:cubicBezTo>
                    <a:pt x="23" y="13"/>
                    <a:pt x="23" y="12"/>
                    <a:pt x="22" y="12"/>
                  </a:cubicBezTo>
                  <a:cubicBezTo>
                    <a:pt x="22" y="11"/>
                    <a:pt x="21" y="11"/>
                    <a:pt x="21" y="11"/>
                  </a:cubicBezTo>
                  <a:cubicBezTo>
                    <a:pt x="21" y="11"/>
                    <a:pt x="20" y="11"/>
                    <a:pt x="20" y="11"/>
                  </a:cubicBezTo>
                  <a:cubicBezTo>
                    <a:pt x="16" y="13"/>
                    <a:pt x="12" y="16"/>
                    <a:pt x="9" y="18"/>
                  </a:cubicBezTo>
                  <a:cubicBezTo>
                    <a:pt x="8" y="18"/>
                    <a:pt x="7" y="19"/>
                    <a:pt x="6" y="19"/>
                  </a:cubicBezTo>
                  <a:cubicBezTo>
                    <a:pt x="6" y="19"/>
                    <a:pt x="6" y="19"/>
                    <a:pt x="6" y="19"/>
                  </a:cubicBezTo>
                  <a:cubicBezTo>
                    <a:pt x="6" y="19"/>
                    <a:pt x="6" y="19"/>
                    <a:pt x="6" y="19"/>
                  </a:cubicBezTo>
                  <a:cubicBezTo>
                    <a:pt x="5" y="19"/>
                    <a:pt x="5" y="19"/>
                    <a:pt x="5" y="18"/>
                  </a:cubicBezTo>
                  <a:cubicBezTo>
                    <a:pt x="5" y="17"/>
                    <a:pt x="4" y="16"/>
                    <a:pt x="4" y="15"/>
                  </a:cubicBezTo>
                  <a:cubicBezTo>
                    <a:pt x="4" y="15"/>
                    <a:pt x="4" y="14"/>
                    <a:pt x="5" y="13"/>
                  </a:cubicBezTo>
                  <a:cubicBezTo>
                    <a:pt x="6" y="10"/>
                    <a:pt x="8" y="6"/>
                    <a:pt x="10" y="3"/>
                  </a:cubicBezTo>
                  <a:cubicBezTo>
                    <a:pt x="11" y="2"/>
                    <a:pt x="11" y="1"/>
                    <a:pt x="10" y="0"/>
                  </a:cubicBezTo>
                  <a:cubicBezTo>
                    <a:pt x="10" y="0"/>
                    <a:pt x="9" y="0"/>
                    <a:pt x="9" y="0"/>
                  </a:cubicBezTo>
                </a:path>
              </a:pathLst>
            </a:custGeom>
            <a:solidFill>
              <a:srgbClr val="B2B2B2"/>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17" name="Freeform 853"/>
            <p:cNvSpPr>
              <a:spLocks noEditPoints="1"/>
            </p:cNvSpPr>
            <p:nvPr/>
          </p:nvSpPr>
          <p:spPr bwMode="auto">
            <a:xfrm>
              <a:off x="2950975" y="4448233"/>
              <a:ext cx="170259" cy="195350"/>
            </a:xfrm>
            <a:custGeom>
              <a:avLst/>
              <a:gdLst>
                <a:gd name="T0" fmla="*/ 59 w 80"/>
                <a:gd name="T1" fmla="*/ 56 h 92"/>
                <a:gd name="T2" fmla="*/ 50 w 80"/>
                <a:gd name="T3" fmla="*/ 58 h 92"/>
                <a:gd name="T4" fmla="*/ 9 w 80"/>
                <a:gd name="T5" fmla="*/ 78 h 92"/>
                <a:gd name="T6" fmla="*/ 13 w 80"/>
                <a:gd name="T7" fmla="*/ 82 h 92"/>
                <a:gd name="T8" fmla="*/ 67 w 80"/>
                <a:gd name="T9" fmla="*/ 40 h 92"/>
                <a:gd name="T10" fmla="*/ 64 w 80"/>
                <a:gd name="T11" fmla="*/ 42 h 92"/>
                <a:gd name="T12" fmla="*/ 66 w 80"/>
                <a:gd name="T13" fmla="*/ 38 h 92"/>
                <a:gd name="T14" fmla="*/ 47 w 80"/>
                <a:gd name="T15" fmla="*/ 57 h 92"/>
                <a:gd name="T16" fmla="*/ 25 w 80"/>
                <a:gd name="T17" fmla="*/ 34 h 92"/>
                <a:gd name="T18" fmla="*/ 39 w 80"/>
                <a:gd name="T19" fmla="*/ 19 h 92"/>
                <a:gd name="T20" fmla="*/ 37 w 80"/>
                <a:gd name="T21" fmla="*/ 24 h 92"/>
                <a:gd name="T22" fmla="*/ 35 w 80"/>
                <a:gd name="T23" fmla="*/ 31 h 92"/>
                <a:gd name="T24" fmla="*/ 56 w 80"/>
                <a:gd name="T25" fmla="*/ 46 h 92"/>
                <a:gd name="T26" fmla="*/ 57 w 80"/>
                <a:gd name="T27" fmla="*/ 46 h 92"/>
                <a:gd name="T28" fmla="*/ 68 w 80"/>
                <a:gd name="T29" fmla="*/ 44 h 92"/>
                <a:gd name="T30" fmla="*/ 62 w 80"/>
                <a:gd name="T31" fmla="*/ 54 h 92"/>
                <a:gd name="T32" fmla="*/ 59 w 80"/>
                <a:gd name="T33" fmla="*/ 54 h 92"/>
                <a:gd name="T34" fmla="*/ 48 w 80"/>
                <a:gd name="T35" fmla="*/ 57 h 92"/>
                <a:gd name="T36" fmla="*/ 39 w 80"/>
                <a:gd name="T37" fmla="*/ 31 h 92"/>
                <a:gd name="T38" fmla="*/ 57 w 80"/>
                <a:gd name="T39" fmla="*/ 20 h 92"/>
                <a:gd name="T40" fmla="*/ 71 w 80"/>
                <a:gd name="T41" fmla="*/ 25 h 92"/>
                <a:gd name="T42" fmla="*/ 63 w 80"/>
                <a:gd name="T43" fmla="*/ 24 h 92"/>
                <a:gd name="T44" fmla="*/ 62 w 80"/>
                <a:gd name="T45" fmla="*/ 26 h 92"/>
                <a:gd name="T46" fmla="*/ 68 w 80"/>
                <a:gd name="T47" fmla="*/ 28 h 92"/>
                <a:gd name="T48" fmla="*/ 61 w 80"/>
                <a:gd name="T49" fmla="*/ 28 h 92"/>
                <a:gd name="T50" fmla="*/ 66 w 80"/>
                <a:gd name="T51" fmla="*/ 31 h 92"/>
                <a:gd name="T52" fmla="*/ 59 w 80"/>
                <a:gd name="T53" fmla="*/ 31 h 92"/>
                <a:gd name="T54" fmla="*/ 58 w 80"/>
                <a:gd name="T55" fmla="*/ 33 h 92"/>
                <a:gd name="T56" fmla="*/ 65 w 80"/>
                <a:gd name="T57" fmla="*/ 33 h 92"/>
                <a:gd name="T58" fmla="*/ 56 w 80"/>
                <a:gd name="T59" fmla="*/ 35 h 92"/>
                <a:gd name="T60" fmla="*/ 62 w 80"/>
                <a:gd name="T61" fmla="*/ 37 h 92"/>
                <a:gd name="T62" fmla="*/ 55 w 80"/>
                <a:gd name="T63" fmla="*/ 38 h 92"/>
                <a:gd name="T64" fmla="*/ 54 w 80"/>
                <a:gd name="T65" fmla="*/ 39 h 92"/>
                <a:gd name="T66" fmla="*/ 59 w 80"/>
                <a:gd name="T67" fmla="*/ 40 h 92"/>
                <a:gd name="T68" fmla="*/ 52 w 80"/>
                <a:gd name="T69" fmla="*/ 41 h 92"/>
                <a:gd name="T70" fmla="*/ 51 w 80"/>
                <a:gd name="T71" fmla="*/ 42 h 92"/>
                <a:gd name="T72" fmla="*/ 51 w 80"/>
                <a:gd name="T73" fmla="*/ 43 h 92"/>
                <a:gd name="T74" fmla="*/ 54 w 80"/>
                <a:gd name="T75" fmla="*/ 9 h 92"/>
                <a:gd name="T76" fmla="*/ 61 w 80"/>
                <a:gd name="T77" fmla="*/ 4 h 92"/>
                <a:gd name="T78" fmla="*/ 72 w 80"/>
                <a:gd name="T79" fmla="*/ 8 h 92"/>
                <a:gd name="T80" fmla="*/ 70 w 80"/>
                <a:gd name="T81" fmla="*/ 20 h 92"/>
                <a:gd name="T82" fmla="*/ 60 w 80"/>
                <a:gd name="T83" fmla="*/ 0 h 92"/>
                <a:gd name="T84" fmla="*/ 52 w 80"/>
                <a:gd name="T85" fmla="*/ 3 h 92"/>
                <a:gd name="T86" fmla="*/ 39 w 80"/>
                <a:gd name="T87" fmla="*/ 15 h 92"/>
                <a:gd name="T88" fmla="*/ 22 w 80"/>
                <a:gd name="T89" fmla="*/ 34 h 92"/>
                <a:gd name="T90" fmla="*/ 6 w 80"/>
                <a:gd name="T91" fmla="*/ 76 h 92"/>
                <a:gd name="T92" fmla="*/ 3 w 80"/>
                <a:gd name="T93" fmla="*/ 84 h 92"/>
                <a:gd name="T94" fmla="*/ 2 w 80"/>
                <a:gd name="T95" fmla="*/ 92 h 92"/>
                <a:gd name="T96" fmla="*/ 16 w 80"/>
                <a:gd name="T97" fmla="*/ 85 h 92"/>
                <a:gd name="T98" fmla="*/ 52 w 80"/>
                <a:gd name="T99" fmla="*/ 61 h 92"/>
                <a:gd name="T100" fmla="*/ 71 w 80"/>
                <a:gd name="T101" fmla="*/ 44 h 92"/>
                <a:gd name="T102" fmla="*/ 79 w 80"/>
                <a:gd name="T103" fmla="*/ 18 h 92"/>
                <a:gd name="T104" fmla="*/ 60 w 80"/>
                <a:gd name="T10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0" h="92">
                  <a:moveTo>
                    <a:pt x="50" y="58"/>
                  </a:moveTo>
                  <a:cubicBezTo>
                    <a:pt x="50" y="58"/>
                    <a:pt x="50" y="58"/>
                    <a:pt x="50" y="58"/>
                  </a:cubicBezTo>
                  <a:cubicBezTo>
                    <a:pt x="53" y="57"/>
                    <a:pt x="56" y="57"/>
                    <a:pt x="59" y="56"/>
                  </a:cubicBezTo>
                  <a:cubicBezTo>
                    <a:pt x="58" y="57"/>
                    <a:pt x="56" y="57"/>
                    <a:pt x="55" y="58"/>
                  </a:cubicBezTo>
                  <a:cubicBezTo>
                    <a:pt x="54" y="57"/>
                    <a:pt x="54" y="57"/>
                    <a:pt x="54" y="57"/>
                  </a:cubicBezTo>
                  <a:cubicBezTo>
                    <a:pt x="53" y="57"/>
                    <a:pt x="51" y="57"/>
                    <a:pt x="50" y="58"/>
                  </a:cubicBezTo>
                  <a:moveTo>
                    <a:pt x="6" y="86"/>
                  </a:moveTo>
                  <a:cubicBezTo>
                    <a:pt x="6" y="86"/>
                    <a:pt x="6" y="86"/>
                    <a:pt x="6" y="86"/>
                  </a:cubicBezTo>
                  <a:cubicBezTo>
                    <a:pt x="7" y="83"/>
                    <a:pt x="8" y="80"/>
                    <a:pt x="9" y="78"/>
                  </a:cubicBezTo>
                  <a:cubicBezTo>
                    <a:pt x="11" y="76"/>
                    <a:pt x="22" y="63"/>
                    <a:pt x="30" y="53"/>
                  </a:cubicBezTo>
                  <a:cubicBezTo>
                    <a:pt x="32" y="54"/>
                    <a:pt x="33" y="55"/>
                    <a:pt x="35" y="56"/>
                  </a:cubicBezTo>
                  <a:cubicBezTo>
                    <a:pt x="13" y="82"/>
                    <a:pt x="13" y="82"/>
                    <a:pt x="13" y="82"/>
                  </a:cubicBezTo>
                  <a:cubicBezTo>
                    <a:pt x="6" y="86"/>
                    <a:pt x="6" y="86"/>
                    <a:pt x="6" y="86"/>
                  </a:cubicBezTo>
                  <a:moveTo>
                    <a:pt x="64" y="42"/>
                  </a:moveTo>
                  <a:cubicBezTo>
                    <a:pt x="65" y="41"/>
                    <a:pt x="66" y="41"/>
                    <a:pt x="67" y="40"/>
                  </a:cubicBezTo>
                  <a:cubicBezTo>
                    <a:pt x="67" y="41"/>
                    <a:pt x="67" y="41"/>
                    <a:pt x="67" y="41"/>
                  </a:cubicBezTo>
                  <a:cubicBezTo>
                    <a:pt x="67" y="41"/>
                    <a:pt x="67" y="41"/>
                    <a:pt x="67" y="41"/>
                  </a:cubicBezTo>
                  <a:cubicBezTo>
                    <a:pt x="66" y="41"/>
                    <a:pt x="65" y="41"/>
                    <a:pt x="64" y="42"/>
                  </a:cubicBezTo>
                  <a:moveTo>
                    <a:pt x="65" y="39"/>
                  </a:moveTo>
                  <a:cubicBezTo>
                    <a:pt x="65" y="39"/>
                    <a:pt x="66" y="38"/>
                    <a:pt x="66" y="38"/>
                  </a:cubicBezTo>
                  <a:cubicBezTo>
                    <a:pt x="66" y="38"/>
                    <a:pt x="66" y="38"/>
                    <a:pt x="66" y="38"/>
                  </a:cubicBezTo>
                  <a:cubicBezTo>
                    <a:pt x="66" y="39"/>
                    <a:pt x="65" y="39"/>
                    <a:pt x="65" y="39"/>
                  </a:cubicBezTo>
                  <a:moveTo>
                    <a:pt x="48" y="57"/>
                  </a:moveTo>
                  <a:cubicBezTo>
                    <a:pt x="47" y="57"/>
                    <a:pt x="47" y="57"/>
                    <a:pt x="47" y="57"/>
                  </a:cubicBezTo>
                  <a:cubicBezTo>
                    <a:pt x="41" y="56"/>
                    <a:pt x="34" y="52"/>
                    <a:pt x="31" y="48"/>
                  </a:cubicBezTo>
                  <a:cubicBezTo>
                    <a:pt x="27" y="44"/>
                    <a:pt x="25" y="39"/>
                    <a:pt x="25" y="34"/>
                  </a:cubicBezTo>
                  <a:cubicBezTo>
                    <a:pt x="25" y="34"/>
                    <a:pt x="25" y="34"/>
                    <a:pt x="25" y="34"/>
                  </a:cubicBezTo>
                  <a:cubicBezTo>
                    <a:pt x="25" y="29"/>
                    <a:pt x="27" y="24"/>
                    <a:pt x="31" y="22"/>
                  </a:cubicBezTo>
                  <a:cubicBezTo>
                    <a:pt x="33" y="20"/>
                    <a:pt x="36" y="19"/>
                    <a:pt x="39" y="19"/>
                  </a:cubicBezTo>
                  <a:cubicBezTo>
                    <a:pt x="39" y="19"/>
                    <a:pt x="39" y="19"/>
                    <a:pt x="39" y="19"/>
                  </a:cubicBezTo>
                  <a:cubicBezTo>
                    <a:pt x="39" y="19"/>
                    <a:pt x="40" y="19"/>
                    <a:pt x="40" y="19"/>
                  </a:cubicBezTo>
                  <a:cubicBezTo>
                    <a:pt x="40" y="20"/>
                    <a:pt x="39" y="22"/>
                    <a:pt x="38" y="23"/>
                  </a:cubicBezTo>
                  <a:cubicBezTo>
                    <a:pt x="37" y="23"/>
                    <a:pt x="37" y="23"/>
                    <a:pt x="37" y="24"/>
                  </a:cubicBezTo>
                  <a:cubicBezTo>
                    <a:pt x="37" y="24"/>
                    <a:pt x="36" y="25"/>
                    <a:pt x="36" y="25"/>
                  </a:cubicBezTo>
                  <a:cubicBezTo>
                    <a:pt x="36" y="26"/>
                    <a:pt x="36" y="26"/>
                    <a:pt x="36" y="26"/>
                  </a:cubicBezTo>
                  <a:cubicBezTo>
                    <a:pt x="35" y="27"/>
                    <a:pt x="35" y="29"/>
                    <a:pt x="35" y="31"/>
                  </a:cubicBezTo>
                  <a:cubicBezTo>
                    <a:pt x="35" y="35"/>
                    <a:pt x="37" y="40"/>
                    <a:pt x="40" y="43"/>
                  </a:cubicBezTo>
                  <a:cubicBezTo>
                    <a:pt x="43" y="46"/>
                    <a:pt x="47" y="47"/>
                    <a:pt x="51" y="47"/>
                  </a:cubicBezTo>
                  <a:cubicBezTo>
                    <a:pt x="53" y="47"/>
                    <a:pt x="54" y="47"/>
                    <a:pt x="56" y="46"/>
                  </a:cubicBezTo>
                  <a:cubicBezTo>
                    <a:pt x="56" y="46"/>
                    <a:pt x="56" y="46"/>
                    <a:pt x="56" y="46"/>
                  </a:cubicBezTo>
                  <a:cubicBezTo>
                    <a:pt x="57" y="46"/>
                    <a:pt x="57" y="46"/>
                    <a:pt x="57" y="46"/>
                  </a:cubicBezTo>
                  <a:cubicBezTo>
                    <a:pt x="57" y="46"/>
                    <a:pt x="57" y="46"/>
                    <a:pt x="57" y="46"/>
                  </a:cubicBezTo>
                  <a:cubicBezTo>
                    <a:pt x="61" y="45"/>
                    <a:pt x="64" y="44"/>
                    <a:pt x="67" y="42"/>
                  </a:cubicBezTo>
                  <a:cubicBezTo>
                    <a:pt x="68" y="42"/>
                    <a:pt x="68" y="42"/>
                    <a:pt x="68" y="42"/>
                  </a:cubicBezTo>
                  <a:cubicBezTo>
                    <a:pt x="68" y="43"/>
                    <a:pt x="68" y="43"/>
                    <a:pt x="68" y="44"/>
                  </a:cubicBezTo>
                  <a:cubicBezTo>
                    <a:pt x="68" y="48"/>
                    <a:pt x="66" y="52"/>
                    <a:pt x="63" y="54"/>
                  </a:cubicBezTo>
                  <a:cubicBezTo>
                    <a:pt x="63" y="54"/>
                    <a:pt x="63" y="54"/>
                    <a:pt x="62" y="55"/>
                  </a:cubicBezTo>
                  <a:cubicBezTo>
                    <a:pt x="62" y="54"/>
                    <a:pt x="62" y="54"/>
                    <a:pt x="62" y="54"/>
                  </a:cubicBezTo>
                  <a:cubicBezTo>
                    <a:pt x="62" y="54"/>
                    <a:pt x="62" y="54"/>
                    <a:pt x="61" y="54"/>
                  </a:cubicBezTo>
                  <a:cubicBezTo>
                    <a:pt x="61" y="54"/>
                    <a:pt x="61" y="54"/>
                    <a:pt x="61" y="54"/>
                  </a:cubicBezTo>
                  <a:cubicBezTo>
                    <a:pt x="60" y="54"/>
                    <a:pt x="60" y="54"/>
                    <a:pt x="59" y="54"/>
                  </a:cubicBezTo>
                  <a:cubicBezTo>
                    <a:pt x="56" y="55"/>
                    <a:pt x="52" y="56"/>
                    <a:pt x="48" y="56"/>
                  </a:cubicBezTo>
                  <a:cubicBezTo>
                    <a:pt x="48" y="56"/>
                    <a:pt x="47" y="57"/>
                    <a:pt x="48" y="57"/>
                  </a:cubicBezTo>
                  <a:cubicBezTo>
                    <a:pt x="48" y="57"/>
                    <a:pt x="48" y="57"/>
                    <a:pt x="48" y="57"/>
                  </a:cubicBezTo>
                  <a:moveTo>
                    <a:pt x="51" y="43"/>
                  </a:moveTo>
                  <a:cubicBezTo>
                    <a:pt x="48" y="43"/>
                    <a:pt x="45" y="42"/>
                    <a:pt x="42" y="40"/>
                  </a:cubicBezTo>
                  <a:cubicBezTo>
                    <a:pt x="40" y="38"/>
                    <a:pt x="39" y="34"/>
                    <a:pt x="39" y="31"/>
                  </a:cubicBezTo>
                  <a:cubicBezTo>
                    <a:pt x="39" y="30"/>
                    <a:pt x="39" y="28"/>
                    <a:pt x="40" y="27"/>
                  </a:cubicBezTo>
                  <a:cubicBezTo>
                    <a:pt x="44" y="21"/>
                    <a:pt x="47" y="16"/>
                    <a:pt x="51" y="10"/>
                  </a:cubicBezTo>
                  <a:cubicBezTo>
                    <a:pt x="51" y="14"/>
                    <a:pt x="54" y="17"/>
                    <a:pt x="57" y="20"/>
                  </a:cubicBezTo>
                  <a:cubicBezTo>
                    <a:pt x="61" y="23"/>
                    <a:pt x="66" y="24"/>
                    <a:pt x="70" y="24"/>
                  </a:cubicBezTo>
                  <a:cubicBezTo>
                    <a:pt x="70" y="24"/>
                    <a:pt x="71" y="24"/>
                    <a:pt x="72" y="24"/>
                  </a:cubicBezTo>
                  <a:cubicBezTo>
                    <a:pt x="71" y="24"/>
                    <a:pt x="71" y="25"/>
                    <a:pt x="71" y="25"/>
                  </a:cubicBezTo>
                  <a:cubicBezTo>
                    <a:pt x="70" y="25"/>
                    <a:pt x="70" y="25"/>
                    <a:pt x="70" y="25"/>
                  </a:cubicBezTo>
                  <a:cubicBezTo>
                    <a:pt x="69" y="25"/>
                    <a:pt x="69" y="25"/>
                    <a:pt x="68" y="25"/>
                  </a:cubicBezTo>
                  <a:cubicBezTo>
                    <a:pt x="66" y="25"/>
                    <a:pt x="65" y="25"/>
                    <a:pt x="63" y="24"/>
                  </a:cubicBezTo>
                  <a:cubicBezTo>
                    <a:pt x="63" y="24"/>
                    <a:pt x="63" y="24"/>
                    <a:pt x="63" y="24"/>
                  </a:cubicBezTo>
                  <a:cubicBezTo>
                    <a:pt x="62" y="24"/>
                    <a:pt x="62" y="25"/>
                    <a:pt x="62" y="25"/>
                  </a:cubicBezTo>
                  <a:cubicBezTo>
                    <a:pt x="62" y="25"/>
                    <a:pt x="62" y="26"/>
                    <a:pt x="62" y="26"/>
                  </a:cubicBezTo>
                  <a:cubicBezTo>
                    <a:pt x="64" y="26"/>
                    <a:pt x="66" y="27"/>
                    <a:pt x="68" y="27"/>
                  </a:cubicBezTo>
                  <a:cubicBezTo>
                    <a:pt x="69" y="27"/>
                    <a:pt x="69" y="27"/>
                    <a:pt x="70" y="27"/>
                  </a:cubicBezTo>
                  <a:cubicBezTo>
                    <a:pt x="69" y="27"/>
                    <a:pt x="69" y="28"/>
                    <a:pt x="68" y="28"/>
                  </a:cubicBezTo>
                  <a:cubicBezTo>
                    <a:pt x="66" y="28"/>
                    <a:pt x="64" y="28"/>
                    <a:pt x="62" y="27"/>
                  </a:cubicBezTo>
                  <a:cubicBezTo>
                    <a:pt x="62" y="27"/>
                    <a:pt x="62" y="27"/>
                    <a:pt x="62" y="27"/>
                  </a:cubicBezTo>
                  <a:cubicBezTo>
                    <a:pt x="61" y="27"/>
                    <a:pt x="61" y="27"/>
                    <a:pt x="61" y="28"/>
                  </a:cubicBezTo>
                  <a:cubicBezTo>
                    <a:pt x="61" y="28"/>
                    <a:pt x="61" y="29"/>
                    <a:pt x="61" y="29"/>
                  </a:cubicBezTo>
                  <a:cubicBezTo>
                    <a:pt x="63" y="29"/>
                    <a:pt x="65" y="30"/>
                    <a:pt x="67" y="30"/>
                  </a:cubicBezTo>
                  <a:cubicBezTo>
                    <a:pt x="67" y="30"/>
                    <a:pt x="67" y="31"/>
                    <a:pt x="66" y="31"/>
                  </a:cubicBezTo>
                  <a:cubicBezTo>
                    <a:pt x="66" y="31"/>
                    <a:pt x="66" y="31"/>
                    <a:pt x="66" y="31"/>
                  </a:cubicBezTo>
                  <a:cubicBezTo>
                    <a:pt x="65" y="31"/>
                    <a:pt x="64" y="31"/>
                    <a:pt x="63" y="31"/>
                  </a:cubicBezTo>
                  <a:cubicBezTo>
                    <a:pt x="62" y="31"/>
                    <a:pt x="60" y="31"/>
                    <a:pt x="59" y="31"/>
                  </a:cubicBezTo>
                  <a:cubicBezTo>
                    <a:pt x="59" y="31"/>
                    <a:pt x="59" y="31"/>
                    <a:pt x="59" y="31"/>
                  </a:cubicBezTo>
                  <a:cubicBezTo>
                    <a:pt x="58" y="31"/>
                    <a:pt x="58" y="31"/>
                    <a:pt x="58" y="32"/>
                  </a:cubicBezTo>
                  <a:cubicBezTo>
                    <a:pt x="58" y="32"/>
                    <a:pt x="58" y="33"/>
                    <a:pt x="58" y="33"/>
                  </a:cubicBezTo>
                  <a:cubicBezTo>
                    <a:pt x="58" y="33"/>
                    <a:pt x="58" y="33"/>
                    <a:pt x="58" y="33"/>
                  </a:cubicBezTo>
                  <a:cubicBezTo>
                    <a:pt x="60" y="33"/>
                    <a:pt x="62" y="33"/>
                    <a:pt x="63" y="33"/>
                  </a:cubicBezTo>
                  <a:cubicBezTo>
                    <a:pt x="64" y="33"/>
                    <a:pt x="64" y="33"/>
                    <a:pt x="65" y="33"/>
                  </a:cubicBezTo>
                  <a:cubicBezTo>
                    <a:pt x="64" y="34"/>
                    <a:pt x="64" y="35"/>
                    <a:pt x="63" y="35"/>
                  </a:cubicBezTo>
                  <a:cubicBezTo>
                    <a:pt x="61" y="35"/>
                    <a:pt x="59" y="35"/>
                    <a:pt x="56" y="35"/>
                  </a:cubicBezTo>
                  <a:cubicBezTo>
                    <a:pt x="56" y="35"/>
                    <a:pt x="56" y="35"/>
                    <a:pt x="56" y="35"/>
                  </a:cubicBezTo>
                  <a:cubicBezTo>
                    <a:pt x="56" y="35"/>
                    <a:pt x="55" y="35"/>
                    <a:pt x="55" y="36"/>
                  </a:cubicBezTo>
                  <a:cubicBezTo>
                    <a:pt x="55" y="36"/>
                    <a:pt x="55" y="36"/>
                    <a:pt x="56" y="37"/>
                  </a:cubicBezTo>
                  <a:cubicBezTo>
                    <a:pt x="58" y="37"/>
                    <a:pt x="60" y="37"/>
                    <a:pt x="62" y="37"/>
                  </a:cubicBezTo>
                  <a:cubicBezTo>
                    <a:pt x="61" y="38"/>
                    <a:pt x="61" y="38"/>
                    <a:pt x="60" y="39"/>
                  </a:cubicBezTo>
                  <a:cubicBezTo>
                    <a:pt x="60" y="39"/>
                    <a:pt x="60" y="39"/>
                    <a:pt x="60" y="39"/>
                  </a:cubicBezTo>
                  <a:cubicBezTo>
                    <a:pt x="59" y="39"/>
                    <a:pt x="57" y="39"/>
                    <a:pt x="55" y="38"/>
                  </a:cubicBezTo>
                  <a:cubicBezTo>
                    <a:pt x="55" y="38"/>
                    <a:pt x="55" y="38"/>
                    <a:pt x="55" y="38"/>
                  </a:cubicBezTo>
                  <a:cubicBezTo>
                    <a:pt x="55" y="38"/>
                    <a:pt x="54" y="38"/>
                    <a:pt x="54" y="38"/>
                  </a:cubicBezTo>
                  <a:cubicBezTo>
                    <a:pt x="54" y="38"/>
                    <a:pt x="54" y="39"/>
                    <a:pt x="54" y="39"/>
                  </a:cubicBezTo>
                  <a:cubicBezTo>
                    <a:pt x="54" y="39"/>
                    <a:pt x="54" y="39"/>
                    <a:pt x="54" y="39"/>
                  </a:cubicBezTo>
                  <a:cubicBezTo>
                    <a:pt x="55" y="40"/>
                    <a:pt x="55" y="40"/>
                    <a:pt x="55" y="40"/>
                  </a:cubicBezTo>
                  <a:cubicBezTo>
                    <a:pt x="56" y="40"/>
                    <a:pt x="57" y="40"/>
                    <a:pt x="59" y="40"/>
                  </a:cubicBezTo>
                  <a:cubicBezTo>
                    <a:pt x="58" y="41"/>
                    <a:pt x="58" y="41"/>
                    <a:pt x="58" y="41"/>
                  </a:cubicBezTo>
                  <a:cubicBezTo>
                    <a:pt x="57" y="42"/>
                    <a:pt x="57" y="42"/>
                    <a:pt x="57" y="42"/>
                  </a:cubicBezTo>
                  <a:cubicBezTo>
                    <a:pt x="55" y="42"/>
                    <a:pt x="53" y="41"/>
                    <a:pt x="52" y="41"/>
                  </a:cubicBezTo>
                  <a:cubicBezTo>
                    <a:pt x="52" y="41"/>
                    <a:pt x="52" y="41"/>
                    <a:pt x="52" y="41"/>
                  </a:cubicBezTo>
                  <a:cubicBezTo>
                    <a:pt x="51" y="41"/>
                    <a:pt x="51" y="41"/>
                    <a:pt x="51" y="41"/>
                  </a:cubicBezTo>
                  <a:cubicBezTo>
                    <a:pt x="51" y="42"/>
                    <a:pt x="51" y="42"/>
                    <a:pt x="51" y="42"/>
                  </a:cubicBezTo>
                  <a:cubicBezTo>
                    <a:pt x="52" y="43"/>
                    <a:pt x="53" y="43"/>
                    <a:pt x="54" y="43"/>
                  </a:cubicBezTo>
                  <a:cubicBezTo>
                    <a:pt x="53" y="43"/>
                    <a:pt x="52" y="43"/>
                    <a:pt x="51" y="43"/>
                  </a:cubicBezTo>
                  <a:cubicBezTo>
                    <a:pt x="51" y="43"/>
                    <a:pt x="51" y="43"/>
                    <a:pt x="51" y="43"/>
                  </a:cubicBezTo>
                  <a:moveTo>
                    <a:pt x="70" y="20"/>
                  </a:moveTo>
                  <a:cubicBezTo>
                    <a:pt x="67" y="20"/>
                    <a:pt x="63" y="19"/>
                    <a:pt x="59" y="17"/>
                  </a:cubicBezTo>
                  <a:cubicBezTo>
                    <a:pt x="56" y="15"/>
                    <a:pt x="54" y="12"/>
                    <a:pt x="54" y="9"/>
                  </a:cubicBezTo>
                  <a:cubicBezTo>
                    <a:pt x="54" y="7"/>
                    <a:pt x="55" y="6"/>
                    <a:pt x="55" y="5"/>
                  </a:cubicBezTo>
                  <a:cubicBezTo>
                    <a:pt x="57" y="4"/>
                    <a:pt x="59" y="4"/>
                    <a:pt x="60" y="4"/>
                  </a:cubicBezTo>
                  <a:cubicBezTo>
                    <a:pt x="60" y="4"/>
                    <a:pt x="61" y="4"/>
                    <a:pt x="61" y="4"/>
                  </a:cubicBezTo>
                  <a:cubicBezTo>
                    <a:pt x="65" y="4"/>
                    <a:pt x="69" y="5"/>
                    <a:pt x="72" y="8"/>
                  </a:cubicBezTo>
                  <a:cubicBezTo>
                    <a:pt x="73" y="7"/>
                    <a:pt x="73" y="7"/>
                    <a:pt x="73" y="7"/>
                  </a:cubicBezTo>
                  <a:cubicBezTo>
                    <a:pt x="72" y="8"/>
                    <a:pt x="72" y="8"/>
                    <a:pt x="72" y="8"/>
                  </a:cubicBezTo>
                  <a:cubicBezTo>
                    <a:pt x="75" y="11"/>
                    <a:pt x="76" y="14"/>
                    <a:pt x="76" y="15"/>
                  </a:cubicBezTo>
                  <a:cubicBezTo>
                    <a:pt x="76" y="17"/>
                    <a:pt x="75" y="19"/>
                    <a:pt x="74" y="19"/>
                  </a:cubicBezTo>
                  <a:cubicBezTo>
                    <a:pt x="73" y="20"/>
                    <a:pt x="72" y="20"/>
                    <a:pt x="70" y="20"/>
                  </a:cubicBezTo>
                  <a:cubicBezTo>
                    <a:pt x="70" y="20"/>
                    <a:pt x="70" y="20"/>
                    <a:pt x="70" y="20"/>
                  </a:cubicBezTo>
                  <a:cubicBezTo>
                    <a:pt x="70" y="20"/>
                    <a:pt x="70" y="20"/>
                    <a:pt x="70" y="20"/>
                  </a:cubicBezTo>
                  <a:moveTo>
                    <a:pt x="60" y="0"/>
                  </a:moveTo>
                  <a:cubicBezTo>
                    <a:pt x="58" y="0"/>
                    <a:pt x="56" y="0"/>
                    <a:pt x="53" y="1"/>
                  </a:cubicBezTo>
                  <a:cubicBezTo>
                    <a:pt x="53" y="2"/>
                    <a:pt x="53" y="2"/>
                    <a:pt x="53" y="2"/>
                  </a:cubicBezTo>
                  <a:cubicBezTo>
                    <a:pt x="52" y="3"/>
                    <a:pt x="52" y="3"/>
                    <a:pt x="52" y="3"/>
                  </a:cubicBezTo>
                  <a:cubicBezTo>
                    <a:pt x="52" y="3"/>
                    <a:pt x="52" y="3"/>
                    <a:pt x="52" y="3"/>
                  </a:cubicBezTo>
                  <a:cubicBezTo>
                    <a:pt x="48" y="8"/>
                    <a:pt x="45" y="12"/>
                    <a:pt x="43" y="16"/>
                  </a:cubicBezTo>
                  <a:cubicBezTo>
                    <a:pt x="41" y="16"/>
                    <a:pt x="40" y="15"/>
                    <a:pt x="39" y="15"/>
                  </a:cubicBezTo>
                  <a:cubicBezTo>
                    <a:pt x="35" y="15"/>
                    <a:pt x="32" y="17"/>
                    <a:pt x="29" y="19"/>
                  </a:cubicBezTo>
                  <a:cubicBezTo>
                    <a:pt x="24" y="22"/>
                    <a:pt x="22" y="28"/>
                    <a:pt x="22" y="34"/>
                  </a:cubicBezTo>
                  <a:cubicBezTo>
                    <a:pt x="22" y="34"/>
                    <a:pt x="22" y="34"/>
                    <a:pt x="22" y="34"/>
                  </a:cubicBezTo>
                  <a:cubicBezTo>
                    <a:pt x="22" y="40"/>
                    <a:pt x="24" y="45"/>
                    <a:pt x="28" y="50"/>
                  </a:cubicBezTo>
                  <a:cubicBezTo>
                    <a:pt x="23" y="55"/>
                    <a:pt x="18" y="61"/>
                    <a:pt x="14" y="66"/>
                  </a:cubicBezTo>
                  <a:cubicBezTo>
                    <a:pt x="10" y="72"/>
                    <a:pt x="6" y="76"/>
                    <a:pt x="6" y="76"/>
                  </a:cubicBezTo>
                  <a:cubicBezTo>
                    <a:pt x="6" y="76"/>
                    <a:pt x="6" y="76"/>
                    <a:pt x="6" y="76"/>
                  </a:cubicBezTo>
                  <a:cubicBezTo>
                    <a:pt x="6" y="76"/>
                    <a:pt x="6" y="76"/>
                    <a:pt x="6" y="76"/>
                  </a:cubicBezTo>
                  <a:cubicBezTo>
                    <a:pt x="5" y="78"/>
                    <a:pt x="4" y="81"/>
                    <a:pt x="3" y="84"/>
                  </a:cubicBezTo>
                  <a:cubicBezTo>
                    <a:pt x="1" y="87"/>
                    <a:pt x="1" y="90"/>
                    <a:pt x="1" y="90"/>
                  </a:cubicBezTo>
                  <a:cubicBezTo>
                    <a:pt x="0" y="90"/>
                    <a:pt x="1" y="91"/>
                    <a:pt x="1" y="92"/>
                  </a:cubicBezTo>
                  <a:cubicBezTo>
                    <a:pt x="2" y="92"/>
                    <a:pt x="2" y="92"/>
                    <a:pt x="2" y="92"/>
                  </a:cubicBezTo>
                  <a:cubicBezTo>
                    <a:pt x="3" y="92"/>
                    <a:pt x="3" y="92"/>
                    <a:pt x="3" y="92"/>
                  </a:cubicBezTo>
                  <a:cubicBezTo>
                    <a:pt x="15" y="85"/>
                    <a:pt x="15" y="85"/>
                    <a:pt x="15" y="85"/>
                  </a:cubicBezTo>
                  <a:cubicBezTo>
                    <a:pt x="16" y="85"/>
                    <a:pt x="16" y="85"/>
                    <a:pt x="16" y="85"/>
                  </a:cubicBezTo>
                  <a:cubicBezTo>
                    <a:pt x="38" y="58"/>
                    <a:pt x="38" y="58"/>
                    <a:pt x="38" y="58"/>
                  </a:cubicBezTo>
                  <a:cubicBezTo>
                    <a:pt x="41" y="59"/>
                    <a:pt x="44" y="60"/>
                    <a:pt x="46" y="61"/>
                  </a:cubicBezTo>
                  <a:cubicBezTo>
                    <a:pt x="48" y="61"/>
                    <a:pt x="50" y="61"/>
                    <a:pt x="52" y="61"/>
                  </a:cubicBezTo>
                  <a:cubicBezTo>
                    <a:pt x="52" y="61"/>
                    <a:pt x="52" y="61"/>
                    <a:pt x="52" y="61"/>
                  </a:cubicBezTo>
                  <a:cubicBezTo>
                    <a:pt x="57" y="61"/>
                    <a:pt x="62" y="60"/>
                    <a:pt x="66" y="57"/>
                  </a:cubicBezTo>
                  <a:cubicBezTo>
                    <a:pt x="69" y="53"/>
                    <a:pt x="71" y="49"/>
                    <a:pt x="71" y="44"/>
                  </a:cubicBezTo>
                  <a:cubicBezTo>
                    <a:pt x="71" y="41"/>
                    <a:pt x="70" y="37"/>
                    <a:pt x="68" y="35"/>
                  </a:cubicBezTo>
                  <a:cubicBezTo>
                    <a:pt x="72" y="30"/>
                    <a:pt x="75" y="25"/>
                    <a:pt x="79" y="20"/>
                  </a:cubicBezTo>
                  <a:cubicBezTo>
                    <a:pt x="79" y="20"/>
                    <a:pt x="79" y="19"/>
                    <a:pt x="79" y="18"/>
                  </a:cubicBezTo>
                  <a:cubicBezTo>
                    <a:pt x="79" y="17"/>
                    <a:pt x="80" y="16"/>
                    <a:pt x="80" y="15"/>
                  </a:cubicBezTo>
                  <a:cubicBezTo>
                    <a:pt x="80" y="12"/>
                    <a:pt x="78" y="9"/>
                    <a:pt x="74" y="6"/>
                  </a:cubicBezTo>
                  <a:cubicBezTo>
                    <a:pt x="71" y="2"/>
                    <a:pt x="66" y="0"/>
                    <a:pt x="60" y="0"/>
                  </a:cubicBezTo>
                </a:path>
              </a:pathLst>
            </a:custGeom>
            <a:solidFill>
              <a:srgbClr val="B2B2B2"/>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18" name="Freeform 854"/>
            <p:cNvSpPr/>
            <p:nvPr/>
          </p:nvSpPr>
          <p:spPr bwMode="auto">
            <a:xfrm>
              <a:off x="3063883" y="4543220"/>
              <a:ext cx="31364" cy="8961"/>
            </a:xfrm>
            <a:custGeom>
              <a:avLst/>
              <a:gdLst>
                <a:gd name="T0" fmla="*/ 14 w 15"/>
                <a:gd name="T1" fmla="*/ 0 h 4"/>
                <a:gd name="T2" fmla="*/ 13 w 15"/>
                <a:gd name="T3" fmla="*/ 0 h 4"/>
                <a:gd name="T4" fmla="*/ 1 w 15"/>
                <a:gd name="T5" fmla="*/ 3 h 4"/>
                <a:gd name="T6" fmla="*/ 0 w 15"/>
                <a:gd name="T7" fmla="*/ 4 h 4"/>
                <a:gd name="T8" fmla="*/ 1 w 15"/>
                <a:gd name="T9" fmla="*/ 4 h 4"/>
                <a:gd name="T10" fmla="*/ 1 w 15"/>
                <a:gd name="T11" fmla="*/ 4 h 4"/>
                <a:gd name="T12" fmla="*/ 14 w 15"/>
                <a:gd name="T13" fmla="*/ 1 h 4"/>
                <a:gd name="T14" fmla="*/ 14 w 15"/>
                <a:gd name="T15" fmla="*/ 0 h 4"/>
                <a:gd name="T16" fmla="*/ 14 w 15"/>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4">
                  <a:moveTo>
                    <a:pt x="14" y="0"/>
                  </a:moveTo>
                  <a:cubicBezTo>
                    <a:pt x="13" y="0"/>
                    <a:pt x="13" y="0"/>
                    <a:pt x="13" y="0"/>
                  </a:cubicBezTo>
                  <a:cubicBezTo>
                    <a:pt x="9" y="1"/>
                    <a:pt x="5" y="2"/>
                    <a:pt x="1" y="3"/>
                  </a:cubicBezTo>
                  <a:cubicBezTo>
                    <a:pt x="1" y="3"/>
                    <a:pt x="0" y="3"/>
                    <a:pt x="0" y="4"/>
                  </a:cubicBezTo>
                  <a:cubicBezTo>
                    <a:pt x="0" y="4"/>
                    <a:pt x="1" y="4"/>
                    <a:pt x="1" y="4"/>
                  </a:cubicBezTo>
                  <a:cubicBezTo>
                    <a:pt x="1" y="4"/>
                    <a:pt x="1" y="4"/>
                    <a:pt x="1" y="4"/>
                  </a:cubicBezTo>
                  <a:cubicBezTo>
                    <a:pt x="6" y="4"/>
                    <a:pt x="10" y="3"/>
                    <a:pt x="14" y="1"/>
                  </a:cubicBezTo>
                  <a:cubicBezTo>
                    <a:pt x="14" y="1"/>
                    <a:pt x="15" y="0"/>
                    <a:pt x="14" y="0"/>
                  </a:cubicBezTo>
                  <a:cubicBezTo>
                    <a:pt x="14" y="0"/>
                    <a:pt x="14" y="0"/>
                    <a:pt x="14" y="0"/>
                  </a:cubicBezTo>
                </a:path>
              </a:pathLst>
            </a:custGeom>
            <a:solidFill>
              <a:srgbClr val="B2B2B2"/>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19" name="Freeform 855"/>
            <p:cNvSpPr/>
            <p:nvPr/>
          </p:nvSpPr>
          <p:spPr bwMode="auto">
            <a:xfrm>
              <a:off x="3061195" y="4552181"/>
              <a:ext cx="30467" cy="8065"/>
            </a:xfrm>
            <a:custGeom>
              <a:avLst/>
              <a:gdLst>
                <a:gd name="T0" fmla="*/ 13 w 14"/>
                <a:gd name="T1" fmla="*/ 0 h 4"/>
                <a:gd name="T2" fmla="*/ 13 w 14"/>
                <a:gd name="T3" fmla="*/ 0 h 4"/>
                <a:gd name="T4" fmla="*/ 1 w 14"/>
                <a:gd name="T5" fmla="*/ 3 h 4"/>
                <a:gd name="T6" fmla="*/ 0 w 14"/>
                <a:gd name="T7" fmla="*/ 4 h 4"/>
                <a:gd name="T8" fmla="*/ 1 w 14"/>
                <a:gd name="T9" fmla="*/ 4 h 4"/>
                <a:gd name="T10" fmla="*/ 1 w 14"/>
                <a:gd name="T11" fmla="*/ 4 h 4"/>
                <a:gd name="T12" fmla="*/ 13 w 14"/>
                <a:gd name="T13" fmla="*/ 2 h 4"/>
                <a:gd name="T14" fmla="*/ 14 w 14"/>
                <a:gd name="T15" fmla="*/ 1 h 4"/>
                <a:gd name="T16" fmla="*/ 13 w 14"/>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
                  <a:moveTo>
                    <a:pt x="13" y="0"/>
                  </a:moveTo>
                  <a:cubicBezTo>
                    <a:pt x="13" y="0"/>
                    <a:pt x="13" y="0"/>
                    <a:pt x="13" y="0"/>
                  </a:cubicBezTo>
                  <a:cubicBezTo>
                    <a:pt x="9" y="2"/>
                    <a:pt x="5" y="2"/>
                    <a:pt x="1" y="3"/>
                  </a:cubicBezTo>
                  <a:cubicBezTo>
                    <a:pt x="1" y="3"/>
                    <a:pt x="0" y="3"/>
                    <a:pt x="0" y="4"/>
                  </a:cubicBezTo>
                  <a:cubicBezTo>
                    <a:pt x="0" y="4"/>
                    <a:pt x="1" y="4"/>
                    <a:pt x="1" y="4"/>
                  </a:cubicBezTo>
                  <a:cubicBezTo>
                    <a:pt x="1" y="4"/>
                    <a:pt x="1" y="4"/>
                    <a:pt x="1" y="4"/>
                  </a:cubicBezTo>
                  <a:cubicBezTo>
                    <a:pt x="5" y="4"/>
                    <a:pt x="9" y="3"/>
                    <a:pt x="13" y="2"/>
                  </a:cubicBezTo>
                  <a:cubicBezTo>
                    <a:pt x="14" y="2"/>
                    <a:pt x="14" y="1"/>
                    <a:pt x="14" y="1"/>
                  </a:cubicBezTo>
                  <a:cubicBezTo>
                    <a:pt x="14" y="0"/>
                    <a:pt x="13" y="0"/>
                    <a:pt x="13" y="0"/>
                  </a:cubicBezTo>
                </a:path>
              </a:pathLst>
            </a:custGeom>
            <a:solidFill>
              <a:srgbClr val="B2B2B2"/>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420" name="组合 419"/>
          <p:cNvGrpSpPr/>
          <p:nvPr/>
        </p:nvGrpSpPr>
        <p:grpSpPr>
          <a:xfrm>
            <a:off x="3874975" y="3390690"/>
            <a:ext cx="139009" cy="93455"/>
            <a:chOff x="2772651" y="3725080"/>
            <a:chExt cx="265246" cy="178324"/>
          </a:xfrm>
        </p:grpSpPr>
        <p:sp>
          <p:nvSpPr>
            <p:cNvPr id="421" name="Freeform 856"/>
            <p:cNvSpPr/>
            <p:nvPr/>
          </p:nvSpPr>
          <p:spPr bwMode="auto">
            <a:xfrm>
              <a:off x="3008325" y="3818274"/>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B2B2B2"/>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22" name="Freeform 857"/>
            <p:cNvSpPr/>
            <p:nvPr/>
          </p:nvSpPr>
          <p:spPr bwMode="auto">
            <a:xfrm>
              <a:off x="3008325" y="3818274"/>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23" name="Freeform 858"/>
            <p:cNvSpPr>
              <a:spLocks noEditPoints="1"/>
            </p:cNvSpPr>
            <p:nvPr/>
          </p:nvSpPr>
          <p:spPr bwMode="auto">
            <a:xfrm>
              <a:off x="2772651" y="3725080"/>
              <a:ext cx="265246" cy="178324"/>
            </a:xfrm>
            <a:custGeom>
              <a:avLst/>
              <a:gdLst>
                <a:gd name="T0" fmla="*/ 20 w 125"/>
                <a:gd name="T1" fmla="*/ 58 h 84"/>
                <a:gd name="T2" fmla="*/ 27 w 125"/>
                <a:gd name="T3" fmla="*/ 78 h 84"/>
                <a:gd name="T4" fmla="*/ 53 w 125"/>
                <a:gd name="T5" fmla="*/ 46 h 84"/>
                <a:gd name="T6" fmla="*/ 46 w 125"/>
                <a:gd name="T7" fmla="*/ 75 h 84"/>
                <a:gd name="T8" fmla="*/ 29 w 125"/>
                <a:gd name="T9" fmla="*/ 79 h 84"/>
                <a:gd name="T10" fmla="*/ 37 w 125"/>
                <a:gd name="T11" fmla="*/ 51 h 84"/>
                <a:gd name="T12" fmla="*/ 48 w 125"/>
                <a:gd name="T13" fmla="*/ 46 h 84"/>
                <a:gd name="T14" fmla="*/ 51 w 125"/>
                <a:gd name="T15" fmla="*/ 46 h 84"/>
                <a:gd name="T16" fmla="*/ 31 w 125"/>
                <a:gd name="T17" fmla="*/ 79 h 84"/>
                <a:gd name="T18" fmla="*/ 97 w 125"/>
                <a:gd name="T19" fmla="*/ 25 h 84"/>
                <a:gd name="T20" fmla="*/ 104 w 125"/>
                <a:gd name="T21" fmla="*/ 23 h 84"/>
                <a:gd name="T22" fmla="*/ 101 w 125"/>
                <a:gd name="T23" fmla="*/ 50 h 84"/>
                <a:gd name="T24" fmla="*/ 108 w 125"/>
                <a:gd name="T25" fmla="*/ 24 h 84"/>
                <a:gd name="T26" fmla="*/ 111 w 125"/>
                <a:gd name="T27" fmla="*/ 43 h 84"/>
                <a:gd name="T28" fmla="*/ 111 w 125"/>
                <a:gd name="T29" fmla="*/ 44 h 84"/>
                <a:gd name="T30" fmla="*/ 110 w 125"/>
                <a:gd name="T31" fmla="*/ 44 h 84"/>
                <a:gd name="T32" fmla="*/ 85 w 125"/>
                <a:gd name="T33" fmla="*/ 56 h 84"/>
                <a:gd name="T34" fmla="*/ 74 w 125"/>
                <a:gd name="T35" fmla="*/ 35 h 84"/>
                <a:gd name="T36" fmla="*/ 88 w 125"/>
                <a:gd name="T37" fmla="*/ 54 h 84"/>
                <a:gd name="T38" fmla="*/ 82 w 125"/>
                <a:gd name="T39" fmla="*/ 0 h 84"/>
                <a:gd name="T40" fmla="*/ 82 w 125"/>
                <a:gd name="T41" fmla="*/ 19 h 84"/>
                <a:gd name="T42" fmla="*/ 83 w 125"/>
                <a:gd name="T43" fmla="*/ 11 h 84"/>
                <a:gd name="T44" fmla="*/ 87 w 125"/>
                <a:gd name="T45" fmla="*/ 6 h 84"/>
                <a:gd name="T46" fmla="*/ 105 w 125"/>
                <a:gd name="T47" fmla="*/ 17 h 84"/>
                <a:gd name="T48" fmla="*/ 72 w 125"/>
                <a:gd name="T49" fmla="*/ 30 h 84"/>
                <a:gd name="T50" fmla="*/ 59 w 125"/>
                <a:gd name="T51" fmla="*/ 41 h 84"/>
                <a:gd name="T52" fmla="*/ 50 w 125"/>
                <a:gd name="T53" fmla="*/ 40 h 84"/>
                <a:gd name="T54" fmla="*/ 33 w 125"/>
                <a:gd name="T55" fmla="*/ 46 h 84"/>
                <a:gd name="T56" fmla="*/ 19 w 125"/>
                <a:gd name="T57" fmla="*/ 34 h 84"/>
                <a:gd name="T58" fmla="*/ 24 w 125"/>
                <a:gd name="T59" fmla="*/ 37 h 84"/>
                <a:gd name="T60" fmla="*/ 29 w 125"/>
                <a:gd name="T61" fmla="*/ 41 h 84"/>
                <a:gd name="T62" fmla="*/ 15 w 125"/>
                <a:gd name="T63" fmla="*/ 28 h 84"/>
                <a:gd name="T64" fmla="*/ 4 w 125"/>
                <a:gd name="T65" fmla="*/ 60 h 84"/>
                <a:gd name="T66" fmla="*/ 5 w 125"/>
                <a:gd name="T67" fmla="*/ 71 h 84"/>
                <a:gd name="T68" fmla="*/ 11 w 125"/>
                <a:gd name="T69" fmla="*/ 68 h 84"/>
                <a:gd name="T70" fmla="*/ 18 w 125"/>
                <a:gd name="T71" fmla="*/ 79 h 84"/>
                <a:gd name="T72" fmla="*/ 55 w 125"/>
                <a:gd name="T73" fmla="*/ 76 h 84"/>
                <a:gd name="T74" fmla="*/ 65 w 125"/>
                <a:gd name="T75" fmla="*/ 45 h 84"/>
                <a:gd name="T76" fmla="*/ 72 w 125"/>
                <a:gd name="T77" fmla="*/ 55 h 84"/>
                <a:gd name="T78" fmla="*/ 110 w 125"/>
                <a:gd name="T79" fmla="*/ 52 h 84"/>
                <a:gd name="T80" fmla="*/ 118 w 125"/>
                <a:gd name="T81" fmla="*/ 23 h 84"/>
                <a:gd name="T82" fmla="*/ 96 w 125"/>
                <a:gd name="T83" fmla="*/ 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5" h="84">
                  <a:moveTo>
                    <a:pt x="27" y="78"/>
                  </a:moveTo>
                  <a:cubicBezTo>
                    <a:pt x="20" y="74"/>
                    <a:pt x="10" y="62"/>
                    <a:pt x="20" y="58"/>
                  </a:cubicBezTo>
                  <a:cubicBezTo>
                    <a:pt x="25" y="56"/>
                    <a:pt x="30" y="54"/>
                    <a:pt x="36" y="51"/>
                  </a:cubicBezTo>
                  <a:cubicBezTo>
                    <a:pt x="33" y="60"/>
                    <a:pt x="30" y="69"/>
                    <a:pt x="27" y="78"/>
                  </a:cubicBezTo>
                  <a:moveTo>
                    <a:pt x="46" y="75"/>
                  </a:moveTo>
                  <a:cubicBezTo>
                    <a:pt x="48" y="65"/>
                    <a:pt x="50" y="56"/>
                    <a:pt x="53" y="46"/>
                  </a:cubicBezTo>
                  <a:cubicBezTo>
                    <a:pt x="58" y="50"/>
                    <a:pt x="59" y="64"/>
                    <a:pt x="55" y="68"/>
                  </a:cubicBezTo>
                  <a:cubicBezTo>
                    <a:pt x="53" y="70"/>
                    <a:pt x="50" y="73"/>
                    <a:pt x="46" y="75"/>
                  </a:cubicBezTo>
                  <a:moveTo>
                    <a:pt x="31" y="79"/>
                  </a:moveTo>
                  <a:cubicBezTo>
                    <a:pt x="30" y="79"/>
                    <a:pt x="29" y="79"/>
                    <a:pt x="29" y="79"/>
                  </a:cubicBezTo>
                  <a:cubicBezTo>
                    <a:pt x="28" y="79"/>
                    <a:pt x="28" y="79"/>
                    <a:pt x="28" y="79"/>
                  </a:cubicBezTo>
                  <a:cubicBezTo>
                    <a:pt x="31" y="70"/>
                    <a:pt x="34" y="60"/>
                    <a:pt x="37" y="51"/>
                  </a:cubicBezTo>
                  <a:cubicBezTo>
                    <a:pt x="37" y="51"/>
                    <a:pt x="37" y="51"/>
                    <a:pt x="37" y="51"/>
                  </a:cubicBezTo>
                  <a:cubicBezTo>
                    <a:pt x="40" y="49"/>
                    <a:pt x="44" y="48"/>
                    <a:pt x="48" y="46"/>
                  </a:cubicBezTo>
                  <a:cubicBezTo>
                    <a:pt x="49" y="46"/>
                    <a:pt x="49" y="46"/>
                    <a:pt x="50" y="46"/>
                  </a:cubicBezTo>
                  <a:cubicBezTo>
                    <a:pt x="51" y="46"/>
                    <a:pt x="51" y="46"/>
                    <a:pt x="51" y="46"/>
                  </a:cubicBezTo>
                  <a:cubicBezTo>
                    <a:pt x="49" y="56"/>
                    <a:pt x="46" y="66"/>
                    <a:pt x="43" y="76"/>
                  </a:cubicBezTo>
                  <a:cubicBezTo>
                    <a:pt x="39" y="78"/>
                    <a:pt x="35" y="79"/>
                    <a:pt x="31" y="79"/>
                  </a:cubicBezTo>
                  <a:moveTo>
                    <a:pt x="89" y="55"/>
                  </a:moveTo>
                  <a:cubicBezTo>
                    <a:pt x="92" y="45"/>
                    <a:pt x="95" y="35"/>
                    <a:pt x="97" y="25"/>
                  </a:cubicBezTo>
                  <a:cubicBezTo>
                    <a:pt x="99" y="25"/>
                    <a:pt x="100" y="24"/>
                    <a:pt x="101" y="23"/>
                  </a:cubicBezTo>
                  <a:cubicBezTo>
                    <a:pt x="102" y="23"/>
                    <a:pt x="103" y="23"/>
                    <a:pt x="104" y="23"/>
                  </a:cubicBezTo>
                  <a:cubicBezTo>
                    <a:pt x="105" y="23"/>
                    <a:pt x="106" y="23"/>
                    <a:pt x="106" y="23"/>
                  </a:cubicBezTo>
                  <a:cubicBezTo>
                    <a:pt x="104" y="32"/>
                    <a:pt x="103" y="41"/>
                    <a:pt x="101" y="50"/>
                  </a:cubicBezTo>
                  <a:cubicBezTo>
                    <a:pt x="103" y="50"/>
                    <a:pt x="103" y="50"/>
                    <a:pt x="103" y="50"/>
                  </a:cubicBezTo>
                  <a:cubicBezTo>
                    <a:pt x="104" y="41"/>
                    <a:pt x="106" y="33"/>
                    <a:pt x="108" y="24"/>
                  </a:cubicBezTo>
                  <a:cubicBezTo>
                    <a:pt x="113" y="27"/>
                    <a:pt x="113" y="39"/>
                    <a:pt x="111" y="44"/>
                  </a:cubicBezTo>
                  <a:cubicBezTo>
                    <a:pt x="111" y="43"/>
                    <a:pt x="111" y="43"/>
                    <a:pt x="111" y="43"/>
                  </a:cubicBezTo>
                  <a:cubicBezTo>
                    <a:pt x="111" y="43"/>
                    <a:pt x="111" y="43"/>
                    <a:pt x="111" y="44"/>
                  </a:cubicBezTo>
                  <a:cubicBezTo>
                    <a:pt x="111" y="44"/>
                    <a:pt x="111" y="44"/>
                    <a:pt x="111" y="44"/>
                  </a:cubicBezTo>
                  <a:cubicBezTo>
                    <a:pt x="111" y="44"/>
                    <a:pt x="111" y="44"/>
                    <a:pt x="111" y="44"/>
                  </a:cubicBezTo>
                  <a:cubicBezTo>
                    <a:pt x="110" y="44"/>
                    <a:pt x="110" y="44"/>
                    <a:pt x="110" y="44"/>
                  </a:cubicBezTo>
                  <a:cubicBezTo>
                    <a:pt x="110" y="44"/>
                    <a:pt x="110" y="44"/>
                    <a:pt x="111" y="44"/>
                  </a:cubicBezTo>
                  <a:cubicBezTo>
                    <a:pt x="107" y="50"/>
                    <a:pt x="92" y="56"/>
                    <a:pt x="85" y="56"/>
                  </a:cubicBezTo>
                  <a:cubicBezTo>
                    <a:pt x="85" y="56"/>
                    <a:pt x="85" y="56"/>
                    <a:pt x="85" y="55"/>
                  </a:cubicBezTo>
                  <a:cubicBezTo>
                    <a:pt x="78" y="55"/>
                    <a:pt x="63" y="40"/>
                    <a:pt x="74" y="35"/>
                  </a:cubicBezTo>
                  <a:cubicBezTo>
                    <a:pt x="81" y="32"/>
                    <a:pt x="88" y="29"/>
                    <a:pt x="95" y="26"/>
                  </a:cubicBezTo>
                  <a:cubicBezTo>
                    <a:pt x="93" y="35"/>
                    <a:pt x="90" y="45"/>
                    <a:pt x="88" y="54"/>
                  </a:cubicBezTo>
                  <a:cubicBezTo>
                    <a:pt x="89" y="55"/>
                    <a:pt x="89" y="55"/>
                    <a:pt x="89" y="55"/>
                  </a:cubicBezTo>
                  <a:moveTo>
                    <a:pt x="82" y="0"/>
                  </a:moveTo>
                  <a:cubicBezTo>
                    <a:pt x="78" y="0"/>
                    <a:pt x="75" y="3"/>
                    <a:pt x="77" y="12"/>
                  </a:cubicBezTo>
                  <a:cubicBezTo>
                    <a:pt x="78" y="14"/>
                    <a:pt x="79" y="19"/>
                    <a:pt x="82" y="19"/>
                  </a:cubicBezTo>
                  <a:cubicBezTo>
                    <a:pt x="82" y="19"/>
                    <a:pt x="82" y="19"/>
                    <a:pt x="83" y="18"/>
                  </a:cubicBezTo>
                  <a:cubicBezTo>
                    <a:pt x="86" y="17"/>
                    <a:pt x="83" y="13"/>
                    <a:pt x="83" y="11"/>
                  </a:cubicBezTo>
                  <a:cubicBezTo>
                    <a:pt x="82" y="7"/>
                    <a:pt x="82" y="6"/>
                    <a:pt x="84" y="6"/>
                  </a:cubicBezTo>
                  <a:cubicBezTo>
                    <a:pt x="85" y="6"/>
                    <a:pt x="86" y="6"/>
                    <a:pt x="87" y="6"/>
                  </a:cubicBezTo>
                  <a:cubicBezTo>
                    <a:pt x="95" y="11"/>
                    <a:pt x="104" y="15"/>
                    <a:pt x="112" y="19"/>
                  </a:cubicBezTo>
                  <a:cubicBezTo>
                    <a:pt x="110" y="18"/>
                    <a:pt x="107" y="17"/>
                    <a:pt x="105" y="17"/>
                  </a:cubicBezTo>
                  <a:cubicBezTo>
                    <a:pt x="99" y="17"/>
                    <a:pt x="93" y="21"/>
                    <a:pt x="86" y="23"/>
                  </a:cubicBezTo>
                  <a:cubicBezTo>
                    <a:pt x="82" y="25"/>
                    <a:pt x="77" y="28"/>
                    <a:pt x="72" y="30"/>
                  </a:cubicBezTo>
                  <a:cubicBezTo>
                    <a:pt x="66" y="32"/>
                    <a:pt x="66" y="39"/>
                    <a:pt x="62" y="40"/>
                  </a:cubicBezTo>
                  <a:cubicBezTo>
                    <a:pt x="61" y="41"/>
                    <a:pt x="60" y="41"/>
                    <a:pt x="59" y="41"/>
                  </a:cubicBezTo>
                  <a:cubicBezTo>
                    <a:pt x="57" y="41"/>
                    <a:pt x="56" y="41"/>
                    <a:pt x="55" y="40"/>
                  </a:cubicBezTo>
                  <a:cubicBezTo>
                    <a:pt x="53" y="40"/>
                    <a:pt x="52" y="40"/>
                    <a:pt x="50" y="40"/>
                  </a:cubicBezTo>
                  <a:cubicBezTo>
                    <a:pt x="49" y="40"/>
                    <a:pt x="48" y="40"/>
                    <a:pt x="47" y="40"/>
                  </a:cubicBezTo>
                  <a:cubicBezTo>
                    <a:pt x="42" y="42"/>
                    <a:pt x="37" y="44"/>
                    <a:pt x="33" y="46"/>
                  </a:cubicBezTo>
                  <a:cubicBezTo>
                    <a:pt x="23" y="50"/>
                    <a:pt x="13" y="53"/>
                    <a:pt x="9" y="63"/>
                  </a:cubicBezTo>
                  <a:cubicBezTo>
                    <a:pt x="12" y="53"/>
                    <a:pt x="16" y="43"/>
                    <a:pt x="19" y="34"/>
                  </a:cubicBezTo>
                  <a:cubicBezTo>
                    <a:pt x="19" y="33"/>
                    <a:pt x="19" y="33"/>
                    <a:pt x="20" y="33"/>
                  </a:cubicBezTo>
                  <a:cubicBezTo>
                    <a:pt x="21" y="33"/>
                    <a:pt x="22" y="35"/>
                    <a:pt x="24" y="37"/>
                  </a:cubicBezTo>
                  <a:cubicBezTo>
                    <a:pt x="26" y="39"/>
                    <a:pt x="28" y="41"/>
                    <a:pt x="29" y="41"/>
                  </a:cubicBezTo>
                  <a:cubicBezTo>
                    <a:pt x="29" y="41"/>
                    <a:pt x="29" y="41"/>
                    <a:pt x="29" y="41"/>
                  </a:cubicBezTo>
                  <a:cubicBezTo>
                    <a:pt x="34" y="40"/>
                    <a:pt x="27" y="27"/>
                    <a:pt x="19" y="27"/>
                  </a:cubicBezTo>
                  <a:cubicBezTo>
                    <a:pt x="18" y="27"/>
                    <a:pt x="16" y="27"/>
                    <a:pt x="15" y="28"/>
                  </a:cubicBezTo>
                  <a:cubicBezTo>
                    <a:pt x="12" y="30"/>
                    <a:pt x="12" y="37"/>
                    <a:pt x="11" y="39"/>
                  </a:cubicBezTo>
                  <a:cubicBezTo>
                    <a:pt x="9" y="46"/>
                    <a:pt x="6" y="53"/>
                    <a:pt x="4" y="60"/>
                  </a:cubicBezTo>
                  <a:cubicBezTo>
                    <a:pt x="3" y="63"/>
                    <a:pt x="0" y="69"/>
                    <a:pt x="4" y="71"/>
                  </a:cubicBezTo>
                  <a:cubicBezTo>
                    <a:pt x="4" y="71"/>
                    <a:pt x="4" y="71"/>
                    <a:pt x="5" y="71"/>
                  </a:cubicBezTo>
                  <a:cubicBezTo>
                    <a:pt x="6" y="71"/>
                    <a:pt x="7" y="70"/>
                    <a:pt x="8" y="70"/>
                  </a:cubicBezTo>
                  <a:cubicBezTo>
                    <a:pt x="9" y="69"/>
                    <a:pt x="10" y="68"/>
                    <a:pt x="11" y="68"/>
                  </a:cubicBezTo>
                  <a:cubicBezTo>
                    <a:pt x="11" y="68"/>
                    <a:pt x="11" y="68"/>
                    <a:pt x="11" y="68"/>
                  </a:cubicBezTo>
                  <a:cubicBezTo>
                    <a:pt x="13" y="72"/>
                    <a:pt x="16" y="75"/>
                    <a:pt x="18" y="79"/>
                  </a:cubicBezTo>
                  <a:cubicBezTo>
                    <a:pt x="22" y="83"/>
                    <a:pt x="27" y="84"/>
                    <a:pt x="32" y="84"/>
                  </a:cubicBezTo>
                  <a:cubicBezTo>
                    <a:pt x="40" y="84"/>
                    <a:pt x="48" y="80"/>
                    <a:pt x="55" y="76"/>
                  </a:cubicBezTo>
                  <a:cubicBezTo>
                    <a:pt x="64" y="70"/>
                    <a:pt x="64" y="62"/>
                    <a:pt x="62" y="52"/>
                  </a:cubicBezTo>
                  <a:cubicBezTo>
                    <a:pt x="61" y="47"/>
                    <a:pt x="60" y="47"/>
                    <a:pt x="65" y="45"/>
                  </a:cubicBezTo>
                  <a:cubicBezTo>
                    <a:pt x="65" y="45"/>
                    <a:pt x="65" y="45"/>
                    <a:pt x="65" y="45"/>
                  </a:cubicBezTo>
                  <a:cubicBezTo>
                    <a:pt x="67" y="45"/>
                    <a:pt x="71" y="53"/>
                    <a:pt x="72" y="55"/>
                  </a:cubicBezTo>
                  <a:cubicBezTo>
                    <a:pt x="76" y="59"/>
                    <a:pt x="81" y="61"/>
                    <a:pt x="86" y="61"/>
                  </a:cubicBezTo>
                  <a:cubicBezTo>
                    <a:pt x="94" y="61"/>
                    <a:pt x="104" y="56"/>
                    <a:pt x="110" y="52"/>
                  </a:cubicBezTo>
                  <a:cubicBezTo>
                    <a:pt x="118" y="47"/>
                    <a:pt x="118" y="39"/>
                    <a:pt x="117" y="31"/>
                  </a:cubicBezTo>
                  <a:cubicBezTo>
                    <a:pt x="116" y="27"/>
                    <a:pt x="114" y="24"/>
                    <a:pt x="118" y="23"/>
                  </a:cubicBezTo>
                  <a:cubicBezTo>
                    <a:pt x="120" y="22"/>
                    <a:pt x="125" y="19"/>
                    <a:pt x="120" y="17"/>
                  </a:cubicBezTo>
                  <a:cubicBezTo>
                    <a:pt x="116" y="11"/>
                    <a:pt x="102" y="7"/>
                    <a:pt x="96" y="4"/>
                  </a:cubicBezTo>
                  <a:cubicBezTo>
                    <a:pt x="92" y="3"/>
                    <a:pt x="87" y="0"/>
                    <a:pt x="82" y="0"/>
                  </a:cubicBezTo>
                </a:path>
              </a:pathLst>
            </a:custGeom>
            <a:solidFill>
              <a:srgbClr val="B2B2B2"/>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24" name="Freeform 859"/>
            <p:cNvSpPr/>
            <p:nvPr/>
          </p:nvSpPr>
          <p:spPr bwMode="auto">
            <a:xfrm>
              <a:off x="3027143" y="3759131"/>
              <a:ext cx="2688" cy="1792"/>
            </a:xfrm>
            <a:custGeom>
              <a:avLst/>
              <a:gdLst>
                <a:gd name="T0" fmla="*/ 0 w 1"/>
                <a:gd name="T1" fmla="*/ 0 h 1"/>
                <a:gd name="T2" fmla="*/ 0 w 1"/>
                <a:gd name="T3" fmla="*/ 1 h 1"/>
                <a:gd name="T4" fmla="*/ 1 w 1"/>
                <a:gd name="T5" fmla="*/ 1 h 1"/>
                <a:gd name="T6" fmla="*/ 1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1"/>
                    <a:pt x="0" y="1"/>
                  </a:cubicBezTo>
                  <a:cubicBezTo>
                    <a:pt x="1" y="1"/>
                    <a:pt x="1" y="1"/>
                    <a:pt x="1" y="1"/>
                  </a:cubicBezTo>
                  <a:cubicBezTo>
                    <a:pt x="1" y="1"/>
                    <a:pt x="1" y="1"/>
                    <a:pt x="1" y="1"/>
                  </a:cubicBezTo>
                  <a:cubicBezTo>
                    <a:pt x="1" y="1"/>
                    <a:pt x="0" y="0"/>
                    <a:pt x="0" y="0"/>
                  </a:cubicBezTo>
                </a:path>
              </a:pathLst>
            </a:custGeom>
            <a:solidFill>
              <a:srgbClr val="B2B2B2"/>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425" name="组合 424"/>
          <p:cNvGrpSpPr/>
          <p:nvPr/>
        </p:nvGrpSpPr>
        <p:grpSpPr>
          <a:xfrm>
            <a:off x="3803634" y="2382251"/>
            <a:ext cx="172352" cy="228237"/>
            <a:chOff x="553907" y="4057533"/>
            <a:chExt cx="328869" cy="435505"/>
          </a:xfrm>
        </p:grpSpPr>
        <p:sp>
          <p:nvSpPr>
            <p:cNvPr id="426" name="Freeform 873"/>
            <p:cNvSpPr>
              <a:spLocks noEditPoints="1"/>
            </p:cNvSpPr>
            <p:nvPr/>
          </p:nvSpPr>
          <p:spPr bwMode="auto">
            <a:xfrm>
              <a:off x="553907" y="4057533"/>
              <a:ext cx="328869" cy="435505"/>
            </a:xfrm>
            <a:custGeom>
              <a:avLst/>
              <a:gdLst>
                <a:gd name="T0" fmla="*/ 125 w 155"/>
                <a:gd name="T1" fmla="*/ 178 h 205"/>
                <a:gd name="T2" fmla="*/ 124 w 155"/>
                <a:gd name="T3" fmla="*/ 189 h 205"/>
                <a:gd name="T4" fmla="*/ 115 w 155"/>
                <a:gd name="T5" fmla="*/ 187 h 205"/>
                <a:gd name="T6" fmla="*/ 60 w 155"/>
                <a:gd name="T7" fmla="*/ 175 h 205"/>
                <a:gd name="T8" fmla="*/ 71 w 155"/>
                <a:gd name="T9" fmla="*/ 158 h 205"/>
                <a:gd name="T10" fmla="*/ 73 w 155"/>
                <a:gd name="T11" fmla="*/ 158 h 205"/>
                <a:gd name="T12" fmla="*/ 88 w 155"/>
                <a:gd name="T13" fmla="*/ 153 h 205"/>
                <a:gd name="T14" fmla="*/ 124 w 155"/>
                <a:gd name="T15" fmla="*/ 140 h 205"/>
                <a:gd name="T16" fmla="*/ 133 w 155"/>
                <a:gd name="T17" fmla="*/ 137 h 205"/>
                <a:gd name="T18" fmla="*/ 141 w 155"/>
                <a:gd name="T19" fmla="*/ 134 h 205"/>
                <a:gd name="T20" fmla="*/ 146 w 155"/>
                <a:gd name="T21" fmla="*/ 144 h 205"/>
                <a:gd name="T22" fmla="*/ 35 w 155"/>
                <a:gd name="T23" fmla="*/ 131 h 205"/>
                <a:gd name="T24" fmla="*/ 44 w 155"/>
                <a:gd name="T25" fmla="*/ 128 h 205"/>
                <a:gd name="T26" fmla="*/ 75 w 155"/>
                <a:gd name="T27" fmla="*/ 122 h 205"/>
                <a:gd name="T28" fmla="*/ 56 w 155"/>
                <a:gd name="T29" fmla="*/ 123 h 205"/>
                <a:gd name="T30" fmla="*/ 69 w 155"/>
                <a:gd name="T31" fmla="*/ 124 h 205"/>
                <a:gd name="T32" fmla="*/ 107 w 155"/>
                <a:gd name="T33" fmla="*/ 112 h 205"/>
                <a:gd name="T34" fmla="*/ 108 w 155"/>
                <a:gd name="T35" fmla="*/ 105 h 205"/>
                <a:gd name="T36" fmla="*/ 115 w 155"/>
                <a:gd name="T37" fmla="*/ 97 h 205"/>
                <a:gd name="T38" fmla="*/ 47 w 155"/>
                <a:gd name="T39" fmla="*/ 94 h 205"/>
                <a:gd name="T40" fmla="*/ 117 w 155"/>
                <a:gd name="T41" fmla="*/ 101 h 205"/>
                <a:gd name="T42" fmla="*/ 133 w 155"/>
                <a:gd name="T43" fmla="*/ 88 h 205"/>
                <a:gd name="T44" fmla="*/ 39 w 155"/>
                <a:gd name="T45" fmla="*/ 87 h 205"/>
                <a:gd name="T46" fmla="*/ 30 w 155"/>
                <a:gd name="T47" fmla="*/ 78 h 205"/>
                <a:gd name="T48" fmla="*/ 23 w 155"/>
                <a:gd name="T49" fmla="*/ 71 h 205"/>
                <a:gd name="T50" fmla="*/ 21 w 155"/>
                <a:gd name="T51" fmla="*/ 78 h 205"/>
                <a:gd name="T52" fmla="*/ 7 w 155"/>
                <a:gd name="T53" fmla="*/ 59 h 205"/>
                <a:gd name="T54" fmla="*/ 119 w 155"/>
                <a:gd name="T55" fmla="*/ 53 h 205"/>
                <a:gd name="T56" fmla="*/ 122 w 155"/>
                <a:gd name="T57" fmla="*/ 22 h 205"/>
                <a:gd name="T58" fmla="*/ 80 w 155"/>
                <a:gd name="T59" fmla="*/ 72 h 205"/>
                <a:gd name="T60" fmla="*/ 108 w 155"/>
                <a:gd name="T61" fmla="*/ 73 h 205"/>
                <a:gd name="T62" fmla="*/ 103 w 155"/>
                <a:gd name="T63" fmla="*/ 94 h 205"/>
                <a:gd name="T64" fmla="*/ 101 w 155"/>
                <a:gd name="T65" fmla="*/ 107 h 205"/>
                <a:gd name="T66" fmla="*/ 106 w 155"/>
                <a:gd name="T67" fmla="*/ 117 h 205"/>
                <a:gd name="T68" fmla="*/ 115 w 155"/>
                <a:gd name="T69" fmla="*/ 139 h 205"/>
                <a:gd name="T70" fmla="*/ 89 w 155"/>
                <a:gd name="T71" fmla="*/ 148 h 205"/>
                <a:gd name="T72" fmla="*/ 79 w 155"/>
                <a:gd name="T73" fmla="*/ 127 h 205"/>
                <a:gd name="T74" fmla="*/ 73 w 155"/>
                <a:gd name="T75" fmla="*/ 111 h 205"/>
                <a:gd name="T76" fmla="*/ 31 w 155"/>
                <a:gd name="T77" fmla="*/ 121 h 205"/>
                <a:gd name="T78" fmla="*/ 52 w 155"/>
                <a:gd name="T79" fmla="*/ 97 h 205"/>
                <a:gd name="T80" fmla="*/ 53 w 155"/>
                <a:gd name="T81" fmla="*/ 93 h 205"/>
                <a:gd name="T82" fmla="*/ 59 w 155"/>
                <a:gd name="T83" fmla="*/ 64 h 205"/>
                <a:gd name="T84" fmla="*/ 76 w 155"/>
                <a:gd name="T85" fmla="*/ 77 h 205"/>
                <a:gd name="T86" fmla="*/ 0 w 155"/>
                <a:gd name="T87" fmla="*/ 48 h 205"/>
                <a:gd name="T88" fmla="*/ 8 w 155"/>
                <a:gd name="T89" fmla="*/ 71 h 205"/>
                <a:gd name="T90" fmla="*/ 35 w 155"/>
                <a:gd name="T91" fmla="*/ 98 h 205"/>
                <a:gd name="T92" fmla="*/ 43 w 155"/>
                <a:gd name="T93" fmla="*/ 132 h 205"/>
                <a:gd name="T94" fmla="*/ 66 w 155"/>
                <a:gd name="T95" fmla="*/ 127 h 205"/>
                <a:gd name="T96" fmla="*/ 46 w 155"/>
                <a:gd name="T97" fmla="*/ 165 h 205"/>
                <a:gd name="T98" fmla="*/ 106 w 155"/>
                <a:gd name="T99" fmla="*/ 203 h 205"/>
                <a:gd name="T100" fmla="*/ 110 w 155"/>
                <a:gd name="T101" fmla="*/ 204 h 205"/>
                <a:gd name="T102" fmla="*/ 125 w 155"/>
                <a:gd name="T103" fmla="*/ 196 h 205"/>
                <a:gd name="T104" fmla="*/ 124 w 155"/>
                <a:gd name="T105" fmla="*/ 157 h 205"/>
                <a:gd name="T106" fmla="*/ 152 w 155"/>
                <a:gd name="T107" fmla="*/ 127 h 205"/>
                <a:gd name="T108" fmla="*/ 111 w 155"/>
                <a:gd name="T109" fmla="*/ 109 h 205"/>
                <a:gd name="T110" fmla="*/ 137 w 155"/>
                <a:gd name="T111" fmla="*/ 99 h 205"/>
                <a:gd name="T112" fmla="*/ 133 w 155"/>
                <a:gd name="T113" fmla="*/ 59 h 205"/>
                <a:gd name="T114" fmla="*/ 125 w 155"/>
                <a:gd name="T115" fmla="*/ 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5" h="205">
                  <a:moveTo>
                    <a:pt x="108" y="199"/>
                  </a:moveTo>
                  <a:cubicBezTo>
                    <a:pt x="106" y="193"/>
                    <a:pt x="104" y="188"/>
                    <a:pt x="102" y="182"/>
                  </a:cubicBezTo>
                  <a:cubicBezTo>
                    <a:pt x="104" y="180"/>
                    <a:pt x="106" y="179"/>
                    <a:pt x="108" y="178"/>
                  </a:cubicBezTo>
                  <a:cubicBezTo>
                    <a:pt x="108" y="185"/>
                    <a:pt x="108" y="192"/>
                    <a:pt x="109" y="199"/>
                  </a:cubicBezTo>
                  <a:cubicBezTo>
                    <a:pt x="108" y="199"/>
                    <a:pt x="108" y="199"/>
                    <a:pt x="108" y="199"/>
                  </a:cubicBezTo>
                  <a:moveTo>
                    <a:pt x="126" y="191"/>
                  </a:moveTo>
                  <a:cubicBezTo>
                    <a:pt x="126" y="190"/>
                    <a:pt x="126" y="190"/>
                    <a:pt x="126" y="189"/>
                  </a:cubicBezTo>
                  <a:cubicBezTo>
                    <a:pt x="126" y="185"/>
                    <a:pt x="125" y="181"/>
                    <a:pt x="125" y="178"/>
                  </a:cubicBezTo>
                  <a:cubicBezTo>
                    <a:pt x="126" y="182"/>
                    <a:pt x="128" y="185"/>
                    <a:pt x="131" y="189"/>
                  </a:cubicBezTo>
                  <a:cubicBezTo>
                    <a:pt x="129" y="190"/>
                    <a:pt x="127" y="190"/>
                    <a:pt x="126" y="191"/>
                  </a:cubicBezTo>
                  <a:moveTo>
                    <a:pt x="111" y="198"/>
                  </a:moveTo>
                  <a:cubicBezTo>
                    <a:pt x="110" y="191"/>
                    <a:pt x="110" y="184"/>
                    <a:pt x="110" y="177"/>
                  </a:cubicBezTo>
                  <a:cubicBezTo>
                    <a:pt x="110" y="177"/>
                    <a:pt x="110" y="177"/>
                    <a:pt x="110" y="177"/>
                  </a:cubicBezTo>
                  <a:cubicBezTo>
                    <a:pt x="114" y="175"/>
                    <a:pt x="118" y="174"/>
                    <a:pt x="122" y="173"/>
                  </a:cubicBezTo>
                  <a:cubicBezTo>
                    <a:pt x="122" y="174"/>
                    <a:pt x="122" y="174"/>
                    <a:pt x="122" y="174"/>
                  </a:cubicBezTo>
                  <a:cubicBezTo>
                    <a:pt x="123" y="179"/>
                    <a:pt x="124" y="184"/>
                    <a:pt x="124" y="189"/>
                  </a:cubicBezTo>
                  <a:cubicBezTo>
                    <a:pt x="124" y="190"/>
                    <a:pt x="124" y="191"/>
                    <a:pt x="124" y="192"/>
                  </a:cubicBezTo>
                  <a:cubicBezTo>
                    <a:pt x="121" y="193"/>
                    <a:pt x="119" y="194"/>
                    <a:pt x="117" y="195"/>
                  </a:cubicBezTo>
                  <a:cubicBezTo>
                    <a:pt x="117" y="192"/>
                    <a:pt x="117" y="190"/>
                    <a:pt x="117" y="187"/>
                  </a:cubicBezTo>
                  <a:cubicBezTo>
                    <a:pt x="117" y="183"/>
                    <a:pt x="117" y="180"/>
                    <a:pt x="117" y="176"/>
                  </a:cubicBezTo>
                  <a:cubicBezTo>
                    <a:pt x="117" y="176"/>
                    <a:pt x="116" y="175"/>
                    <a:pt x="116" y="175"/>
                  </a:cubicBezTo>
                  <a:cubicBezTo>
                    <a:pt x="116" y="175"/>
                    <a:pt x="116" y="175"/>
                    <a:pt x="116" y="175"/>
                  </a:cubicBezTo>
                  <a:cubicBezTo>
                    <a:pt x="115" y="175"/>
                    <a:pt x="115" y="176"/>
                    <a:pt x="115" y="176"/>
                  </a:cubicBezTo>
                  <a:cubicBezTo>
                    <a:pt x="115" y="180"/>
                    <a:pt x="115" y="183"/>
                    <a:pt x="115" y="187"/>
                  </a:cubicBezTo>
                  <a:cubicBezTo>
                    <a:pt x="115" y="190"/>
                    <a:pt x="115" y="193"/>
                    <a:pt x="115" y="196"/>
                  </a:cubicBezTo>
                  <a:cubicBezTo>
                    <a:pt x="113" y="197"/>
                    <a:pt x="112" y="197"/>
                    <a:pt x="111" y="198"/>
                  </a:cubicBezTo>
                  <a:moveTo>
                    <a:pt x="58" y="174"/>
                  </a:moveTo>
                  <a:cubicBezTo>
                    <a:pt x="56" y="171"/>
                    <a:pt x="54" y="168"/>
                    <a:pt x="51" y="165"/>
                  </a:cubicBezTo>
                  <a:cubicBezTo>
                    <a:pt x="52" y="165"/>
                    <a:pt x="54" y="164"/>
                    <a:pt x="56" y="164"/>
                  </a:cubicBezTo>
                  <a:cubicBezTo>
                    <a:pt x="57" y="167"/>
                    <a:pt x="57" y="171"/>
                    <a:pt x="58" y="174"/>
                  </a:cubicBezTo>
                  <a:moveTo>
                    <a:pt x="59" y="175"/>
                  </a:moveTo>
                  <a:cubicBezTo>
                    <a:pt x="60" y="175"/>
                    <a:pt x="60" y="175"/>
                    <a:pt x="60" y="175"/>
                  </a:cubicBezTo>
                  <a:cubicBezTo>
                    <a:pt x="59" y="171"/>
                    <a:pt x="59" y="167"/>
                    <a:pt x="58" y="163"/>
                  </a:cubicBezTo>
                  <a:cubicBezTo>
                    <a:pt x="60" y="162"/>
                    <a:pt x="62" y="162"/>
                    <a:pt x="64" y="161"/>
                  </a:cubicBezTo>
                  <a:cubicBezTo>
                    <a:pt x="64" y="165"/>
                    <a:pt x="64" y="169"/>
                    <a:pt x="64" y="173"/>
                  </a:cubicBezTo>
                  <a:cubicBezTo>
                    <a:pt x="63" y="174"/>
                    <a:pt x="61" y="174"/>
                    <a:pt x="59" y="175"/>
                  </a:cubicBezTo>
                  <a:moveTo>
                    <a:pt x="66" y="172"/>
                  </a:moveTo>
                  <a:cubicBezTo>
                    <a:pt x="66" y="168"/>
                    <a:pt x="66" y="164"/>
                    <a:pt x="66" y="161"/>
                  </a:cubicBezTo>
                  <a:cubicBezTo>
                    <a:pt x="66" y="160"/>
                    <a:pt x="66" y="160"/>
                    <a:pt x="66" y="160"/>
                  </a:cubicBezTo>
                  <a:cubicBezTo>
                    <a:pt x="67" y="160"/>
                    <a:pt x="69" y="159"/>
                    <a:pt x="71" y="158"/>
                  </a:cubicBezTo>
                  <a:cubicBezTo>
                    <a:pt x="71" y="160"/>
                    <a:pt x="71" y="162"/>
                    <a:pt x="71" y="164"/>
                  </a:cubicBezTo>
                  <a:cubicBezTo>
                    <a:pt x="71" y="166"/>
                    <a:pt x="71" y="168"/>
                    <a:pt x="72" y="169"/>
                  </a:cubicBezTo>
                  <a:cubicBezTo>
                    <a:pt x="72" y="170"/>
                    <a:pt x="72" y="170"/>
                    <a:pt x="72" y="170"/>
                  </a:cubicBezTo>
                  <a:cubicBezTo>
                    <a:pt x="70" y="170"/>
                    <a:pt x="68" y="171"/>
                    <a:pt x="66" y="172"/>
                  </a:cubicBezTo>
                  <a:moveTo>
                    <a:pt x="74" y="169"/>
                  </a:moveTo>
                  <a:cubicBezTo>
                    <a:pt x="73" y="167"/>
                    <a:pt x="73" y="165"/>
                    <a:pt x="73" y="164"/>
                  </a:cubicBezTo>
                  <a:cubicBezTo>
                    <a:pt x="73" y="162"/>
                    <a:pt x="73" y="160"/>
                    <a:pt x="73" y="159"/>
                  </a:cubicBezTo>
                  <a:cubicBezTo>
                    <a:pt x="73" y="158"/>
                    <a:pt x="73" y="158"/>
                    <a:pt x="73" y="158"/>
                  </a:cubicBezTo>
                  <a:cubicBezTo>
                    <a:pt x="76" y="157"/>
                    <a:pt x="79" y="156"/>
                    <a:pt x="82" y="155"/>
                  </a:cubicBezTo>
                  <a:cubicBezTo>
                    <a:pt x="82" y="155"/>
                    <a:pt x="82" y="155"/>
                    <a:pt x="82" y="155"/>
                  </a:cubicBezTo>
                  <a:cubicBezTo>
                    <a:pt x="82" y="159"/>
                    <a:pt x="81" y="163"/>
                    <a:pt x="81" y="166"/>
                  </a:cubicBezTo>
                  <a:cubicBezTo>
                    <a:pt x="78" y="167"/>
                    <a:pt x="76" y="168"/>
                    <a:pt x="74" y="169"/>
                  </a:cubicBezTo>
                  <a:moveTo>
                    <a:pt x="83" y="166"/>
                  </a:moveTo>
                  <a:cubicBezTo>
                    <a:pt x="83" y="162"/>
                    <a:pt x="84" y="159"/>
                    <a:pt x="84" y="155"/>
                  </a:cubicBezTo>
                  <a:cubicBezTo>
                    <a:pt x="84" y="155"/>
                    <a:pt x="84" y="155"/>
                    <a:pt x="83" y="154"/>
                  </a:cubicBezTo>
                  <a:cubicBezTo>
                    <a:pt x="85" y="154"/>
                    <a:pt x="86" y="153"/>
                    <a:pt x="88" y="153"/>
                  </a:cubicBezTo>
                  <a:cubicBezTo>
                    <a:pt x="90" y="160"/>
                    <a:pt x="92" y="165"/>
                    <a:pt x="95" y="171"/>
                  </a:cubicBezTo>
                  <a:cubicBezTo>
                    <a:pt x="93" y="169"/>
                    <a:pt x="92" y="167"/>
                    <a:pt x="91" y="165"/>
                  </a:cubicBezTo>
                  <a:cubicBezTo>
                    <a:pt x="91" y="165"/>
                    <a:pt x="90" y="164"/>
                    <a:pt x="89" y="164"/>
                  </a:cubicBezTo>
                  <a:cubicBezTo>
                    <a:pt x="89" y="164"/>
                    <a:pt x="89" y="164"/>
                    <a:pt x="89" y="164"/>
                  </a:cubicBezTo>
                  <a:cubicBezTo>
                    <a:pt x="87" y="165"/>
                    <a:pt x="85" y="165"/>
                    <a:pt x="83" y="166"/>
                  </a:cubicBezTo>
                  <a:moveTo>
                    <a:pt x="123" y="154"/>
                  </a:moveTo>
                  <a:cubicBezTo>
                    <a:pt x="121" y="150"/>
                    <a:pt x="120" y="146"/>
                    <a:pt x="118" y="142"/>
                  </a:cubicBezTo>
                  <a:cubicBezTo>
                    <a:pt x="120" y="141"/>
                    <a:pt x="122" y="140"/>
                    <a:pt x="124" y="140"/>
                  </a:cubicBezTo>
                  <a:cubicBezTo>
                    <a:pt x="124" y="144"/>
                    <a:pt x="124" y="148"/>
                    <a:pt x="125" y="152"/>
                  </a:cubicBezTo>
                  <a:cubicBezTo>
                    <a:pt x="124" y="153"/>
                    <a:pt x="124" y="153"/>
                    <a:pt x="124" y="153"/>
                  </a:cubicBezTo>
                  <a:cubicBezTo>
                    <a:pt x="123" y="153"/>
                    <a:pt x="123" y="153"/>
                    <a:pt x="123" y="153"/>
                  </a:cubicBezTo>
                  <a:cubicBezTo>
                    <a:pt x="123" y="154"/>
                    <a:pt x="123" y="154"/>
                    <a:pt x="123" y="154"/>
                  </a:cubicBezTo>
                  <a:moveTo>
                    <a:pt x="127" y="152"/>
                  </a:moveTo>
                  <a:cubicBezTo>
                    <a:pt x="126" y="147"/>
                    <a:pt x="126" y="143"/>
                    <a:pt x="125" y="139"/>
                  </a:cubicBezTo>
                  <a:cubicBezTo>
                    <a:pt x="128" y="138"/>
                    <a:pt x="131" y="137"/>
                    <a:pt x="133" y="136"/>
                  </a:cubicBezTo>
                  <a:cubicBezTo>
                    <a:pt x="133" y="137"/>
                    <a:pt x="133" y="137"/>
                    <a:pt x="133" y="137"/>
                  </a:cubicBezTo>
                  <a:cubicBezTo>
                    <a:pt x="133" y="141"/>
                    <a:pt x="133" y="145"/>
                    <a:pt x="133" y="149"/>
                  </a:cubicBezTo>
                  <a:cubicBezTo>
                    <a:pt x="133" y="149"/>
                    <a:pt x="132" y="149"/>
                    <a:pt x="132" y="149"/>
                  </a:cubicBezTo>
                  <a:cubicBezTo>
                    <a:pt x="130" y="150"/>
                    <a:pt x="128" y="151"/>
                    <a:pt x="127" y="152"/>
                  </a:cubicBezTo>
                  <a:moveTo>
                    <a:pt x="135" y="148"/>
                  </a:moveTo>
                  <a:cubicBezTo>
                    <a:pt x="135" y="144"/>
                    <a:pt x="135" y="140"/>
                    <a:pt x="135" y="137"/>
                  </a:cubicBezTo>
                  <a:cubicBezTo>
                    <a:pt x="135" y="136"/>
                    <a:pt x="135" y="136"/>
                    <a:pt x="134" y="136"/>
                  </a:cubicBezTo>
                  <a:cubicBezTo>
                    <a:pt x="137" y="135"/>
                    <a:pt x="140" y="134"/>
                    <a:pt x="142" y="133"/>
                  </a:cubicBezTo>
                  <a:cubicBezTo>
                    <a:pt x="141" y="134"/>
                    <a:pt x="141" y="134"/>
                    <a:pt x="141" y="134"/>
                  </a:cubicBezTo>
                  <a:cubicBezTo>
                    <a:pt x="141" y="138"/>
                    <a:pt x="141" y="142"/>
                    <a:pt x="141" y="146"/>
                  </a:cubicBezTo>
                  <a:cubicBezTo>
                    <a:pt x="139" y="147"/>
                    <a:pt x="137" y="147"/>
                    <a:pt x="135" y="148"/>
                  </a:cubicBezTo>
                  <a:moveTo>
                    <a:pt x="143" y="145"/>
                  </a:moveTo>
                  <a:cubicBezTo>
                    <a:pt x="143" y="141"/>
                    <a:pt x="143" y="138"/>
                    <a:pt x="143" y="134"/>
                  </a:cubicBezTo>
                  <a:cubicBezTo>
                    <a:pt x="144" y="133"/>
                    <a:pt x="143" y="133"/>
                    <a:pt x="143" y="133"/>
                  </a:cubicBezTo>
                  <a:cubicBezTo>
                    <a:pt x="145" y="132"/>
                    <a:pt x="147" y="131"/>
                    <a:pt x="148" y="131"/>
                  </a:cubicBezTo>
                  <a:cubicBezTo>
                    <a:pt x="149" y="135"/>
                    <a:pt x="149" y="139"/>
                    <a:pt x="150" y="142"/>
                  </a:cubicBezTo>
                  <a:cubicBezTo>
                    <a:pt x="149" y="143"/>
                    <a:pt x="148" y="143"/>
                    <a:pt x="146" y="144"/>
                  </a:cubicBezTo>
                  <a:cubicBezTo>
                    <a:pt x="145" y="144"/>
                    <a:pt x="144" y="145"/>
                    <a:pt x="143" y="145"/>
                  </a:cubicBezTo>
                  <a:moveTo>
                    <a:pt x="35" y="131"/>
                  </a:moveTo>
                  <a:cubicBezTo>
                    <a:pt x="33" y="129"/>
                    <a:pt x="32" y="128"/>
                    <a:pt x="31" y="125"/>
                  </a:cubicBezTo>
                  <a:cubicBezTo>
                    <a:pt x="32" y="125"/>
                    <a:pt x="32" y="125"/>
                    <a:pt x="32" y="125"/>
                  </a:cubicBezTo>
                  <a:cubicBezTo>
                    <a:pt x="33" y="125"/>
                    <a:pt x="35" y="124"/>
                    <a:pt x="36" y="124"/>
                  </a:cubicBezTo>
                  <a:cubicBezTo>
                    <a:pt x="36" y="125"/>
                    <a:pt x="36" y="126"/>
                    <a:pt x="36" y="127"/>
                  </a:cubicBezTo>
                  <a:cubicBezTo>
                    <a:pt x="36" y="128"/>
                    <a:pt x="36" y="129"/>
                    <a:pt x="36" y="130"/>
                  </a:cubicBezTo>
                  <a:cubicBezTo>
                    <a:pt x="35" y="131"/>
                    <a:pt x="35" y="131"/>
                    <a:pt x="35" y="131"/>
                  </a:cubicBezTo>
                  <a:moveTo>
                    <a:pt x="38" y="130"/>
                  </a:moveTo>
                  <a:cubicBezTo>
                    <a:pt x="38" y="129"/>
                    <a:pt x="38" y="128"/>
                    <a:pt x="38" y="127"/>
                  </a:cubicBezTo>
                  <a:cubicBezTo>
                    <a:pt x="38" y="126"/>
                    <a:pt x="38" y="124"/>
                    <a:pt x="38" y="123"/>
                  </a:cubicBezTo>
                  <a:cubicBezTo>
                    <a:pt x="38" y="123"/>
                    <a:pt x="38" y="123"/>
                    <a:pt x="38" y="123"/>
                  </a:cubicBezTo>
                  <a:cubicBezTo>
                    <a:pt x="39" y="123"/>
                    <a:pt x="40" y="122"/>
                    <a:pt x="41" y="122"/>
                  </a:cubicBezTo>
                  <a:cubicBezTo>
                    <a:pt x="41" y="124"/>
                    <a:pt x="42" y="126"/>
                    <a:pt x="42" y="128"/>
                  </a:cubicBezTo>
                  <a:cubicBezTo>
                    <a:pt x="40" y="129"/>
                    <a:pt x="39" y="129"/>
                    <a:pt x="38" y="130"/>
                  </a:cubicBezTo>
                  <a:moveTo>
                    <a:pt x="44" y="128"/>
                  </a:moveTo>
                  <a:cubicBezTo>
                    <a:pt x="44" y="125"/>
                    <a:pt x="43" y="123"/>
                    <a:pt x="43" y="121"/>
                  </a:cubicBezTo>
                  <a:cubicBezTo>
                    <a:pt x="46" y="120"/>
                    <a:pt x="50" y="119"/>
                    <a:pt x="53" y="118"/>
                  </a:cubicBezTo>
                  <a:cubicBezTo>
                    <a:pt x="53" y="120"/>
                    <a:pt x="52" y="122"/>
                    <a:pt x="52" y="125"/>
                  </a:cubicBezTo>
                  <a:cubicBezTo>
                    <a:pt x="48" y="126"/>
                    <a:pt x="46" y="127"/>
                    <a:pt x="44" y="128"/>
                  </a:cubicBezTo>
                  <a:moveTo>
                    <a:pt x="70" y="126"/>
                  </a:moveTo>
                  <a:cubicBezTo>
                    <a:pt x="71" y="123"/>
                    <a:pt x="72" y="119"/>
                    <a:pt x="73" y="116"/>
                  </a:cubicBezTo>
                  <a:cubicBezTo>
                    <a:pt x="73" y="116"/>
                    <a:pt x="73" y="116"/>
                    <a:pt x="73" y="116"/>
                  </a:cubicBezTo>
                  <a:cubicBezTo>
                    <a:pt x="73" y="118"/>
                    <a:pt x="74" y="120"/>
                    <a:pt x="75" y="122"/>
                  </a:cubicBezTo>
                  <a:cubicBezTo>
                    <a:pt x="75" y="122"/>
                    <a:pt x="76" y="123"/>
                    <a:pt x="76" y="124"/>
                  </a:cubicBezTo>
                  <a:cubicBezTo>
                    <a:pt x="74" y="125"/>
                    <a:pt x="72" y="125"/>
                    <a:pt x="70" y="126"/>
                  </a:cubicBezTo>
                  <a:moveTo>
                    <a:pt x="54" y="124"/>
                  </a:moveTo>
                  <a:cubicBezTo>
                    <a:pt x="55" y="122"/>
                    <a:pt x="55" y="119"/>
                    <a:pt x="55" y="117"/>
                  </a:cubicBezTo>
                  <a:cubicBezTo>
                    <a:pt x="58" y="116"/>
                    <a:pt x="60" y="115"/>
                    <a:pt x="63" y="114"/>
                  </a:cubicBezTo>
                  <a:cubicBezTo>
                    <a:pt x="62" y="117"/>
                    <a:pt x="62" y="119"/>
                    <a:pt x="62" y="121"/>
                  </a:cubicBezTo>
                  <a:cubicBezTo>
                    <a:pt x="61" y="122"/>
                    <a:pt x="60" y="122"/>
                    <a:pt x="58" y="122"/>
                  </a:cubicBezTo>
                  <a:cubicBezTo>
                    <a:pt x="57" y="123"/>
                    <a:pt x="57" y="123"/>
                    <a:pt x="56" y="123"/>
                  </a:cubicBezTo>
                  <a:cubicBezTo>
                    <a:pt x="55" y="124"/>
                    <a:pt x="55" y="124"/>
                    <a:pt x="55" y="124"/>
                  </a:cubicBezTo>
                  <a:cubicBezTo>
                    <a:pt x="54" y="124"/>
                    <a:pt x="54" y="124"/>
                    <a:pt x="54" y="124"/>
                  </a:cubicBezTo>
                  <a:moveTo>
                    <a:pt x="64" y="121"/>
                  </a:moveTo>
                  <a:cubicBezTo>
                    <a:pt x="64" y="118"/>
                    <a:pt x="64" y="116"/>
                    <a:pt x="65" y="114"/>
                  </a:cubicBezTo>
                  <a:cubicBezTo>
                    <a:pt x="66" y="113"/>
                    <a:pt x="68" y="113"/>
                    <a:pt x="69" y="112"/>
                  </a:cubicBezTo>
                  <a:cubicBezTo>
                    <a:pt x="70" y="113"/>
                    <a:pt x="70" y="113"/>
                    <a:pt x="70" y="114"/>
                  </a:cubicBezTo>
                  <a:cubicBezTo>
                    <a:pt x="71" y="114"/>
                    <a:pt x="71" y="114"/>
                    <a:pt x="71" y="114"/>
                  </a:cubicBezTo>
                  <a:cubicBezTo>
                    <a:pt x="70" y="117"/>
                    <a:pt x="69" y="121"/>
                    <a:pt x="69" y="124"/>
                  </a:cubicBezTo>
                  <a:cubicBezTo>
                    <a:pt x="68" y="123"/>
                    <a:pt x="68" y="123"/>
                    <a:pt x="68" y="123"/>
                  </a:cubicBezTo>
                  <a:cubicBezTo>
                    <a:pt x="68" y="122"/>
                    <a:pt x="67" y="121"/>
                    <a:pt x="66" y="121"/>
                  </a:cubicBezTo>
                  <a:cubicBezTo>
                    <a:pt x="66" y="121"/>
                    <a:pt x="66" y="121"/>
                    <a:pt x="66" y="121"/>
                  </a:cubicBezTo>
                  <a:cubicBezTo>
                    <a:pt x="66" y="121"/>
                    <a:pt x="66" y="121"/>
                    <a:pt x="66" y="121"/>
                  </a:cubicBezTo>
                  <a:cubicBezTo>
                    <a:pt x="66" y="121"/>
                    <a:pt x="66" y="121"/>
                    <a:pt x="66" y="121"/>
                  </a:cubicBezTo>
                  <a:cubicBezTo>
                    <a:pt x="66" y="120"/>
                    <a:pt x="65" y="120"/>
                    <a:pt x="65" y="120"/>
                  </a:cubicBezTo>
                  <a:cubicBezTo>
                    <a:pt x="65" y="120"/>
                    <a:pt x="64" y="121"/>
                    <a:pt x="64" y="121"/>
                  </a:cubicBezTo>
                  <a:moveTo>
                    <a:pt x="107" y="112"/>
                  </a:moveTo>
                  <a:cubicBezTo>
                    <a:pt x="107" y="111"/>
                    <a:pt x="106" y="110"/>
                    <a:pt x="106" y="109"/>
                  </a:cubicBezTo>
                  <a:cubicBezTo>
                    <a:pt x="106" y="108"/>
                    <a:pt x="105" y="107"/>
                    <a:pt x="105" y="106"/>
                  </a:cubicBezTo>
                  <a:cubicBezTo>
                    <a:pt x="105" y="105"/>
                    <a:pt x="105" y="104"/>
                    <a:pt x="105" y="104"/>
                  </a:cubicBezTo>
                  <a:cubicBezTo>
                    <a:pt x="105" y="103"/>
                    <a:pt x="105" y="103"/>
                    <a:pt x="105" y="103"/>
                  </a:cubicBezTo>
                  <a:cubicBezTo>
                    <a:pt x="105" y="102"/>
                    <a:pt x="105" y="100"/>
                    <a:pt x="106" y="97"/>
                  </a:cubicBezTo>
                  <a:cubicBezTo>
                    <a:pt x="106" y="97"/>
                    <a:pt x="107" y="97"/>
                    <a:pt x="107" y="96"/>
                  </a:cubicBezTo>
                  <a:cubicBezTo>
                    <a:pt x="109" y="99"/>
                    <a:pt x="109" y="102"/>
                    <a:pt x="109" y="105"/>
                  </a:cubicBezTo>
                  <a:cubicBezTo>
                    <a:pt x="109" y="105"/>
                    <a:pt x="108" y="105"/>
                    <a:pt x="108" y="105"/>
                  </a:cubicBezTo>
                  <a:cubicBezTo>
                    <a:pt x="107" y="106"/>
                    <a:pt x="107" y="106"/>
                    <a:pt x="107" y="107"/>
                  </a:cubicBezTo>
                  <a:cubicBezTo>
                    <a:pt x="107" y="107"/>
                    <a:pt x="107" y="107"/>
                    <a:pt x="107" y="107"/>
                  </a:cubicBezTo>
                  <a:cubicBezTo>
                    <a:pt x="107" y="109"/>
                    <a:pt x="107" y="110"/>
                    <a:pt x="107" y="112"/>
                  </a:cubicBezTo>
                  <a:moveTo>
                    <a:pt x="111" y="104"/>
                  </a:moveTo>
                  <a:cubicBezTo>
                    <a:pt x="111" y="101"/>
                    <a:pt x="110" y="98"/>
                    <a:pt x="109" y="96"/>
                  </a:cubicBezTo>
                  <a:cubicBezTo>
                    <a:pt x="111" y="95"/>
                    <a:pt x="112" y="95"/>
                    <a:pt x="113" y="94"/>
                  </a:cubicBezTo>
                  <a:cubicBezTo>
                    <a:pt x="114" y="94"/>
                    <a:pt x="115" y="94"/>
                    <a:pt x="115" y="94"/>
                  </a:cubicBezTo>
                  <a:cubicBezTo>
                    <a:pt x="115" y="95"/>
                    <a:pt x="115" y="96"/>
                    <a:pt x="115" y="97"/>
                  </a:cubicBezTo>
                  <a:cubicBezTo>
                    <a:pt x="115" y="99"/>
                    <a:pt x="115" y="100"/>
                    <a:pt x="115" y="102"/>
                  </a:cubicBezTo>
                  <a:cubicBezTo>
                    <a:pt x="114" y="103"/>
                    <a:pt x="113" y="103"/>
                    <a:pt x="111" y="104"/>
                  </a:cubicBezTo>
                  <a:moveTo>
                    <a:pt x="53" y="94"/>
                  </a:moveTo>
                  <a:cubicBezTo>
                    <a:pt x="53" y="94"/>
                    <a:pt x="53" y="94"/>
                    <a:pt x="53" y="94"/>
                  </a:cubicBezTo>
                  <a:cubicBezTo>
                    <a:pt x="53" y="94"/>
                    <a:pt x="53" y="94"/>
                    <a:pt x="53" y="94"/>
                  </a:cubicBezTo>
                  <a:moveTo>
                    <a:pt x="45" y="95"/>
                  </a:moveTo>
                  <a:cubicBezTo>
                    <a:pt x="45" y="94"/>
                    <a:pt x="45" y="93"/>
                    <a:pt x="45" y="92"/>
                  </a:cubicBezTo>
                  <a:cubicBezTo>
                    <a:pt x="46" y="93"/>
                    <a:pt x="47" y="94"/>
                    <a:pt x="47" y="94"/>
                  </a:cubicBezTo>
                  <a:cubicBezTo>
                    <a:pt x="47" y="95"/>
                    <a:pt x="46" y="95"/>
                    <a:pt x="45" y="95"/>
                  </a:cubicBezTo>
                  <a:moveTo>
                    <a:pt x="117" y="101"/>
                  </a:moveTo>
                  <a:cubicBezTo>
                    <a:pt x="117" y="100"/>
                    <a:pt x="117" y="99"/>
                    <a:pt x="117" y="97"/>
                  </a:cubicBezTo>
                  <a:cubicBezTo>
                    <a:pt x="117" y="96"/>
                    <a:pt x="117" y="94"/>
                    <a:pt x="117" y="93"/>
                  </a:cubicBezTo>
                  <a:cubicBezTo>
                    <a:pt x="119" y="92"/>
                    <a:pt x="122" y="92"/>
                    <a:pt x="124" y="91"/>
                  </a:cubicBezTo>
                  <a:cubicBezTo>
                    <a:pt x="124" y="92"/>
                    <a:pt x="124" y="92"/>
                    <a:pt x="124" y="92"/>
                  </a:cubicBezTo>
                  <a:cubicBezTo>
                    <a:pt x="124" y="94"/>
                    <a:pt x="124" y="97"/>
                    <a:pt x="123" y="99"/>
                  </a:cubicBezTo>
                  <a:cubicBezTo>
                    <a:pt x="121" y="100"/>
                    <a:pt x="119" y="101"/>
                    <a:pt x="117" y="101"/>
                  </a:cubicBezTo>
                  <a:moveTo>
                    <a:pt x="125" y="98"/>
                  </a:moveTo>
                  <a:cubicBezTo>
                    <a:pt x="126" y="96"/>
                    <a:pt x="126" y="94"/>
                    <a:pt x="126" y="92"/>
                  </a:cubicBezTo>
                  <a:cubicBezTo>
                    <a:pt x="126" y="91"/>
                    <a:pt x="126" y="91"/>
                    <a:pt x="126" y="90"/>
                  </a:cubicBezTo>
                  <a:cubicBezTo>
                    <a:pt x="128" y="90"/>
                    <a:pt x="129" y="89"/>
                    <a:pt x="131" y="89"/>
                  </a:cubicBezTo>
                  <a:cubicBezTo>
                    <a:pt x="131" y="91"/>
                    <a:pt x="130" y="94"/>
                    <a:pt x="130" y="97"/>
                  </a:cubicBezTo>
                  <a:cubicBezTo>
                    <a:pt x="129" y="97"/>
                    <a:pt x="127" y="98"/>
                    <a:pt x="125" y="98"/>
                  </a:cubicBezTo>
                  <a:moveTo>
                    <a:pt x="132" y="96"/>
                  </a:moveTo>
                  <a:cubicBezTo>
                    <a:pt x="133" y="93"/>
                    <a:pt x="133" y="91"/>
                    <a:pt x="133" y="88"/>
                  </a:cubicBezTo>
                  <a:cubicBezTo>
                    <a:pt x="134" y="88"/>
                    <a:pt x="135" y="88"/>
                    <a:pt x="135" y="87"/>
                  </a:cubicBezTo>
                  <a:cubicBezTo>
                    <a:pt x="136" y="89"/>
                    <a:pt x="136" y="91"/>
                    <a:pt x="136" y="93"/>
                  </a:cubicBezTo>
                  <a:cubicBezTo>
                    <a:pt x="136" y="94"/>
                    <a:pt x="136" y="95"/>
                    <a:pt x="136" y="95"/>
                  </a:cubicBezTo>
                  <a:cubicBezTo>
                    <a:pt x="136" y="95"/>
                    <a:pt x="136" y="95"/>
                    <a:pt x="136" y="95"/>
                  </a:cubicBezTo>
                  <a:cubicBezTo>
                    <a:pt x="134" y="95"/>
                    <a:pt x="133" y="96"/>
                    <a:pt x="132" y="96"/>
                  </a:cubicBezTo>
                  <a:moveTo>
                    <a:pt x="39" y="97"/>
                  </a:moveTo>
                  <a:cubicBezTo>
                    <a:pt x="39" y="96"/>
                    <a:pt x="39" y="96"/>
                    <a:pt x="39" y="96"/>
                  </a:cubicBezTo>
                  <a:cubicBezTo>
                    <a:pt x="39" y="93"/>
                    <a:pt x="39" y="90"/>
                    <a:pt x="39" y="87"/>
                  </a:cubicBezTo>
                  <a:cubicBezTo>
                    <a:pt x="41" y="88"/>
                    <a:pt x="42" y="90"/>
                    <a:pt x="44" y="91"/>
                  </a:cubicBezTo>
                  <a:cubicBezTo>
                    <a:pt x="44" y="91"/>
                    <a:pt x="44" y="91"/>
                    <a:pt x="44" y="91"/>
                  </a:cubicBezTo>
                  <a:cubicBezTo>
                    <a:pt x="43" y="93"/>
                    <a:pt x="43" y="94"/>
                    <a:pt x="43" y="96"/>
                  </a:cubicBezTo>
                  <a:cubicBezTo>
                    <a:pt x="42" y="96"/>
                    <a:pt x="41" y="96"/>
                    <a:pt x="40" y="97"/>
                  </a:cubicBezTo>
                  <a:cubicBezTo>
                    <a:pt x="39" y="97"/>
                    <a:pt x="39" y="97"/>
                    <a:pt x="39" y="97"/>
                  </a:cubicBezTo>
                  <a:moveTo>
                    <a:pt x="37" y="94"/>
                  </a:moveTo>
                  <a:cubicBezTo>
                    <a:pt x="35" y="92"/>
                    <a:pt x="33" y="90"/>
                    <a:pt x="31" y="88"/>
                  </a:cubicBezTo>
                  <a:cubicBezTo>
                    <a:pt x="31" y="85"/>
                    <a:pt x="30" y="81"/>
                    <a:pt x="30" y="78"/>
                  </a:cubicBezTo>
                  <a:cubicBezTo>
                    <a:pt x="33" y="81"/>
                    <a:pt x="35" y="83"/>
                    <a:pt x="37" y="85"/>
                  </a:cubicBezTo>
                  <a:cubicBezTo>
                    <a:pt x="37" y="86"/>
                    <a:pt x="37" y="86"/>
                    <a:pt x="37" y="86"/>
                  </a:cubicBezTo>
                  <a:cubicBezTo>
                    <a:pt x="37" y="89"/>
                    <a:pt x="37" y="91"/>
                    <a:pt x="37" y="94"/>
                  </a:cubicBezTo>
                  <a:moveTo>
                    <a:pt x="29" y="85"/>
                  </a:moveTo>
                  <a:cubicBezTo>
                    <a:pt x="27" y="84"/>
                    <a:pt x="25" y="82"/>
                    <a:pt x="24" y="81"/>
                  </a:cubicBezTo>
                  <a:cubicBezTo>
                    <a:pt x="23" y="80"/>
                    <a:pt x="23" y="80"/>
                    <a:pt x="23" y="80"/>
                  </a:cubicBezTo>
                  <a:cubicBezTo>
                    <a:pt x="23" y="80"/>
                    <a:pt x="23" y="80"/>
                    <a:pt x="23" y="80"/>
                  </a:cubicBezTo>
                  <a:cubicBezTo>
                    <a:pt x="23" y="77"/>
                    <a:pt x="23" y="74"/>
                    <a:pt x="23" y="71"/>
                  </a:cubicBezTo>
                  <a:cubicBezTo>
                    <a:pt x="25" y="73"/>
                    <a:pt x="26" y="75"/>
                    <a:pt x="28" y="76"/>
                  </a:cubicBezTo>
                  <a:cubicBezTo>
                    <a:pt x="28" y="77"/>
                    <a:pt x="28" y="77"/>
                    <a:pt x="28" y="77"/>
                  </a:cubicBezTo>
                  <a:cubicBezTo>
                    <a:pt x="28" y="80"/>
                    <a:pt x="28" y="83"/>
                    <a:pt x="29" y="85"/>
                  </a:cubicBezTo>
                  <a:moveTo>
                    <a:pt x="21" y="78"/>
                  </a:moveTo>
                  <a:cubicBezTo>
                    <a:pt x="19" y="76"/>
                    <a:pt x="17" y="74"/>
                    <a:pt x="16" y="73"/>
                  </a:cubicBezTo>
                  <a:cubicBezTo>
                    <a:pt x="16" y="70"/>
                    <a:pt x="15" y="66"/>
                    <a:pt x="15" y="63"/>
                  </a:cubicBezTo>
                  <a:cubicBezTo>
                    <a:pt x="17" y="65"/>
                    <a:pt x="19" y="67"/>
                    <a:pt x="21" y="69"/>
                  </a:cubicBezTo>
                  <a:cubicBezTo>
                    <a:pt x="21" y="72"/>
                    <a:pt x="21" y="75"/>
                    <a:pt x="21" y="78"/>
                  </a:cubicBezTo>
                  <a:moveTo>
                    <a:pt x="111" y="68"/>
                  </a:moveTo>
                  <a:cubicBezTo>
                    <a:pt x="112" y="65"/>
                    <a:pt x="113" y="62"/>
                    <a:pt x="113" y="59"/>
                  </a:cubicBezTo>
                  <a:cubicBezTo>
                    <a:pt x="114" y="61"/>
                    <a:pt x="114" y="64"/>
                    <a:pt x="115" y="66"/>
                  </a:cubicBezTo>
                  <a:cubicBezTo>
                    <a:pt x="113" y="67"/>
                    <a:pt x="112" y="67"/>
                    <a:pt x="111" y="68"/>
                  </a:cubicBezTo>
                  <a:moveTo>
                    <a:pt x="14" y="71"/>
                  </a:moveTo>
                  <a:cubicBezTo>
                    <a:pt x="13" y="71"/>
                    <a:pt x="13" y="70"/>
                    <a:pt x="12" y="70"/>
                  </a:cubicBezTo>
                  <a:cubicBezTo>
                    <a:pt x="12" y="69"/>
                    <a:pt x="11" y="69"/>
                    <a:pt x="11" y="68"/>
                  </a:cubicBezTo>
                  <a:cubicBezTo>
                    <a:pt x="9" y="63"/>
                    <a:pt x="7" y="61"/>
                    <a:pt x="7" y="59"/>
                  </a:cubicBezTo>
                  <a:cubicBezTo>
                    <a:pt x="6" y="57"/>
                    <a:pt x="6" y="56"/>
                    <a:pt x="5" y="53"/>
                  </a:cubicBezTo>
                  <a:cubicBezTo>
                    <a:pt x="7" y="56"/>
                    <a:pt x="10" y="58"/>
                    <a:pt x="12" y="61"/>
                  </a:cubicBezTo>
                  <a:cubicBezTo>
                    <a:pt x="13" y="64"/>
                    <a:pt x="13" y="68"/>
                    <a:pt x="14" y="71"/>
                  </a:cubicBezTo>
                  <a:moveTo>
                    <a:pt x="116" y="63"/>
                  </a:moveTo>
                  <a:cubicBezTo>
                    <a:pt x="116" y="60"/>
                    <a:pt x="115" y="57"/>
                    <a:pt x="114" y="55"/>
                  </a:cubicBezTo>
                  <a:cubicBezTo>
                    <a:pt x="115" y="51"/>
                    <a:pt x="116" y="47"/>
                    <a:pt x="117" y="43"/>
                  </a:cubicBezTo>
                  <a:cubicBezTo>
                    <a:pt x="117" y="46"/>
                    <a:pt x="118" y="49"/>
                    <a:pt x="118" y="53"/>
                  </a:cubicBezTo>
                  <a:cubicBezTo>
                    <a:pt x="119" y="53"/>
                    <a:pt x="119" y="53"/>
                    <a:pt x="119" y="53"/>
                  </a:cubicBezTo>
                  <a:cubicBezTo>
                    <a:pt x="118" y="56"/>
                    <a:pt x="117" y="60"/>
                    <a:pt x="116" y="63"/>
                  </a:cubicBezTo>
                  <a:moveTo>
                    <a:pt x="120" y="48"/>
                  </a:moveTo>
                  <a:cubicBezTo>
                    <a:pt x="119" y="45"/>
                    <a:pt x="119" y="41"/>
                    <a:pt x="118" y="37"/>
                  </a:cubicBezTo>
                  <a:cubicBezTo>
                    <a:pt x="119" y="33"/>
                    <a:pt x="120" y="30"/>
                    <a:pt x="121" y="26"/>
                  </a:cubicBezTo>
                  <a:cubicBezTo>
                    <a:pt x="122" y="30"/>
                    <a:pt x="122" y="34"/>
                    <a:pt x="122" y="37"/>
                  </a:cubicBezTo>
                  <a:cubicBezTo>
                    <a:pt x="121" y="41"/>
                    <a:pt x="120" y="45"/>
                    <a:pt x="120" y="48"/>
                  </a:cubicBezTo>
                  <a:moveTo>
                    <a:pt x="124" y="32"/>
                  </a:moveTo>
                  <a:cubicBezTo>
                    <a:pt x="123" y="28"/>
                    <a:pt x="123" y="25"/>
                    <a:pt x="122" y="22"/>
                  </a:cubicBezTo>
                  <a:cubicBezTo>
                    <a:pt x="122" y="19"/>
                    <a:pt x="123" y="17"/>
                    <a:pt x="123" y="14"/>
                  </a:cubicBezTo>
                  <a:cubicBezTo>
                    <a:pt x="124" y="17"/>
                    <a:pt x="124" y="21"/>
                    <a:pt x="124" y="24"/>
                  </a:cubicBezTo>
                  <a:cubicBezTo>
                    <a:pt x="124" y="25"/>
                    <a:pt x="124" y="25"/>
                    <a:pt x="124" y="26"/>
                  </a:cubicBezTo>
                  <a:cubicBezTo>
                    <a:pt x="124" y="28"/>
                    <a:pt x="124" y="30"/>
                    <a:pt x="124" y="32"/>
                  </a:cubicBezTo>
                  <a:moveTo>
                    <a:pt x="78" y="85"/>
                  </a:moveTo>
                  <a:cubicBezTo>
                    <a:pt x="79" y="85"/>
                    <a:pt x="79" y="85"/>
                    <a:pt x="79" y="85"/>
                  </a:cubicBezTo>
                  <a:cubicBezTo>
                    <a:pt x="80" y="85"/>
                    <a:pt x="80" y="84"/>
                    <a:pt x="80" y="83"/>
                  </a:cubicBezTo>
                  <a:cubicBezTo>
                    <a:pt x="80" y="79"/>
                    <a:pt x="80" y="76"/>
                    <a:pt x="80" y="72"/>
                  </a:cubicBezTo>
                  <a:cubicBezTo>
                    <a:pt x="80" y="55"/>
                    <a:pt x="82" y="38"/>
                    <a:pt x="84" y="20"/>
                  </a:cubicBezTo>
                  <a:cubicBezTo>
                    <a:pt x="97" y="15"/>
                    <a:pt x="109" y="10"/>
                    <a:pt x="121" y="5"/>
                  </a:cubicBezTo>
                  <a:cubicBezTo>
                    <a:pt x="116" y="27"/>
                    <a:pt x="112" y="48"/>
                    <a:pt x="107" y="70"/>
                  </a:cubicBezTo>
                  <a:cubicBezTo>
                    <a:pt x="106" y="70"/>
                    <a:pt x="106" y="71"/>
                    <a:pt x="106" y="71"/>
                  </a:cubicBezTo>
                  <a:cubicBezTo>
                    <a:pt x="107" y="72"/>
                    <a:pt x="107" y="72"/>
                    <a:pt x="108" y="73"/>
                  </a:cubicBezTo>
                  <a:cubicBezTo>
                    <a:pt x="108" y="73"/>
                    <a:pt x="108" y="73"/>
                    <a:pt x="108" y="73"/>
                  </a:cubicBezTo>
                  <a:cubicBezTo>
                    <a:pt x="108" y="73"/>
                    <a:pt x="108" y="73"/>
                    <a:pt x="108" y="73"/>
                  </a:cubicBezTo>
                  <a:cubicBezTo>
                    <a:pt x="108" y="73"/>
                    <a:pt x="108" y="73"/>
                    <a:pt x="108" y="73"/>
                  </a:cubicBezTo>
                  <a:cubicBezTo>
                    <a:pt x="108" y="73"/>
                    <a:pt x="108" y="73"/>
                    <a:pt x="109" y="73"/>
                  </a:cubicBezTo>
                  <a:cubicBezTo>
                    <a:pt x="109" y="73"/>
                    <a:pt x="109" y="73"/>
                    <a:pt x="110" y="72"/>
                  </a:cubicBezTo>
                  <a:cubicBezTo>
                    <a:pt x="117" y="70"/>
                    <a:pt x="124" y="67"/>
                    <a:pt x="131" y="64"/>
                  </a:cubicBezTo>
                  <a:cubicBezTo>
                    <a:pt x="133" y="70"/>
                    <a:pt x="134" y="76"/>
                    <a:pt x="135" y="82"/>
                  </a:cubicBezTo>
                  <a:cubicBezTo>
                    <a:pt x="135" y="82"/>
                    <a:pt x="134" y="83"/>
                    <a:pt x="134" y="83"/>
                  </a:cubicBezTo>
                  <a:cubicBezTo>
                    <a:pt x="127" y="86"/>
                    <a:pt x="119" y="88"/>
                    <a:pt x="112" y="90"/>
                  </a:cubicBezTo>
                  <a:cubicBezTo>
                    <a:pt x="109" y="91"/>
                    <a:pt x="106" y="92"/>
                    <a:pt x="103" y="94"/>
                  </a:cubicBezTo>
                  <a:cubicBezTo>
                    <a:pt x="103" y="94"/>
                    <a:pt x="103" y="94"/>
                    <a:pt x="103" y="94"/>
                  </a:cubicBezTo>
                  <a:cubicBezTo>
                    <a:pt x="102" y="95"/>
                    <a:pt x="102" y="95"/>
                    <a:pt x="102" y="95"/>
                  </a:cubicBezTo>
                  <a:cubicBezTo>
                    <a:pt x="102" y="95"/>
                    <a:pt x="102" y="95"/>
                    <a:pt x="102" y="95"/>
                  </a:cubicBezTo>
                  <a:cubicBezTo>
                    <a:pt x="102" y="95"/>
                    <a:pt x="102" y="95"/>
                    <a:pt x="102" y="95"/>
                  </a:cubicBezTo>
                  <a:cubicBezTo>
                    <a:pt x="102" y="96"/>
                    <a:pt x="102" y="96"/>
                    <a:pt x="102" y="96"/>
                  </a:cubicBezTo>
                  <a:cubicBezTo>
                    <a:pt x="102" y="96"/>
                    <a:pt x="102" y="96"/>
                    <a:pt x="102" y="96"/>
                  </a:cubicBezTo>
                  <a:cubicBezTo>
                    <a:pt x="102" y="98"/>
                    <a:pt x="101" y="100"/>
                    <a:pt x="101" y="103"/>
                  </a:cubicBezTo>
                  <a:cubicBezTo>
                    <a:pt x="101" y="104"/>
                    <a:pt x="101" y="104"/>
                    <a:pt x="101" y="105"/>
                  </a:cubicBezTo>
                  <a:cubicBezTo>
                    <a:pt x="101" y="105"/>
                    <a:pt x="101" y="106"/>
                    <a:pt x="101" y="107"/>
                  </a:cubicBezTo>
                  <a:cubicBezTo>
                    <a:pt x="102" y="109"/>
                    <a:pt x="102" y="110"/>
                    <a:pt x="103" y="112"/>
                  </a:cubicBezTo>
                  <a:cubicBezTo>
                    <a:pt x="103" y="113"/>
                    <a:pt x="103" y="114"/>
                    <a:pt x="103" y="115"/>
                  </a:cubicBezTo>
                  <a:cubicBezTo>
                    <a:pt x="103" y="115"/>
                    <a:pt x="103" y="116"/>
                    <a:pt x="104" y="116"/>
                  </a:cubicBezTo>
                  <a:cubicBezTo>
                    <a:pt x="104" y="117"/>
                    <a:pt x="105" y="117"/>
                    <a:pt x="105" y="117"/>
                  </a:cubicBezTo>
                  <a:cubicBezTo>
                    <a:pt x="106" y="117"/>
                    <a:pt x="106" y="117"/>
                    <a:pt x="106" y="117"/>
                  </a:cubicBezTo>
                  <a:cubicBezTo>
                    <a:pt x="106" y="117"/>
                    <a:pt x="106" y="117"/>
                    <a:pt x="106" y="117"/>
                  </a:cubicBezTo>
                  <a:cubicBezTo>
                    <a:pt x="106" y="117"/>
                    <a:pt x="106" y="117"/>
                    <a:pt x="106" y="117"/>
                  </a:cubicBezTo>
                  <a:cubicBezTo>
                    <a:pt x="106" y="117"/>
                    <a:pt x="106" y="117"/>
                    <a:pt x="106" y="117"/>
                  </a:cubicBezTo>
                  <a:cubicBezTo>
                    <a:pt x="119" y="112"/>
                    <a:pt x="127" y="110"/>
                    <a:pt x="133" y="108"/>
                  </a:cubicBezTo>
                  <a:cubicBezTo>
                    <a:pt x="136" y="107"/>
                    <a:pt x="138" y="106"/>
                    <a:pt x="139" y="105"/>
                  </a:cubicBezTo>
                  <a:cubicBezTo>
                    <a:pt x="140" y="105"/>
                    <a:pt x="140" y="105"/>
                    <a:pt x="141" y="105"/>
                  </a:cubicBezTo>
                  <a:cubicBezTo>
                    <a:pt x="142" y="108"/>
                    <a:pt x="144" y="113"/>
                    <a:pt x="145" y="118"/>
                  </a:cubicBezTo>
                  <a:cubicBezTo>
                    <a:pt x="146" y="121"/>
                    <a:pt x="147" y="124"/>
                    <a:pt x="148" y="126"/>
                  </a:cubicBezTo>
                  <a:cubicBezTo>
                    <a:pt x="147" y="127"/>
                    <a:pt x="144" y="128"/>
                    <a:pt x="141" y="129"/>
                  </a:cubicBezTo>
                  <a:cubicBezTo>
                    <a:pt x="136" y="131"/>
                    <a:pt x="127" y="134"/>
                    <a:pt x="115" y="139"/>
                  </a:cubicBezTo>
                  <a:cubicBezTo>
                    <a:pt x="115" y="139"/>
                    <a:pt x="115" y="139"/>
                    <a:pt x="115" y="139"/>
                  </a:cubicBezTo>
                  <a:cubicBezTo>
                    <a:pt x="115" y="139"/>
                    <a:pt x="115" y="139"/>
                    <a:pt x="115" y="139"/>
                  </a:cubicBezTo>
                  <a:cubicBezTo>
                    <a:pt x="114" y="139"/>
                    <a:pt x="114" y="139"/>
                    <a:pt x="114" y="139"/>
                  </a:cubicBezTo>
                  <a:cubicBezTo>
                    <a:pt x="113" y="139"/>
                    <a:pt x="112" y="141"/>
                    <a:pt x="113" y="142"/>
                  </a:cubicBezTo>
                  <a:cubicBezTo>
                    <a:pt x="113" y="142"/>
                    <a:pt x="114" y="143"/>
                    <a:pt x="114" y="143"/>
                  </a:cubicBezTo>
                  <a:cubicBezTo>
                    <a:pt x="118" y="153"/>
                    <a:pt x="121" y="159"/>
                    <a:pt x="124" y="169"/>
                  </a:cubicBezTo>
                  <a:cubicBezTo>
                    <a:pt x="116" y="169"/>
                    <a:pt x="108" y="172"/>
                    <a:pt x="101" y="178"/>
                  </a:cubicBezTo>
                  <a:cubicBezTo>
                    <a:pt x="97" y="167"/>
                    <a:pt x="95" y="161"/>
                    <a:pt x="91" y="150"/>
                  </a:cubicBezTo>
                  <a:cubicBezTo>
                    <a:pt x="90" y="149"/>
                    <a:pt x="90" y="148"/>
                    <a:pt x="89" y="148"/>
                  </a:cubicBezTo>
                  <a:cubicBezTo>
                    <a:pt x="89" y="148"/>
                    <a:pt x="88" y="148"/>
                    <a:pt x="88" y="148"/>
                  </a:cubicBezTo>
                  <a:cubicBezTo>
                    <a:pt x="88" y="149"/>
                    <a:pt x="88" y="149"/>
                    <a:pt x="88" y="149"/>
                  </a:cubicBezTo>
                  <a:cubicBezTo>
                    <a:pt x="88" y="149"/>
                    <a:pt x="88" y="149"/>
                    <a:pt x="88" y="149"/>
                  </a:cubicBezTo>
                  <a:cubicBezTo>
                    <a:pt x="66" y="156"/>
                    <a:pt x="54" y="160"/>
                    <a:pt x="49" y="162"/>
                  </a:cubicBezTo>
                  <a:cubicBezTo>
                    <a:pt x="48" y="154"/>
                    <a:pt x="46" y="147"/>
                    <a:pt x="43" y="140"/>
                  </a:cubicBezTo>
                  <a:cubicBezTo>
                    <a:pt x="44" y="140"/>
                    <a:pt x="44" y="139"/>
                    <a:pt x="44" y="139"/>
                  </a:cubicBezTo>
                  <a:cubicBezTo>
                    <a:pt x="49" y="138"/>
                    <a:pt x="60" y="134"/>
                    <a:pt x="79" y="127"/>
                  </a:cubicBezTo>
                  <a:cubicBezTo>
                    <a:pt x="79" y="127"/>
                    <a:pt x="79" y="127"/>
                    <a:pt x="79" y="127"/>
                  </a:cubicBezTo>
                  <a:cubicBezTo>
                    <a:pt x="79" y="127"/>
                    <a:pt x="79" y="127"/>
                    <a:pt x="79" y="127"/>
                  </a:cubicBezTo>
                  <a:cubicBezTo>
                    <a:pt x="80" y="127"/>
                    <a:pt x="80" y="127"/>
                    <a:pt x="80" y="127"/>
                  </a:cubicBezTo>
                  <a:cubicBezTo>
                    <a:pt x="81" y="126"/>
                    <a:pt x="81" y="125"/>
                    <a:pt x="81" y="124"/>
                  </a:cubicBezTo>
                  <a:cubicBezTo>
                    <a:pt x="81" y="124"/>
                    <a:pt x="80" y="124"/>
                    <a:pt x="80" y="123"/>
                  </a:cubicBezTo>
                  <a:cubicBezTo>
                    <a:pt x="80" y="122"/>
                    <a:pt x="79" y="120"/>
                    <a:pt x="78" y="118"/>
                  </a:cubicBezTo>
                  <a:cubicBezTo>
                    <a:pt x="77" y="117"/>
                    <a:pt x="77" y="116"/>
                    <a:pt x="76" y="115"/>
                  </a:cubicBezTo>
                  <a:cubicBezTo>
                    <a:pt x="76" y="114"/>
                    <a:pt x="75" y="113"/>
                    <a:pt x="75" y="112"/>
                  </a:cubicBezTo>
                  <a:cubicBezTo>
                    <a:pt x="74" y="112"/>
                    <a:pt x="74" y="111"/>
                    <a:pt x="73" y="111"/>
                  </a:cubicBezTo>
                  <a:cubicBezTo>
                    <a:pt x="73" y="110"/>
                    <a:pt x="72" y="110"/>
                    <a:pt x="72" y="110"/>
                  </a:cubicBezTo>
                  <a:cubicBezTo>
                    <a:pt x="72" y="110"/>
                    <a:pt x="72" y="110"/>
                    <a:pt x="72" y="110"/>
                  </a:cubicBezTo>
                  <a:cubicBezTo>
                    <a:pt x="72" y="109"/>
                    <a:pt x="71" y="108"/>
                    <a:pt x="70" y="108"/>
                  </a:cubicBezTo>
                  <a:cubicBezTo>
                    <a:pt x="70" y="108"/>
                    <a:pt x="70" y="108"/>
                    <a:pt x="70" y="108"/>
                  </a:cubicBezTo>
                  <a:cubicBezTo>
                    <a:pt x="70" y="108"/>
                    <a:pt x="69" y="108"/>
                    <a:pt x="69" y="108"/>
                  </a:cubicBezTo>
                  <a:cubicBezTo>
                    <a:pt x="68" y="108"/>
                    <a:pt x="68" y="108"/>
                    <a:pt x="67" y="108"/>
                  </a:cubicBezTo>
                  <a:cubicBezTo>
                    <a:pt x="67" y="109"/>
                    <a:pt x="67" y="109"/>
                    <a:pt x="67" y="109"/>
                  </a:cubicBezTo>
                  <a:cubicBezTo>
                    <a:pt x="53" y="113"/>
                    <a:pt x="43" y="116"/>
                    <a:pt x="31" y="121"/>
                  </a:cubicBezTo>
                  <a:cubicBezTo>
                    <a:pt x="30" y="116"/>
                    <a:pt x="28" y="110"/>
                    <a:pt x="28" y="104"/>
                  </a:cubicBezTo>
                  <a:cubicBezTo>
                    <a:pt x="31" y="103"/>
                    <a:pt x="35" y="102"/>
                    <a:pt x="37" y="101"/>
                  </a:cubicBezTo>
                  <a:cubicBezTo>
                    <a:pt x="38" y="102"/>
                    <a:pt x="38" y="102"/>
                    <a:pt x="38" y="102"/>
                  </a:cubicBezTo>
                  <a:cubicBezTo>
                    <a:pt x="38" y="102"/>
                    <a:pt x="38" y="102"/>
                    <a:pt x="38" y="102"/>
                  </a:cubicBezTo>
                  <a:cubicBezTo>
                    <a:pt x="38" y="102"/>
                    <a:pt x="39" y="102"/>
                    <a:pt x="39" y="101"/>
                  </a:cubicBezTo>
                  <a:cubicBezTo>
                    <a:pt x="39" y="101"/>
                    <a:pt x="39" y="101"/>
                    <a:pt x="39" y="101"/>
                  </a:cubicBezTo>
                  <a:cubicBezTo>
                    <a:pt x="40" y="101"/>
                    <a:pt x="40" y="101"/>
                    <a:pt x="41" y="101"/>
                  </a:cubicBezTo>
                  <a:cubicBezTo>
                    <a:pt x="45" y="100"/>
                    <a:pt x="48" y="99"/>
                    <a:pt x="52" y="97"/>
                  </a:cubicBezTo>
                  <a:cubicBezTo>
                    <a:pt x="52" y="97"/>
                    <a:pt x="52" y="97"/>
                    <a:pt x="52" y="97"/>
                  </a:cubicBezTo>
                  <a:cubicBezTo>
                    <a:pt x="52" y="97"/>
                    <a:pt x="52" y="97"/>
                    <a:pt x="52" y="97"/>
                  </a:cubicBezTo>
                  <a:cubicBezTo>
                    <a:pt x="52" y="97"/>
                    <a:pt x="52" y="97"/>
                    <a:pt x="52" y="97"/>
                  </a:cubicBezTo>
                  <a:cubicBezTo>
                    <a:pt x="52" y="97"/>
                    <a:pt x="52" y="97"/>
                    <a:pt x="52" y="97"/>
                  </a:cubicBezTo>
                  <a:cubicBezTo>
                    <a:pt x="52" y="96"/>
                    <a:pt x="52" y="96"/>
                    <a:pt x="52" y="96"/>
                  </a:cubicBezTo>
                  <a:cubicBezTo>
                    <a:pt x="53" y="96"/>
                    <a:pt x="53" y="96"/>
                    <a:pt x="53" y="96"/>
                  </a:cubicBezTo>
                  <a:cubicBezTo>
                    <a:pt x="53" y="96"/>
                    <a:pt x="53" y="95"/>
                    <a:pt x="53" y="95"/>
                  </a:cubicBezTo>
                  <a:cubicBezTo>
                    <a:pt x="53" y="94"/>
                    <a:pt x="53" y="94"/>
                    <a:pt x="53" y="93"/>
                  </a:cubicBezTo>
                  <a:cubicBezTo>
                    <a:pt x="52" y="93"/>
                    <a:pt x="52" y="93"/>
                    <a:pt x="52" y="93"/>
                  </a:cubicBezTo>
                  <a:cubicBezTo>
                    <a:pt x="37" y="80"/>
                    <a:pt x="19" y="62"/>
                    <a:pt x="5" y="47"/>
                  </a:cubicBezTo>
                  <a:cubicBezTo>
                    <a:pt x="6" y="46"/>
                    <a:pt x="9" y="45"/>
                    <a:pt x="11" y="44"/>
                  </a:cubicBezTo>
                  <a:cubicBezTo>
                    <a:pt x="16" y="42"/>
                    <a:pt x="22" y="41"/>
                    <a:pt x="26" y="40"/>
                  </a:cubicBezTo>
                  <a:cubicBezTo>
                    <a:pt x="29" y="39"/>
                    <a:pt x="31" y="39"/>
                    <a:pt x="32" y="38"/>
                  </a:cubicBezTo>
                  <a:cubicBezTo>
                    <a:pt x="32" y="38"/>
                    <a:pt x="33" y="38"/>
                    <a:pt x="33" y="38"/>
                  </a:cubicBezTo>
                  <a:cubicBezTo>
                    <a:pt x="34" y="39"/>
                    <a:pt x="36" y="41"/>
                    <a:pt x="38" y="43"/>
                  </a:cubicBezTo>
                  <a:cubicBezTo>
                    <a:pt x="43" y="48"/>
                    <a:pt x="51" y="56"/>
                    <a:pt x="59" y="64"/>
                  </a:cubicBezTo>
                  <a:cubicBezTo>
                    <a:pt x="66" y="72"/>
                    <a:pt x="73" y="80"/>
                    <a:pt x="77" y="84"/>
                  </a:cubicBezTo>
                  <a:cubicBezTo>
                    <a:pt x="77" y="85"/>
                    <a:pt x="78" y="85"/>
                    <a:pt x="78" y="85"/>
                  </a:cubicBezTo>
                  <a:moveTo>
                    <a:pt x="124" y="0"/>
                  </a:moveTo>
                  <a:cubicBezTo>
                    <a:pt x="124" y="0"/>
                    <a:pt x="124" y="0"/>
                    <a:pt x="123" y="0"/>
                  </a:cubicBezTo>
                  <a:cubicBezTo>
                    <a:pt x="109" y="6"/>
                    <a:pt x="96" y="11"/>
                    <a:pt x="82" y="17"/>
                  </a:cubicBezTo>
                  <a:cubicBezTo>
                    <a:pt x="81" y="17"/>
                    <a:pt x="81" y="18"/>
                    <a:pt x="81" y="19"/>
                  </a:cubicBezTo>
                  <a:cubicBezTo>
                    <a:pt x="78" y="36"/>
                    <a:pt x="76" y="54"/>
                    <a:pt x="76" y="72"/>
                  </a:cubicBezTo>
                  <a:cubicBezTo>
                    <a:pt x="76" y="74"/>
                    <a:pt x="76" y="76"/>
                    <a:pt x="76" y="77"/>
                  </a:cubicBezTo>
                  <a:cubicBezTo>
                    <a:pt x="71" y="71"/>
                    <a:pt x="62" y="62"/>
                    <a:pt x="54" y="54"/>
                  </a:cubicBezTo>
                  <a:cubicBezTo>
                    <a:pt x="44" y="43"/>
                    <a:pt x="35" y="34"/>
                    <a:pt x="35" y="34"/>
                  </a:cubicBezTo>
                  <a:cubicBezTo>
                    <a:pt x="35" y="34"/>
                    <a:pt x="34" y="34"/>
                    <a:pt x="34" y="34"/>
                  </a:cubicBezTo>
                  <a:cubicBezTo>
                    <a:pt x="34" y="34"/>
                    <a:pt x="34" y="34"/>
                    <a:pt x="34" y="34"/>
                  </a:cubicBezTo>
                  <a:cubicBezTo>
                    <a:pt x="33" y="34"/>
                    <a:pt x="27" y="35"/>
                    <a:pt x="20" y="37"/>
                  </a:cubicBezTo>
                  <a:cubicBezTo>
                    <a:pt x="17" y="38"/>
                    <a:pt x="13" y="39"/>
                    <a:pt x="9" y="40"/>
                  </a:cubicBezTo>
                  <a:cubicBezTo>
                    <a:pt x="6" y="42"/>
                    <a:pt x="3" y="44"/>
                    <a:pt x="1" y="46"/>
                  </a:cubicBezTo>
                  <a:cubicBezTo>
                    <a:pt x="0" y="46"/>
                    <a:pt x="0" y="47"/>
                    <a:pt x="0" y="48"/>
                  </a:cubicBezTo>
                  <a:cubicBezTo>
                    <a:pt x="0" y="48"/>
                    <a:pt x="0" y="49"/>
                    <a:pt x="0" y="49"/>
                  </a:cubicBezTo>
                  <a:cubicBezTo>
                    <a:pt x="1" y="55"/>
                    <a:pt x="2" y="57"/>
                    <a:pt x="3" y="60"/>
                  </a:cubicBezTo>
                  <a:cubicBezTo>
                    <a:pt x="3" y="61"/>
                    <a:pt x="4" y="63"/>
                    <a:pt x="5" y="64"/>
                  </a:cubicBezTo>
                  <a:cubicBezTo>
                    <a:pt x="5" y="65"/>
                    <a:pt x="5" y="65"/>
                    <a:pt x="5" y="65"/>
                  </a:cubicBezTo>
                  <a:cubicBezTo>
                    <a:pt x="5" y="65"/>
                    <a:pt x="5" y="65"/>
                    <a:pt x="5" y="65"/>
                  </a:cubicBezTo>
                  <a:cubicBezTo>
                    <a:pt x="5" y="66"/>
                    <a:pt x="5" y="66"/>
                    <a:pt x="5" y="67"/>
                  </a:cubicBezTo>
                  <a:cubicBezTo>
                    <a:pt x="5" y="68"/>
                    <a:pt x="6" y="69"/>
                    <a:pt x="7" y="70"/>
                  </a:cubicBezTo>
                  <a:cubicBezTo>
                    <a:pt x="8" y="71"/>
                    <a:pt x="8" y="71"/>
                    <a:pt x="8" y="71"/>
                  </a:cubicBezTo>
                  <a:cubicBezTo>
                    <a:pt x="8" y="71"/>
                    <a:pt x="8" y="71"/>
                    <a:pt x="8" y="71"/>
                  </a:cubicBezTo>
                  <a:cubicBezTo>
                    <a:pt x="8" y="72"/>
                    <a:pt x="9" y="72"/>
                    <a:pt x="9" y="73"/>
                  </a:cubicBezTo>
                  <a:cubicBezTo>
                    <a:pt x="14" y="77"/>
                    <a:pt x="21" y="83"/>
                    <a:pt x="29" y="92"/>
                  </a:cubicBezTo>
                  <a:cubicBezTo>
                    <a:pt x="29" y="92"/>
                    <a:pt x="29" y="93"/>
                    <a:pt x="29" y="93"/>
                  </a:cubicBezTo>
                  <a:cubicBezTo>
                    <a:pt x="29" y="94"/>
                    <a:pt x="30" y="94"/>
                    <a:pt x="30" y="94"/>
                  </a:cubicBezTo>
                  <a:cubicBezTo>
                    <a:pt x="30" y="94"/>
                    <a:pt x="30" y="94"/>
                    <a:pt x="30" y="94"/>
                  </a:cubicBezTo>
                  <a:cubicBezTo>
                    <a:pt x="31" y="94"/>
                    <a:pt x="31" y="94"/>
                    <a:pt x="31" y="94"/>
                  </a:cubicBezTo>
                  <a:cubicBezTo>
                    <a:pt x="32" y="95"/>
                    <a:pt x="34" y="96"/>
                    <a:pt x="35" y="98"/>
                  </a:cubicBezTo>
                  <a:cubicBezTo>
                    <a:pt x="32" y="99"/>
                    <a:pt x="29" y="100"/>
                    <a:pt x="25" y="101"/>
                  </a:cubicBezTo>
                  <a:cubicBezTo>
                    <a:pt x="24" y="102"/>
                    <a:pt x="23" y="102"/>
                    <a:pt x="23" y="103"/>
                  </a:cubicBezTo>
                  <a:cubicBezTo>
                    <a:pt x="24" y="110"/>
                    <a:pt x="26" y="117"/>
                    <a:pt x="28" y="123"/>
                  </a:cubicBezTo>
                  <a:cubicBezTo>
                    <a:pt x="27" y="124"/>
                    <a:pt x="27" y="124"/>
                    <a:pt x="27" y="125"/>
                  </a:cubicBezTo>
                  <a:cubicBezTo>
                    <a:pt x="28" y="129"/>
                    <a:pt x="30" y="132"/>
                    <a:pt x="33" y="135"/>
                  </a:cubicBezTo>
                  <a:cubicBezTo>
                    <a:pt x="33" y="135"/>
                    <a:pt x="34" y="135"/>
                    <a:pt x="34" y="135"/>
                  </a:cubicBezTo>
                  <a:cubicBezTo>
                    <a:pt x="34" y="135"/>
                    <a:pt x="35" y="135"/>
                    <a:pt x="35" y="135"/>
                  </a:cubicBezTo>
                  <a:cubicBezTo>
                    <a:pt x="38" y="134"/>
                    <a:pt x="41" y="133"/>
                    <a:pt x="43" y="132"/>
                  </a:cubicBezTo>
                  <a:cubicBezTo>
                    <a:pt x="46" y="131"/>
                    <a:pt x="49" y="130"/>
                    <a:pt x="56" y="128"/>
                  </a:cubicBezTo>
                  <a:cubicBezTo>
                    <a:pt x="56" y="128"/>
                    <a:pt x="57" y="127"/>
                    <a:pt x="58" y="127"/>
                  </a:cubicBezTo>
                  <a:cubicBezTo>
                    <a:pt x="59" y="127"/>
                    <a:pt x="61" y="126"/>
                    <a:pt x="62" y="125"/>
                  </a:cubicBezTo>
                  <a:cubicBezTo>
                    <a:pt x="63" y="125"/>
                    <a:pt x="64" y="125"/>
                    <a:pt x="64" y="125"/>
                  </a:cubicBezTo>
                  <a:cubicBezTo>
                    <a:pt x="65" y="125"/>
                    <a:pt x="65" y="125"/>
                    <a:pt x="65" y="125"/>
                  </a:cubicBezTo>
                  <a:cubicBezTo>
                    <a:pt x="65" y="125"/>
                    <a:pt x="65" y="125"/>
                    <a:pt x="65" y="125"/>
                  </a:cubicBezTo>
                  <a:cubicBezTo>
                    <a:pt x="65" y="125"/>
                    <a:pt x="65" y="126"/>
                    <a:pt x="65" y="126"/>
                  </a:cubicBezTo>
                  <a:cubicBezTo>
                    <a:pt x="66" y="127"/>
                    <a:pt x="66" y="127"/>
                    <a:pt x="66" y="127"/>
                  </a:cubicBezTo>
                  <a:cubicBezTo>
                    <a:pt x="59" y="130"/>
                    <a:pt x="54" y="132"/>
                    <a:pt x="50" y="133"/>
                  </a:cubicBezTo>
                  <a:cubicBezTo>
                    <a:pt x="47" y="134"/>
                    <a:pt x="45" y="135"/>
                    <a:pt x="43" y="135"/>
                  </a:cubicBezTo>
                  <a:cubicBezTo>
                    <a:pt x="42" y="136"/>
                    <a:pt x="40" y="136"/>
                    <a:pt x="40" y="136"/>
                  </a:cubicBezTo>
                  <a:cubicBezTo>
                    <a:pt x="40" y="136"/>
                    <a:pt x="39" y="137"/>
                    <a:pt x="39" y="137"/>
                  </a:cubicBezTo>
                  <a:cubicBezTo>
                    <a:pt x="39" y="138"/>
                    <a:pt x="39" y="138"/>
                    <a:pt x="39" y="139"/>
                  </a:cubicBezTo>
                  <a:cubicBezTo>
                    <a:pt x="41" y="146"/>
                    <a:pt x="44" y="155"/>
                    <a:pt x="46" y="162"/>
                  </a:cubicBezTo>
                  <a:cubicBezTo>
                    <a:pt x="45" y="162"/>
                    <a:pt x="45" y="162"/>
                    <a:pt x="45" y="162"/>
                  </a:cubicBezTo>
                  <a:cubicBezTo>
                    <a:pt x="45" y="163"/>
                    <a:pt x="45" y="164"/>
                    <a:pt x="46" y="165"/>
                  </a:cubicBezTo>
                  <a:cubicBezTo>
                    <a:pt x="50" y="169"/>
                    <a:pt x="53" y="174"/>
                    <a:pt x="56" y="179"/>
                  </a:cubicBezTo>
                  <a:cubicBezTo>
                    <a:pt x="56" y="180"/>
                    <a:pt x="57" y="180"/>
                    <a:pt x="58" y="180"/>
                  </a:cubicBezTo>
                  <a:cubicBezTo>
                    <a:pt x="58" y="180"/>
                    <a:pt x="58" y="180"/>
                    <a:pt x="58" y="180"/>
                  </a:cubicBezTo>
                  <a:cubicBezTo>
                    <a:pt x="69" y="175"/>
                    <a:pt x="77" y="171"/>
                    <a:pt x="88" y="169"/>
                  </a:cubicBezTo>
                  <a:cubicBezTo>
                    <a:pt x="91" y="173"/>
                    <a:pt x="94" y="178"/>
                    <a:pt x="96" y="184"/>
                  </a:cubicBezTo>
                  <a:cubicBezTo>
                    <a:pt x="99" y="191"/>
                    <a:pt x="102" y="198"/>
                    <a:pt x="104" y="202"/>
                  </a:cubicBezTo>
                  <a:cubicBezTo>
                    <a:pt x="104" y="203"/>
                    <a:pt x="105" y="203"/>
                    <a:pt x="106" y="203"/>
                  </a:cubicBezTo>
                  <a:cubicBezTo>
                    <a:pt x="106" y="203"/>
                    <a:pt x="106" y="203"/>
                    <a:pt x="106" y="203"/>
                  </a:cubicBezTo>
                  <a:cubicBezTo>
                    <a:pt x="107" y="204"/>
                    <a:pt x="107" y="204"/>
                    <a:pt x="107" y="204"/>
                  </a:cubicBezTo>
                  <a:cubicBezTo>
                    <a:pt x="108" y="204"/>
                    <a:pt x="108" y="204"/>
                    <a:pt x="108" y="203"/>
                  </a:cubicBezTo>
                  <a:cubicBezTo>
                    <a:pt x="109" y="203"/>
                    <a:pt x="109" y="203"/>
                    <a:pt x="109" y="203"/>
                  </a:cubicBezTo>
                  <a:cubicBezTo>
                    <a:pt x="109" y="204"/>
                    <a:pt x="109" y="204"/>
                    <a:pt x="109" y="204"/>
                  </a:cubicBezTo>
                  <a:cubicBezTo>
                    <a:pt x="109" y="204"/>
                    <a:pt x="109" y="204"/>
                    <a:pt x="109" y="204"/>
                  </a:cubicBezTo>
                  <a:cubicBezTo>
                    <a:pt x="109" y="204"/>
                    <a:pt x="109" y="204"/>
                    <a:pt x="109" y="204"/>
                  </a:cubicBezTo>
                  <a:cubicBezTo>
                    <a:pt x="110" y="205"/>
                    <a:pt x="110" y="205"/>
                    <a:pt x="110" y="205"/>
                  </a:cubicBezTo>
                  <a:cubicBezTo>
                    <a:pt x="110" y="204"/>
                    <a:pt x="110" y="204"/>
                    <a:pt x="110" y="204"/>
                  </a:cubicBezTo>
                  <a:cubicBezTo>
                    <a:pt x="110" y="204"/>
                    <a:pt x="110" y="204"/>
                    <a:pt x="110" y="204"/>
                  </a:cubicBezTo>
                  <a:cubicBezTo>
                    <a:pt x="110" y="204"/>
                    <a:pt x="110" y="204"/>
                    <a:pt x="110" y="204"/>
                  </a:cubicBezTo>
                  <a:cubicBezTo>
                    <a:pt x="111" y="204"/>
                    <a:pt x="111" y="204"/>
                    <a:pt x="111" y="204"/>
                  </a:cubicBezTo>
                  <a:cubicBezTo>
                    <a:pt x="111" y="203"/>
                    <a:pt x="111" y="203"/>
                    <a:pt x="111" y="202"/>
                  </a:cubicBezTo>
                  <a:cubicBezTo>
                    <a:pt x="115" y="200"/>
                    <a:pt x="119" y="198"/>
                    <a:pt x="124" y="196"/>
                  </a:cubicBezTo>
                  <a:cubicBezTo>
                    <a:pt x="124" y="197"/>
                    <a:pt x="124" y="197"/>
                    <a:pt x="124" y="197"/>
                  </a:cubicBezTo>
                  <a:cubicBezTo>
                    <a:pt x="124" y="197"/>
                    <a:pt x="124" y="197"/>
                    <a:pt x="124" y="197"/>
                  </a:cubicBezTo>
                  <a:cubicBezTo>
                    <a:pt x="125" y="197"/>
                    <a:pt x="125" y="197"/>
                    <a:pt x="125" y="196"/>
                  </a:cubicBezTo>
                  <a:cubicBezTo>
                    <a:pt x="126" y="195"/>
                    <a:pt x="126" y="195"/>
                    <a:pt x="126" y="195"/>
                  </a:cubicBezTo>
                  <a:cubicBezTo>
                    <a:pt x="129" y="194"/>
                    <a:pt x="132" y="193"/>
                    <a:pt x="134" y="192"/>
                  </a:cubicBezTo>
                  <a:cubicBezTo>
                    <a:pt x="135" y="191"/>
                    <a:pt x="135" y="191"/>
                    <a:pt x="136" y="190"/>
                  </a:cubicBezTo>
                  <a:cubicBezTo>
                    <a:pt x="136" y="190"/>
                    <a:pt x="136" y="189"/>
                    <a:pt x="135" y="189"/>
                  </a:cubicBezTo>
                  <a:cubicBezTo>
                    <a:pt x="132" y="184"/>
                    <a:pt x="129" y="179"/>
                    <a:pt x="128" y="173"/>
                  </a:cubicBezTo>
                  <a:cubicBezTo>
                    <a:pt x="128" y="173"/>
                    <a:pt x="129" y="173"/>
                    <a:pt x="129" y="172"/>
                  </a:cubicBezTo>
                  <a:cubicBezTo>
                    <a:pt x="129" y="172"/>
                    <a:pt x="129" y="171"/>
                    <a:pt x="129" y="170"/>
                  </a:cubicBezTo>
                  <a:cubicBezTo>
                    <a:pt x="127" y="165"/>
                    <a:pt x="126" y="161"/>
                    <a:pt x="124" y="157"/>
                  </a:cubicBezTo>
                  <a:cubicBezTo>
                    <a:pt x="125" y="157"/>
                    <a:pt x="125" y="157"/>
                    <a:pt x="125" y="157"/>
                  </a:cubicBezTo>
                  <a:cubicBezTo>
                    <a:pt x="125" y="157"/>
                    <a:pt x="125" y="156"/>
                    <a:pt x="126" y="156"/>
                  </a:cubicBezTo>
                  <a:cubicBezTo>
                    <a:pt x="129" y="155"/>
                    <a:pt x="135" y="152"/>
                    <a:pt x="141" y="150"/>
                  </a:cubicBezTo>
                  <a:cubicBezTo>
                    <a:pt x="143" y="149"/>
                    <a:pt x="146" y="148"/>
                    <a:pt x="148" y="147"/>
                  </a:cubicBezTo>
                  <a:cubicBezTo>
                    <a:pt x="151" y="147"/>
                    <a:pt x="152" y="146"/>
                    <a:pt x="153" y="146"/>
                  </a:cubicBezTo>
                  <a:cubicBezTo>
                    <a:pt x="154" y="146"/>
                    <a:pt x="155" y="145"/>
                    <a:pt x="155" y="143"/>
                  </a:cubicBezTo>
                  <a:cubicBezTo>
                    <a:pt x="154" y="139"/>
                    <a:pt x="153" y="134"/>
                    <a:pt x="152" y="129"/>
                  </a:cubicBezTo>
                  <a:cubicBezTo>
                    <a:pt x="152" y="129"/>
                    <a:pt x="153" y="128"/>
                    <a:pt x="152" y="127"/>
                  </a:cubicBezTo>
                  <a:cubicBezTo>
                    <a:pt x="152" y="127"/>
                    <a:pt x="151" y="122"/>
                    <a:pt x="149" y="117"/>
                  </a:cubicBezTo>
                  <a:cubicBezTo>
                    <a:pt x="147" y="111"/>
                    <a:pt x="145" y="105"/>
                    <a:pt x="144" y="101"/>
                  </a:cubicBezTo>
                  <a:cubicBezTo>
                    <a:pt x="143" y="101"/>
                    <a:pt x="143" y="100"/>
                    <a:pt x="142" y="100"/>
                  </a:cubicBezTo>
                  <a:cubicBezTo>
                    <a:pt x="142" y="100"/>
                    <a:pt x="142" y="100"/>
                    <a:pt x="142" y="100"/>
                  </a:cubicBezTo>
                  <a:cubicBezTo>
                    <a:pt x="141" y="100"/>
                    <a:pt x="141" y="100"/>
                    <a:pt x="141" y="100"/>
                  </a:cubicBezTo>
                  <a:cubicBezTo>
                    <a:pt x="140" y="101"/>
                    <a:pt x="140" y="101"/>
                    <a:pt x="138" y="102"/>
                  </a:cubicBezTo>
                  <a:cubicBezTo>
                    <a:pt x="134" y="103"/>
                    <a:pt x="126" y="106"/>
                    <a:pt x="111" y="111"/>
                  </a:cubicBezTo>
                  <a:cubicBezTo>
                    <a:pt x="111" y="110"/>
                    <a:pt x="111" y="110"/>
                    <a:pt x="111" y="109"/>
                  </a:cubicBezTo>
                  <a:cubicBezTo>
                    <a:pt x="111" y="108"/>
                    <a:pt x="111" y="108"/>
                    <a:pt x="111" y="108"/>
                  </a:cubicBezTo>
                  <a:cubicBezTo>
                    <a:pt x="111" y="108"/>
                    <a:pt x="111" y="108"/>
                    <a:pt x="111" y="108"/>
                  </a:cubicBezTo>
                  <a:cubicBezTo>
                    <a:pt x="116" y="106"/>
                    <a:pt x="123" y="103"/>
                    <a:pt x="130" y="101"/>
                  </a:cubicBezTo>
                  <a:cubicBezTo>
                    <a:pt x="130" y="102"/>
                    <a:pt x="130" y="102"/>
                    <a:pt x="130" y="102"/>
                  </a:cubicBezTo>
                  <a:cubicBezTo>
                    <a:pt x="131" y="102"/>
                    <a:pt x="131" y="102"/>
                    <a:pt x="131" y="102"/>
                  </a:cubicBezTo>
                  <a:cubicBezTo>
                    <a:pt x="131" y="102"/>
                    <a:pt x="132" y="102"/>
                    <a:pt x="132" y="101"/>
                  </a:cubicBezTo>
                  <a:cubicBezTo>
                    <a:pt x="132" y="101"/>
                    <a:pt x="132" y="101"/>
                    <a:pt x="132" y="101"/>
                  </a:cubicBezTo>
                  <a:cubicBezTo>
                    <a:pt x="134" y="100"/>
                    <a:pt x="135" y="99"/>
                    <a:pt x="137" y="99"/>
                  </a:cubicBezTo>
                  <a:cubicBezTo>
                    <a:pt x="138" y="98"/>
                    <a:pt x="138" y="98"/>
                    <a:pt x="139" y="97"/>
                  </a:cubicBezTo>
                  <a:cubicBezTo>
                    <a:pt x="140" y="96"/>
                    <a:pt x="140" y="95"/>
                    <a:pt x="140" y="93"/>
                  </a:cubicBezTo>
                  <a:cubicBezTo>
                    <a:pt x="140" y="91"/>
                    <a:pt x="140" y="89"/>
                    <a:pt x="139" y="87"/>
                  </a:cubicBezTo>
                  <a:cubicBezTo>
                    <a:pt x="139" y="87"/>
                    <a:pt x="139" y="86"/>
                    <a:pt x="139" y="86"/>
                  </a:cubicBezTo>
                  <a:cubicBezTo>
                    <a:pt x="139" y="85"/>
                    <a:pt x="140" y="85"/>
                    <a:pt x="139" y="84"/>
                  </a:cubicBezTo>
                  <a:cubicBezTo>
                    <a:pt x="138" y="76"/>
                    <a:pt x="137" y="69"/>
                    <a:pt x="135" y="61"/>
                  </a:cubicBezTo>
                  <a:cubicBezTo>
                    <a:pt x="135" y="60"/>
                    <a:pt x="134" y="60"/>
                    <a:pt x="134" y="60"/>
                  </a:cubicBezTo>
                  <a:cubicBezTo>
                    <a:pt x="133" y="59"/>
                    <a:pt x="133" y="59"/>
                    <a:pt x="133" y="59"/>
                  </a:cubicBezTo>
                  <a:cubicBezTo>
                    <a:pt x="133" y="59"/>
                    <a:pt x="132" y="59"/>
                    <a:pt x="132" y="59"/>
                  </a:cubicBezTo>
                  <a:cubicBezTo>
                    <a:pt x="128" y="61"/>
                    <a:pt x="124" y="63"/>
                    <a:pt x="120" y="65"/>
                  </a:cubicBezTo>
                  <a:cubicBezTo>
                    <a:pt x="121" y="61"/>
                    <a:pt x="122" y="57"/>
                    <a:pt x="123" y="53"/>
                  </a:cubicBezTo>
                  <a:cubicBezTo>
                    <a:pt x="124" y="48"/>
                    <a:pt x="125" y="43"/>
                    <a:pt x="127" y="36"/>
                  </a:cubicBezTo>
                  <a:cubicBezTo>
                    <a:pt x="128" y="33"/>
                    <a:pt x="128" y="29"/>
                    <a:pt x="128" y="26"/>
                  </a:cubicBezTo>
                  <a:cubicBezTo>
                    <a:pt x="128" y="25"/>
                    <a:pt x="128" y="25"/>
                    <a:pt x="128" y="24"/>
                  </a:cubicBezTo>
                  <a:cubicBezTo>
                    <a:pt x="128" y="17"/>
                    <a:pt x="127" y="9"/>
                    <a:pt x="126" y="2"/>
                  </a:cubicBezTo>
                  <a:cubicBezTo>
                    <a:pt x="126" y="1"/>
                    <a:pt x="126" y="1"/>
                    <a:pt x="125" y="0"/>
                  </a:cubicBezTo>
                  <a:cubicBezTo>
                    <a:pt x="125" y="0"/>
                    <a:pt x="125" y="0"/>
                    <a:pt x="125" y="0"/>
                  </a:cubicBezTo>
                  <a:cubicBezTo>
                    <a:pt x="125" y="0"/>
                    <a:pt x="124" y="0"/>
                    <a:pt x="124" y="0"/>
                  </a:cubicBezTo>
                </a:path>
              </a:pathLst>
            </a:custGeom>
            <a:solidFill>
              <a:srgbClr val="B2B2B2"/>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27" name="Rectangle 874"/>
            <p:cNvSpPr>
              <a:spLocks noChangeArrowheads="1"/>
            </p:cNvSpPr>
            <p:nvPr/>
          </p:nvSpPr>
          <p:spPr bwMode="auto">
            <a:xfrm>
              <a:off x="693699" y="4314714"/>
              <a:ext cx="896" cy="896"/>
            </a:xfrm>
            <a:prstGeom prst="rect">
              <a:avLst/>
            </a:prstGeom>
            <a:solidFill>
              <a:srgbClr val="B2B2B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28" name="Freeform 875"/>
            <p:cNvSpPr/>
            <p:nvPr/>
          </p:nvSpPr>
          <p:spPr bwMode="auto">
            <a:xfrm>
              <a:off x="693699" y="4314714"/>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429" name="Freeform 876"/>
          <p:cNvSpPr>
            <a:spLocks noEditPoints="1"/>
          </p:cNvSpPr>
          <p:nvPr/>
        </p:nvSpPr>
        <p:spPr bwMode="auto">
          <a:xfrm>
            <a:off x="2949260" y="2440303"/>
            <a:ext cx="140417" cy="195833"/>
          </a:xfrm>
          <a:custGeom>
            <a:avLst/>
            <a:gdLst>
              <a:gd name="T0" fmla="*/ 96 w 126"/>
              <a:gd name="T1" fmla="*/ 172 h 176"/>
              <a:gd name="T2" fmla="*/ 94 w 126"/>
              <a:gd name="T3" fmla="*/ 160 h 176"/>
              <a:gd name="T4" fmla="*/ 80 w 126"/>
              <a:gd name="T5" fmla="*/ 170 h 176"/>
              <a:gd name="T6" fmla="*/ 70 w 126"/>
              <a:gd name="T7" fmla="*/ 155 h 176"/>
              <a:gd name="T8" fmla="*/ 121 w 126"/>
              <a:gd name="T9" fmla="*/ 158 h 176"/>
              <a:gd name="T10" fmla="*/ 63 w 126"/>
              <a:gd name="T11" fmla="*/ 164 h 176"/>
              <a:gd name="T12" fmla="*/ 50 w 126"/>
              <a:gd name="T13" fmla="*/ 157 h 176"/>
              <a:gd name="T14" fmla="*/ 49 w 126"/>
              <a:gd name="T15" fmla="*/ 154 h 176"/>
              <a:gd name="T16" fmla="*/ 45 w 126"/>
              <a:gd name="T17" fmla="*/ 141 h 176"/>
              <a:gd name="T18" fmla="*/ 37 w 126"/>
              <a:gd name="T19" fmla="*/ 143 h 176"/>
              <a:gd name="T20" fmla="*/ 30 w 126"/>
              <a:gd name="T21" fmla="*/ 119 h 176"/>
              <a:gd name="T22" fmla="*/ 28 w 126"/>
              <a:gd name="T23" fmla="*/ 118 h 176"/>
              <a:gd name="T24" fmla="*/ 9 w 126"/>
              <a:gd name="T25" fmla="*/ 119 h 176"/>
              <a:gd name="T26" fmla="*/ 20 w 126"/>
              <a:gd name="T27" fmla="*/ 106 h 176"/>
              <a:gd name="T28" fmla="*/ 74 w 126"/>
              <a:gd name="T29" fmla="*/ 104 h 176"/>
              <a:gd name="T30" fmla="*/ 65 w 126"/>
              <a:gd name="T31" fmla="*/ 104 h 176"/>
              <a:gd name="T32" fmla="*/ 75 w 126"/>
              <a:gd name="T33" fmla="*/ 115 h 176"/>
              <a:gd name="T34" fmla="*/ 87 w 126"/>
              <a:gd name="T35" fmla="*/ 114 h 176"/>
              <a:gd name="T36" fmla="*/ 89 w 126"/>
              <a:gd name="T37" fmla="*/ 115 h 176"/>
              <a:gd name="T38" fmla="*/ 5 w 126"/>
              <a:gd name="T39" fmla="*/ 101 h 176"/>
              <a:gd name="T40" fmla="*/ 6 w 126"/>
              <a:gd name="T41" fmla="*/ 81 h 176"/>
              <a:gd name="T42" fmla="*/ 81 w 126"/>
              <a:gd name="T43" fmla="*/ 76 h 176"/>
              <a:gd name="T44" fmla="*/ 67 w 126"/>
              <a:gd name="T45" fmla="*/ 83 h 176"/>
              <a:gd name="T46" fmla="*/ 91 w 126"/>
              <a:gd name="T47" fmla="*/ 76 h 176"/>
              <a:gd name="T48" fmla="*/ 59 w 126"/>
              <a:gd name="T49" fmla="*/ 81 h 176"/>
              <a:gd name="T50" fmla="*/ 64 w 126"/>
              <a:gd name="T51" fmla="*/ 83 h 176"/>
              <a:gd name="T52" fmla="*/ 102 w 126"/>
              <a:gd name="T53" fmla="*/ 75 h 176"/>
              <a:gd name="T54" fmla="*/ 99 w 126"/>
              <a:gd name="T55" fmla="*/ 76 h 176"/>
              <a:gd name="T56" fmla="*/ 22 w 126"/>
              <a:gd name="T57" fmla="*/ 75 h 176"/>
              <a:gd name="T58" fmla="*/ 4 w 126"/>
              <a:gd name="T59" fmla="*/ 76 h 176"/>
              <a:gd name="T60" fmla="*/ 67 w 126"/>
              <a:gd name="T61" fmla="*/ 44 h 176"/>
              <a:gd name="T62" fmla="*/ 112 w 126"/>
              <a:gd name="T63" fmla="*/ 46 h 176"/>
              <a:gd name="T64" fmla="*/ 116 w 126"/>
              <a:gd name="T65" fmla="*/ 37 h 176"/>
              <a:gd name="T66" fmla="*/ 105 w 126"/>
              <a:gd name="T67" fmla="*/ 42 h 176"/>
              <a:gd name="T68" fmla="*/ 85 w 126"/>
              <a:gd name="T69" fmla="*/ 33 h 176"/>
              <a:gd name="T70" fmla="*/ 103 w 126"/>
              <a:gd name="T71" fmla="*/ 33 h 176"/>
              <a:gd name="T72" fmla="*/ 88 w 126"/>
              <a:gd name="T73" fmla="*/ 39 h 176"/>
              <a:gd name="T74" fmla="*/ 120 w 126"/>
              <a:gd name="T75" fmla="*/ 24 h 176"/>
              <a:gd name="T76" fmla="*/ 75 w 126"/>
              <a:gd name="T77" fmla="*/ 56 h 176"/>
              <a:gd name="T78" fmla="*/ 51 w 126"/>
              <a:gd name="T79" fmla="*/ 72 h 176"/>
              <a:gd name="T80" fmla="*/ 50 w 126"/>
              <a:gd name="T81" fmla="*/ 85 h 176"/>
              <a:gd name="T82" fmla="*/ 78 w 126"/>
              <a:gd name="T83" fmla="*/ 100 h 176"/>
              <a:gd name="T84" fmla="*/ 62 w 126"/>
              <a:gd name="T85" fmla="*/ 118 h 176"/>
              <a:gd name="T86" fmla="*/ 97 w 126"/>
              <a:gd name="T87" fmla="*/ 156 h 176"/>
              <a:gd name="T88" fmla="*/ 10 w 126"/>
              <a:gd name="T89" fmla="*/ 101 h 176"/>
              <a:gd name="T90" fmla="*/ 25 w 126"/>
              <a:gd name="T91" fmla="*/ 84 h 176"/>
              <a:gd name="T92" fmla="*/ 23 w 126"/>
              <a:gd name="T93" fmla="*/ 71 h 176"/>
              <a:gd name="T94" fmla="*/ 66 w 126"/>
              <a:gd name="T95" fmla="*/ 6 h 176"/>
              <a:gd name="T96" fmla="*/ 6 w 126"/>
              <a:gd name="T97" fmla="*/ 54 h 176"/>
              <a:gd name="T98" fmla="*/ 0 w 126"/>
              <a:gd name="T99" fmla="*/ 85 h 176"/>
              <a:gd name="T100" fmla="*/ 8 w 126"/>
              <a:gd name="T101" fmla="*/ 86 h 176"/>
              <a:gd name="T102" fmla="*/ 1 w 126"/>
              <a:gd name="T103" fmla="*/ 122 h 176"/>
              <a:gd name="T104" fmla="*/ 6 w 126"/>
              <a:gd name="T105" fmla="*/ 123 h 176"/>
              <a:gd name="T106" fmla="*/ 102 w 126"/>
              <a:gd name="T107" fmla="*/ 176 h 176"/>
              <a:gd name="T108" fmla="*/ 124 w 126"/>
              <a:gd name="T109" fmla="*/ 173 h 176"/>
              <a:gd name="T110" fmla="*/ 125 w 126"/>
              <a:gd name="T111" fmla="*/ 123 h 176"/>
              <a:gd name="T112" fmla="*/ 71 w 126"/>
              <a:gd name="T113" fmla="*/ 124 h 176"/>
              <a:gd name="T114" fmla="*/ 104 w 126"/>
              <a:gd name="T115" fmla="*/ 82 h 176"/>
              <a:gd name="T116" fmla="*/ 105 w 126"/>
              <a:gd name="T117" fmla="*/ 54 h 176"/>
              <a:gd name="T118" fmla="*/ 112 w 126"/>
              <a:gd name="T119" fmla="*/ 51 h 176"/>
              <a:gd name="T120" fmla="*/ 93 w 126"/>
              <a:gd name="T121"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6" h="176">
                <a:moveTo>
                  <a:pt x="116" y="171"/>
                </a:moveTo>
                <a:cubicBezTo>
                  <a:pt x="117" y="168"/>
                  <a:pt x="119" y="164"/>
                  <a:pt x="120" y="161"/>
                </a:cubicBezTo>
                <a:cubicBezTo>
                  <a:pt x="120" y="163"/>
                  <a:pt x="120" y="166"/>
                  <a:pt x="120" y="168"/>
                </a:cubicBezTo>
                <a:cubicBezTo>
                  <a:pt x="120" y="169"/>
                  <a:pt x="120" y="170"/>
                  <a:pt x="120" y="171"/>
                </a:cubicBezTo>
                <a:cubicBezTo>
                  <a:pt x="119" y="171"/>
                  <a:pt x="117" y="171"/>
                  <a:pt x="116" y="171"/>
                </a:cubicBezTo>
                <a:moveTo>
                  <a:pt x="97" y="160"/>
                </a:moveTo>
                <a:cubicBezTo>
                  <a:pt x="99" y="160"/>
                  <a:pt x="101" y="160"/>
                  <a:pt x="102" y="160"/>
                </a:cubicBezTo>
                <a:cubicBezTo>
                  <a:pt x="100" y="163"/>
                  <a:pt x="97" y="167"/>
                  <a:pt x="96" y="172"/>
                </a:cubicBezTo>
                <a:cubicBezTo>
                  <a:pt x="94" y="172"/>
                  <a:pt x="92" y="171"/>
                  <a:pt x="90" y="171"/>
                </a:cubicBezTo>
                <a:cubicBezTo>
                  <a:pt x="91" y="167"/>
                  <a:pt x="93" y="163"/>
                  <a:pt x="96" y="160"/>
                </a:cubicBezTo>
                <a:cubicBezTo>
                  <a:pt x="97" y="160"/>
                  <a:pt x="97" y="160"/>
                  <a:pt x="97" y="160"/>
                </a:cubicBezTo>
                <a:moveTo>
                  <a:pt x="88" y="171"/>
                </a:moveTo>
                <a:cubicBezTo>
                  <a:pt x="86" y="171"/>
                  <a:pt x="84" y="170"/>
                  <a:pt x="82" y="170"/>
                </a:cubicBezTo>
                <a:cubicBezTo>
                  <a:pt x="83" y="166"/>
                  <a:pt x="85" y="163"/>
                  <a:pt x="87" y="160"/>
                </a:cubicBezTo>
                <a:cubicBezTo>
                  <a:pt x="87" y="159"/>
                  <a:pt x="87" y="159"/>
                  <a:pt x="87" y="159"/>
                </a:cubicBezTo>
                <a:cubicBezTo>
                  <a:pt x="89" y="159"/>
                  <a:pt x="91" y="160"/>
                  <a:pt x="94" y="160"/>
                </a:cubicBezTo>
                <a:cubicBezTo>
                  <a:pt x="91" y="163"/>
                  <a:pt x="89" y="167"/>
                  <a:pt x="88" y="171"/>
                </a:cubicBezTo>
                <a:moveTo>
                  <a:pt x="102" y="172"/>
                </a:moveTo>
                <a:cubicBezTo>
                  <a:pt x="100" y="172"/>
                  <a:pt x="99" y="172"/>
                  <a:pt x="98" y="172"/>
                </a:cubicBezTo>
                <a:cubicBezTo>
                  <a:pt x="100" y="167"/>
                  <a:pt x="102" y="163"/>
                  <a:pt x="105" y="159"/>
                </a:cubicBezTo>
                <a:cubicBezTo>
                  <a:pt x="107" y="159"/>
                  <a:pt x="110" y="159"/>
                  <a:pt x="113" y="158"/>
                </a:cubicBezTo>
                <a:cubicBezTo>
                  <a:pt x="110" y="162"/>
                  <a:pt x="107" y="167"/>
                  <a:pt x="105" y="172"/>
                </a:cubicBezTo>
                <a:cubicBezTo>
                  <a:pt x="104" y="172"/>
                  <a:pt x="103" y="172"/>
                  <a:pt x="102" y="172"/>
                </a:cubicBezTo>
                <a:moveTo>
                  <a:pt x="80" y="170"/>
                </a:moveTo>
                <a:cubicBezTo>
                  <a:pt x="78" y="169"/>
                  <a:pt x="75" y="169"/>
                  <a:pt x="73" y="168"/>
                </a:cubicBezTo>
                <a:cubicBezTo>
                  <a:pt x="73" y="168"/>
                  <a:pt x="73" y="168"/>
                  <a:pt x="73" y="168"/>
                </a:cubicBezTo>
                <a:cubicBezTo>
                  <a:pt x="75" y="164"/>
                  <a:pt x="77" y="161"/>
                  <a:pt x="79" y="158"/>
                </a:cubicBezTo>
                <a:cubicBezTo>
                  <a:pt x="81" y="158"/>
                  <a:pt x="83" y="159"/>
                  <a:pt x="85" y="159"/>
                </a:cubicBezTo>
                <a:cubicBezTo>
                  <a:pt x="83" y="162"/>
                  <a:pt x="81" y="166"/>
                  <a:pt x="80" y="170"/>
                </a:cubicBezTo>
                <a:moveTo>
                  <a:pt x="71" y="167"/>
                </a:moveTo>
                <a:cubicBezTo>
                  <a:pt x="69" y="167"/>
                  <a:pt x="67" y="166"/>
                  <a:pt x="65" y="165"/>
                </a:cubicBezTo>
                <a:cubicBezTo>
                  <a:pt x="66" y="162"/>
                  <a:pt x="68" y="159"/>
                  <a:pt x="70" y="155"/>
                </a:cubicBezTo>
                <a:cubicBezTo>
                  <a:pt x="72" y="156"/>
                  <a:pt x="74" y="157"/>
                  <a:pt x="77" y="157"/>
                </a:cubicBezTo>
                <a:cubicBezTo>
                  <a:pt x="75" y="161"/>
                  <a:pt x="73" y="164"/>
                  <a:pt x="71" y="167"/>
                </a:cubicBezTo>
                <a:cubicBezTo>
                  <a:pt x="71" y="167"/>
                  <a:pt x="71" y="167"/>
                  <a:pt x="71" y="167"/>
                </a:cubicBezTo>
                <a:cubicBezTo>
                  <a:pt x="71" y="167"/>
                  <a:pt x="71" y="167"/>
                  <a:pt x="71" y="167"/>
                </a:cubicBezTo>
                <a:moveTo>
                  <a:pt x="107" y="172"/>
                </a:moveTo>
                <a:cubicBezTo>
                  <a:pt x="110" y="167"/>
                  <a:pt x="112" y="162"/>
                  <a:pt x="115" y="157"/>
                </a:cubicBezTo>
                <a:cubicBezTo>
                  <a:pt x="117" y="157"/>
                  <a:pt x="119" y="156"/>
                  <a:pt x="121" y="155"/>
                </a:cubicBezTo>
                <a:cubicBezTo>
                  <a:pt x="121" y="156"/>
                  <a:pt x="121" y="157"/>
                  <a:pt x="121" y="158"/>
                </a:cubicBezTo>
                <a:cubicBezTo>
                  <a:pt x="120" y="158"/>
                  <a:pt x="120" y="158"/>
                  <a:pt x="120" y="158"/>
                </a:cubicBezTo>
                <a:cubicBezTo>
                  <a:pt x="117" y="162"/>
                  <a:pt x="115" y="167"/>
                  <a:pt x="113" y="171"/>
                </a:cubicBezTo>
                <a:cubicBezTo>
                  <a:pt x="111" y="171"/>
                  <a:pt x="109" y="172"/>
                  <a:pt x="107" y="172"/>
                </a:cubicBezTo>
                <a:moveTo>
                  <a:pt x="63" y="164"/>
                </a:moveTo>
                <a:cubicBezTo>
                  <a:pt x="61" y="163"/>
                  <a:pt x="60" y="163"/>
                  <a:pt x="58" y="162"/>
                </a:cubicBezTo>
                <a:cubicBezTo>
                  <a:pt x="60" y="159"/>
                  <a:pt x="62" y="156"/>
                  <a:pt x="64" y="153"/>
                </a:cubicBezTo>
                <a:cubicBezTo>
                  <a:pt x="65" y="154"/>
                  <a:pt x="67" y="154"/>
                  <a:pt x="68" y="155"/>
                </a:cubicBezTo>
                <a:cubicBezTo>
                  <a:pt x="66" y="158"/>
                  <a:pt x="65" y="161"/>
                  <a:pt x="63" y="164"/>
                </a:cubicBezTo>
                <a:cubicBezTo>
                  <a:pt x="63" y="164"/>
                  <a:pt x="63" y="164"/>
                  <a:pt x="63" y="164"/>
                </a:cubicBezTo>
                <a:moveTo>
                  <a:pt x="57" y="161"/>
                </a:moveTo>
                <a:cubicBezTo>
                  <a:pt x="55" y="160"/>
                  <a:pt x="53" y="159"/>
                  <a:pt x="52" y="158"/>
                </a:cubicBezTo>
                <a:cubicBezTo>
                  <a:pt x="53" y="155"/>
                  <a:pt x="55" y="153"/>
                  <a:pt x="57" y="150"/>
                </a:cubicBezTo>
                <a:cubicBezTo>
                  <a:pt x="57" y="150"/>
                  <a:pt x="57" y="150"/>
                  <a:pt x="57" y="150"/>
                </a:cubicBezTo>
                <a:cubicBezTo>
                  <a:pt x="59" y="151"/>
                  <a:pt x="60" y="152"/>
                  <a:pt x="62" y="152"/>
                </a:cubicBezTo>
                <a:cubicBezTo>
                  <a:pt x="60" y="155"/>
                  <a:pt x="58" y="158"/>
                  <a:pt x="57" y="161"/>
                </a:cubicBezTo>
                <a:moveTo>
                  <a:pt x="50" y="157"/>
                </a:moveTo>
                <a:cubicBezTo>
                  <a:pt x="48" y="155"/>
                  <a:pt x="45" y="153"/>
                  <a:pt x="43" y="151"/>
                </a:cubicBezTo>
                <a:cubicBezTo>
                  <a:pt x="43" y="150"/>
                  <a:pt x="43" y="150"/>
                  <a:pt x="43" y="150"/>
                </a:cubicBezTo>
                <a:cubicBezTo>
                  <a:pt x="44" y="147"/>
                  <a:pt x="45" y="145"/>
                  <a:pt x="47" y="142"/>
                </a:cubicBezTo>
                <a:cubicBezTo>
                  <a:pt x="48" y="144"/>
                  <a:pt x="49" y="145"/>
                  <a:pt x="51" y="146"/>
                </a:cubicBezTo>
                <a:cubicBezTo>
                  <a:pt x="52" y="146"/>
                  <a:pt x="52" y="146"/>
                  <a:pt x="52" y="146"/>
                </a:cubicBezTo>
                <a:cubicBezTo>
                  <a:pt x="50" y="148"/>
                  <a:pt x="48" y="151"/>
                  <a:pt x="48" y="153"/>
                </a:cubicBezTo>
                <a:cubicBezTo>
                  <a:pt x="47" y="154"/>
                  <a:pt x="48" y="154"/>
                  <a:pt x="48" y="154"/>
                </a:cubicBezTo>
                <a:cubicBezTo>
                  <a:pt x="48" y="154"/>
                  <a:pt x="48" y="154"/>
                  <a:pt x="49" y="154"/>
                </a:cubicBezTo>
                <a:cubicBezTo>
                  <a:pt x="49" y="154"/>
                  <a:pt x="49" y="154"/>
                  <a:pt x="49" y="154"/>
                </a:cubicBezTo>
                <a:cubicBezTo>
                  <a:pt x="50" y="151"/>
                  <a:pt x="52" y="149"/>
                  <a:pt x="53" y="148"/>
                </a:cubicBezTo>
                <a:cubicBezTo>
                  <a:pt x="54" y="148"/>
                  <a:pt x="55" y="149"/>
                  <a:pt x="56" y="149"/>
                </a:cubicBezTo>
                <a:cubicBezTo>
                  <a:pt x="54" y="151"/>
                  <a:pt x="52" y="154"/>
                  <a:pt x="50" y="157"/>
                </a:cubicBezTo>
                <a:moveTo>
                  <a:pt x="41" y="149"/>
                </a:moveTo>
                <a:cubicBezTo>
                  <a:pt x="40" y="147"/>
                  <a:pt x="39" y="146"/>
                  <a:pt x="38" y="145"/>
                </a:cubicBezTo>
                <a:cubicBezTo>
                  <a:pt x="39" y="142"/>
                  <a:pt x="41" y="140"/>
                  <a:pt x="42" y="137"/>
                </a:cubicBezTo>
                <a:cubicBezTo>
                  <a:pt x="43" y="139"/>
                  <a:pt x="44" y="140"/>
                  <a:pt x="45" y="141"/>
                </a:cubicBezTo>
                <a:cubicBezTo>
                  <a:pt x="44" y="143"/>
                  <a:pt x="42" y="146"/>
                  <a:pt x="41" y="149"/>
                </a:cubicBezTo>
                <a:moveTo>
                  <a:pt x="37" y="143"/>
                </a:moveTo>
                <a:cubicBezTo>
                  <a:pt x="35" y="142"/>
                  <a:pt x="34" y="140"/>
                  <a:pt x="34" y="139"/>
                </a:cubicBezTo>
                <a:cubicBezTo>
                  <a:pt x="34" y="139"/>
                  <a:pt x="34" y="138"/>
                  <a:pt x="34" y="138"/>
                </a:cubicBezTo>
                <a:cubicBezTo>
                  <a:pt x="34" y="138"/>
                  <a:pt x="34" y="138"/>
                  <a:pt x="34" y="138"/>
                </a:cubicBezTo>
                <a:cubicBezTo>
                  <a:pt x="35" y="136"/>
                  <a:pt x="36" y="134"/>
                  <a:pt x="37" y="132"/>
                </a:cubicBezTo>
                <a:cubicBezTo>
                  <a:pt x="38" y="133"/>
                  <a:pt x="39" y="134"/>
                  <a:pt x="40" y="136"/>
                </a:cubicBezTo>
                <a:cubicBezTo>
                  <a:pt x="39" y="138"/>
                  <a:pt x="38" y="141"/>
                  <a:pt x="37" y="143"/>
                </a:cubicBezTo>
                <a:moveTo>
                  <a:pt x="32" y="137"/>
                </a:moveTo>
                <a:cubicBezTo>
                  <a:pt x="31" y="135"/>
                  <a:pt x="30" y="133"/>
                  <a:pt x="29" y="131"/>
                </a:cubicBezTo>
                <a:cubicBezTo>
                  <a:pt x="30" y="129"/>
                  <a:pt x="31" y="126"/>
                  <a:pt x="32" y="124"/>
                </a:cubicBezTo>
                <a:cubicBezTo>
                  <a:pt x="33" y="126"/>
                  <a:pt x="34" y="128"/>
                  <a:pt x="36" y="130"/>
                </a:cubicBezTo>
                <a:cubicBezTo>
                  <a:pt x="35" y="132"/>
                  <a:pt x="33" y="134"/>
                  <a:pt x="32" y="137"/>
                </a:cubicBezTo>
                <a:moveTo>
                  <a:pt x="28" y="129"/>
                </a:moveTo>
                <a:cubicBezTo>
                  <a:pt x="27" y="128"/>
                  <a:pt x="27" y="127"/>
                  <a:pt x="27" y="126"/>
                </a:cubicBezTo>
                <a:cubicBezTo>
                  <a:pt x="27" y="123"/>
                  <a:pt x="28" y="121"/>
                  <a:pt x="30" y="119"/>
                </a:cubicBezTo>
                <a:cubicBezTo>
                  <a:pt x="30" y="120"/>
                  <a:pt x="31" y="121"/>
                  <a:pt x="31" y="122"/>
                </a:cubicBezTo>
                <a:cubicBezTo>
                  <a:pt x="31" y="123"/>
                  <a:pt x="31" y="123"/>
                  <a:pt x="31" y="123"/>
                </a:cubicBezTo>
                <a:cubicBezTo>
                  <a:pt x="30" y="125"/>
                  <a:pt x="29" y="127"/>
                  <a:pt x="28" y="129"/>
                </a:cubicBezTo>
                <a:moveTo>
                  <a:pt x="26" y="123"/>
                </a:moveTo>
                <a:cubicBezTo>
                  <a:pt x="25" y="122"/>
                  <a:pt x="25" y="121"/>
                  <a:pt x="25" y="120"/>
                </a:cubicBezTo>
                <a:cubicBezTo>
                  <a:pt x="25" y="115"/>
                  <a:pt x="25" y="112"/>
                  <a:pt x="25" y="109"/>
                </a:cubicBezTo>
                <a:cubicBezTo>
                  <a:pt x="26" y="112"/>
                  <a:pt x="27" y="115"/>
                  <a:pt x="29" y="117"/>
                </a:cubicBezTo>
                <a:cubicBezTo>
                  <a:pt x="28" y="118"/>
                  <a:pt x="28" y="118"/>
                  <a:pt x="28" y="118"/>
                </a:cubicBezTo>
                <a:cubicBezTo>
                  <a:pt x="27" y="119"/>
                  <a:pt x="26" y="121"/>
                  <a:pt x="26" y="123"/>
                </a:cubicBezTo>
                <a:moveTo>
                  <a:pt x="6" y="119"/>
                </a:moveTo>
                <a:cubicBezTo>
                  <a:pt x="9" y="105"/>
                  <a:pt x="9" y="105"/>
                  <a:pt x="9" y="105"/>
                </a:cubicBezTo>
                <a:cubicBezTo>
                  <a:pt x="9" y="105"/>
                  <a:pt x="10" y="105"/>
                  <a:pt x="10" y="105"/>
                </a:cubicBezTo>
                <a:cubicBezTo>
                  <a:pt x="11" y="105"/>
                  <a:pt x="12" y="105"/>
                  <a:pt x="12" y="105"/>
                </a:cubicBezTo>
                <a:cubicBezTo>
                  <a:pt x="10" y="110"/>
                  <a:pt x="8" y="114"/>
                  <a:pt x="7" y="119"/>
                </a:cubicBezTo>
                <a:cubicBezTo>
                  <a:pt x="6" y="119"/>
                  <a:pt x="6" y="119"/>
                  <a:pt x="6" y="119"/>
                </a:cubicBezTo>
                <a:moveTo>
                  <a:pt x="9" y="119"/>
                </a:moveTo>
                <a:cubicBezTo>
                  <a:pt x="10" y="114"/>
                  <a:pt x="12" y="110"/>
                  <a:pt x="14" y="106"/>
                </a:cubicBezTo>
                <a:cubicBezTo>
                  <a:pt x="14" y="105"/>
                  <a:pt x="14" y="105"/>
                  <a:pt x="14" y="105"/>
                </a:cubicBezTo>
                <a:cubicBezTo>
                  <a:pt x="16" y="105"/>
                  <a:pt x="17" y="105"/>
                  <a:pt x="18" y="105"/>
                </a:cubicBezTo>
                <a:cubicBezTo>
                  <a:pt x="18" y="105"/>
                  <a:pt x="18" y="105"/>
                  <a:pt x="18" y="105"/>
                </a:cubicBezTo>
                <a:cubicBezTo>
                  <a:pt x="16" y="110"/>
                  <a:pt x="14" y="114"/>
                  <a:pt x="12" y="119"/>
                </a:cubicBezTo>
                <a:cubicBezTo>
                  <a:pt x="9" y="119"/>
                  <a:pt x="9" y="119"/>
                  <a:pt x="9" y="119"/>
                </a:cubicBezTo>
                <a:moveTo>
                  <a:pt x="15" y="119"/>
                </a:moveTo>
                <a:cubicBezTo>
                  <a:pt x="16" y="114"/>
                  <a:pt x="18" y="110"/>
                  <a:pt x="20" y="106"/>
                </a:cubicBezTo>
                <a:cubicBezTo>
                  <a:pt x="20" y="105"/>
                  <a:pt x="20" y="105"/>
                  <a:pt x="19" y="105"/>
                </a:cubicBezTo>
                <a:cubicBezTo>
                  <a:pt x="20" y="104"/>
                  <a:pt x="20" y="104"/>
                  <a:pt x="20" y="104"/>
                </a:cubicBezTo>
                <a:cubicBezTo>
                  <a:pt x="21" y="104"/>
                  <a:pt x="21" y="104"/>
                  <a:pt x="22" y="104"/>
                </a:cubicBezTo>
                <a:cubicBezTo>
                  <a:pt x="22" y="110"/>
                  <a:pt x="21" y="113"/>
                  <a:pt x="21" y="118"/>
                </a:cubicBezTo>
                <a:cubicBezTo>
                  <a:pt x="15" y="119"/>
                  <a:pt x="15" y="119"/>
                  <a:pt x="15" y="119"/>
                </a:cubicBezTo>
                <a:moveTo>
                  <a:pt x="68" y="115"/>
                </a:moveTo>
                <a:cubicBezTo>
                  <a:pt x="68" y="115"/>
                  <a:pt x="68" y="115"/>
                  <a:pt x="68" y="115"/>
                </a:cubicBezTo>
                <a:cubicBezTo>
                  <a:pt x="69" y="111"/>
                  <a:pt x="71" y="107"/>
                  <a:pt x="74" y="104"/>
                </a:cubicBezTo>
                <a:cubicBezTo>
                  <a:pt x="74" y="104"/>
                  <a:pt x="74" y="104"/>
                  <a:pt x="74" y="104"/>
                </a:cubicBezTo>
                <a:cubicBezTo>
                  <a:pt x="75" y="104"/>
                  <a:pt x="77" y="104"/>
                  <a:pt x="78" y="104"/>
                </a:cubicBezTo>
                <a:cubicBezTo>
                  <a:pt x="79" y="104"/>
                  <a:pt x="79" y="104"/>
                  <a:pt x="79" y="104"/>
                </a:cubicBezTo>
                <a:cubicBezTo>
                  <a:pt x="76" y="108"/>
                  <a:pt x="74" y="111"/>
                  <a:pt x="73" y="115"/>
                </a:cubicBezTo>
                <a:cubicBezTo>
                  <a:pt x="68" y="115"/>
                  <a:pt x="68" y="115"/>
                  <a:pt x="68" y="115"/>
                </a:cubicBezTo>
                <a:moveTo>
                  <a:pt x="64" y="115"/>
                </a:moveTo>
                <a:cubicBezTo>
                  <a:pt x="63" y="113"/>
                  <a:pt x="62" y="112"/>
                  <a:pt x="61" y="111"/>
                </a:cubicBezTo>
                <a:cubicBezTo>
                  <a:pt x="62" y="109"/>
                  <a:pt x="64" y="106"/>
                  <a:pt x="65" y="104"/>
                </a:cubicBezTo>
                <a:cubicBezTo>
                  <a:pt x="67" y="104"/>
                  <a:pt x="69" y="104"/>
                  <a:pt x="72" y="104"/>
                </a:cubicBezTo>
                <a:cubicBezTo>
                  <a:pt x="69" y="107"/>
                  <a:pt x="67" y="111"/>
                  <a:pt x="66" y="115"/>
                </a:cubicBezTo>
                <a:cubicBezTo>
                  <a:pt x="64" y="115"/>
                  <a:pt x="64" y="115"/>
                  <a:pt x="64" y="115"/>
                </a:cubicBezTo>
                <a:moveTo>
                  <a:pt x="75" y="115"/>
                </a:moveTo>
                <a:cubicBezTo>
                  <a:pt x="77" y="111"/>
                  <a:pt x="79" y="108"/>
                  <a:pt x="81" y="104"/>
                </a:cubicBezTo>
                <a:cubicBezTo>
                  <a:pt x="83" y="104"/>
                  <a:pt x="85" y="104"/>
                  <a:pt x="87" y="104"/>
                </a:cubicBezTo>
                <a:cubicBezTo>
                  <a:pt x="84" y="107"/>
                  <a:pt x="82" y="111"/>
                  <a:pt x="80" y="115"/>
                </a:cubicBezTo>
                <a:cubicBezTo>
                  <a:pt x="75" y="115"/>
                  <a:pt x="75" y="115"/>
                  <a:pt x="75" y="115"/>
                </a:cubicBezTo>
                <a:moveTo>
                  <a:pt x="60" y="109"/>
                </a:moveTo>
                <a:cubicBezTo>
                  <a:pt x="60" y="107"/>
                  <a:pt x="59" y="106"/>
                  <a:pt x="58" y="104"/>
                </a:cubicBezTo>
                <a:cubicBezTo>
                  <a:pt x="60" y="104"/>
                  <a:pt x="61" y="104"/>
                  <a:pt x="63" y="104"/>
                </a:cubicBezTo>
                <a:cubicBezTo>
                  <a:pt x="62" y="106"/>
                  <a:pt x="61" y="107"/>
                  <a:pt x="60" y="109"/>
                </a:cubicBezTo>
                <a:moveTo>
                  <a:pt x="83" y="115"/>
                </a:moveTo>
                <a:cubicBezTo>
                  <a:pt x="84" y="111"/>
                  <a:pt x="87" y="107"/>
                  <a:pt x="90" y="104"/>
                </a:cubicBezTo>
                <a:cubicBezTo>
                  <a:pt x="91" y="104"/>
                  <a:pt x="92" y="104"/>
                  <a:pt x="94" y="104"/>
                </a:cubicBezTo>
                <a:cubicBezTo>
                  <a:pt x="91" y="107"/>
                  <a:pt x="89" y="111"/>
                  <a:pt x="87" y="114"/>
                </a:cubicBezTo>
                <a:cubicBezTo>
                  <a:pt x="87" y="115"/>
                  <a:pt x="87" y="115"/>
                  <a:pt x="87" y="115"/>
                </a:cubicBezTo>
                <a:cubicBezTo>
                  <a:pt x="87" y="115"/>
                  <a:pt x="87" y="115"/>
                  <a:pt x="87" y="115"/>
                </a:cubicBezTo>
                <a:cubicBezTo>
                  <a:pt x="83" y="115"/>
                  <a:pt x="83" y="115"/>
                  <a:pt x="83" y="115"/>
                </a:cubicBezTo>
                <a:moveTo>
                  <a:pt x="89" y="115"/>
                </a:moveTo>
                <a:cubicBezTo>
                  <a:pt x="91" y="111"/>
                  <a:pt x="93" y="107"/>
                  <a:pt x="96" y="104"/>
                </a:cubicBezTo>
                <a:cubicBezTo>
                  <a:pt x="98" y="104"/>
                  <a:pt x="99" y="104"/>
                  <a:pt x="101" y="104"/>
                </a:cubicBezTo>
                <a:cubicBezTo>
                  <a:pt x="99" y="107"/>
                  <a:pt x="96" y="111"/>
                  <a:pt x="94" y="115"/>
                </a:cubicBezTo>
                <a:cubicBezTo>
                  <a:pt x="89" y="115"/>
                  <a:pt x="89" y="115"/>
                  <a:pt x="89" y="115"/>
                </a:cubicBezTo>
                <a:moveTo>
                  <a:pt x="96" y="115"/>
                </a:moveTo>
                <a:cubicBezTo>
                  <a:pt x="98" y="111"/>
                  <a:pt x="101" y="108"/>
                  <a:pt x="103" y="104"/>
                </a:cubicBezTo>
                <a:cubicBezTo>
                  <a:pt x="104" y="104"/>
                  <a:pt x="104" y="104"/>
                  <a:pt x="104" y="104"/>
                </a:cubicBezTo>
                <a:cubicBezTo>
                  <a:pt x="101" y="115"/>
                  <a:pt x="101" y="115"/>
                  <a:pt x="101" y="115"/>
                </a:cubicBezTo>
                <a:cubicBezTo>
                  <a:pt x="96" y="115"/>
                  <a:pt x="96" y="115"/>
                  <a:pt x="96" y="115"/>
                </a:cubicBezTo>
                <a:moveTo>
                  <a:pt x="5" y="104"/>
                </a:moveTo>
                <a:cubicBezTo>
                  <a:pt x="5" y="101"/>
                  <a:pt x="5" y="101"/>
                  <a:pt x="5" y="101"/>
                </a:cubicBezTo>
                <a:cubicBezTo>
                  <a:pt x="5" y="101"/>
                  <a:pt x="5" y="101"/>
                  <a:pt x="5" y="101"/>
                </a:cubicBezTo>
                <a:cubicBezTo>
                  <a:pt x="5" y="101"/>
                  <a:pt x="5" y="102"/>
                  <a:pt x="5" y="103"/>
                </a:cubicBezTo>
                <a:cubicBezTo>
                  <a:pt x="5" y="104"/>
                  <a:pt x="5" y="104"/>
                  <a:pt x="5" y="104"/>
                </a:cubicBezTo>
                <a:moveTo>
                  <a:pt x="6" y="81"/>
                </a:moveTo>
                <a:cubicBezTo>
                  <a:pt x="9" y="77"/>
                  <a:pt x="9" y="77"/>
                  <a:pt x="9" y="77"/>
                </a:cubicBezTo>
                <a:cubicBezTo>
                  <a:pt x="9" y="77"/>
                  <a:pt x="10" y="77"/>
                  <a:pt x="11" y="77"/>
                </a:cubicBezTo>
                <a:cubicBezTo>
                  <a:pt x="10" y="78"/>
                  <a:pt x="9" y="79"/>
                  <a:pt x="8" y="81"/>
                </a:cubicBezTo>
                <a:cubicBezTo>
                  <a:pt x="8" y="81"/>
                  <a:pt x="8" y="81"/>
                  <a:pt x="8" y="81"/>
                </a:cubicBezTo>
                <a:cubicBezTo>
                  <a:pt x="6" y="81"/>
                  <a:pt x="6" y="81"/>
                  <a:pt x="6" y="81"/>
                </a:cubicBezTo>
                <a:moveTo>
                  <a:pt x="10" y="81"/>
                </a:moveTo>
                <a:cubicBezTo>
                  <a:pt x="11" y="80"/>
                  <a:pt x="13" y="78"/>
                  <a:pt x="14" y="76"/>
                </a:cubicBezTo>
                <a:cubicBezTo>
                  <a:pt x="15" y="76"/>
                  <a:pt x="16" y="76"/>
                  <a:pt x="17" y="76"/>
                </a:cubicBezTo>
                <a:cubicBezTo>
                  <a:pt x="16" y="78"/>
                  <a:pt x="15" y="79"/>
                  <a:pt x="14" y="81"/>
                </a:cubicBezTo>
                <a:cubicBezTo>
                  <a:pt x="10" y="81"/>
                  <a:pt x="10" y="81"/>
                  <a:pt x="10" y="81"/>
                </a:cubicBezTo>
                <a:moveTo>
                  <a:pt x="73" y="83"/>
                </a:moveTo>
                <a:cubicBezTo>
                  <a:pt x="74" y="80"/>
                  <a:pt x="76" y="78"/>
                  <a:pt x="77" y="76"/>
                </a:cubicBezTo>
                <a:cubicBezTo>
                  <a:pt x="79" y="76"/>
                  <a:pt x="80" y="76"/>
                  <a:pt x="81" y="76"/>
                </a:cubicBezTo>
                <a:cubicBezTo>
                  <a:pt x="81" y="76"/>
                  <a:pt x="82" y="76"/>
                  <a:pt x="83" y="76"/>
                </a:cubicBezTo>
                <a:cubicBezTo>
                  <a:pt x="81" y="78"/>
                  <a:pt x="80" y="80"/>
                  <a:pt x="78" y="82"/>
                </a:cubicBezTo>
                <a:cubicBezTo>
                  <a:pt x="78" y="83"/>
                  <a:pt x="78" y="83"/>
                  <a:pt x="78" y="83"/>
                </a:cubicBezTo>
                <a:cubicBezTo>
                  <a:pt x="77" y="83"/>
                  <a:pt x="75" y="83"/>
                  <a:pt x="74" y="83"/>
                </a:cubicBezTo>
                <a:cubicBezTo>
                  <a:pt x="73" y="83"/>
                  <a:pt x="73" y="83"/>
                  <a:pt x="73" y="83"/>
                </a:cubicBezTo>
                <a:moveTo>
                  <a:pt x="71" y="83"/>
                </a:moveTo>
                <a:cubicBezTo>
                  <a:pt x="69" y="83"/>
                  <a:pt x="68" y="83"/>
                  <a:pt x="67" y="83"/>
                </a:cubicBezTo>
                <a:cubicBezTo>
                  <a:pt x="67" y="83"/>
                  <a:pt x="67" y="83"/>
                  <a:pt x="67" y="83"/>
                </a:cubicBezTo>
                <a:cubicBezTo>
                  <a:pt x="68" y="80"/>
                  <a:pt x="70" y="78"/>
                  <a:pt x="72" y="76"/>
                </a:cubicBezTo>
                <a:cubicBezTo>
                  <a:pt x="72" y="76"/>
                  <a:pt x="72" y="76"/>
                  <a:pt x="72" y="76"/>
                </a:cubicBezTo>
                <a:cubicBezTo>
                  <a:pt x="73" y="76"/>
                  <a:pt x="74" y="76"/>
                  <a:pt x="75" y="76"/>
                </a:cubicBezTo>
                <a:cubicBezTo>
                  <a:pt x="74" y="78"/>
                  <a:pt x="72" y="80"/>
                  <a:pt x="71" y="82"/>
                </a:cubicBezTo>
                <a:cubicBezTo>
                  <a:pt x="71" y="83"/>
                  <a:pt x="71" y="83"/>
                  <a:pt x="71" y="83"/>
                </a:cubicBezTo>
                <a:moveTo>
                  <a:pt x="80" y="83"/>
                </a:moveTo>
                <a:cubicBezTo>
                  <a:pt x="82" y="80"/>
                  <a:pt x="83" y="78"/>
                  <a:pt x="85" y="76"/>
                </a:cubicBezTo>
                <a:cubicBezTo>
                  <a:pt x="87" y="76"/>
                  <a:pt x="89" y="76"/>
                  <a:pt x="91" y="76"/>
                </a:cubicBezTo>
                <a:cubicBezTo>
                  <a:pt x="89" y="78"/>
                  <a:pt x="87" y="80"/>
                  <a:pt x="85" y="82"/>
                </a:cubicBezTo>
                <a:cubicBezTo>
                  <a:pt x="85" y="83"/>
                  <a:pt x="85" y="83"/>
                  <a:pt x="85" y="83"/>
                </a:cubicBezTo>
                <a:cubicBezTo>
                  <a:pt x="83" y="83"/>
                  <a:pt x="82" y="83"/>
                  <a:pt x="80" y="83"/>
                </a:cubicBezTo>
                <a:moveTo>
                  <a:pt x="54" y="83"/>
                </a:moveTo>
                <a:cubicBezTo>
                  <a:pt x="54" y="82"/>
                  <a:pt x="54" y="82"/>
                  <a:pt x="54" y="81"/>
                </a:cubicBezTo>
                <a:cubicBezTo>
                  <a:pt x="55" y="79"/>
                  <a:pt x="57" y="77"/>
                  <a:pt x="58" y="76"/>
                </a:cubicBezTo>
                <a:cubicBezTo>
                  <a:pt x="59" y="76"/>
                  <a:pt x="61" y="76"/>
                  <a:pt x="62" y="76"/>
                </a:cubicBezTo>
                <a:cubicBezTo>
                  <a:pt x="61" y="77"/>
                  <a:pt x="59" y="79"/>
                  <a:pt x="59" y="81"/>
                </a:cubicBezTo>
                <a:cubicBezTo>
                  <a:pt x="58" y="82"/>
                  <a:pt x="59" y="82"/>
                  <a:pt x="59" y="83"/>
                </a:cubicBezTo>
                <a:cubicBezTo>
                  <a:pt x="59" y="83"/>
                  <a:pt x="59" y="83"/>
                  <a:pt x="59" y="83"/>
                </a:cubicBezTo>
                <a:cubicBezTo>
                  <a:pt x="60" y="83"/>
                  <a:pt x="60" y="82"/>
                  <a:pt x="60" y="82"/>
                </a:cubicBezTo>
                <a:cubicBezTo>
                  <a:pt x="61" y="80"/>
                  <a:pt x="63" y="78"/>
                  <a:pt x="64" y="76"/>
                </a:cubicBezTo>
                <a:cubicBezTo>
                  <a:pt x="66" y="76"/>
                  <a:pt x="68" y="76"/>
                  <a:pt x="70" y="76"/>
                </a:cubicBezTo>
                <a:cubicBezTo>
                  <a:pt x="68" y="77"/>
                  <a:pt x="66" y="80"/>
                  <a:pt x="65" y="82"/>
                </a:cubicBezTo>
                <a:cubicBezTo>
                  <a:pt x="65" y="83"/>
                  <a:pt x="65" y="83"/>
                  <a:pt x="65" y="83"/>
                </a:cubicBezTo>
                <a:cubicBezTo>
                  <a:pt x="65" y="83"/>
                  <a:pt x="65" y="83"/>
                  <a:pt x="64" y="83"/>
                </a:cubicBezTo>
                <a:cubicBezTo>
                  <a:pt x="60" y="83"/>
                  <a:pt x="57" y="83"/>
                  <a:pt x="54" y="83"/>
                </a:cubicBezTo>
                <a:moveTo>
                  <a:pt x="54" y="78"/>
                </a:moveTo>
                <a:cubicBezTo>
                  <a:pt x="54" y="77"/>
                  <a:pt x="54" y="76"/>
                  <a:pt x="54" y="76"/>
                </a:cubicBezTo>
                <a:cubicBezTo>
                  <a:pt x="54" y="76"/>
                  <a:pt x="55" y="76"/>
                  <a:pt x="56" y="76"/>
                </a:cubicBezTo>
                <a:cubicBezTo>
                  <a:pt x="55" y="76"/>
                  <a:pt x="54" y="77"/>
                  <a:pt x="54" y="78"/>
                </a:cubicBezTo>
                <a:moveTo>
                  <a:pt x="87" y="83"/>
                </a:moveTo>
                <a:cubicBezTo>
                  <a:pt x="89" y="80"/>
                  <a:pt x="92" y="78"/>
                  <a:pt x="94" y="76"/>
                </a:cubicBezTo>
                <a:cubicBezTo>
                  <a:pt x="97" y="76"/>
                  <a:pt x="99" y="76"/>
                  <a:pt x="102" y="75"/>
                </a:cubicBezTo>
                <a:cubicBezTo>
                  <a:pt x="100" y="81"/>
                  <a:pt x="100" y="81"/>
                  <a:pt x="100" y="81"/>
                </a:cubicBezTo>
                <a:cubicBezTo>
                  <a:pt x="99" y="82"/>
                  <a:pt x="99" y="82"/>
                  <a:pt x="99" y="82"/>
                </a:cubicBezTo>
                <a:cubicBezTo>
                  <a:pt x="98" y="82"/>
                  <a:pt x="96" y="83"/>
                  <a:pt x="95" y="83"/>
                </a:cubicBezTo>
                <a:cubicBezTo>
                  <a:pt x="96" y="81"/>
                  <a:pt x="97" y="79"/>
                  <a:pt x="98" y="78"/>
                </a:cubicBezTo>
                <a:cubicBezTo>
                  <a:pt x="99" y="77"/>
                  <a:pt x="99" y="77"/>
                  <a:pt x="99" y="77"/>
                </a:cubicBezTo>
                <a:cubicBezTo>
                  <a:pt x="100" y="77"/>
                  <a:pt x="100" y="77"/>
                  <a:pt x="100" y="76"/>
                </a:cubicBezTo>
                <a:cubicBezTo>
                  <a:pt x="100" y="76"/>
                  <a:pt x="100" y="76"/>
                  <a:pt x="99" y="76"/>
                </a:cubicBezTo>
                <a:cubicBezTo>
                  <a:pt x="99" y="76"/>
                  <a:pt x="99" y="76"/>
                  <a:pt x="99" y="76"/>
                </a:cubicBezTo>
                <a:cubicBezTo>
                  <a:pt x="99" y="76"/>
                  <a:pt x="98" y="76"/>
                  <a:pt x="98" y="76"/>
                </a:cubicBezTo>
                <a:cubicBezTo>
                  <a:pt x="97" y="76"/>
                  <a:pt x="97" y="76"/>
                  <a:pt x="97" y="76"/>
                </a:cubicBezTo>
                <a:cubicBezTo>
                  <a:pt x="95" y="78"/>
                  <a:pt x="94" y="80"/>
                  <a:pt x="92" y="83"/>
                </a:cubicBezTo>
                <a:cubicBezTo>
                  <a:pt x="92" y="83"/>
                  <a:pt x="92" y="83"/>
                  <a:pt x="92" y="83"/>
                </a:cubicBezTo>
                <a:cubicBezTo>
                  <a:pt x="90" y="83"/>
                  <a:pt x="88" y="83"/>
                  <a:pt x="87" y="83"/>
                </a:cubicBezTo>
                <a:moveTo>
                  <a:pt x="16" y="81"/>
                </a:moveTo>
                <a:cubicBezTo>
                  <a:pt x="17" y="79"/>
                  <a:pt x="18" y="77"/>
                  <a:pt x="19" y="75"/>
                </a:cubicBezTo>
                <a:cubicBezTo>
                  <a:pt x="20" y="75"/>
                  <a:pt x="21" y="75"/>
                  <a:pt x="22" y="75"/>
                </a:cubicBezTo>
                <a:cubicBezTo>
                  <a:pt x="22" y="77"/>
                  <a:pt x="22" y="79"/>
                  <a:pt x="21" y="81"/>
                </a:cubicBezTo>
                <a:cubicBezTo>
                  <a:pt x="16" y="81"/>
                  <a:pt x="16" y="81"/>
                  <a:pt x="16" y="81"/>
                </a:cubicBezTo>
                <a:moveTo>
                  <a:pt x="4" y="76"/>
                </a:moveTo>
                <a:cubicBezTo>
                  <a:pt x="4" y="68"/>
                  <a:pt x="4" y="68"/>
                  <a:pt x="4" y="68"/>
                </a:cubicBezTo>
                <a:cubicBezTo>
                  <a:pt x="5" y="66"/>
                  <a:pt x="5" y="66"/>
                  <a:pt x="5" y="66"/>
                </a:cubicBezTo>
                <a:cubicBezTo>
                  <a:pt x="5" y="67"/>
                  <a:pt x="5" y="68"/>
                  <a:pt x="5" y="69"/>
                </a:cubicBezTo>
                <a:cubicBezTo>
                  <a:pt x="5" y="71"/>
                  <a:pt x="5" y="73"/>
                  <a:pt x="5" y="74"/>
                </a:cubicBezTo>
                <a:cubicBezTo>
                  <a:pt x="4" y="76"/>
                  <a:pt x="4" y="76"/>
                  <a:pt x="4" y="76"/>
                </a:cubicBezTo>
                <a:moveTo>
                  <a:pt x="61" y="52"/>
                </a:moveTo>
                <a:cubicBezTo>
                  <a:pt x="60" y="52"/>
                  <a:pt x="60" y="52"/>
                  <a:pt x="60" y="52"/>
                </a:cubicBezTo>
                <a:cubicBezTo>
                  <a:pt x="61" y="50"/>
                  <a:pt x="62" y="49"/>
                  <a:pt x="62" y="48"/>
                </a:cubicBezTo>
                <a:cubicBezTo>
                  <a:pt x="62" y="49"/>
                  <a:pt x="62" y="50"/>
                  <a:pt x="61" y="51"/>
                </a:cubicBezTo>
                <a:cubicBezTo>
                  <a:pt x="61" y="52"/>
                  <a:pt x="61" y="52"/>
                  <a:pt x="61" y="52"/>
                </a:cubicBezTo>
                <a:moveTo>
                  <a:pt x="65" y="52"/>
                </a:moveTo>
                <a:cubicBezTo>
                  <a:pt x="64" y="52"/>
                  <a:pt x="64" y="52"/>
                  <a:pt x="63" y="52"/>
                </a:cubicBezTo>
                <a:cubicBezTo>
                  <a:pt x="64" y="49"/>
                  <a:pt x="65" y="47"/>
                  <a:pt x="67" y="44"/>
                </a:cubicBezTo>
                <a:cubicBezTo>
                  <a:pt x="67" y="43"/>
                  <a:pt x="67" y="43"/>
                  <a:pt x="67" y="43"/>
                </a:cubicBezTo>
                <a:cubicBezTo>
                  <a:pt x="68" y="42"/>
                  <a:pt x="69" y="41"/>
                  <a:pt x="71" y="40"/>
                </a:cubicBezTo>
                <a:cubicBezTo>
                  <a:pt x="70" y="43"/>
                  <a:pt x="69" y="46"/>
                  <a:pt x="67" y="48"/>
                </a:cubicBezTo>
                <a:cubicBezTo>
                  <a:pt x="67" y="48"/>
                  <a:pt x="67" y="48"/>
                  <a:pt x="67" y="48"/>
                </a:cubicBezTo>
                <a:cubicBezTo>
                  <a:pt x="67" y="49"/>
                  <a:pt x="66" y="50"/>
                  <a:pt x="65" y="51"/>
                </a:cubicBezTo>
                <a:cubicBezTo>
                  <a:pt x="65" y="52"/>
                  <a:pt x="65" y="52"/>
                  <a:pt x="65" y="52"/>
                </a:cubicBezTo>
                <a:cubicBezTo>
                  <a:pt x="65" y="52"/>
                  <a:pt x="65" y="52"/>
                  <a:pt x="65" y="52"/>
                </a:cubicBezTo>
                <a:moveTo>
                  <a:pt x="112" y="46"/>
                </a:moveTo>
                <a:cubicBezTo>
                  <a:pt x="112" y="46"/>
                  <a:pt x="111" y="46"/>
                  <a:pt x="111" y="45"/>
                </a:cubicBezTo>
                <a:cubicBezTo>
                  <a:pt x="113" y="43"/>
                  <a:pt x="115" y="41"/>
                  <a:pt x="118" y="38"/>
                </a:cubicBezTo>
                <a:cubicBezTo>
                  <a:pt x="118" y="39"/>
                  <a:pt x="119" y="39"/>
                  <a:pt x="119" y="40"/>
                </a:cubicBezTo>
                <a:cubicBezTo>
                  <a:pt x="117" y="42"/>
                  <a:pt x="114" y="44"/>
                  <a:pt x="112" y="46"/>
                </a:cubicBezTo>
                <a:moveTo>
                  <a:pt x="109" y="44"/>
                </a:moveTo>
                <a:cubicBezTo>
                  <a:pt x="108" y="44"/>
                  <a:pt x="107" y="43"/>
                  <a:pt x="106" y="43"/>
                </a:cubicBezTo>
                <a:cubicBezTo>
                  <a:pt x="109" y="40"/>
                  <a:pt x="110" y="38"/>
                  <a:pt x="112" y="35"/>
                </a:cubicBezTo>
                <a:cubicBezTo>
                  <a:pt x="113" y="36"/>
                  <a:pt x="115" y="37"/>
                  <a:pt x="116" y="37"/>
                </a:cubicBezTo>
                <a:cubicBezTo>
                  <a:pt x="114" y="40"/>
                  <a:pt x="112" y="42"/>
                  <a:pt x="109" y="44"/>
                </a:cubicBezTo>
                <a:moveTo>
                  <a:pt x="71" y="45"/>
                </a:moveTo>
                <a:cubicBezTo>
                  <a:pt x="72" y="43"/>
                  <a:pt x="73" y="41"/>
                  <a:pt x="73" y="38"/>
                </a:cubicBezTo>
                <a:cubicBezTo>
                  <a:pt x="73" y="38"/>
                  <a:pt x="73" y="38"/>
                  <a:pt x="73" y="38"/>
                </a:cubicBezTo>
                <a:cubicBezTo>
                  <a:pt x="75" y="37"/>
                  <a:pt x="77" y="36"/>
                  <a:pt x="79" y="35"/>
                </a:cubicBezTo>
                <a:cubicBezTo>
                  <a:pt x="77" y="38"/>
                  <a:pt x="76" y="40"/>
                  <a:pt x="75" y="43"/>
                </a:cubicBezTo>
                <a:cubicBezTo>
                  <a:pt x="74" y="43"/>
                  <a:pt x="72" y="44"/>
                  <a:pt x="71" y="45"/>
                </a:cubicBezTo>
                <a:moveTo>
                  <a:pt x="105" y="42"/>
                </a:moveTo>
                <a:cubicBezTo>
                  <a:pt x="103" y="41"/>
                  <a:pt x="102" y="41"/>
                  <a:pt x="100" y="40"/>
                </a:cubicBezTo>
                <a:cubicBezTo>
                  <a:pt x="102" y="38"/>
                  <a:pt x="104" y="35"/>
                  <a:pt x="105" y="33"/>
                </a:cubicBezTo>
                <a:cubicBezTo>
                  <a:pt x="107" y="33"/>
                  <a:pt x="109" y="34"/>
                  <a:pt x="110" y="35"/>
                </a:cubicBezTo>
                <a:cubicBezTo>
                  <a:pt x="109" y="37"/>
                  <a:pt x="107" y="40"/>
                  <a:pt x="105" y="42"/>
                </a:cubicBezTo>
                <a:moveTo>
                  <a:pt x="78" y="41"/>
                </a:moveTo>
                <a:cubicBezTo>
                  <a:pt x="79" y="39"/>
                  <a:pt x="80" y="37"/>
                  <a:pt x="81" y="35"/>
                </a:cubicBezTo>
                <a:cubicBezTo>
                  <a:pt x="81" y="34"/>
                  <a:pt x="81" y="34"/>
                  <a:pt x="81" y="34"/>
                </a:cubicBezTo>
                <a:cubicBezTo>
                  <a:pt x="83" y="34"/>
                  <a:pt x="84" y="33"/>
                  <a:pt x="85" y="33"/>
                </a:cubicBezTo>
                <a:cubicBezTo>
                  <a:pt x="86" y="33"/>
                  <a:pt x="87" y="33"/>
                  <a:pt x="87" y="33"/>
                </a:cubicBezTo>
                <a:cubicBezTo>
                  <a:pt x="86" y="35"/>
                  <a:pt x="85" y="37"/>
                  <a:pt x="83" y="40"/>
                </a:cubicBezTo>
                <a:cubicBezTo>
                  <a:pt x="81" y="40"/>
                  <a:pt x="79" y="41"/>
                  <a:pt x="78" y="41"/>
                </a:cubicBezTo>
                <a:moveTo>
                  <a:pt x="98" y="40"/>
                </a:moveTo>
                <a:cubicBezTo>
                  <a:pt x="97" y="39"/>
                  <a:pt x="95" y="39"/>
                  <a:pt x="94" y="39"/>
                </a:cubicBezTo>
                <a:cubicBezTo>
                  <a:pt x="95" y="37"/>
                  <a:pt x="97" y="35"/>
                  <a:pt x="99" y="32"/>
                </a:cubicBezTo>
                <a:cubicBezTo>
                  <a:pt x="99" y="32"/>
                  <a:pt x="99" y="32"/>
                  <a:pt x="99" y="32"/>
                </a:cubicBezTo>
                <a:cubicBezTo>
                  <a:pt x="100" y="32"/>
                  <a:pt x="102" y="32"/>
                  <a:pt x="103" y="33"/>
                </a:cubicBezTo>
                <a:cubicBezTo>
                  <a:pt x="102" y="35"/>
                  <a:pt x="100" y="38"/>
                  <a:pt x="98" y="40"/>
                </a:cubicBezTo>
                <a:moveTo>
                  <a:pt x="86" y="39"/>
                </a:moveTo>
                <a:cubicBezTo>
                  <a:pt x="87" y="37"/>
                  <a:pt x="89" y="35"/>
                  <a:pt x="90" y="32"/>
                </a:cubicBezTo>
                <a:cubicBezTo>
                  <a:pt x="92" y="32"/>
                  <a:pt x="94" y="32"/>
                  <a:pt x="96" y="32"/>
                </a:cubicBezTo>
                <a:cubicBezTo>
                  <a:pt x="96" y="32"/>
                  <a:pt x="96" y="32"/>
                  <a:pt x="96" y="32"/>
                </a:cubicBezTo>
                <a:cubicBezTo>
                  <a:pt x="95" y="34"/>
                  <a:pt x="93" y="37"/>
                  <a:pt x="91" y="39"/>
                </a:cubicBezTo>
                <a:cubicBezTo>
                  <a:pt x="90" y="39"/>
                  <a:pt x="90" y="39"/>
                  <a:pt x="90" y="39"/>
                </a:cubicBezTo>
                <a:cubicBezTo>
                  <a:pt x="90" y="39"/>
                  <a:pt x="89" y="39"/>
                  <a:pt x="88" y="39"/>
                </a:cubicBezTo>
                <a:cubicBezTo>
                  <a:pt x="87" y="39"/>
                  <a:pt x="86" y="39"/>
                  <a:pt x="86" y="39"/>
                </a:cubicBezTo>
                <a:moveTo>
                  <a:pt x="27" y="56"/>
                </a:moveTo>
                <a:cubicBezTo>
                  <a:pt x="28" y="56"/>
                  <a:pt x="28" y="55"/>
                  <a:pt x="29" y="54"/>
                </a:cubicBezTo>
                <a:cubicBezTo>
                  <a:pt x="33" y="40"/>
                  <a:pt x="43" y="21"/>
                  <a:pt x="68" y="9"/>
                </a:cubicBezTo>
                <a:cubicBezTo>
                  <a:pt x="76" y="5"/>
                  <a:pt x="84" y="4"/>
                  <a:pt x="93" y="4"/>
                </a:cubicBezTo>
                <a:cubicBezTo>
                  <a:pt x="93" y="4"/>
                  <a:pt x="93" y="4"/>
                  <a:pt x="93" y="4"/>
                </a:cubicBezTo>
                <a:cubicBezTo>
                  <a:pt x="103" y="4"/>
                  <a:pt x="112" y="6"/>
                  <a:pt x="121" y="10"/>
                </a:cubicBezTo>
                <a:cubicBezTo>
                  <a:pt x="120" y="15"/>
                  <a:pt x="120" y="19"/>
                  <a:pt x="120" y="24"/>
                </a:cubicBezTo>
                <a:cubicBezTo>
                  <a:pt x="120" y="28"/>
                  <a:pt x="120" y="32"/>
                  <a:pt x="120" y="35"/>
                </a:cubicBezTo>
                <a:cubicBezTo>
                  <a:pt x="113" y="30"/>
                  <a:pt x="104" y="28"/>
                  <a:pt x="96" y="28"/>
                </a:cubicBezTo>
                <a:cubicBezTo>
                  <a:pt x="92" y="28"/>
                  <a:pt x="88" y="28"/>
                  <a:pt x="84" y="29"/>
                </a:cubicBezTo>
                <a:cubicBezTo>
                  <a:pt x="72" y="32"/>
                  <a:pt x="61" y="41"/>
                  <a:pt x="55" y="53"/>
                </a:cubicBezTo>
                <a:cubicBezTo>
                  <a:pt x="55" y="54"/>
                  <a:pt x="55" y="55"/>
                  <a:pt x="56" y="55"/>
                </a:cubicBezTo>
                <a:cubicBezTo>
                  <a:pt x="56" y="55"/>
                  <a:pt x="56" y="55"/>
                  <a:pt x="56" y="55"/>
                </a:cubicBezTo>
                <a:cubicBezTo>
                  <a:pt x="57" y="55"/>
                  <a:pt x="57" y="55"/>
                  <a:pt x="57" y="55"/>
                </a:cubicBezTo>
                <a:cubicBezTo>
                  <a:pt x="63" y="56"/>
                  <a:pt x="69" y="56"/>
                  <a:pt x="75" y="56"/>
                </a:cubicBezTo>
                <a:cubicBezTo>
                  <a:pt x="83" y="57"/>
                  <a:pt x="89" y="57"/>
                  <a:pt x="102" y="57"/>
                </a:cubicBezTo>
                <a:cubicBezTo>
                  <a:pt x="103" y="61"/>
                  <a:pt x="103" y="67"/>
                  <a:pt x="103" y="72"/>
                </a:cubicBezTo>
                <a:cubicBezTo>
                  <a:pt x="95" y="72"/>
                  <a:pt x="88" y="72"/>
                  <a:pt x="81" y="72"/>
                </a:cubicBezTo>
                <a:cubicBezTo>
                  <a:pt x="71" y="72"/>
                  <a:pt x="62" y="72"/>
                  <a:pt x="52" y="72"/>
                </a:cubicBezTo>
                <a:cubicBezTo>
                  <a:pt x="52" y="72"/>
                  <a:pt x="52" y="72"/>
                  <a:pt x="52" y="72"/>
                </a:cubicBezTo>
                <a:cubicBezTo>
                  <a:pt x="51" y="72"/>
                  <a:pt x="51" y="72"/>
                  <a:pt x="51" y="72"/>
                </a:cubicBezTo>
                <a:cubicBezTo>
                  <a:pt x="51" y="72"/>
                  <a:pt x="51" y="72"/>
                  <a:pt x="51" y="72"/>
                </a:cubicBezTo>
                <a:cubicBezTo>
                  <a:pt x="51" y="72"/>
                  <a:pt x="51" y="72"/>
                  <a:pt x="51" y="72"/>
                </a:cubicBezTo>
                <a:cubicBezTo>
                  <a:pt x="51" y="72"/>
                  <a:pt x="51" y="72"/>
                  <a:pt x="51" y="72"/>
                </a:cubicBezTo>
                <a:cubicBezTo>
                  <a:pt x="50" y="73"/>
                  <a:pt x="50" y="73"/>
                  <a:pt x="50" y="73"/>
                </a:cubicBezTo>
                <a:cubicBezTo>
                  <a:pt x="50" y="73"/>
                  <a:pt x="50" y="73"/>
                  <a:pt x="50" y="73"/>
                </a:cubicBezTo>
                <a:cubicBezTo>
                  <a:pt x="50" y="74"/>
                  <a:pt x="50" y="74"/>
                  <a:pt x="50" y="74"/>
                </a:cubicBezTo>
                <a:cubicBezTo>
                  <a:pt x="50" y="75"/>
                  <a:pt x="50" y="77"/>
                  <a:pt x="50" y="79"/>
                </a:cubicBezTo>
                <a:cubicBezTo>
                  <a:pt x="50" y="81"/>
                  <a:pt x="50" y="83"/>
                  <a:pt x="50" y="85"/>
                </a:cubicBezTo>
                <a:cubicBezTo>
                  <a:pt x="50" y="85"/>
                  <a:pt x="50" y="85"/>
                  <a:pt x="50" y="85"/>
                </a:cubicBezTo>
                <a:cubicBezTo>
                  <a:pt x="50" y="85"/>
                  <a:pt x="50" y="85"/>
                  <a:pt x="50" y="85"/>
                </a:cubicBezTo>
                <a:cubicBezTo>
                  <a:pt x="50" y="86"/>
                  <a:pt x="51" y="87"/>
                  <a:pt x="52" y="87"/>
                </a:cubicBezTo>
                <a:cubicBezTo>
                  <a:pt x="52" y="87"/>
                  <a:pt x="52" y="87"/>
                  <a:pt x="52" y="87"/>
                </a:cubicBezTo>
                <a:cubicBezTo>
                  <a:pt x="55" y="87"/>
                  <a:pt x="59" y="87"/>
                  <a:pt x="64" y="87"/>
                </a:cubicBezTo>
                <a:cubicBezTo>
                  <a:pt x="67" y="87"/>
                  <a:pt x="70" y="87"/>
                  <a:pt x="74" y="87"/>
                </a:cubicBezTo>
                <a:cubicBezTo>
                  <a:pt x="80" y="87"/>
                  <a:pt x="87" y="87"/>
                  <a:pt x="92" y="87"/>
                </a:cubicBezTo>
                <a:cubicBezTo>
                  <a:pt x="97" y="86"/>
                  <a:pt x="100" y="86"/>
                  <a:pt x="103" y="86"/>
                </a:cubicBezTo>
                <a:cubicBezTo>
                  <a:pt x="104" y="90"/>
                  <a:pt x="104" y="95"/>
                  <a:pt x="105" y="100"/>
                </a:cubicBezTo>
                <a:cubicBezTo>
                  <a:pt x="94" y="100"/>
                  <a:pt x="86" y="100"/>
                  <a:pt x="78" y="100"/>
                </a:cubicBezTo>
                <a:cubicBezTo>
                  <a:pt x="72" y="100"/>
                  <a:pt x="65" y="100"/>
                  <a:pt x="57" y="100"/>
                </a:cubicBezTo>
                <a:cubicBezTo>
                  <a:pt x="57" y="100"/>
                  <a:pt x="57" y="100"/>
                  <a:pt x="57" y="100"/>
                </a:cubicBezTo>
                <a:cubicBezTo>
                  <a:pt x="55" y="101"/>
                  <a:pt x="55" y="101"/>
                  <a:pt x="55" y="101"/>
                </a:cubicBezTo>
                <a:cubicBezTo>
                  <a:pt x="55" y="101"/>
                  <a:pt x="54" y="101"/>
                  <a:pt x="54" y="102"/>
                </a:cubicBezTo>
                <a:cubicBezTo>
                  <a:pt x="54" y="102"/>
                  <a:pt x="54" y="103"/>
                  <a:pt x="54" y="103"/>
                </a:cubicBezTo>
                <a:cubicBezTo>
                  <a:pt x="55" y="108"/>
                  <a:pt x="57" y="112"/>
                  <a:pt x="60" y="116"/>
                </a:cubicBezTo>
                <a:cubicBezTo>
                  <a:pt x="60" y="117"/>
                  <a:pt x="60" y="117"/>
                  <a:pt x="60" y="117"/>
                </a:cubicBezTo>
                <a:cubicBezTo>
                  <a:pt x="60" y="118"/>
                  <a:pt x="61" y="118"/>
                  <a:pt x="62" y="118"/>
                </a:cubicBezTo>
                <a:cubicBezTo>
                  <a:pt x="64" y="121"/>
                  <a:pt x="66" y="124"/>
                  <a:pt x="69" y="127"/>
                </a:cubicBezTo>
                <a:cubicBezTo>
                  <a:pt x="75" y="133"/>
                  <a:pt x="84" y="136"/>
                  <a:pt x="94" y="136"/>
                </a:cubicBezTo>
                <a:cubicBezTo>
                  <a:pt x="94" y="136"/>
                  <a:pt x="94" y="136"/>
                  <a:pt x="94" y="136"/>
                </a:cubicBezTo>
                <a:cubicBezTo>
                  <a:pt x="100" y="136"/>
                  <a:pt x="106" y="135"/>
                  <a:pt x="111" y="134"/>
                </a:cubicBezTo>
                <a:cubicBezTo>
                  <a:pt x="115" y="132"/>
                  <a:pt x="118" y="130"/>
                  <a:pt x="121" y="127"/>
                </a:cubicBezTo>
                <a:cubicBezTo>
                  <a:pt x="121" y="135"/>
                  <a:pt x="121" y="143"/>
                  <a:pt x="122" y="151"/>
                </a:cubicBezTo>
                <a:cubicBezTo>
                  <a:pt x="115" y="154"/>
                  <a:pt x="106" y="156"/>
                  <a:pt x="97" y="156"/>
                </a:cubicBezTo>
                <a:cubicBezTo>
                  <a:pt x="97" y="156"/>
                  <a:pt x="97" y="156"/>
                  <a:pt x="97" y="156"/>
                </a:cubicBezTo>
                <a:cubicBezTo>
                  <a:pt x="80" y="156"/>
                  <a:pt x="62" y="150"/>
                  <a:pt x="53" y="143"/>
                </a:cubicBezTo>
                <a:cubicBezTo>
                  <a:pt x="40" y="133"/>
                  <a:pt x="31" y="118"/>
                  <a:pt x="27" y="102"/>
                </a:cubicBezTo>
                <a:cubicBezTo>
                  <a:pt x="27" y="102"/>
                  <a:pt x="27" y="102"/>
                  <a:pt x="27" y="102"/>
                </a:cubicBezTo>
                <a:cubicBezTo>
                  <a:pt x="28" y="101"/>
                  <a:pt x="27" y="100"/>
                  <a:pt x="26" y="100"/>
                </a:cubicBezTo>
                <a:cubicBezTo>
                  <a:pt x="26" y="100"/>
                  <a:pt x="26" y="100"/>
                  <a:pt x="26" y="100"/>
                </a:cubicBezTo>
                <a:cubicBezTo>
                  <a:pt x="25" y="100"/>
                  <a:pt x="25" y="100"/>
                  <a:pt x="25" y="100"/>
                </a:cubicBezTo>
                <a:cubicBezTo>
                  <a:pt x="22" y="100"/>
                  <a:pt x="16" y="101"/>
                  <a:pt x="10" y="101"/>
                </a:cubicBezTo>
                <a:cubicBezTo>
                  <a:pt x="10" y="101"/>
                  <a:pt x="10" y="101"/>
                  <a:pt x="10" y="101"/>
                </a:cubicBezTo>
                <a:cubicBezTo>
                  <a:pt x="10" y="101"/>
                  <a:pt x="10" y="101"/>
                  <a:pt x="10" y="101"/>
                </a:cubicBezTo>
                <a:cubicBezTo>
                  <a:pt x="10" y="101"/>
                  <a:pt x="10" y="101"/>
                  <a:pt x="9" y="101"/>
                </a:cubicBezTo>
                <a:cubicBezTo>
                  <a:pt x="9" y="100"/>
                  <a:pt x="9" y="99"/>
                  <a:pt x="9" y="98"/>
                </a:cubicBezTo>
                <a:cubicBezTo>
                  <a:pt x="9" y="95"/>
                  <a:pt x="9" y="93"/>
                  <a:pt x="10" y="90"/>
                </a:cubicBezTo>
                <a:cubicBezTo>
                  <a:pt x="14" y="89"/>
                  <a:pt x="18" y="89"/>
                  <a:pt x="23" y="88"/>
                </a:cubicBezTo>
                <a:cubicBezTo>
                  <a:pt x="23" y="88"/>
                  <a:pt x="23" y="88"/>
                  <a:pt x="23" y="88"/>
                </a:cubicBezTo>
                <a:cubicBezTo>
                  <a:pt x="24" y="88"/>
                  <a:pt x="25" y="88"/>
                  <a:pt x="25" y="86"/>
                </a:cubicBezTo>
                <a:cubicBezTo>
                  <a:pt x="25" y="86"/>
                  <a:pt x="25" y="85"/>
                  <a:pt x="25" y="84"/>
                </a:cubicBezTo>
                <a:cubicBezTo>
                  <a:pt x="25" y="83"/>
                  <a:pt x="25" y="83"/>
                  <a:pt x="25" y="83"/>
                </a:cubicBezTo>
                <a:cubicBezTo>
                  <a:pt x="25" y="83"/>
                  <a:pt x="25" y="83"/>
                  <a:pt x="25" y="83"/>
                </a:cubicBezTo>
                <a:cubicBezTo>
                  <a:pt x="25" y="82"/>
                  <a:pt x="25" y="82"/>
                  <a:pt x="25" y="82"/>
                </a:cubicBezTo>
                <a:cubicBezTo>
                  <a:pt x="25" y="79"/>
                  <a:pt x="25" y="76"/>
                  <a:pt x="26" y="73"/>
                </a:cubicBezTo>
                <a:cubicBezTo>
                  <a:pt x="26" y="72"/>
                  <a:pt x="25" y="71"/>
                  <a:pt x="24" y="71"/>
                </a:cubicBezTo>
                <a:cubicBezTo>
                  <a:pt x="24" y="71"/>
                  <a:pt x="24" y="71"/>
                  <a:pt x="24" y="71"/>
                </a:cubicBezTo>
                <a:cubicBezTo>
                  <a:pt x="23" y="71"/>
                  <a:pt x="23" y="71"/>
                  <a:pt x="23" y="71"/>
                </a:cubicBezTo>
                <a:cubicBezTo>
                  <a:pt x="23" y="71"/>
                  <a:pt x="23" y="71"/>
                  <a:pt x="23" y="71"/>
                </a:cubicBezTo>
                <a:cubicBezTo>
                  <a:pt x="18" y="71"/>
                  <a:pt x="13" y="72"/>
                  <a:pt x="9" y="73"/>
                </a:cubicBezTo>
                <a:cubicBezTo>
                  <a:pt x="9" y="72"/>
                  <a:pt x="9" y="70"/>
                  <a:pt x="9" y="69"/>
                </a:cubicBezTo>
                <a:cubicBezTo>
                  <a:pt x="9" y="65"/>
                  <a:pt x="9" y="60"/>
                  <a:pt x="10" y="57"/>
                </a:cubicBezTo>
                <a:cubicBezTo>
                  <a:pt x="16" y="56"/>
                  <a:pt x="21" y="56"/>
                  <a:pt x="26" y="56"/>
                </a:cubicBezTo>
                <a:cubicBezTo>
                  <a:pt x="27" y="56"/>
                  <a:pt x="27" y="56"/>
                  <a:pt x="27" y="56"/>
                </a:cubicBezTo>
                <a:cubicBezTo>
                  <a:pt x="27" y="56"/>
                  <a:pt x="27" y="56"/>
                  <a:pt x="27" y="56"/>
                </a:cubicBezTo>
                <a:moveTo>
                  <a:pt x="93" y="0"/>
                </a:moveTo>
                <a:cubicBezTo>
                  <a:pt x="84" y="0"/>
                  <a:pt x="75" y="2"/>
                  <a:pt x="66" y="6"/>
                </a:cubicBezTo>
                <a:cubicBezTo>
                  <a:pt x="41" y="18"/>
                  <a:pt x="30" y="37"/>
                  <a:pt x="25" y="52"/>
                </a:cubicBezTo>
                <a:cubicBezTo>
                  <a:pt x="20" y="52"/>
                  <a:pt x="14" y="53"/>
                  <a:pt x="8" y="53"/>
                </a:cubicBezTo>
                <a:cubicBezTo>
                  <a:pt x="7" y="53"/>
                  <a:pt x="7" y="53"/>
                  <a:pt x="7" y="53"/>
                </a:cubicBezTo>
                <a:cubicBezTo>
                  <a:pt x="7" y="53"/>
                  <a:pt x="7" y="53"/>
                  <a:pt x="7" y="53"/>
                </a:cubicBezTo>
                <a:cubicBezTo>
                  <a:pt x="7" y="53"/>
                  <a:pt x="7" y="53"/>
                  <a:pt x="7" y="53"/>
                </a:cubicBezTo>
                <a:cubicBezTo>
                  <a:pt x="7" y="53"/>
                  <a:pt x="7" y="53"/>
                  <a:pt x="7" y="53"/>
                </a:cubicBezTo>
                <a:cubicBezTo>
                  <a:pt x="6" y="54"/>
                  <a:pt x="6" y="54"/>
                  <a:pt x="6" y="54"/>
                </a:cubicBezTo>
                <a:cubicBezTo>
                  <a:pt x="6" y="54"/>
                  <a:pt x="6" y="54"/>
                  <a:pt x="6" y="54"/>
                </a:cubicBezTo>
                <a:cubicBezTo>
                  <a:pt x="1" y="67"/>
                  <a:pt x="1" y="67"/>
                  <a:pt x="1" y="67"/>
                </a:cubicBezTo>
                <a:cubicBezTo>
                  <a:pt x="1" y="68"/>
                  <a:pt x="1" y="68"/>
                  <a:pt x="1" y="68"/>
                </a:cubicBezTo>
                <a:cubicBezTo>
                  <a:pt x="0" y="83"/>
                  <a:pt x="0" y="83"/>
                  <a:pt x="0" y="83"/>
                </a:cubicBezTo>
                <a:cubicBezTo>
                  <a:pt x="0" y="83"/>
                  <a:pt x="0" y="83"/>
                  <a:pt x="0" y="83"/>
                </a:cubicBezTo>
                <a:cubicBezTo>
                  <a:pt x="0" y="84"/>
                  <a:pt x="0" y="84"/>
                  <a:pt x="0" y="84"/>
                </a:cubicBezTo>
                <a:cubicBezTo>
                  <a:pt x="0" y="84"/>
                  <a:pt x="0" y="84"/>
                  <a:pt x="0" y="84"/>
                </a:cubicBezTo>
                <a:cubicBezTo>
                  <a:pt x="0" y="84"/>
                  <a:pt x="0" y="84"/>
                  <a:pt x="0" y="84"/>
                </a:cubicBezTo>
                <a:cubicBezTo>
                  <a:pt x="0" y="85"/>
                  <a:pt x="0" y="85"/>
                  <a:pt x="0" y="85"/>
                </a:cubicBezTo>
                <a:cubicBezTo>
                  <a:pt x="1" y="85"/>
                  <a:pt x="1" y="85"/>
                  <a:pt x="1" y="85"/>
                </a:cubicBezTo>
                <a:cubicBezTo>
                  <a:pt x="1" y="85"/>
                  <a:pt x="1" y="85"/>
                  <a:pt x="1" y="85"/>
                </a:cubicBezTo>
                <a:cubicBezTo>
                  <a:pt x="2" y="85"/>
                  <a:pt x="2" y="85"/>
                  <a:pt x="2" y="85"/>
                </a:cubicBezTo>
                <a:cubicBezTo>
                  <a:pt x="2" y="85"/>
                  <a:pt x="2" y="85"/>
                  <a:pt x="2" y="85"/>
                </a:cubicBezTo>
                <a:cubicBezTo>
                  <a:pt x="2" y="85"/>
                  <a:pt x="2" y="85"/>
                  <a:pt x="2" y="85"/>
                </a:cubicBezTo>
                <a:cubicBezTo>
                  <a:pt x="21" y="85"/>
                  <a:pt x="21" y="85"/>
                  <a:pt x="21" y="85"/>
                </a:cubicBezTo>
                <a:cubicBezTo>
                  <a:pt x="21" y="85"/>
                  <a:pt x="21" y="85"/>
                  <a:pt x="21" y="85"/>
                </a:cubicBezTo>
                <a:cubicBezTo>
                  <a:pt x="17" y="85"/>
                  <a:pt x="12" y="86"/>
                  <a:pt x="8" y="86"/>
                </a:cubicBezTo>
                <a:cubicBezTo>
                  <a:pt x="8" y="86"/>
                  <a:pt x="8" y="86"/>
                  <a:pt x="8" y="86"/>
                </a:cubicBezTo>
                <a:cubicBezTo>
                  <a:pt x="7" y="87"/>
                  <a:pt x="7" y="87"/>
                  <a:pt x="7" y="87"/>
                </a:cubicBezTo>
                <a:cubicBezTo>
                  <a:pt x="7" y="87"/>
                  <a:pt x="7" y="87"/>
                  <a:pt x="7" y="87"/>
                </a:cubicBezTo>
                <a:cubicBezTo>
                  <a:pt x="6" y="87"/>
                  <a:pt x="6" y="87"/>
                  <a:pt x="6" y="87"/>
                </a:cubicBezTo>
                <a:cubicBezTo>
                  <a:pt x="2" y="100"/>
                  <a:pt x="2" y="100"/>
                  <a:pt x="2" y="100"/>
                </a:cubicBezTo>
                <a:cubicBezTo>
                  <a:pt x="1" y="100"/>
                  <a:pt x="1" y="100"/>
                  <a:pt x="1" y="100"/>
                </a:cubicBezTo>
                <a:cubicBezTo>
                  <a:pt x="1" y="121"/>
                  <a:pt x="1" y="121"/>
                  <a:pt x="1" y="121"/>
                </a:cubicBezTo>
                <a:cubicBezTo>
                  <a:pt x="1" y="122"/>
                  <a:pt x="1" y="122"/>
                  <a:pt x="1" y="122"/>
                </a:cubicBezTo>
                <a:cubicBezTo>
                  <a:pt x="2" y="122"/>
                  <a:pt x="2" y="122"/>
                  <a:pt x="2" y="122"/>
                </a:cubicBezTo>
                <a:cubicBezTo>
                  <a:pt x="2" y="122"/>
                  <a:pt x="2" y="122"/>
                  <a:pt x="2" y="122"/>
                </a:cubicBezTo>
                <a:cubicBezTo>
                  <a:pt x="2" y="123"/>
                  <a:pt x="2" y="123"/>
                  <a:pt x="2" y="123"/>
                </a:cubicBezTo>
                <a:cubicBezTo>
                  <a:pt x="2" y="123"/>
                  <a:pt x="2" y="123"/>
                  <a:pt x="2" y="123"/>
                </a:cubicBezTo>
                <a:cubicBezTo>
                  <a:pt x="2" y="123"/>
                  <a:pt x="3" y="123"/>
                  <a:pt x="3" y="123"/>
                </a:cubicBezTo>
                <a:cubicBezTo>
                  <a:pt x="3" y="123"/>
                  <a:pt x="3" y="123"/>
                  <a:pt x="3" y="123"/>
                </a:cubicBezTo>
                <a:cubicBezTo>
                  <a:pt x="3" y="123"/>
                  <a:pt x="3" y="123"/>
                  <a:pt x="3" y="123"/>
                </a:cubicBezTo>
                <a:cubicBezTo>
                  <a:pt x="6" y="123"/>
                  <a:pt x="6" y="123"/>
                  <a:pt x="6" y="123"/>
                </a:cubicBezTo>
                <a:cubicBezTo>
                  <a:pt x="6" y="124"/>
                  <a:pt x="6" y="124"/>
                  <a:pt x="6" y="124"/>
                </a:cubicBezTo>
                <a:cubicBezTo>
                  <a:pt x="6" y="124"/>
                  <a:pt x="6" y="124"/>
                  <a:pt x="6" y="124"/>
                </a:cubicBezTo>
                <a:cubicBezTo>
                  <a:pt x="7" y="124"/>
                  <a:pt x="7" y="124"/>
                  <a:pt x="7" y="123"/>
                </a:cubicBezTo>
                <a:cubicBezTo>
                  <a:pt x="8" y="123"/>
                  <a:pt x="8" y="123"/>
                  <a:pt x="8" y="123"/>
                </a:cubicBezTo>
                <a:cubicBezTo>
                  <a:pt x="21" y="122"/>
                  <a:pt x="21" y="122"/>
                  <a:pt x="21" y="122"/>
                </a:cubicBezTo>
                <a:cubicBezTo>
                  <a:pt x="24" y="129"/>
                  <a:pt x="29" y="142"/>
                  <a:pt x="40" y="153"/>
                </a:cubicBezTo>
                <a:cubicBezTo>
                  <a:pt x="53" y="165"/>
                  <a:pt x="72" y="176"/>
                  <a:pt x="102" y="176"/>
                </a:cubicBezTo>
                <a:cubicBezTo>
                  <a:pt x="102" y="176"/>
                  <a:pt x="102" y="176"/>
                  <a:pt x="102" y="176"/>
                </a:cubicBezTo>
                <a:cubicBezTo>
                  <a:pt x="108" y="176"/>
                  <a:pt x="115" y="175"/>
                  <a:pt x="122" y="174"/>
                </a:cubicBezTo>
                <a:cubicBezTo>
                  <a:pt x="122" y="174"/>
                  <a:pt x="122" y="174"/>
                  <a:pt x="122" y="174"/>
                </a:cubicBezTo>
                <a:cubicBezTo>
                  <a:pt x="122" y="174"/>
                  <a:pt x="122" y="174"/>
                  <a:pt x="122" y="174"/>
                </a:cubicBezTo>
                <a:cubicBezTo>
                  <a:pt x="122" y="174"/>
                  <a:pt x="122" y="174"/>
                  <a:pt x="122" y="174"/>
                </a:cubicBezTo>
                <a:cubicBezTo>
                  <a:pt x="123" y="174"/>
                  <a:pt x="123" y="174"/>
                  <a:pt x="123" y="174"/>
                </a:cubicBezTo>
                <a:cubicBezTo>
                  <a:pt x="123" y="174"/>
                  <a:pt x="123" y="174"/>
                  <a:pt x="123" y="174"/>
                </a:cubicBezTo>
                <a:cubicBezTo>
                  <a:pt x="123" y="174"/>
                  <a:pt x="123" y="174"/>
                  <a:pt x="123" y="174"/>
                </a:cubicBezTo>
                <a:cubicBezTo>
                  <a:pt x="124" y="173"/>
                  <a:pt x="124" y="173"/>
                  <a:pt x="124" y="173"/>
                </a:cubicBezTo>
                <a:cubicBezTo>
                  <a:pt x="124" y="173"/>
                  <a:pt x="124" y="173"/>
                  <a:pt x="124" y="173"/>
                </a:cubicBezTo>
                <a:cubicBezTo>
                  <a:pt x="124" y="173"/>
                  <a:pt x="124" y="173"/>
                  <a:pt x="124" y="173"/>
                </a:cubicBezTo>
                <a:cubicBezTo>
                  <a:pt x="124" y="172"/>
                  <a:pt x="124" y="172"/>
                  <a:pt x="124" y="172"/>
                </a:cubicBezTo>
                <a:cubicBezTo>
                  <a:pt x="124" y="172"/>
                  <a:pt x="124" y="172"/>
                  <a:pt x="124" y="172"/>
                </a:cubicBezTo>
                <a:cubicBezTo>
                  <a:pt x="124" y="171"/>
                  <a:pt x="124" y="169"/>
                  <a:pt x="124" y="168"/>
                </a:cubicBezTo>
                <a:cubicBezTo>
                  <a:pt x="124" y="163"/>
                  <a:pt x="125" y="158"/>
                  <a:pt x="125" y="153"/>
                </a:cubicBezTo>
                <a:cubicBezTo>
                  <a:pt x="125" y="153"/>
                  <a:pt x="126" y="152"/>
                  <a:pt x="126" y="152"/>
                </a:cubicBezTo>
                <a:cubicBezTo>
                  <a:pt x="125" y="142"/>
                  <a:pt x="125" y="133"/>
                  <a:pt x="125" y="123"/>
                </a:cubicBezTo>
                <a:cubicBezTo>
                  <a:pt x="125" y="122"/>
                  <a:pt x="125" y="122"/>
                  <a:pt x="125" y="122"/>
                </a:cubicBezTo>
                <a:cubicBezTo>
                  <a:pt x="125" y="121"/>
                  <a:pt x="124" y="121"/>
                  <a:pt x="124" y="120"/>
                </a:cubicBezTo>
                <a:cubicBezTo>
                  <a:pt x="123" y="120"/>
                  <a:pt x="123" y="120"/>
                  <a:pt x="123" y="120"/>
                </a:cubicBezTo>
                <a:cubicBezTo>
                  <a:pt x="122" y="120"/>
                  <a:pt x="122" y="121"/>
                  <a:pt x="121" y="121"/>
                </a:cubicBezTo>
                <a:cubicBezTo>
                  <a:pt x="119" y="125"/>
                  <a:pt x="115" y="128"/>
                  <a:pt x="110" y="130"/>
                </a:cubicBezTo>
                <a:cubicBezTo>
                  <a:pt x="105" y="132"/>
                  <a:pt x="100" y="132"/>
                  <a:pt x="94" y="132"/>
                </a:cubicBezTo>
                <a:cubicBezTo>
                  <a:pt x="94" y="132"/>
                  <a:pt x="94" y="132"/>
                  <a:pt x="94" y="132"/>
                </a:cubicBezTo>
                <a:cubicBezTo>
                  <a:pt x="85" y="132"/>
                  <a:pt x="77" y="129"/>
                  <a:pt x="71" y="124"/>
                </a:cubicBezTo>
                <a:cubicBezTo>
                  <a:pt x="69" y="122"/>
                  <a:pt x="68" y="120"/>
                  <a:pt x="66" y="118"/>
                </a:cubicBezTo>
                <a:cubicBezTo>
                  <a:pt x="102" y="118"/>
                  <a:pt x="102" y="118"/>
                  <a:pt x="102" y="118"/>
                </a:cubicBezTo>
                <a:cubicBezTo>
                  <a:pt x="103" y="118"/>
                  <a:pt x="104" y="118"/>
                  <a:pt x="104" y="117"/>
                </a:cubicBezTo>
                <a:cubicBezTo>
                  <a:pt x="108" y="102"/>
                  <a:pt x="108" y="102"/>
                  <a:pt x="108" y="102"/>
                </a:cubicBezTo>
                <a:cubicBezTo>
                  <a:pt x="108" y="102"/>
                  <a:pt x="108" y="102"/>
                  <a:pt x="108" y="102"/>
                </a:cubicBezTo>
                <a:cubicBezTo>
                  <a:pt x="108" y="102"/>
                  <a:pt x="108" y="102"/>
                  <a:pt x="108" y="102"/>
                </a:cubicBezTo>
                <a:cubicBezTo>
                  <a:pt x="108" y="95"/>
                  <a:pt x="108" y="89"/>
                  <a:pt x="106" y="83"/>
                </a:cubicBezTo>
                <a:cubicBezTo>
                  <a:pt x="106" y="83"/>
                  <a:pt x="105" y="82"/>
                  <a:pt x="104" y="82"/>
                </a:cubicBezTo>
                <a:cubicBezTo>
                  <a:pt x="104" y="82"/>
                  <a:pt x="104" y="82"/>
                  <a:pt x="104" y="82"/>
                </a:cubicBezTo>
                <a:cubicBezTo>
                  <a:pt x="103" y="82"/>
                  <a:pt x="103" y="82"/>
                  <a:pt x="103" y="82"/>
                </a:cubicBezTo>
                <a:cubicBezTo>
                  <a:pt x="107" y="74"/>
                  <a:pt x="107" y="74"/>
                  <a:pt x="107" y="74"/>
                </a:cubicBezTo>
                <a:cubicBezTo>
                  <a:pt x="107" y="74"/>
                  <a:pt x="107" y="74"/>
                  <a:pt x="107" y="74"/>
                </a:cubicBezTo>
                <a:cubicBezTo>
                  <a:pt x="107" y="74"/>
                  <a:pt x="107" y="74"/>
                  <a:pt x="107" y="74"/>
                </a:cubicBezTo>
                <a:cubicBezTo>
                  <a:pt x="107" y="73"/>
                  <a:pt x="107" y="73"/>
                  <a:pt x="107" y="73"/>
                </a:cubicBezTo>
                <a:cubicBezTo>
                  <a:pt x="107" y="73"/>
                  <a:pt x="107" y="73"/>
                  <a:pt x="107" y="73"/>
                </a:cubicBezTo>
                <a:cubicBezTo>
                  <a:pt x="107" y="68"/>
                  <a:pt x="107" y="60"/>
                  <a:pt x="105" y="54"/>
                </a:cubicBezTo>
                <a:cubicBezTo>
                  <a:pt x="105" y="53"/>
                  <a:pt x="104" y="53"/>
                  <a:pt x="103" y="53"/>
                </a:cubicBezTo>
                <a:cubicBezTo>
                  <a:pt x="90" y="53"/>
                  <a:pt x="83" y="53"/>
                  <a:pt x="76" y="52"/>
                </a:cubicBezTo>
                <a:cubicBezTo>
                  <a:pt x="73" y="52"/>
                  <a:pt x="71" y="52"/>
                  <a:pt x="69" y="52"/>
                </a:cubicBezTo>
                <a:cubicBezTo>
                  <a:pt x="74" y="47"/>
                  <a:pt x="81" y="43"/>
                  <a:pt x="88" y="43"/>
                </a:cubicBezTo>
                <a:cubicBezTo>
                  <a:pt x="89" y="43"/>
                  <a:pt x="90" y="43"/>
                  <a:pt x="90" y="43"/>
                </a:cubicBezTo>
                <a:cubicBezTo>
                  <a:pt x="90" y="43"/>
                  <a:pt x="90" y="43"/>
                  <a:pt x="90" y="43"/>
                </a:cubicBezTo>
                <a:cubicBezTo>
                  <a:pt x="98" y="43"/>
                  <a:pt x="106" y="45"/>
                  <a:pt x="111" y="50"/>
                </a:cubicBezTo>
                <a:cubicBezTo>
                  <a:pt x="111" y="51"/>
                  <a:pt x="112" y="51"/>
                  <a:pt x="112" y="51"/>
                </a:cubicBezTo>
                <a:cubicBezTo>
                  <a:pt x="112" y="51"/>
                  <a:pt x="113" y="51"/>
                  <a:pt x="113" y="50"/>
                </a:cubicBezTo>
                <a:cubicBezTo>
                  <a:pt x="117" y="47"/>
                  <a:pt x="120" y="45"/>
                  <a:pt x="123" y="42"/>
                </a:cubicBezTo>
                <a:cubicBezTo>
                  <a:pt x="123" y="41"/>
                  <a:pt x="123" y="41"/>
                  <a:pt x="123" y="41"/>
                </a:cubicBezTo>
                <a:cubicBezTo>
                  <a:pt x="124" y="41"/>
                  <a:pt x="124" y="40"/>
                  <a:pt x="124" y="39"/>
                </a:cubicBezTo>
                <a:cubicBezTo>
                  <a:pt x="124" y="34"/>
                  <a:pt x="124" y="29"/>
                  <a:pt x="124" y="24"/>
                </a:cubicBezTo>
                <a:cubicBezTo>
                  <a:pt x="124" y="19"/>
                  <a:pt x="124" y="14"/>
                  <a:pt x="125" y="9"/>
                </a:cubicBezTo>
                <a:cubicBezTo>
                  <a:pt x="125" y="8"/>
                  <a:pt x="124" y="8"/>
                  <a:pt x="124" y="7"/>
                </a:cubicBezTo>
                <a:cubicBezTo>
                  <a:pt x="114" y="2"/>
                  <a:pt x="104" y="0"/>
                  <a:pt x="93" y="0"/>
                </a:cubicBezTo>
              </a:path>
            </a:pathLst>
          </a:custGeom>
          <a:solidFill>
            <a:srgbClr val="B2B2B2"/>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30" name="Freeform 877"/>
          <p:cNvSpPr>
            <a:spLocks noEditPoints="1"/>
          </p:cNvSpPr>
          <p:nvPr/>
        </p:nvSpPr>
        <p:spPr bwMode="auto">
          <a:xfrm>
            <a:off x="3606620" y="2532035"/>
            <a:ext cx="286000" cy="118815"/>
          </a:xfrm>
          <a:custGeom>
            <a:avLst/>
            <a:gdLst>
              <a:gd name="T0" fmla="*/ 16 w 257"/>
              <a:gd name="T1" fmla="*/ 100 h 107"/>
              <a:gd name="T2" fmla="*/ 181 w 257"/>
              <a:gd name="T3" fmla="*/ 95 h 107"/>
              <a:gd name="T4" fmla="*/ 9 w 257"/>
              <a:gd name="T5" fmla="*/ 94 h 107"/>
              <a:gd name="T6" fmla="*/ 19 w 257"/>
              <a:gd name="T7" fmla="*/ 95 h 107"/>
              <a:gd name="T8" fmla="*/ 4 w 257"/>
              <a:gd name="T9" fmla="*/ 90 h 107"/>
              <a:gd name="T10" fmla="*/ 8 w 257"/>
              <a:gd name="T11" fmla="*/ 93 h 107"/>
              <a:gd name="T12" fmla="*/ 169 w 257"/>
              <a:gd name="T13" fmla="*/ 87 h 107"/>
              <a:gd name="T14" fmla="*/ 6 w 257"/>
              <a:gd name="T15" fmla="*/ 86 h 107"/>
              <a:gd name="T16" fmla="*/ 181 w 257"/>
              <a:gd name="T17" fmla="*/ 86 h 107"/>
              <a:gd name="T18" fmla="*/ 177 w 257"/>
              <a:gd name="T19" fmla="*/ 81 h 107"/>
              <a:gd name="T20" fmla="*/ 241 w 257"/>
              <a:gd name="T21" fmla="*/ 76 h 107"/>
              <a:gd name="T22" fmla="*/ 168 w 257"/>
              <a:gd name="T23" fmla="*/ 76 h 107"/>
              <a:gd name="T24" fmla="*/ 180 w 257"/>
              <a:gd name="T25" fmla="*/ 79 h 107"/>
              <a:gd name="T26" fmla="*/ 179 w 257"/>
              <a:gd name="T27" fmla="*/ 66 h 107"/>
              <a:gd name="T28" fmla="*/ 156 w 257"/>
              <a:gd name="T29" fmla="*/ 67 h 107"/>
              <a:gd name="T30" fmla="*/ 59 w 257"/>
              <a:gd name="T31" fmla="*/ 65 h 107"/>
              <a:gd name="T32" fmla="*/ 25 w 257"/>
              <a:gd name="T33" fmla="*/ 94 h 107"/>
              <a:gd name="T34" fmla="*/ 25 w 257"/>
              <a:gd name="T35" fmla="*/ 93 h 107"/>
              <a:gd name="T36" fmla="*/ 166 w 257"/>
              <a:gd name="T37" fmla="*/ 60 h 107"/>
              <a:gd name="T38" fmla="*/ 153 w 257"/>
              <a:gd name="T39" fmla="*/ 66 h 107"/>
              <a:gd name="T40" fmla="*/ 164 w 257"/>
              <a:gd name="T41" fmla="*/ 58 h 107"/>
              <a:gd name="T42" fmla="*/ 142 w 257"/>
              <a:gd name="T43" fmla="*/ 61 h 107"/>
              <a:gd name="T44" fmla="*/ 141 w 257"/>
              <a:gd name="T45" fmla="*/ 61 h 107"/>
              <a:gd name="T46" fmla="*/ 67 w 257"/>
              <a:gd name="T47" fmla="*/ 67 h 107"/>
              <a:gd name="T48" fmla="*/ 116 w 257"/>
              <a:gd name="T49" fmla="*/ 57 h 107"/>
              <a:gd name="T50" fmla="*/ 76 w 257"/>
              <a:gd name="T51" fmla="*/ 63 h 107"/>
              <a:gd name="T52" fmla="*/ 88 w 257"/>
              <a:gd name="T53" fmla="*/ 60 h 107"/>
              <a:gd name="T54" fmla="*/ 87 w 257"/>
              <a:gd name="T55" fmla="*/ 60 h 107"/>
              <a:gd name="T56" fmla="*/ 118 w 257"/>
              <a:gd name="T57" fmla="*/ 50 h 107"/>
              <a:gd name="T58" fmla="*/ 179 w 257"/>
              <a:gd name="T59" fmla="*/ 25 h 107"/>
              <a:gd name="T60" fmla="*/ 179 w 257"/>
              <a:gd name="T61" fmla="*/ 25 h 107"/>
              <a:gd name="T62" fmla="*/ 172 w 257"/>
              <a:gd name="T63" fmla="*/ 13 h 107"/>
              <a:gd name="T64" fmla="*/ 181 w 257"/>
              <a:gd name="T65" fmla="*/ 29 h 107"/>
              <a:gd name="T66" fmla="*/ 185 w 257"/>
              <a:gd name="T67" fmla="*/ 94 h 107"/>
              <a:gd name="T68" fmla="*/ 182 w 257"/>
              <a:gd name="T69" fmla="*/ 63 h 107"/>
              <a:gd name="T70" fmla="*/ 58 w 257"/>
              <a:gd name="T71" fmla="*/ 61 h 107"/>
              <a:gd name="T72" fmla="*/ 11 w 257"/>
              <a:gd name="T73" fmla="*/ 81 h 107"/>
              <a:gd name="T74" fmla="*/ 129 w 257"/>
              <a:gd name="T75" fmla="*/ 18 h 107"/>
              <a:gd name="T76" fmla="*/ 180 w 257"/>
              <a:gd name="T77" fmla="*/ 29 h 107"/>
              <a:gd name="T78" fmla="*/ 181 w 257"/>
              <a:gd name="T79" fmla="*/ 5 h 107"/>
              <a:gd name="T80" fmla="*/ 168 w 257"/>
              <a:gd name="T81" fmla="*/ 9 h 107"/>
              <a:gd name="T82" fmla="*/ 52 w 257"/>
              <a:gd name="T83" fmla="*/ 37 h 107"/>
              <a:gd name="T84" fmla="*/ 0 w 257"/>
              <a:gd name="T85" fmla="*/ 89 h 107"/>
              <a:gd name="T86" fmla="*/ 17 w 257"/>
              <a:gd name="T87" fmla="*/ 104 h 107"/>
              <a:gd name="T88" fmla="*/ 111 w 257"/>
              <a:gd name="T89" fmla="*/ 61 h 107"/>
              <a:gd name="T90" fmla="*/ 166 w 257"/>
              <a:gd name="T91" fmla="*/ 105 h 107"/>
              <a:gd name="T92" fmla="*/ 167 w 257"/>
              <a:gd name="T93" fmla="*/ 106 h 107"/>
              <a:gd name="T94" fmla="*/ 168 w 257"/>
              <a:gd name="T95" fmla="*/ 107 h 107"/>
              <a:gd name="T96" fmla="*/ 169 w 257"/>
              <a:gd name="T97" fmla="*/ 107 h 107"/>
              <a:gd name="T98" fmla="*/ 235 w 257"/>
              <a:gd name="T99" fmla="*/ 84 h 107"/>
              <a:gd name="T100" fmla="*/ 257 w 257"/>
              <a:gd name="T101" fmla="*/ 6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7" h="107">
                <a:moveTo>
                  <a:pt x="16" y="100"/>
                </a:moveTo>
                <a:cubicBezTo>
                  <a:pt x="16" y="100"/>
                  <a:pt x="15" y="99"/>
                  <a:pt x="14" y="98"/>
                </a:cubicBezTo>
                <a:cubicBezTo>
                  <a:pt x="15" y="98"/>
                  <a:pt x="17" y="98"/>
                  <a:pt x="18" y="97"/>
                </a:cubicBezTo>
                <a:cubicBezTo>
                  <a:pt x="17" y="98"/>
                  <a:pt x="17" y="99"/>
                  <a:pt x="16" y="100"/>
                </a:cubicBezTo>
                <a:moveTo>
                  <a:pt x="170" y="102"/>
                </a:moveTo>
                <a:cubicBezTo>
                  <a:pt x="170" y="100"/>
                  <a:pt x="169" y="97"/>
                  <a:pt x="169" y="95"/>
                </a:cubicBezTo>
                <a:cubicBezTo>
                  <a:pt x="173" y="95"/>
                  <a:pt x="177" y="95"/>
                  <a:pt x="181" y="95"/>
                </a:cubicBezTo>
                <a:cubicBezTo>
                  <a:pt x="181" y="95"/>
                  <a:pt x="181" y="95"/>
                  <a:pt x="181" y="95"/>
                </a:cubicBezTo>
                <a:cubicBezTo>
                  <a:pt x="178" y="97"/>
                  <a:pt x="173" y="100"/>
                  <a:pt x="170" y="102"/>
                </a:cubicBezTo>
                <a:moveTo>
                  <a:pt x="13" y="97"/>
                </a:moveTo>
                <a:cubicBezTo>
                  <a:pt x="12" y="96"/>
                  <a:pt x="11" y="95"/>
                  <a:pt x="10" y="95"/>
                </a:cubicBezTo>
                <a:cubicBezTo>
                  <a:pt x="9" y="94"/>
                  <a:pt x="9" y="94"/>
                  <a:pt x="9" y="94"/>
                </a:cubicBezTo>
                <a:cubicBezTo>
                  <a:pt x="12" y="94"/>
                  <a:pt x="14" y="93"/>
                  <a:pt x="16" y="91"/>
                </a:cubicBezTo>
                <a:cubicBezTo>
                  <a:pt x="17" y="92"/>
                  <a:pt x="18" y="92"/>
                  <a:pt x="19" y="93"/>
                </a:cubicBezTo>
                <a:cubicBezTo>
                  <a:pt x="19" y="93"/>
                  <a:pt x="20" y="93"/>
                  <a:pt x="20" y="94"/>
                </a:cubicBezTo>
                <a:cubicBezTo>
                  <a:pt x="20" y="94"/>
                  <a:pt x="20" y="95"/>
                  <a:pt x="19" y="95"/>
                </a:cubicBezTo>
                <a:cubicBezTo>
                  <a:pt x="17" y="96"/>
                  <a:pt x="15" y="96"/>
                  <a:pt x="13" y="97"/>
                </a:cubicBezTo>
                <a:cubicBezTo>
                  <a:pt x="13" y="97"/>
                  <a:pt x="13" y="97"/>
                  <a:pt x="13" y="97"/>
                </a:cubicBezTo>
                <a:moveTo>
                  <a:pt x="8" y="93"/>
                </a:moveTo>
                <a:cubicBezTo>
                  <a:pt x="6" y="92"/>
                  <a:pt x="5" y="91"/>
                  <a:pt x="4" y="90"/>
                </a:cubicBezTo>
                <a:cubicBezTo>
                  <a:pt x="7" y="89"/>
                  <a:pt x="9" y="88"/>
                  <a:pt x="12" y="87"/>
                </a:cubicBezTo>
                <a:cubicBezTo>
                  <a:pt x="12" y="88"/>
                  <a:pt x="13" y="89"/>
                  <a:pt x="14" y="90"/>
                </a:cubicBezTo>
                <a:cubicBezTo>
                  <a:pt x="15" y="90"/>
                  <a:pt x="15" y="90"/>
                  <a:pt x="15" y="90"/>
                </a:cubicBezTo>
                <a:cubicBezTo>
                  <a:pt x="13" y="91"/>
                  <a:pt x="10" y="92"/>
                  <a:pt x="8" y="93"/>
                </a:cubicBezTo>
                <a:cubicBezTo>
                  <a:pt x="8" y="93"/>
                  <a:pt x="8" y="93"/>
                  <a:pt x="8" y="93"/>
                </a:cubicBezTo>
                <a:moveTo>
                  <a:pt x="181" y="93"/>
                </a:moveTo>
                <a:cubicBezTo>
                  <a:pt x="177" y="93"/>
                  <a:pt x="173" y="93"/>
                  <a:pt x="169" y="93"/>
                </a:cubicBezTo>
                <a:cubicBezTo>
                  <a:pt x="169" y="91"/>
                  <a:pt x="169" y="89"/>
                  <a:pt x="169" y="87"/>
                </a:cubicBezTo>
                <a:cubicBezTo>
                  <a:pt x="173" y="87"/>
                  <a:pt x="177" y="87"/>
                  <a:pt x="181" y="88"/>
                </a:cubicBezTo>
                <a:cubicBezTo>
                  <a:pt x="181" y="89"/>
                  <a:pt x="181" y="91"/>
                  <a:pt x="181" y="93"/>
                </a:cubicBezTo>
                <a:moveTo>
                  <a:pt x="5" y="88"/>
                </a:moveTo>
                <a:cubicBezTo>
                  <a:pt x="5" y="87"/>
                  <a:pt x="5" y="87"/>
                  <a:pt x="6" y="86"/>
                </a:cubicBezTo>
                <a:cubicBezTo>
                  <a:pt x="6" y="85"/>
                  <a:pt x="7" y="84"/>
                  <a:pt x="8" y="83"/>
                </a:cubicBezTo>
                <a:cubicBezTo>
                  <a:pt x="8" y="84"/>
                  <a:pt x="9" y="85"/>
                  <a:pt x="10" y="86"/>
                </a:cubicBezTo>
                <a:cubicBezTo>
                  <a:pt x="8" y="87"/>
                  <a:pt x="6" y="87"/>
                  <a:pt x="5" y="88"/>
                </a:cubicBezTo>
                <a:moveTo>
                  <a:pt x="181" y="86"/>
                </a:moveTo>
                <a:cubicBezTo>
                  <a:pt x="177" y="85"/>
                  <a:pt x="173" y="85"/>
                  <a:pt x="170" y="85"/>
                </a:cubicBezTo>
                <a:cubicBezTo>
                  <a:pt x="169" y="85"/>
                  <a:pt x="169" y="85"/>
                  <a:pt x="169" y="85"/>
                </a:cubicBezTo>
                <a:cubicBezTo>
                  <a:pt x="169" y="84"/>
                  <a:pt x="168" y="83"/>
                  <a:pt x="168" y="82"/>
                </a:cubicBezTo>
                <a:cubicBezTo>
                  <a:pt x="171" y="81"/>
                  <a:pt x="174" y="81"/>
                  <a:pt x="177" y="81"/>
                </a:cubicBezTo>
                <a:cubicBezTo>
                  <a:pt x="178" y="81"/>
                  <a:pt x="179" y="81"/>
                  <a:pt x="180" y="81"/>
                </a:cubicBezTo>
                <a:cubicBezTo>
                  <a:pt x="181" y="82"/>
                  <a:pt x="181" y="84"/>
                  <a:pt x="181" y="86"/>
                </a:cubicBezTo>
                <a:moveTo>
                  <a:pt x="214" y="86"/>
                </a:moveTo>
                <a:cubicBezTo>
                  <a:pt x="223" y="82"/>
                  <a:pt x="233" y="79"/>
                  <a:pt x="241" y="76"/>
                </a:cubicBezTo>
                <a:cubicBezTo>
                  <a:pt x="239" y="78"/>
                  <a:pt x="236" y="79"/>
                  <a:pt x="234" y="81"/>
                </a:cubicBezTo>
                <a:cubicBezTo>
                  <a:pt x="227" y="82"/>
                  <a:pt x="220" y="84"/>
                  <a:pt x="214" y="86"/>
                </a:cubicBezTo>
                <a:moveTo>
                  <a:pt x="168" y="80"/>
                </a:moveTo>
                <a:cubicBezTo>
                  <a:pt x="168" y="79"/>
                  <a:pt x="168" y="78"/>
                  <a:pt x="168" y="76"/>
                </a:cubicBezTo>
                <a:cubicBezTo>
                  <a:pt x="168" y="76"/>
                  <a:pt x="168" y="75"/>
                  <a:pt x="168" y="75"/>
                </a:cubicBezTo>
                <a:cubicBezTo>
                  <a:pt x="172" y="75"/>
                  <a:pt x="176" y="74"/>
                  <a:pt x="180" y="74"/>
                </a:cubicBezTo>
                <a:cubicBezTo>
                  <a:pt x="180" y="75"/>
                  <a:pt x="180" y="76"/>
                  <a:pt x="180" y="77"/>
                </a:cubicBezTo>
                <a:cubicBezTo>
                  <a:pt x="180" y="78"/>
                  <a:pt x="180" y="79"/>
                  <a:pt x="180" y="79"/>
                </a:cubicBezTo>
                <a:cubicBezTo>
                  <a:pt x="179" y="79"/>
                  <a:pt x="178" y="79"/>
                  <a:pt x="177" y="79"/>
                </a:cubicBezTo>
                <a:cubicBezTo>
                  <a:pt x="174" y="79"/>
                  <a:pt x="171" y="79"/>
                  <a:pt x="168" y="80"/>
                </a:cubicBezTo>
                <a:moveTo>
                  <a:pt x="168" y="73"/>
                </a:moveTo>
                <a:cubicBezTo>
                  <a:pt x="172" y="71"/>
                  <a:pt x="176" y="68"/>
                  <a:pt x="179" y="66"/>
                </a:cubicBezTo>
                <a:cubicBezTo>
                  <a:pt x="179" y="68"/>
                  <a:pt x="180" y="70"/>
                  <a:pt x="180" y="72"/>
                </a:cubicBezTo>
                <a:cubicBezTo>
                  <a:pt x="176" y="72"/>
                  <a:pt x="172" y="73"/>
                  <a:pt x="168" y="73"/>
                </a:cubicBezTo>
                <a:moveTo>
                  <a:pt x="165" y="71"/>
                </a:moveTo>
                <a:cubicBezTo>
                  <a:pt x="162" y="69"/>
                  <a:pt x="159" y="68"/>
                  <a:pt x="156" y="67"/>
                </a:cubicBezTo>
                <a:cubicBezTo>
                  <a:pt x="162" y="66"/>
                  <a:pt x="168" y="65"/>
                  <a:pt x="174" y="65"/>
                </a:cubicBezTo>
                <a:cubicBezTo>
                  <a:pt x="171" y="67"/>
                  <a:pt x="168" y="69"/>
                  <a:pt x="165" y="71"/>
                </a:cubicBezTo>
                <a:moveTo>
                  <a:pt x="25" y="93"/>
                </a:moveTo>
                <a:cubicBezTo>
                  <a:pt x="32" y="84"/>
                  <a:pt x="43" y="73"/>
                  <a:pt x="59" y="65"/>
                </a:cubicBezTo>
                <a:cubicBezTo>
                  <a:pt x="60" y="64"/>
                  <a:pt x="61" y="64"/>
                  <a:pt x="62" y="63"/>
                </a:cubicBezTo>
                <a:cubicBezTo>
                  <a:pt x="54" y="70"/>
                  <a:pt x="45" y="77"/>
                  <a:pt x="39" y="84"/>
                </a:cubicBezTo>
                <a:cubicBezTo>
                  <a:pt x="34" y="87"/>
                  <a:pt x="29" y="91"/>
                  <a:pt x="24" y="94"/>
                </a:cubicBezTo>
                <a:cubicBezTo>
                  <a:pt x="25" y="94"/>
                  <a:pt x="25" y="94"/>
                  <a:pt x="25" y="94"/>
                </a:cubicBezTo>
                <a:cubicBezTo>
                  <a:pt x="25" y="93"/>
                  <a:pt x="25" y="93"/>
                  <a:pt x="25" y="93"/>
                </a:cubicBezTo>
                <a:cubicBezTo>
                  <a:pt x="25" y="93"/>
                  <a:pt x="25" y="93"/>
                  <a:pt x="25" y="93"/>
                </a:cubicBezTo>
                <a:cubicBezTo>
                  <a:pt x="25" y="93"/>
                  <a:pt x="25" y="93"/>
                  <a:pt x="25" y="93"/>
                </a:cubicBezTo>
                <a:cubicBezTo>
                  <a:pt x="25" y="93"/>
                  <a:pt x="25" y="93"/>
                  <a:pt x="25" y="93"/>
                </a:cubicBezTo>
                <a:moveTo>
                  <a:pt x="153" y="66"/>
                </a:moveTo>
                <a:cubicBezTo>
                  <a:pt x="151" y="65"/>
                  <a:pt x="148" y="64"/>
                  <a:pt x="145" y="63"/>
                </a:cubicBezTo>
                <a:cubicBezTo>
                  <a:pt x="149" y="63"/>
                  <a:pt x="152" y="62"/>
                  <a:pt x="155" y="62"/>
                </a:cubicBezTo>
                <a:cubicBezTo>
                  <a:pt x="158" y="61"/>
                  <a:pt x="162" y="60"/>
                  <a:pt x="166" y="60"/>
                </a:cubicBezTo>
                <a:cubicBezTo>
                  <a:pt x="167" y="59"/>
                  <a:pt x="167" y="59"/>
                  <a:pt x="167" y="59"/>
                </a:cubicBezTo>
                <a:cubicBezTo>
                  <a:pt x="170" y="61"/>
                  <a:pt x="173" y="62"/>
                  <a:pt x="176" y="63"/>
                </a:cubicBezTo>
                <a:cubicBezTo>
                  <a:pt x="168" y="63"/>
                  <a:pt x="161" y="64"/>
                  <a:pt x="154" y="65"/>
                </a:cubicBezTo>
                <a:cubicBezTo>
                  <a:pt x="153" y="66"/>
                  <a:pt x="153" y="66"/>
                  <a:pt x="153" y="66"/>
                </a:cubicBezTo>
                <a:moveTo>
                  <a:pt x="141" y="61"/>
                </a:moveTo>
                <a:cubicBezTo>
                  <a:pt x="138" y="61"/>
                  <a:pt x="135" y="60"/>
                  <a:pt x="132" y="59"/>
                </a:cubicBezTo>
                <a:cubicBezTo>
                  <a:pt x="139" y="58"/>
                  <a:pt x="145" y="56"/>
                  <a:pt x="152" y="54"/>
                </a:cubicBezTo>
                <a:cubicBezTo>
                  <a:pt x="156" y="55"/>
                  <a:pt x="160" y="57"/>
                  <a:pt x="164" y="58"/>
                </a:cubicBezTo>
                <a:cubicBezTo>
                  <a:pt x="161" y="59"/>
                  <a:pt x="157" y="59"/>
                  <a:pt x="154" y="60"/>
                </a:cubicBezTo>
                <a:cubicBezTo>
                  <a:pt x="151" y="60"/>
                  <a:pt x="147" y="61"/>
                  <a:pt x="144" y="61"/>
                </a:cubicBezTo>
                <a:cubicBezTo>
                  <a:pt x="143" y="61"/>
                  <a:pt x="143" y="61"/>
                  <a:pt x="142" y="61"/>
                </a:cubicBezTo>
                <a:cubicBezTo>
                  <a:pt x="142" y="61"/>
                  <a:pt x="142" y="61"/>
                  <a:pt x="142" y="61"/>
                </a:cubicBezTo>
                <a:cubicBezTo>
                  <a:pt x="142" y="61"/>
                  <a:pt x="142" y="61"/>
                  <a:pt x="142" y="61"/>
                </a:cubicBezTo>
                <a:cubicBezTo>
                  <a:pt x="142" y="61"/>
                  <a:pt x="142" y="61"/>
                  <a:pt x="141" y="61"/>
                </a:cubicBezTo>
                <a:cubicBezTo>
                  <a:pt x="141" y="61"/>
                  <a:pt x="141" y="61"/>
                  <a:pt x="141" y="61"/>
                </a:cubicBezTo>
                <a:cubicBezTo>
                  <a:pt x="141" y="61"/>
                  <a:pt x="141" y="61"/>
                  <a:pt x="141" y="61"/>
                </a:cubicBezTo>
                <a:moveTo>
                  <a:pt x="50" y="76"/>
                </a:moveTo>
                <a:cubicBezTo>
                  <a:pt x="56" y="70"/>
                  <a:pt x="64" y="64"/>
                  <a:pt x="70" y="60"/>
                </a:cubicBezTo>
                <a:cubicBezTo>
                  <a:pt x="76" y="57"/>
                  <a:pt x="82" y="55"/>
                  <a:pt x="89" y="53"/>
                </a:cubicBezTo>
                <a:cubicBezTo>
                  <a:pt x="82" y="58"/>
                  <a:pt x="74" y="63"/>
                  <a:pt x="67" y="67"/>
                </a:cubicBezTo>
                <a:cubicBezTo>
                  <a:pt x="67" y="67"/>
                  <a:pt x="67" y="67"/>
                  <a:pt x="67" y="67"/>
                </a:cubicBezTo>
                <a:cubicBezTo>
                  <a:pt x="61" y="70"/>
                  <a:pt x="55" y="73"/>
                  <a:pt x="50" y="76"/>
                </a:cubicBezTo>
                <a:moveTo>
                  <a:pt x="128" y="59"/>
                </a:moveTo>
                <a:cubicBezTo>
                  <a:pt x="124" y="58"/>
                  <a:pt x="120" y="58"/>
                  <a:pt x="116" y="57"/>
                </a:cubicBezTo>
                <a:cubicBezTo>
                  <a:pt x="122" y="55"/>
                  <a:pt x="127" y="53"/>
                  <a:pt x="133" y="51"/>
                </a:cubicBezTo>
                <a:cubicBezTo>
                  <a:pt x="138" y="51"/>
                  <a:pt x="143" y="52"/>
                  <a:pt x="148" y="53"/>
                </a:cubicBezTo>
                <a:cubicBezTo>
                  <a:pt x="141" y="55"/>
                  <a:pt x="135" y="57"/>
                  <a:pt x="128" y="59"/>
                </a:cubicBezTo>
                <a:moveTo>
                  <a:pt x="76" y="63"/>
                </a:moveTo>
                <a:cubicBezTo>
                  <a:pt x="83" y="60"/>
                  <a:pt x="89" y="55"/>
                  <a:pt x="95" y="52"/>
                </a:cubicBezTo>
                <a:cubicBezTo>
                  <a:pt x="100" y="51"/>
                  <a:pt x="105" y="50"/>
                  <a:pt x="111" y="50"/>
                </a:cubicBezTo>
                <a:cubicBezTo>
                  <a:pt x="103" y="53"/>
                  <a:pt x="96" y="56"/>
                  <a:pt x="89" y="59"/>
                </a:cubicBezTo>
                <a:cubicBezTo>
                  <a:pt x="88" y="60"/>
                  <a:pt x="88" y="60"/>
                  <a:pt x="88" y="60"/>
                </a:cubicBezTo>
                <a:cubicBezTo>
                  <a:pt x="88" y="60"/>
                  <a:pt x="88" y="60"/>
                  <a:pt x="88" y="60"/>
                </a:cubicBezTo>
                <a:cubicBezTo>
                  <a:pt x="88" y="60"/>
                  <a:pt x="88" y="60"/>
                  <a:pt x="88" y="60"/>
                </a:cubicBezTo>
                <a:cubicBezTo>
                  <a:pt x="87" y="60"/>
                  <a:pt x="87" y="60"/>
                  <a:pt x="87" y="60"/>
                </a:cubicBezTo>
                <a:cubicBezTo>
                  <a:pt x="87" y="60"/>
                  <a:pt x="87" y="60"/>
                  <a:pt x="87" y="60"/>
                </a:cubicBezTo>
                <a:cubicBezTo>
                  <a:pt x="83" y="61"/>
                  <a:pt x="80" y="62"/>
                  <a:pt x="76" y="63"/>
                </a:cubicBezTo>
                <a:moveTo>
                  <a:pt x="95" y="59"/>
                </a:moveTo>
                <a:cubicBezTo>
                  <a:pt x="102" y="56"/>
                  <a:pt x="109" y="53"/>
                  <a:pt x="116" y="50"/>
                </a:cubicBezTo>
                <a:cubicBezTo>
                  <a:pt x="117" y="50"/>
                  <a:pt x="117" y="50"/>
                  <a:pt x="118" y="50"/>
                </a:cubicBezTo>
                <a:cubicBezTo>
                  <a:pt x="122" y="50"/>
                  <a:pt x="125" y="50"/>
                  <a:pt x="129" y="50"/>
                </a:cubicBezTo>
                <a:cubicBezTo>
                  <a:pt x="123" y="53"/>
                  <a:pt x="117" y="55"/>
                  <a:pt x="111" y="57"/>
                </a:cubicBezTo>
                <a:cubicBezTo>
                  <a:pt x="106" y="57"/>
                  <a:pt x="100" y="58"/>
                  <a:pt x="95" y="59"/>
                </a:cubicBezTo>
                <a:moveTo>
                  <a:pt x="179" y="25"/>
                </a:moveTo>
                <a:cubicBezTo>
                  <a:pt x="176" y="24"/>
                  <a:pt x="173" y="22"/>
                  <a:pt x="170" y="21"/>
                </a:cubicBezTo>
                <a:cubicBezTo>
                  <a:pt x="170" y="20"/>
                  <a:pt x="170" y="19"/>
                  <a:pt x="170" y="18"/>
                </a:cubicBezTo>
                <a:cubicBezTo>
                  <a:pt x="173" y="19"/>
                  <a:pt x="176" y="20"/>
                  <a:pt x="180" y="20"/>
                </a:cubicBezTo>
                <a:cubicBezTo>
                  <a:pt x="179" y="22"/>
                  <a:pt x="179" y="23"/>
                  <a:pt x="179" y="25"/>
                </a:cubicBezTo>
                <a:moveTo>
                  <a:pt x="180" y="18"/>
                </a:moveTo>
                <a:cubicBezTo>
                  <a:pt x="177" y="18"/>
                  <a:pt x="174" y="18"/>
                  <a:pt x="171" y="17"/>
                </a:cubicBezTo>
                <a:cubicBezTo>
                  <a:pt x="171" y="15"/>
                  <a:pt x="171" y="14"/>
                  <a:pt x="171" y="13"/>
                </a:cubicBezTo>
                <a:cubicBezTo>
                  <a:pt x="172" y="13"/>
                  <a:pt x="172" y="13"/>
                  <a:pt x="172" y="13"/>
                </a:cubicBezTo>
                <a:cubicBezTo>
                  <a:pt x="175" y="13"/>
                  <a:pt x="178" y="13"/>
                  <a:pt x="180" y="14"/>
                </a:cubicBezTo>
                <a:cubicBezTo>
                  <a:pt x="180" y="15"/>
                  <a:pt x="180" y="17"/>
                  <a:pt x="180" y="18"/>
                </a:cubicBezTo>
                <a:moveTo>
                  <a:pt x="181" y="29"/>
                </a:moveTo>
                <a:cubicBezTo>
                  <a:pt x="181" y="29"/>
                  <a:pt x="181" y="29"/>
                  <a:pt x="181" y="29"/>
                </a:cubicBezTo>
                <a:cubicBezTo>
                  <a:pt x="182" y="29"/>
                  <a:pt x="182" y="28"/>
                  <a:pt x="182" y="28"/>
                </a:cubicBezTo>
                <a:cubicBezTo>
                  <a:pt x="183" y="19"/>
                  <a:pt x="184" y="14"/>
                  <a:pt x="185" y="6"/>
                </a:cubicBezTo>
                <a:cubicBezTo>
                  <a:pt x="208" y="24"/>
                  <a:pt x="232" y="52"/>
                  <a:pt x="252" y="69"/>
                </a:cubicBezTo>
                <a:cubicBezTo>
                  <a:pt x="234" y="74"/>
                  <a:pt x="207" y="83"/>
                  <a:pt x="185" y="94"/>
                </a:cubicBezTo>
                <a:cubicBezTo>
                  <a:pt x="184" y="86"/>
                  <a:pt x="184" y="79"/>
                  <a:pt x="184" y="74"/>
                </a:cubicBezTo>
                <a:cubicBezTo>
                  <a:pt x="183" y="71"/>
                  <a:pt x="183" y="68"/>
                  <a:pt x="183" y="66"/>
                </a:cubicBezTo>
                <a:cubicBezTo>
                  <a:pt x="183" y="65"/>
                  <a:pt x="183" y="64"/>
                  <a:pt x="182" y="64"/>
                </a:cubicBezTo>
                <a:cubicBezTo>
                  <a:pt x="182" y="63"/>
                  <a:pt x="182" y="63"/>
                  <a:pt x="182" y="63"/>
                </a:cubicBezTo>
                <a:cubicBezTo>
                  <a:pt x="182" y="62"/>
                  <a:pt x="181" y="62"/>
                  <a:pt x="181" y="62"/>
                </a:cubicBezTo>
                <a:cubicBezTo>
                  <a:pt x="159" y="50"/>
                  <a:pt x="137" y="46"/>
                  <a:pt x="118" y="46"/>
                </a:cubicBezTo>
                <a:cubicBezTo>
                  <a:pt x="118" y="46"/>
                  <a:pt x="118" y="46"/>
                  <a:pt x="118" y="46"/>
                </a:cubicBezTo>
                <a:cubicBezTo>
                  <a:pt x="95" y="46"/>
                  <a:pt x="74" y="53"/>
                  <a:pt x="58" y="61"/>
                </a:cubicBezTo>
                <a:cubicBezTo>
                  <a:pt x="42" y="70"/>
                  <a:pt x="29" y="81"/>
                  <a:pt x="23" y="91"/>
                </a:cubicBezTo>
                <a:cubicBezTo>
                  <a:pt x="22" y="90"/>
                  <a:pt x="22" y="90"/>
                  <a:pt x="22" y="90"/>
                </a:cubicBezTo>
                <a:cubicBezTo>
                  <a:pt x="20" y="90"/>
                  <a:pt x="17" y="87"/>
                  <a:pt x="14" y="85"/>
                </a:cubicBezTo>
                <a:cubicBezTo>
                  <a:pt x="13" y="84"/>
                  <a:pt x="11" y="82"/>
                  <a:pt x="11" y="81"/>
                </a:cubicBezTo>
                <a:cubicBezTo>
                  <a:pt x="10" y="81"/>
                  <a:pt x="10" y="80"/>
                  <a:pt x="10" y="80"/>
                </a:cubicBezTo>
                <a:cubicBezTo>
                  <a:pt x="10" y="80"/>
                  <a:pt x="10" y="80"/>
                  <a:pt x="10" y="80"/>
                </a:cubicBezTo>
                <a:cubicBezTo>
                  <a:pt x="17" y="68"/>
                  <a:pt x="33" y="52"/>
                  <a:pt x="53" y="40"/>
                </a:cubicBezTo>
                <a:cubicBezTo>
                  <a:pt x="74" y="27"/>
                  <a:pt x="101" y="18"/>
                  <a:pt x="129" y="18"/>
                </a:cubicBezTo>
                <a:cubicBezTo>
                  <a:pt x="141" y="18"/>
                  <a:pt x="154" y="20"/>
                  <a:pt x="167" y="24"/>
                </a:cubicBezTo>
                <a:cubicBezTo>
                  <a:pt x="168" y="25"/>
                  <a:pt x="168" y="25"/>
                  <a:pt x="168" y="25"/>
                </a:cubicBezTo>
                <a:cubicBezTo>
                  <a:pt x="168" y="25"/>
                  <a:pt x="168" y="25"/>
                  <a:pt x="168" y="25"/>
                </a:cubicBezTo>
                <a:cubicBezTo>
                  <a:pt x="172" y="26"/>
                  <a:pt x="176" y="27"/>
                  <a:pt x="180" y="29"/>
                </a:cubicBezTo>
                <a:cubicBezTo>
                  <a:pt x="180" y="29"/>
                  <a:pt x="180" y="29"/>
                  <a:pt x="181" y="29"/>
                </a:cubicBezTo>
                <a:moveTo>
                  <a:pt x="181" y="12"/>
                </a:moveTo>
                <a:cubicBezTo>
                  <a:pt x="178" y="11"/>
                  <a:pt x="175" y="11"/>
                  <a:pt x="172" y="11"/>
                </a:cubicBezTo>
                <a:cubicBezTo>
                  <a:pt x="175" y="9"/>
                  <a:pt x="178" y="7"/>
                  <a:pt x="181" y="5"/>
                </a:cubicBezTo>
                <a:cubicBezTo>
                  <a:pt x="181" y="8"/>
                  <a:pt x="181" y="10"/>
                  <a:pt x="181" y="12"/>
                </a:cubicBezTo>
                <a:moveTo>
                  <a:pt x="184" y="0"/>
                </a:moveTo>
                <a:cubicBezTo>
                  <a:pt x="183" y="0"/>
                  <a:pt x="183" y="0"/>
                  <a:pt x="183" y="0"/>
                </a:cubicBezTo>
                <a:cubicBezTo>
                  <a:pt x="178" y="3"/>
                  <a:pt x="173" y="6"/>
                  <a:pt x="168" y="9"/>
                </a:cubicBezTo>
                <a:cubicBezTo>
                  <a:pt x="168" y="9"/>
                  <a:pt x="168" y="10"/>
                  <a:pt x="167" y="10"/>
                </a:cubicBezTo>
                <a:cubicBezTo>
                  <a:pt x="167" y="14"/>
                  <a:pt x="167" y="17"/>
                  <a:pt x="167" y="20"/>
                </a:cubicBezTo>
                <a:cubicBezTo>
                  <a:pt x="154" y="16"/>
                  <a:pt x="141" y="14"/>
                  <a:pt x="129" y="14"/>
                </a:cubicBezTo>
                <a:cubicBezTo>
                  <a:pt x="100" y="14"/>
                  <a:pt x="73" y="24"/>
                  <a:pt x="52" y="37"/>
                </a:cubicBezTo>
                <a:cubicBezTo>
                  <a:pt x="30" y="49"/>
                  <a:pt x="14" y="65"/>
                  <a:pt x="6" y="78"/>
                </a:cubicBezTo>
                <a:cubicBezTo>
                  <a:pt x="6" y="78"/>
                  <a:pt x="6" y="78"/>
                  <a:pt x="6" y="78"/>
                </a:cubicBezTo>
                <a:cubicBezTo>
                  <a:pt x="5" y="81"/>
                  <a:pt x="3" y="83"/>
                  <a:pt x="3" y="84"/>
                </a:cubicBezTo>
                <a:cubicBezTo>
                  <a:pt x="2" y="86"/>
                  <a:pt x="1" y="87"/>
                  <a:pt x="0" y="89"/>
                </a:cubicBezTo>
                <a:cubicBezTo>
                  <a:pt x="0" y="90"/>
                  <a:pt x="0" y="90"/>
                  <a:pt x="1" y="91"/>
                </a:cubicBezTo>
                <a:cubicBezTo>
                  <a:pt x="2" y="92"/>
                  <a:pt x="4" y="95"/>
                  <a:pt x="7" y="97"/>
                </a:cubicBezTo>
                <a:cubicBezTo>
                  <a:pt x="10" y="100"/>
                  <a:pt x="13" y="103"/>
                  <a:pt x="16" y="104"/>
                </a:cubicBezTo>
                <a:cubicBezTo>
                  <a:pt x="16" y="104"/>
                  <a:pt x="16" y="104"/>
                  <a:pt x="17" y="104"/>
                </a:cubicBezTo>
                <a:cubicBezTo>
                  <a:pt x="17" y="104"/>
                  <a:pt x="18" y="104"/>
                  <a:pt x="18" y="104"/>
                </a:cubicBezTo>
                <a:cubicBezTo>
                  <a:pt x="18" y="104"/>
                  <a:pt x="18" y="104"/>
                  <a:pt x="18" y="104"/>
                </a:cubicBezTo>
                <a:cubicBezTo>
                  <a:pt x="41" y="86"/>
                  <a:pt x="71" y="61"/>
                  <a:pt x="111" y="61"/>
                </a:cubicBezTo>
                <a:cubicBezTo>
                  <a:pt x="111" y="61"/>
                  <a:pt x="111" y="61"/>
                  <a:pt x="111" y="61"/>
                </a:cubicBezTo>
                <a:cubicBezTo>
                  <a:pt x="127" y="61"/>
                  <a:pt x="144" y="65"/>
                  <a:pt x="164" y="74"/>
                </a:cubicBezTo>
                <a:cubicBezTo>
                  <a:pt x="164" y="74"/>
                  <a:pt x="164" y="75"/>
                  <a:pt x="164" y="75"/>
                </a:cubicBezTo>
                <a:cubicBezTo>
                  <a:pt x="165" y="81"/>
                  <a:pt x="166" y="97"/>
                  <a:pt x="166" y="105"/>
                </a:cubicBezTo>
                <a:cubicBezTo>
                  <a:pt x="166" y="105"/>
                  <a:pt x="166" y="105"/>
                  <a:pt x="166" y="105"/>
                </a:cubicBezTo>
                <a:cubicBezTo>
                  <a:pt x="166" y="106"/>
                  <a:pt x="166" y="106"/>
                  <a:pt x="166" y="106"/>
                </a:cubicBezTo>
                <a:cubicBezTo>
                  <a:pt x="167" y="106"/>
                  <a:pt x="167" y="106"/>
                  <a:pt x="167" y="106"/>
                </a:cubicBezTo>
                <a:cubicBezTo>
                  <a:pt x="167" y="106"/>
                  <a:pt x="167" y="106"/>
                  <a:pt x="167" y="106"/>
                </a:cubicBezTo>
                <a:cubicBezTo>
                  <a:pt x="167" y="106"/>
                  <a:pt x="167" y="106"/>
                  <a:pt x="167" y="106"/>
                </a:cubicBezTo>
                <a:cubicBezTo>
                  <a:pt x="167" y="106"/>
                  <a:pt x="167" y="106"/>
                  <a:pt x="167" y="106"/>
                </a:cubicBezTo>
                <a:cubicBezTo>
                  <a:pt x="167" y="107"/>
                  <a:pt x="167" y="107"/>
                  <a:pt x="167" y="107"/>
                </a:cubicBezTo>
                <a:cubicBezTo>
                  <a:pt x="168" y="107"/>
                  <a:pt x="168" y="107"/>
                  <a:pt x="168" y="107"/>
                </a:cubicBezTo>
                <a:cubicBezTo>
                  <a:pt x="168" y="107"/>
                  <a:pt x="168" y="107"/>
                  <a:pt x="168" y="107"/>
                </a:cubicBezTo>
                <a:cubicBezTo>
                  <a:pt x="168" y="107"/>
                  <a:pt x="168" y="107"/>
                  <a:pt x="168" y="107"/>
                </a:cubicBezTo>
                <a:cubicBezTo>
                  <a:pt x="168" y="107"/>
                  <a:pt x="168" y="107"/>
                  <a:pt x="168" y="107"/>
                </a:cubicBezTo>
                <a:cubicBezTo>
                  <a:pt x="169" y="107"/>
                  <a:pt x="169" y="107"/>
                  <a:pt x="169" y="107"/>
                </a:cubicBezTo>
                <a:cubicBezTo>
                  <a:pt x="169" y="107"/>
                  <a:pt x="169" y="107"/>
                  <a:pt x="169" y="107"/>
                </a:cubicBezTo>
                <a:cubicBezTo>
                  <a:pt x="169" y="107"/>
                  <a:pt x="169" y="107"/>
                  <a:pt x="169" y="107"/>
                </a:cubicBezTo>
                <a:cubicBezTo>
                  <a:pt x="169" y="106"/>
                  <a:pt x="170" y="106"/>
                  <a:pt x="170" y="106"/>
                </a:cubicBezTo>
                <a:cubicBezTo>
                  <a:pt x="191" y="96"/>
                  <a:pt x="214" y="88"/>
                  <a:pt x="235" y="85"/>
                </a:cubicBezTo>
                <a:cubicBezTo>
                  <a:pt x="235" y="84"/>
                  <a:pt x="235" y="84"/>
                  <a:pt x="235" y="84"/>
                </a:cubicBezTo>
                <a:cubicBezTo>
                  <a:pt x="241" y="80"/>
                  <a:pt x="248" y="76"/>
                  <a:pt x="254" y="73"/>
                </a:cubicBezTo>
                <a:cubicBezTo>
                  <a:pt x="254" y="72"/>
                  <a:pt x="255" y="72"/>
                  <a:pt x="256" y="72"/>
                </a:cubicBezTo>
                <a:cubicBezTo>
                  <a:pt x="256" y="72"/>
                  <a:pt x="257" y="71"/>
                  <a:pt x="257" y="71"/>
                </a:cubicBezTo>
                <a:cubicBezTo>
                  <a:pt x="257" y="70"/>
                  <a:pt x="257" y="69"/>
                  <a:pt x="257" y="69"/>
                </a:cubicBezTo>
                <a:cubicBezTo>
                  <a:pt x="237" y="51"/>
                  <a:pt x="211" y="21"/>
                  <a:pt x="186" y="2"/>
                </a:cubicBezTo>
                <a:cubicBezTo>
                  <a:pt x="185" y="1"/>
                  <a:pt x="185" y="1"/>
                  <a:pt x="185" y="1"/>
                </a:cubicBezTo>
                <a:cubicBezTo>
                  <a:pt x="185" y="0"/>
                  <a:pt x="184" y="0"/>
                  <a:pt x="184" y="0"/>
                </a:cubicBezTo>
              </a:path>
            </a:pathLst>
          </a:custGeom>
          <a:solidFill>
            <a:srgbClr val="B2B2B2"/>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31" name="Freeform 878"/>
          <p:cNvSpPr>
            <a:spLocks noEditPoints="1"/>
          </p:cNvSpPr>
          <p:nvPr/>
        </p:nvSpPr>
        <p:spPr bwMode="auto">
          <a:xfrm>
            <a:off x="2956244" y="3503885"/>
            <a:ext cx="255944" cy="264867"/>
          </a:xfrm>
          <a:custGeom>
            <a:avLst/>
            <a:gdLst>
              <a:gd name="T0" fmla="*/ 216 w 230"/>
              <a:gd name="T1" fmla="*/ 232 h 238"/>
              <a:gd name="T2" fmla="*/ 216 w 230"/>
              <a:gd name="T3" fmla="*/ 232 h 238"/>
              <a:gd name="T4" fmla="*/ 217 w 230"/>
              <a:gd name="T5" fmla="*/ 220 h 238"/>
              <a:gd name="T6" fmla="*/ 225 w 230"/>
              <a:gd name="T7" fmla="*/ 222 h 238"/>
              <a:gd name="T8" fmla="*/ 218 w 230"/>
              <a:gd name="T9" fmla="*/ 212 h 238"/>
              <a:gd name="T10" fmla="*/ 226 w 230"/>
              <a:gd name="T11" fmla="*/ 214 h 238"/>
              <a:gd name="T12" fmla="*/ 226 w 230"/>
              <a:gd name="T13" fmla="*/ 214 h 238"/>
              <a:gd name="T14" fmla="*/ 214 w 230"/>
              <a:gd name="T15" fmla="*/ 207 h 238"/>
              <a:gd name="T16" fmla="*/ 212 w 230"/>
              <a:gd name="T17" fmla="*/ 207 h 238"/>
              <a:gd name="T18" fmla="*/ 146 w 230"/>
              <a:gd name="T19" fmla="*/ 190 h 238"/>
              <a:gd name="T20" fmla="*/ 155 w 230"/>
              <a:gd name="T21" fmla="*/ 187 h 238"/>
              <a:gd name="T22" fmla="*/ 104 w 230"/>
              <a:gd name="T23" fmla="*/ 158 h 238"/>
              <a:gd name="T24" fmla="*/ 133 w 230"/>
              <a:gd name="T25" fmla="*/ 173 h 238"/>
              <a:gd name="T26" fmla="*/ 100 w 230"/>
              <a:gd name="T27" fmla="*/ 153 h 238"/>
              <a:gd name="T28" fmla="*/ 19 w 230"/>
              <a:gd name="T29" fmla="*/ 128 h 238"/>
              <a:gd name="T30" fmla="*/ 108 w 230"/>
              <a:gd name="T31" fmla="*/ 147 h 238"/>
              <a:gd name="T32" fmla="*/ 108 w 230"/>
              <a:gd name="T33" fmla="*/ 147 h 238"/>
              <a:gd name="T34" fmla="*/ 27 w 230"/>
              <a:gd name="T35" fmla="*/ 126 h 238"/>
              <a:gd name="T36" fmla="*/ 28 w 230"/>
              <a:gd name="T37" fmla="*/ 111 h 238"/>
              <a:gd name="T38" fmla="*/ 77 w 230"/>
              <a:gd name="T39" fmla="*/ 115 h 238"/>
              <a:gd name="T40" fmla="*/ 92 w 230"/>
              <a:gd name="T41" fmla="*/ 119 h 238"/>
              <a:gd name="T42" fmla="*/ 97 w 230"/>
              <a:gd name="T43" fmla="*/ 130 h 238"/>
              <a:gd name="T44" fmla="*/ 86 w 230"/>
              <a:gd name="T45" fmla="*/ 101 h 238"/>
              <a:gd name="T46" fmla="*/ 71 w 230"/>
              <a:gd name="T47" fmla="*/ 96 h 238"/>
              <a:gd name="T48" fmla="*/ 90 w 230"/>
              <a:gd name="T49" fmla="*/ 114 h 238"/>
              <a:gd name="T50" fmla="*/ 83 w 230"/>
              <a:gd name="T51" fmla="*/ 84 h 238"/>
              <a:gd name="T52" fmla="*/ 80 w 230"/>
              <a:gd name="T53" fmla="*/ 68 h 238"/>
              <a:gd name="T54" fmla="*/ 91 w 230"/>
              <a:gd name="T55" fmla="*/ 77 h 238"/>
              <a:gd name="T56" fmla="*/ 93 w 230"/>
              <a:gd name="T57" fmla="*/ 74 h 238"/>
              <a:gd name="T58" fmla="*/ 87 w 230"/>
              <a:gd name="T59" fmla="*/ 61 h 238"/>
              <a:gd name="T60" fmla="*/ 103 w 230"/>
              <a:gd name="T61" fmla="*/ 67 h 238"/>
              <a:gd name="T62" fmla="*/ 103 w 230"/>
              <a:gd name="T63" fmla="*/ 67 h 238"/>
              <a:gd name="T64" fmla="*/ 60 w 230"/>
              <a:gd name="T65" fmla="*/ 31 h 238"/>
              <a:gd name="T66" fmla="*/ 90 w 230"/>
              <a:gd name="T67" fmla="*/ 52 h 238"/>
              <a:gd name="T68" fmla="*/ 62 w 230"/>
              <a:gd name="T69" fmla="*/ 79 h 238"/>
              <a:gd name="T70" fmla="*/ 209 w 230"/>
              <a:gd name="T71" fmla="*/ 212 h 238"/>
              <a:gd name="T72" fmla="*/ 212 w 230"/>
              <a:gd name="T73" fmla="*/ 230 h 238"/>
              <a:gd name="T74" fmla="*/ 199 w 230"/>
              <a:gd name="T75" fmla="*/ 233 h 238"/>
              <a:gd name="T76" fmla="*/ 32 w 230"/>
              <a:gd name="T77" fmla="*/ 107 h 238"/>
              <a:gd name="T78" fmla="*/ 5 w 230"/>
              <a:gd name="T79" fmla="*/ 120 h 238"/>
              <a:gd name="T80" fmla="*/ 0 w 230"/>
              <a:gd name="T81" fmla="*/ 118 h 238"/>
              <a:gd name="T82" fmla="*/ 21 w 230"/>
              <a:gd name="T83" fmla="*/ 134 h 238"/>
              <a:gd name="T84" fmla="*/ 103 w 230"/>
              <a:gd name="T85" fmla="*/ 208 h 238"/>
              <a:gd name="T86" fmla="*/ 221 w 230"/>
              <a:gd name="T87" fmla="*/ 236 h 238"/>
              <a:gd name="T88" fmla="*/ 230 w 230"/>
              <a:gd name="T89" fmla="*/ 213 h 238"/>
              <a:gd name="T90" fmla="*/ 227 w 230"/>
              <a:gd name="T91" fmla="*/ 206 h 238"/>
              <a:gd name="T92" fmla="*/ 101 w 230"/>
              <a:gd name="T93" fmla="*/ 75 h 238"/>
              <a:gd name="T94" fmla="*/ 116 w 230"/>
              <a:gd name="T95" fmla="*/ 61 h 238"/>
              <a:gd name="T96" fmla="*/ 116 w 230"/>
              <a:gd name="T97" fmla="*/ 60 h 238"/>
              <a:gd name="T98" fmla="*/ 115 w 230"/>
              <a:gd name="T99" fmla="*/ 58 h 238"/>
              <a:gd name="T100" fmla="*/ 113 w 230"/>
              <a:gd name="T101" fmla="*/ 57 h 238"/>
              <a:gd name="T102" fmla="*/ 15 w 230"/>
              <a:gd name="T103" fmla="*/ 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0" h="238">
                <a:moveTo>
                  <a:pt x="211" y="233"/>
                </a:moveTo>
                <a:cubicBezTo>
                  <a:pt x="211" y="233"/>
                  <a:pt x="211" y="233"/>
                  <a:pt x="211" y="233"/>
                </a:cubicBezTo>
                <a:cubicBezTo>
                  <a:pt x="211" y="233"/>
                  <a:pt x="211" y="233"/>
                  <a:pt x="211" y="233"/>
                </a:cubicBezTo>
                <a:moveTo>
                  <a:pt x="216" y="232"/>
                </a:moveTo>
                <a:cubicBezTo>
                  <a:pt x="216" y="231"/>
                  <a:pt x="217" y="229"/>
                  <a:pt x="217" y="227"/>
                </a:cubicBezTo>
                <a:cubicBezTo>
                  <a:pt x="219" y="229"/>
                  <a:pt x="221" y="230"/>
                  <a:pt x="223" y="231"/>
                </a:cubicBezTo>
                <a:cubicBezTo>
                  <a:pt x="222" y="231"/>
                  <a:pt x="221" y="232"/>
                  <a:pt x="220" y="232"/>
                </a:cubicBezTo>
                <a:cubicBezTo>
                  <a:pt x="219" y="232"/>
                  <a:pt x="218" y="232"/>
                  <a:pt x="216" y="232"/>
                </a:cubicBezTo>
                <a:moveTo>
                  <a:pt x="225" y="230"/>
                </a:moveTo>
                <a:cubicBezTo>
                  <a:pt x="222" y="228"/>
                  <a:pt x="220" y="227"/>
                  <a:pt x="217" y="225"/>
                </a:cubicBezTo>
                <a:cubicBezTo>
                  <a:pt x="217" y="223"/>
                  <a:pt x="217" y="222"/>
                  <a:pt x="217" y="221"/>
                </a:cubicBezTo>
                <a:cubicBezTo>
                  <a:pt x="217" y="220"/>
                  <a:pt x="217" y="220"/>
                  <a:pt x="217" y="220"/>
                </a:cubicBezTo>
                <a:cubicBezTo>
                  <a:pt x="220" y="221"/>
                  <a:pt x="223" y="222"/>
                  <a:pt x="225" y="224"/>
                </a:cubicBezTo>
                <a:cubicBezTo>
                  <a:pt x="225" y="225"/>
                  <a:pt x="225" y="225"/>
                  <a:pt x="225" y="225"/>
                </a:cubicBezTo>
                <a:cubicBezTo>
                  <a:pt x="225" y="227"/>
                  <a:pt x="225" y="228"/>
                  <a:pt x="225" y="230"/>
                </a:cubicBezTo>
                <a:moveTo>
                  <a:pt x="225" y="222"/>
                </a:moveTo>
                <a:cubicBezTo>
                  <a:pt x="223" y="220"/>
                  <a:pt x="220" y="218"/>
                  <a:pt x="217" y="217"/>
                </a:cubicBezTo>
                <a:cubicBezTo>
                  <a:pt x="217" y="216"/>
                  <a:pt x="217" y="214"/>
                  <a:pt x="217" y="212"/>
                </a:cubicBezTo>
                <a:cubicBezTo>
                  <a:pt x="216" y="212"/>
                  <a:pt x="216" y="212"/>
                  <a:pt x="216" y="212"/>
                </a:cubicBezTo>
                <a:cubicBezTo>
                  <a:pt x="217" y="212"/>
                  <a:pt x="218" y="212"/>
                  <a:pt x="218" y="212"/>
                </a:cubicBezTo>
                <a:cubicBezTo>
                  <a:pt x="220" y="213"/>
                  <a:pt x="223" y="215"/>
                  <a:pt x="225" y="216"/>
                </a:cubicBezTo>
                <a:cubicBezTo>
                  <a:pt x="225" y="216"/>
                  <a:pt x="225" y="216"/>
                  <a:pt x="225" y="216"/>
                </a:cubicBezTo>
                <a:cubicBezTo>
                  <a:pt x="225" y="218"/>
                  <a:pt x="225" y="220"/>
                  <a:pt x="225" y="222"/>
                </a:cubicBezTo>
                <a:moveTo>
                  <a:pt x="226" y="214"/>
                </a:moveTo>
                <a:cubicBezTo>
                  <a:pt x="224" y="213"/>
                  <a:pt x="223" y="212"/>
                  <a:pt x="222" y="211"/>
                </a:cubicBezTo>
                <a:cubicBezTo>
                  <a:pt x="223" y="211"/>
                  <a:pt x="224" y="211"/>
                  <a:pt x="226" y="211"/>
                </a:cubicBezTo>
                <a:cubicBezTo>
                  <a:pt x="226" y="211"/>
                  <a:pt x="226" y="212"/>
                  <a:pt x="226" y="213"/>
                </a:cubicBezTo>
                <a:cubicBezTo>
                  <a:pt x="226" y="214"/>
                  <a:pt x="226" y="214"/>
                  <a:pt x="226" y="214"/>
                </a:cubicBezTo>
                <a:moveTo>
                  <a:pt x="209" y="207"/>
                </a:moveTo>
                <a:cubicBezTo>
                  <a:pt x="194" y="207"/>
                  <a:pt x="175" y="204"/>
                  <a:pt x="155" y="194"/>
                </a:cubicBezTo>
                <a:cubicBezTo>
                  <a:pt x="167" y="197"/>
                  <a:pt x="181" y="200"/>
                  <a:pt x="192" y="202"/>
                </a:cubicBezTo>
                <a:cubicBezTo>
                  <a:pt x="200" y="204"/>
                  <a:pt x="207" y="206"/>
                  <a:pt x="214" y="207"/>
                </a:cubicBezTo>
                <a:cubicBezTo>
                  <a:pt x="213" y="207"/>
                  <a:pt x="213" y="207"/>
                  <a:pt x="213" y="207"/>
                </a:cubicBezTo>
                <a:cubicBezTo>
                  <a:pt x="212" y="207"/>
                  <a:pt x="212" y="207"/>
                  <a:pt x="212" y="207"/>
                </a:cubicBezTo>
                <a:cubicBezTo>
                  <a:pt x="212" y="207"/>
                  <a:pt x="212" y="207"/>
                  <a:pt x="212" y="207"/>
                </a:cubicBezTo>
                <a:cubicBezTo>
                  <a:pt x="212" y="207"/>
                  <a:pt x="212" y="207"/>
                  <a:pt x="212" y="207"/>
                </a:cubicBezTo>
                <a:cubicBezTo>
                  <a:pt x="211" y="207"/>
                  <a:pt x="210" y="207"/>
                  <a:pt x="209" y="207"/>
                </a:cubicBezTo>
                <a:cubicBezTo>
                  <a:pt x="209" y="207"/>
                  <a:pt x="209" y="207"/>
                  <a:pt x="209" y="207"/>
                </a:cubicBezTo>
                <a:moveTo>
                  <a:pt x="177" y="197"/>
                </a:moveTo>
                <a:cubicBezTo>
                  <a:pt x="166" y="195"/>
                  <a:pt x="154" y="192"/>
                  <a:pt x="146" y="190"/>
                </a:cubicBezTo>
                <a:cubicBezTo>
                  <a:pt x="140" y="187"/>
                  <a:pt x="135" y="184"/>
                  <a:pt x="130" y="180"/>
                </a:cubicBezTo>
                <a:cubicBezTo>
                  <a:pt x="128" y="179"/>
                  <a:pt x="126" y="178"/>
                  <a:pt x="124" y="176"/>
                </a:cubicBezTo>
                <a:cubicBezTo>
                  <a:pt x="134" y="180"/>
                  <a:pt x="145" y="183"/>
                  <a:pt x="154" y="187"/>
                </a:cubicBezTo>
                <a:cubicBezTo>
                  <a:pt x="155" y="187"/>
                  <a:pt x="155" y="187"/>
                  <a:pt x="155" y="187"/>
                </a:cubicBezTo>
                <a:cubicBezTo>
                  <a:pt x="162" y="191"/>
                  <a:pt x="170" y="194"/>
                  <a:pt x="177" y="197"/>
                </a:cubicBezTo>
                <a:moveTo>
                  <a:pt x="144" y="181"/>
                </a:moveTo>
                <a:cubicBezTo>
                  <a:pt x="135" y="178"/>
                  <a:pt x="126" y="175"/>
                  <a:pt x="119" y="172"/>
                </a:cubicBezTo>
                <a:cubicBezTo>
                  <a:pt x="114" y="167"/>
                  <a:pt x="109" y="163"/>
                  <a:pt x="104" y="158"/>
                </a:cubicBezTo>
                <a:cubicBezTo>
                  <a:pt x="113" y="162"/>
                  <a:pt x="122" y="167"/>
                  <a:pt x="131" y="172"/>
                </a:cubicBezTo>
                <a:cubicBezTo>
                  <a:pt x="132" y="172"/>
                  <a:pt x="132" y="172"/>
                  <a:pt x="132" y="172"/>
                </a:cubicBezTo>
                <a:cubicBezTo>
                  <a:pt x="132" y="173"/>
                  <a:pt x="132" y="173"/>
                  <a:pt x="132" y="173"/>
                </a:cubicBezTo>
                <a:cubicBezTo>
                  <a:pt x="132" y="173"/>
                  <a:pt x="133" y="173"/>
                  <a:pt x="133" y="173"/>
                </a:cubicBezTo>
                <a:cubicBezTo>
                  <a:pt x="133" y="173"/>
                  <a:pt x="133" y="173"/>
                  <a:pt x="133" y="173"/>
                </a:cubicBezTo>
                <a:cubicBezTo>
                  <a:pt x="137" y="176"/>
                  <a:pt x="140" y="178"/>
                  <a:pt x="144" y="181"/>
                </a:cubicBezTo>
                <a:moveTo>
                  <a:pt x="125" y="166"/>
                </a:moveTo>
                <a:cubicBezTo>
                  <a:pt x="117" y="162"/>
                  <a:pt x="108" y="157"/>
                  <a:pt x="100" y="153"/>
                </a:cubicBezTo>
                <a:cubicBezTo>
                  <a:pt x="97" y="149"/>
                  <a:pt x="94" y="144"/>
                  <a:pt x="91" y="140"/>
                </a:cubicBezTo>
                <a:cubicBezTo>
                  <a:pt x="98" y="143"/>
                  <a:pt x="105" y="148"/>
                  <a:pt x="111" y="152"/>
                </a:cubicBezTo>
                <a:cubicBezTo>
                  <a:pt x="116" y="157"/>
                  <a:pt x="120" y="162"/>
                  <a:pt x="125" y="166"/>
                </a:cubicBezTo>
                <a:moveTo>
                  <a:pt x="19" y="128"/>
                </a:moveTo>
                <a:cubicBezTo>
                  <a:pt x="15" y="127"/>
                  <a:pt x="11" y="125"/>
                  <a:pt x="7" y="124"/>
                </a:cubicBezTo>
                <a:cubicBezTo>
                  <a:pt x="10" y="122"/>
                  <a:pt x="12" y="121"/>
                  <a:pt x="14" y="119"/>
                </a:cubicBezTo>
                <a:cubicBezTo>
                  <a:pt x="16" y="122"/>
                  <a:pt x="17" y="125"/>
                  <a:pt x="19" y="128"/>
                </a:cubicBezTo>
                <a:moveTo>
                  <a:pt x="108" y="147"/>
                </a:moveTo>
                <a:cubicBezTo>
                  <a:pt x="101" y="143"/>
                  <a:pt x="95" y="139"/>
                  <a:pt x="88" y="136"/>
                </a:cubicBezTo>
                <a:cubicBezTo>
                  <a:pt x="85" y="131"/>
                  <a:pt x="82" y="125"/>
                  <a:pt x="79" y="119"/>
                </a:cubicBezTo>
                <a:cubicBezTo>
                  <a:pt x="86" y="124"/>
                  <a:pt x="93" y="129"/>
                  <a:pt x="100" y="134"/>
                </a:cubicBezTo>
                <a:cubicBezTo>
                  <a:pt x="102" y="139"/>
                  <a:pt x="105" y="143"/>
                  <a:pt x="108" y="147"/>
                </a:cubicBezTo>
                <a:moveTo>
                  <a:pt x="22" y="128"/>
                </a:moveTo>
                <a:cubicBezTo>
                  <a:pt x="20" y="125"/>
                  <a:pt x="18" y="122"/>
                  <a:pt x="16" y="118"/>
                </a:cubicBezTo>
                <a:cubicBezTo>
                  <a:pt x="18" y="117"/>
                  <a:pt x="20" y="116"/>
                  <a:pt x="21" y="115"/>
                </a:cubicBezTo>
                <a:cubicBezTo>
                  <a:pt x="23" y="118"/>
                  <a:pt x="25" y="122"/>
                  <a:pt x="27" y="126"/>
                </a:cubicBezTo>
                <a:cubicBezTo>
                  <a:pt x="25" y="127"/>
                  <a:pt x="24" y="127"/>
                  <a:pt x="22" y="128"/>
                </a:cubicBezTo>
                <a:moveTo>
                  <a:pt x="28" y="124"/>
                </a:moveTo>
                <a:cubicBezTo>
                  <a:pt x="27" y="121"/>
                  <a:pt x="25" y="117"/>
                  <a:pt x="23" y="114"/>
                </a:cubicBezTo>
                <a:cubicBezTo>
                  <a:pt x="25" y="113"/>
                  <a:pt x="26" y="112"/>
                  <a:pt x="28" y="111"/>
                </a:cubicBezTo>
                <a:cubicBezTo>
                  <a:pt x="29" y="115"/>
                  <a:pt x="30" y="118"/>
                  <a:pt x="31" y="122"/>
                </a:cubicBezTo>
                <a:cubicBezTo>
                  <a:pt x="30" y="123"/>
                  <a:pt x="29" y="123"/>
                  <a:pt x="28" y="124"/>
                </a:cubicBezTo>
                <a:moveTo>
                  <a:pt x="97" y="130"/>
                </a:moveTo>
                <a:cubicBezTo>
                  <a:pt x="91" y="125"/>
                  <a:pt x="84" y="120"/>
                  <a:pt x="77" y="115"/>
                </a:cubicBezTo>
                <a:cubicBezTo>
                  <a:pt x="75" y="110"/>
                  <a:pt x="74" y="105"/>
                  <a:pt x="72" y="100"/>
                </a:cubicBezTo>
                <a:cubicBezTo>
                  <a:pt x="75" y="103"/>
                  <a:pt x="78" y="106"/>
                  <a:pt x="81" y="108"/>
                </a:cubicBezTo>
                <a:cubicBezTo>
                  <a:pt x="84" y="111"/>
                  <a:pt x="87" y="114"/>
                  <a:pt x="90" y="117"/>
                </a:cubicBezTo>
                <a:cubicBezTo>
                  <a:pt x="90" y="118"/>
                  <a:pt x="91" y="118"/>
                  <a:pt x="92" y="119"/>
                </a:cubicBezTo>
                <a:cubicBezTo>
                  <a:pt x="92" y="119"/>
                  <a:pt x="92" y="119"/>
                  <a:pt x="92" y="119"/>
                </a:cubicBezTo>
                <a:cubicBezTo>
                  <a:pt x="91" y="119"/>
                  <a:pt x="92" y="120"/>
                  <a:pt x="92" y="120"/>
                </a:cubicBezTo>
                <a:cubicBezTo>
                  <a:pt x="93" y="120"/>
                  <a:pt x="93" y="120"/>
                  <a:pt x="93" y="120"/>
                </a:cubicBezTo>
                <a:cubicBezTo>
                  <a:pt x="94" y="124"/>
                  <a:pt x="96" y="127"/>
                  <a:pt x="97" y="130"/>
                </a:cubicBezTo>
                <a:moveTo>
                  <a:pt x="86" y="101"/>
                </a:moveTo>
                <a:cubicBezTo>
                  <a:pt x="81" y="96"/>
                  <a:pt x="76" y="91"/>
                  <a:pt x="71" y="85"/>
                </a:cubicBezTo>
                <a:cubicBezTo>
                  <a:pt x="75" y="86"/>
                  <a:pt x="79" y="88"/>
                  <a:pt x="83" y="89"/>
                </a:cubicBezTo>
                <a:cubicBezTo>
                  <a:pt x="84" y="93"/>
                  <a:pt x="85" y="97"/>
                  <a:pt x="86" y="101"/>
                </a:cubicBezTo>
                <a:moveTo>
                  <a:pt x="90" y="114"/>
                </a:moveTo>
                <a:cubicBezTo>
                  <a:pt x="88" y="112"/>
                  <a:pt x="85" y="109"/>
                  <a:pt x="82" y="107"/>
                </a:cubicBezTo>
                <a:cubicBezTo>
                  <a:pt x="79" y="103"/>
                  <a:pt x="75" y="100"/>
                  <a:pt x="71" y="97"/>
                </a:cubicBezTo>
                <a:cubicBezTo>
                  <a:pt x="71" y="96"/>
                  <a:pt x="71" y="96"/>
                  <a:pt x="71" y="96"/>
                </a:cubicBezTo>
                <a:cubicBezTo>
                  <a:pt x="70" y="93"/>
                  <a:pt x="69" y="89"/>
                  <a:pt x="68" y="85"/>
                </a:cubicBezTo>
                <a:cubicBezTo>
                  <a:pt x="73" y="92"/>
                  <a:pt x="79" y="98"/>
                  <a:pt x="86" y="104"/>
                </a:cubicBezTo>
                <a:cubicBezTo>
                  <a:pt x="87" y="105"/>
                  <a:pt x="87" y="105"/>
                  <a:pt x="87" y="105"/>
                </a:cubicBezTo>
                <a:cubicBezTo>
                  <a:pt x="88" y="108"/>
                  <a:pt x="89" y="111"/>
                  <a:pt x="90" y="114"/>
                </a:cubicBezTo>
                <a:moveTo>
                  <a:pt x="83" y="84"/>
                </a:moveTo>
                <a:cubicBezTo>
                  <a:pt x="78" y="83"/>
                  <a:pt x="73" y="81"/>
                  <a:pt x="68" y="79"/>
                </a:cubicBezTo>
                <a:cubicBezTo>
                  <a:pt x="69" y="78"/>
                  <a:pt x="71" y="76"/>
                  <a:pt x="73" y="74"/>
                </a:cubicBezTo>
                <a:cubicBezTo>
                  <a:pt x="76" y="77"/>
                  <a:pt x="80" y="81"/>
                  <a:pt x="83" y="84"/>
                </a:cubicBezTo>
                <a:moveTo>
                  <a:pt x="85" y="83"/>
                </a:moveTo>
                <a:cubicBezTo>
                  <a:pt x="82" y="80"/>
                  <a:pt x="78" y="76"/>
                  <a:pt x="75" y="72"/>
                </a:cubicBezTo>
                <a:cubicBezTo>
                  <a:pt x="76" y="72"/>
                  <a:pt x="77" y="71"/>
                  <a:pt x="78" y="70"/>
                </a:cubicBezTo>
                <a:cubicBezTo>
                  <a:pt x="78" y="69"/>
                  <a:pt x="79" y="69"/>
                  <a:pt x="80" y="68"/>
                </a:cubicBezTo>
                <a:cubicBezTo>
                  <a:pt x="82" y="72"/>
                  <a:pt x="86" y="76"/>
                  <a:pt x="90" y="79"/>
                </a:cubicBezTo>
                <a:cubicBezTo>
                  <a:pt x="89" y="80"/>
                  <a:pt x="88" y="81"/>
                  <a:pt x="87" y="82"/>
                </a:cubicBezTo>
                <a:cubicBezTo>
                  <a:pt x="86" y="83"/>
                  <a:pt x="86" y="83"/>
                  <a:pt x="85" y="83"/>
                </a:cubicBezTo>
                <a:moveTo>
                  <a:pt x="91" y="77"/>
                </a:moveTo>
                <a:cubicBezTo>
                  <a:pt x="87" y="74"/>
                  <a:pt x="84" y="71"/>
                  <a:pt x="81" y="67"/>
                </a:cubicBezTo>
                <a:cubicBezTo>
                  <a:pt x="83" y="65"/>
                  <a:pt x="84" y="64"/>
                  <a:pt x="86" y="63"/>
                </a:cubicBezTo>
                <a:cubicBezTo>
                  <a:pt x="88" y="66"/>
                  <a:pt x="91" y="70"/>
                  <a:pt x="93" y="74"/>
                </a:cubicBezTo>
                <a:cubicBezTo>
                  <a:pt x="93" y="74"/>
                  <a:pt x="93" y="74"/>
                  <a:pt x="93" y="74"/>
                </a:cubicBezTo>
                <a:cubicBezTo>
                  <a:pt x="93" y="74"/>
                  <a:pt x="93" y="75"/>
                  <a:pt x="94" y="75"/>
                </a:cubicBezTo>
                <a:cubicBezTo>
                  <a:pt x="93" y="76"/>
                  <a:pt x="92" y="77"/>
                  <a:pt x="91" y="77"/>
                </a:cubicBezTo>
                <a:moveTo>
                  <a:pt x="96" y="73"/>
                </a:moveTo>
                <a:cubicBezTo>
                  <a:pt x="93" y="69"/>
                  <a:pt x="90" y="65"/>
                  <a:pt x="87" y="61"/>
                </a:cubicBezTo>
                <a:cubicBezTo>
                  <a:pt x="89" y="60"/>
                  <a:pt x="91" y="58"/>
                  <a:pt x="93" y="56"/>
                </a:cubicBezTo>
                <a:cubicBezTo>
                  <a:pt x="96" y="60"/>
                  <a:pt x="98" y="64"/>
                  <a:pt x="101" y="68"/>
                </a:cubicBezTo>
                <a:cubicBezTo>
                  <a:pt x="100" y="70"/>
                  <a:pt x="98" y="72"/>
                  <a:pt x="96" y="73"/>
                </a:cubicBezTo>
                <a:moveTo>
                  <a:pt x="103" y="67"/>
                </a:moveTo>
                <a:cubicBezTo>
                  <a:pt x="100" y="63"/>
                  <a:pt x="97" y="59"/>
                  <a:pt x="94" y="55"/>
                </a:cubicBezTo>
                <a:cubicBezTo>
                  <a:pt x="94" y="55"/>
                  <a:pt x="94" y="55"/>
                  <a:pt x="94" y="55"/>
                </a:cubicBezTo>
                <a:cubicBezTo>
                  <a:pt x="99" y="56"/>
                  <a:pt x="105" y="59"/>
                  <a:pt x="110" y="61"/>
                </a:cubicBezTo>
                <a:cubicBezTo>
                  <a:pt x="108" y="63"/>
                  <a:pt x="105" y="65"/>
                  <a:pt x="103" y="67"/>
                </a:cubicBezTo>
                <a:moveTo>
                  <a:pt x="60" y="31"/>
                </a:moveTo>
                <a:cubicBezTo>
                  <a:pt x="49" y="25"/>
                  <a:pt x="39" y="18"/>
                  <a:pt x="30" y="12"/>
                </a:cubicBezTo>
                <a:cubicBezTo>
                  <a:pt x="34" y="13"/>
                  <a:pt x="37" y="14"/>
                  <a:pt x="41" y="15"/>
                </a:cubicBezTo>
                <a:cubicBezTo>
                  <a:pt x="47" y="21"/>
                  <a:pt x="53" y="26"/>
                  <a:pt x="60" y="31"/>
                </a:cubicBezTo>
                <a:moveTo>
                  <a:pt x="5" y="120"/>
                </a:moveTo>
                <a:cubicBezTo>
                  <a:pt x="5" y="119"/>
                  <a:pt x="5" y="119"/>
                  <a:pt x="5" y="118"/>
                </a:cubicBezTo>
                <a:cubicBezTo>
                  <a:pt x="5" y="82"/>
                  <a:pt x="13" y="39"/>
                  <a:pt x="15" y="7"/>
                </a:cubicBezTo>
                <a:cubicBezTo>
                  <a:pt x="34" y="20"/>
                  <a:pt x="62" y="40"/>
                  <a:pt x="90" y="52"/>
                </a:cubicBezTo>
                <a:cubicBezTo>
                  <a:pt x="83" y="59"/>
                  <a:pt x="77" y="64"/>
                  <a:pt x="72" y="69"/>
                </a:cubicBezTo>
                <a:cubicBezTo>
                  <a:pt x="69" y="71"/>
                  <a:pt x="67" y="74"/>
                  <a:pt x="65" y="75"/>
                </a:cubicBezTo>
                <a:cubicBezTo>
                  <a:pt x="64" y="76"/>
                  <a:pt x="64" y="77"/>
                  <a:pt x="63" y="78"/>
                </a:cubicBezTo>
                <a:cubicBezTo>
                  <a:pt x="63" y="78"/>
                  <a:pt x="63" y="79"/>
                  <a:pt x="62" y="79"/>
                </a:cubicBezTo>
                <a:cubicBezTo>
                  <a:pt x="62" y="79"/>
                  <a:pt x="62" y="80"/>
                  <a:pt x="62" y="81"/>
                </a:cubicBezTo>
                <a:cubicBezTo>
                  <a:pt x="62" y="81"/>
                  <a:pt x="62" y="81"/>
                  <a:pt x="62" y="81"/>
                </a:cubicBezTo>
                <a:cubicBezTo>
                  <a:pt x="73" y="131"/>
                  <a:pt x="99" y="164"/>
                  <a:pt x="128" y="184"/>
                </a:cubicBezTo>
                <a:cubicBezTo>
                  <a:pt x="156" y="204"/>
                  <a:pt x="188" y="212"/>
                  <a:pt x="209" y="212"/>
                </a:cubicBezTo>
                <a:cubicBezTo>
                  <a:pt x="210" y="212"/>
                  <a:pt x="211" y="212"/>
                  <a:pt x="212" y="212"/>
                </a:cubicBezTo>
                <a:cubicBezTo>
                  <a:pt x="212" y="212"/>
                  <a:pt x="212" y="212"/>
                  <a:pt x="212" y="212"/>
                </a:cubicBezTo>
                <a:cubicBezTo>
                  <a:pt x="212" y="214"/>
                  <a:pt x="213" y="217"/>
                  <a:pt x="213" y="221"/>
                </a:cubicBezTo>
                <a:cubicBezTo>
                  <a:pt x="213" y="224"/>
                  <a:pt x="212" y="227"/>
                  <a:pt x="212" y="230"/>
                </a:cubicBezTo>
                <a:cubicBezTo>
                  <a:pt x="212" y="231"/>
                  <a:pt x="211" y="232"/>
                  <a:pt x="211" y="232"/>
                </a:cubicBezTo>
                <a:cubicBezTo>
                  <a:pt x="211" y="233"/>
                  <a:pt x="211" y="233"/>
                  <a:pt x="211" y="233"/>
                </a:cubicBezTo>
                <a:cubicBezTo>
                  <a:pt x="208" y="233"/>
                  <a:pt x="204" y="233"/>
                  <a:pt x="200" y="233"/>
                </a:cubicBezTo>
                <a:cubicBezTo>
                  <a:pt x="200" y="233"/>
                  <a:pt x="200" y="233"/>
                  <a:pt x="199" y="233"/>
                </a:cubicBezTo>
                <a:cubicBezTo>
                  <a:pt x="174" y="233"/>
                  <a:pt x="138" y="225"/>
                  <a:pt x="105" y="204"/>
                </a:cubicBezTo>
                <a:cubicBezTo>
                  <a:pt x="76" y="187"/>
                  <a:pt x="50" y="160"/>
                  <a:pt x="36" y="123"/>
                </a:cubicBezTo>
                <a:cubicBezTo>
                  <a:pt x="36" y="122"/>
                  <a:pt x="36" y="122"/>
                  <a:pt x="36" y="122"/>
                </a:cubicBezTo>
                <a:cubicBezTo>
                  <a:pt x="34" y="117"/>
                  <a:pt x="33" y="112"/>
                  <a:pt x="32" y="107"/>
                </a:cubicBezTo>
                <a:cubicBezTo>
                  <a:pt x="31" y="106"/>
                  <a:pt x="31" y="106"/>
                  <a:pt x="30" y="106"/>
                </a:cubicBezTo>
                <a:cubicBezTo>
                  <a:pt x="30" y="105"/>
                  <a:pt x="30" y="105"/>
                  <a:pt x="29" y="105"/>
                </a:cubicBezTo>
                <a:cubicBezTo>
                  <a:pt x="29" y="105"/>
                  <a:pt x="29" y="105"/>
                  <a:pt x="28" y="106"/>
                </a:cubicBezTo>
                <a:cubicBezTo>
                  <a:pt x="19" y="111"/>
                  <a:pt x="13" y="115"/>
                  <a:pt x="5" y="120"/>
                </a:cubicBezTo>
                <a:moveTo>
                  <a:pt x="13" y="0"/>
                </a:moveTo>
                <a:cubicBezTo>
                  <a:pt x="13" y="0"/>
                  <a:pt x="13" y="0"/>
                  <a:pt x="12" y="0"/>
                </a:cubicBezTo>
                <a:cubicBezTo>
                  <a:pt x="12" y="1"/>
                  <a:pt x="11" y="2"/>
                  <a:pt x="11" y="2"/>
                </a:cubicBezTo>
                <a:cubicBezTo>
                  <a:pt x="9" y="34"/>
                  <a:pt x="0" y="80"/>
                  <a:pt x="0" y="118"/>
                </a:cubicBezTo>
                <a:cubicBezTo>
                  <a:pt x="0" y="120"/>
                  <a:pt x="0" y="121"/>
                  <a:pt x="0" y="123"/>
                </a:cubicBezTo>
                <a:cubicBezTo>
                  <a:pt x="0" y="123"/>
                  <a:pt x="0" y="123"/>
                  <a:pt x="0" y="123"/>
                </a:cubicBezTo>
                <a:cubicBezTo>
                  <a:pt x="0" y="124"/>
                  <a:pt x="0" y="126"/>
                  <a:pt x="1" y="126"/>
                </a:cubicBezTo>
                <a:cubicBezTo>
                  <a:pt x="8" y="129"/>
                  <a:pt x="14" y="131"/>
                  <a:pt x="21" y="134"/>
                </a:cubicBezTo>
                <a:cubicBezTo>
                  <a:pt x="21" y="134"/>
                  <a:pt x="22" y="134"/>
                  <a:pt x="22" y="134"/>
                </a:cubicBezTo>
                <a:cubicBezTo>
                  <a:pt x="22" y="134"/>
                  <a:pt x="23" y="134"/>
                  <a:pt x="23" y="133"/>
                </a:cubicBezTo>
                <a:cubicBezTo>
                  <a:pt x="27" y="131"/>
                  <a:pt x="30" y="129"/>
                  <a:pt x="33" y="126"/>
                </a:cubicBezTo>
                <a:cubicBezTo>
                  <a:pt x="47" y="164"/>
                  <a:pt x="74" y="190"/>
                  <a:pt x="103" y="208"/>
                </a:cubicBezTo>
                <a:cubicBezTo>
                  <a:pt x="136" y="229"/>
                  <a:pt x="173" y="238"/>
                  <a:pt x="200" y="238"/>
                </a:cubicBezTo>
                <a:cubicBezTo>
                  <a:pt x="204" y="238"/>
                  <a:pt x="208" y="238"/>
                  <a:pt x="212" y="237"/>
                </a:cubicBezTo>
                <a:cubicBezTo>
                  <a:pt x="212" y="237"/>
                  <a:pt x="212" y="237"/>
                  <a:pt x="212" y="237"/>
                </a:cubicBezTo>
                <a:cubicBezTo>
                  <a:pt x="216" y="237"/>
                  <a:pt x="219" y="236"/>
                  <a:pt x="221" y="236"/>
                </a:cubicBezTo>
                <a:cubicBezTo>
                  <a:pt x="223" y="236"/>
                  <a:pt x="225" y="235"/>
                  <a:pt x="227" y="235"/>
                </a:cubicBezTo>
                <a:cubicBezTo>
                  <a:pt x="228" y="234"/>
                  <a:pt x="229" y="234"/>
                  <a:pt x="229" y="233"/>
                </a:cubicBezTo>
                <a:cubicBezTo>
                  <a:pt x="229" y="231"/>
                  <a:pt x="229" y="228"/>
                  <a:pt x="230" y="225"/>
                </a:cubicBezTo>
                <a:cubicBezTo>
                  <a:pt x="230" y="221"/>
                  <a:pt x="230" y="217"/>
                  <a:pt x="230" y="213"/>
                </a:cubicBezTo>
                <a:cubicBezTo>
                  <a:pt x="230" y="211"/>
                  <a:pt x="230" y="209"/>
                  <a:pt x="230" y="208"/>
                </a:cubicBezTo>
                <a:cubicBezTo>
                  <a:pt x="230" y="207"/>
                  <a:pt x="229" y="206"/>
                  <a:pt x="228" y="206"/>
                </a:cubicBezTo>
                <a:cubicBezTo>
                  <a:pt x="228" y="206"/>
                  <a:pt x="228" y="206"/>
                  <a:pt x="227" y="206"/>
                </a:cubicBezTo>
                <a:cubicBezTo>
                  <a:pt x="227" y="206"/>
                  <a:pt x="227" y="206"/>
                  <a:pt x="227" y="206"/>
                </a:cubicBezTo>
                <a:cubicBezTo>
                  <a:pt x="203" y="200"/>
                  <a:pt x="173" y="194"/>
                  <a:pt x="147" y="177"/>
                </a:cubicBezTo>
                <a:cubicBezTo>
                  <a:pt x="121" y="161"/>
                  <a:pt x="98" y="134"/>
                  <a:pt x="87" y="88"/>
                </a:cubicBezTo>
                <a:cubicBezTo>
                  <a:pt x="87" y="88"/>
                  <a:pt x="88" y="87"/>
                  <a:pt x="88" y="87"/>
                </a:cubicBezTo>
                <a:cubicBezTo>
                  <a:pt x="90" y="85"/>
                  <a:pt x="95" y="80"/>
                  <a:pt x="101" y="75"/>
                </a:cubicBezTo>
                <a:cubicBezTo>
                  <a:pt x="106" y="70"/>
                  <a:pt x="112" y="65"/>
                  <a:pt x="115" y="62"/>
                </a:cubicBezTo>
                <a:cubicBezTo>
                  <a:pt x="115" y="62"/>
                  <a:pt x="115" y="62"/>
                  <a:pt x="115" y="62"/>
                </a:cubicBezTo>
                <a:cubicBezTo>
                  <a:pt x="116" y="61"/>
                  <a:pt x="116" y="61"/>
                  <a:pt x="116" y="61"/>
                </a:cubicBezTo>
                <a:cubicBezTo>
                  <a:pt x="116" y="61"/>
                  <a:pt x="116" y="61"/>
                  <a:pt x="116" y="61"/>
                </a:cubicBezTo>
                <a:cubicBezTo>
                  <a:pt x="116" y="61"/>
                  <a:pt x="116" y="61"/>
                  <a:pt x="116" y="61"/>
                </a:cubicBezTo>
                <a:cubicBezTo>
                  <a:pt x="116" y="60"/>
                  <a:pt x="116" y="60"/>
                  <a:pt x="116" y="60"/>
                </a:cubicBezTo>
                <a:cubicBezTo>
                  <a:pt x="116" y="60"/>
                  <a:pt x="116" y="60"/>
                  <a:pt x="116" y="60"/>
                </a:cubicBezTo>
                <a:cubicBezTo>
                  <a:pt x="116" y="60"/>
                  <a:pt x="116" y="60"/>
                  <a:pt x="116" y="60"/>
                </a:cubicBezTo>
                <a:cubicBezTo>
                  <a:pt x="116" y="59"/>
                  <a:pt x="116" y="59"/>
                  <a:pt x="116" y="59"/>
                </a:cubicBezTo>
                <a:cubicBezTo>
                  <a:pt x="116" y="59"/>
                  <a:pt x="116" y="59"/>
                  <a:pt x="116" y="59"/>
                </a:cubicBezTo>
                <a:cubicBezTo>
                  <a:pt x="115" y="58"/>
                  <a:pt x="115" y="58"/>
                  <a:pt x="115" y="58"/>
                </a:cubicBezTo>
                <a:cubicBezTo>
                  <a:pt x="115" y="58"/>
                  <a:pt x="115" y="58"/>
                  <a:pt x="115" y="58"/>
                </a:cubicBezTo>
                <a:cubicBezTo>
                  <a:pt x="115" y="58"/>
                  <a:pt x="115" y="58"/>
                  <a:pt x="115" y="58"/>
                </a:cubicBezTo>
                <a:cubicBezTo>
                  <a:pt x="115" y="58"/>
                  <a:pt x="115" y="58"/>
                  <a:pt x="115" y="58"/>
                </a:cubicBezTo>
                <a:cubicBezTo>
                  <a:pt x="115" y="58"/>
                  <a:pt x="115" y="58"/>
                  <a:pt x="115" y="58"/>
                </a:cubicBezTo>
                <a:cubicBezTo>
                  <a:pt x="114" y="58"/>
                  <a:pt x="114" y="58"/>
                  <a:pt x="113" y="57"/>
                </a:cubicBezTo>
                <a:cubicBezTo>
                  <a:pt x="87" y="45"/>
                  <a:pt x="62" y="29"/>
                  <a:pt x="43" y="11"/>
                </a:cubicBezTo>
                <a:cubicBezTo>
                  <a:pt x="42" y="11"/>
                  <a:pt x="42" y="11"/>
                  <a:pt x="42" y="11"/>
                </a:cubicBezTo>
                <a:cubicBezTo>
                  <a:pt x="34" y="8"/>
                  <a:pt x="25" y="5"/>
                  <a:pt x="17" y="2"/>
                </a:cubicBezTo>
                <a:cubicBezTo>
                  <a:pt x="16" y="2"/>
                  <a:pt x="15" y="1"/>
                  <a:pt x="15" y="1"/>
                </a:cubicBezTo>
                <a:cubicBezTo>
                  <a:pt x="14" y="0"/>
                  <a:pt x="14" y="0"/>
                  <a:pt x="13" y="0"/>
                </a:cubicBezTo>
              </a:path>
            </a:pathLst>
          </a:custGeom>
          <a:solidFill>
            <a:srgbClr val="B2B2B2"/>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32" name="Freeform 879"/>
          <p:cNvSpPr>
            <a:spLocks noEditPoints="1"/>
          </p:cNvSpPr>
          <p:nvPr/>
        </p:nvSpPr>
        <p:spPr bwMode="auto">
          <a:xfrm>
            <a:off x="3209514" y="3556784"/>
            <a:ext cx="110831" cy="112240"/>
          </a:xfrm>
          <a:custGeom>
            <a:avLst/>
            <a:gdLst>
              <a:gd name="T0" fmla="*/ 37 w 100"/>
              <a:gd name="T1" fmla="*/ 97 h 101"/>
              <a:gd name="T2" fmla="*/ 7 w 100"/>
              <a:gd name="T3" fmla="*/ 88 h 101"/>
              <a:gd name="T4" fmla="*/ 4 w 100"/>
              <a:gd name="T5" fmla="*/ 67 h 101"/>
              <a:gd name="T6" fmla="*/ 6 w 100"/>
              <a:gd name="T7" fmla="*/ 33 h 101"/>
              <a:gd name="T8" fmla="*/ 13 w 100"/>
              <a:gd name="T9" fmla="*/ 20 h 101"/>
              <a:gd name="T10" fmla="*/ 45 w 100"/>
              <a:gd name="T11" fmla="*/ 16 h 101"/>
              <a:gd name="T12" fmla="*/ 75 w 100"/>
              <a:gd name="T13" fmla="*/ 19 h 101"/>
              <a:gd name="T14" fmla="*/ 40 w 100"/>
              <a:gd name="T15" fmla="*/ 48 h 101"/>
              <a:gd name="T16" fmla="*/ 31 w 100"/>
              <a:gd name="T17" fmla="*/ 31 h 101"/>
              <a:gd name="T18" fmla="*/ 20 w 100"/>
              <a:gd name="T19" fmla="*/ 43 h 101"/>
              <a:gd name="T20" fmla="*/ 20 w 100"/>
              <a:gd name="T21" fmla="*/ 46 h 101"/>
              <a:gd name="T22" fmla="*/ 45 w 100"/>
              <a:gd name="T23" fmla="*/ 83 h 101"/>
              <a:gd name="T24" fmla="*/ 87 w 100"/>
              <a:gd name="T25" fmla="*/ 27 h 101"/>
              <a:gd name="T26" fmla="*/ 89 w 100"/>
              <a:gd name="T27" fmla="*/ 48 h 101"/>
              <a:gd name="T28" fmla="*/ 85 w 100"/>
              <a:gd name="T29" fmla="*/ 83 h 101"/>
              <a:gd name="T30" fmla="*/ 66 w 100"/>
              <a:gd name="T31" fmla="*/ 96 h 101"/>
              <a:gd name="T32" fmla="*/ 46 w 100"/>
              <a:gd name="T33" fmla="*/ 66 h 101"/>
              <a:gd name="T34" fmla="*/ 88 w 100"/>
              <a:gd name="T35" fmla="*/ 7 h 101"/>
              <a:gd name="T36" fmla="*/ 94 w 100"/>
              <a:gd name="T37" fmla="*/ 15 h 101"/>
              <a:gd name="T38" fmla="*/ 24 w 100"/>
              <a:gd name="T39" fmla="*/ 45 h 101"/>
              <a:gd name="T40" fmla="*/ 37 w 100"/>
              <a:gd name="T41" fmla="*/ 49 h 101"/>
              <a:gd name="T42" fmla="*/ 46 w 100"/>
              <a:gd name="T43" fmla="*/ 66 h 101"/>
              <a:gd name="T44" fmla="*/ 87 w 100"/>
              <a:gd name="T45" fmla="*/ 3 h 101"/>
              <a:gd name="T46" fmla="*/ 56 w 100"/>
              <a:gd name="T47" fmla="*/ 12 h 101"/>
              <a:gd name="T48" fmla="*/ 22 w 100"/>
              <a:gd name="T49" fmla="*/ 14 h 101"/>
              <a:gd name="T50" fmla="*/ 4 w 100"/>
              <a:gd name="T51" fmla="*/ 23 h 101"/>
              <a:gd name="T52" fmla="*/ 0 w 100"/>
              <a:gd name="T53" fmla="*/ 67 h 101"/>
              <a:gd name="T54" fmla="*/ 4 w 100"/>
              <a:gd name="T55" fmla="*/ 90 h 101"/>
              <a:gd name="T56" fmla="*/ 37 w 100"/>
              <a:gd name="T57" fmla="*/ 101 h 101"/>
              <a:gd name="T58" fmla="*/ 67 w 100"/>
              <a:gd name="T59" fmla="*/ 100 h 101"/>
              <a:gd name="T60" fmla="*/ 88 w 100"/>
              <a:gd name="T61" fmla="*/ 85 h 101"/>
              <a:gd name="T62" fmla="*/ 93 w 100"/>
              <a:gd name="T63" fmla="*/ 48 h 101"/>
              <a:gd name="T64" fmla="*/ 93 w 100"/>
              <a:gd name="T65" fmla="*/ 32 h 101"/>
              <a:gd name="T66" fmla="*/ 90 w 100"/>
              <a:gd name="T67" fmla="*/ 25 h 101"/>
              <a:gd name="T68" fmla="*/ 100 w 100"/>
              <a:gd name="T69" fmla="*/ 14 h 101"/>
              <a:gd name="T70" fmla="*/ 93 w 100"/>
              <a:gd name="T71" fmla="*/ 9 h 101"/>
              <a:gd name="T72" fmla="*/ 89 w 100"/>
              <a:gd name="T7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0" h="101">
                <a:moveTo>
                  <a:pt x="50" y="97"/>
                </a:moveTo>
                <a:cubicBezTo>
                  <a:pt x="46" y="97"/>
                  <a:pt x="41" y="97"/>
                  <a:pt x="37" y="97"/>
                </a:cubicBezTo>
                <a:cubicBezTo>
                  <a:pt x="32" y="97"/>
                  <a:pt x="25" y="97"/>
                  <a:pt x="20" y="95"/>
                </a:cubicBezTo>
                <a:cubicBezTo>
                  <a:pt x="15" y="94"/>
                  <a:pt x="10" y="92"/>
                  <a:pt x="7" y="88"/>
                </a:cubicBezTo>
                <a:cubicBezTo>
                  <a:pt x="4" y="84"/>
                  <a:pt x="3" y="79"/>
                  <a:pt x="3" y="73"/>
                </a:cubicBezTo>
                <a:cubicBezTo>
                  <a:pt x="3" y="71"/>
                  <a:pt x="4" y="69"/>
                  <a:pt x="4" y="67"/>
                </a:cubicBezTo>
                <a:cubicBezTo>
                  <a:pt x="4" y="62"/>
                  <a:pt x="4" y="53"/>
                  <a:pt x="5" y="45"/>
                </a:cubicBezTo>
                <a:cubicBezTo>
                  <a:pt x="5" y="40"/>
                  <a:pt x="5" y="36"/>
                  <a:pt x="6" y="33"/>
                </a:cubicBezTo>
                <a:cubicBezTo>
                  <a:pt x="6" y="29"/>
                  <a:pt x="7" y="27"/>
                  <a:pt x="8" y="25"/>
                </a:cubicBezTo>
                <a:cubicBezTo>
                  <a:pt x="9" y="23"/>
                  <a:pt x="10" y="22"/>
                  <a:pt x="13" y="20"/>
                </a:cubicBezTo>
                <a:cubicBezTo>
                  <a:pt x="17" y="19"/>
                  <a:pt x="22" y="17"/>
                  <a:pt x="28" y="17"/>
                </a:cubicBezTo>
                <a:cubicBezTo>
                  <a:pt x="33" y="16"/>
                  <a:pt x="39" y="16"/>
                  <a:pt x="45" y="16"/>
                </a:cubicBezTo>
                <a:cubicBezTo>
                  <a:pt x="50" y="16"/>
                  <a:pt x="54" y="16"/>
                  <a:pt x="56" y="16"/>
                </a:cubicBezTo>
                <a:cubicBezTo>
                  <a:pt x="66" y="16"/>
                  <a:pt x="70" y="17"/>
                  <a:pt x="75" y="19"/>
                </a:cubicBezTo>
                <a:cubicBezTo>
                  <a:pt x="66" y="30"/>
                  <a:pt x="57" y="43"/>
                  <a:pt x="46" y="60"/>
                </a:cubicBezTo>
                <a:cubicBezTo>
                  <a:pt x="44" y="56"/>
                  <a:pt x="42" y="52"/>
                  <a:pt x="40" y="48"/>
                </a:cubicBezTo>
                <a:cubicBezTo>
                  <a:pt x="37" y="42"/>
                  <a:pt x="35" y="36"/>
                  <a:pt x="33" y="33"/>
                </a:cubicBezTo>
                <a:cubicBezTo>
                  <a:pt x="31" y="31"/>
                  <a:pt x="31" y="31"/>
                  <a:pt x="31" y="31"/>
                </a:cubicBezTo>
                <a:cubicBezTo>
                  <a:pt x="30" y="33"/>
                  <a:pt x="30" y="33"/>
                  <a:pt x="30" y="33"/>
                </a:cubicBezTo>
                <a:cubicBezTo>
                  <a:pt x="27" y="37"/>
                  <a:pt x="24" y="40"/>
                  <a:pt x="20" y="43"/>
                </a:cubicBezTo>
                <a:cubicBezTo>
                  <a:pt x="19" y="45"/>
                  <a:pt x="19" y="45"/>
                  <a:pt x="19" y="45"/>
                </a:cubicBezTo>
                <a:cubicBezTo>
                  <a:pt x="20" y="46"/>
                  <a:pt x="20" y="46"/>
                  <a:pt x="20" y="46"/>
                </a:cubicBezTo>
                <a:cubicBezTo>
                  <a:pt x="25" y="52"/>
                  <a:pt x="39" y="69"/>
                  <a:pt x="44" y="80"/>
                </a:cubicBezTo>
                <a:cubicBezTo>
                  <a:pt x="45" y="83"/>
                  <a:pt x="45" y="83"/>
                  <a:pt x="45" y="83"/>
                </a:cubicBezTo>
                <a:cubicBezTo>
                  <a:pt x="47" y="80"/>
                  <a:pt x="47" y="80"/>
                  <a:pt x="47" y="80"/>
                </a:cubicBezTo>
                <a:cubicBezTo>
                  <a:pt x="59" y="62"/>
                  <a:pt x="73" y="44"/>
                  <a:pt x="87" y="27"/>
                </a:cubicBezTo>
                <a:cubicBezTo>
                  <a:pt x="88" y="28"/>
                  <a:pt x="89" y="29"/>
                  <a:pt x="89" y="32"/>
                </a:cubicBezTo>
                <a:cubicBezTo>
                  <a:pt x="89" y="38"/>
                  <a:pt x="89" y="43"/>
                  <a:pt x="89" y="48"/>
                </a:cubicBezTo>
                <a:cubicBezTo>
                  <a:pt x="89" y="56"/>
                  <a:pt x="89" y="64"/>
                  <a:pt x="88" y="74"/>
                </a:cubicBezTo>
                <a:cubicBezTo>
                  <a:pt x="87" y="78"/>
                  <a:pt x="86" y="81"/>
                  <a:pt x="85" y="83"/>
                </a:cubicBezTo>
                <a:cubicBezTo>
                  <a:pt x="84" y="85"/>
                  <a:pt x="82" y="88"/>
                  <a:pt x="79" y="90"/>
                </a:cubicBezTo>
                <a:cubicBezTo>
                  <a:pt x="76" y="93"/>
                  <a:pt x="71" y="95"/>
                  <a:pt x="66" y="96"/>
                </a:cubicBezTo>
                <a:cubicBezTo>
                  <a:pt x="61" y="97"/>
                  <a:pt x="56" y="97"/>
                  <a:pt x="50" y="97"/>
                </a:cubicBezTo>
                <a:moveTo>
                  <a:pt x="46" y="66"/>
                </a:moveTo>
                <a:cubicBezTo>
                  <a:pt x="48" y="64"/>
                  <a:pt x="48" y="64"/>
                  <a:pt x="48" y="64"/>
                </a:cubicBezTo>
                <a:cubicBezTo>
                  <a:pt x="64" y="40"/>
                  <a:pt x="74" y="24"/>
                  <a:pt x="88" y="7"/>
                </a:cubicBezTo>
                <a:cubicBezTo>
                  <a:pt x="89" y="9"/>
                  <a:pt x="89" y="10"/>
                  <a:pt x="90" y="11"/>
                </a:cubicBezTo>
                <a:cubicBezTo>
                  <a:pt x="91" y="12"/>
                  <a:pt x="93" y="13"/>
                  <a:pt x="94" y="15"/>
                </a:cubicBezTo>
                <a:cubicBezTo>
                  <a:pt x="76" y="34"/>
                  <a:pt x="60" y="54"/>
                  <a:pt x="46" y="76"/>
                </a:cubicBezTo>
                <a:cubicBezTo>
                  <a:pt x="40" y="65"/>
                  <a:pt x="29" y="51"/>
                  <a:pt x="24" y="45"/>
                </a:cubicBezTo>
                <a:cubicBezTo>
                  <a:pt x="26" y="42"/>
                  <a:pt x="29" y="40"/>
                  <a:pt x="31" y="37"/>
                </a:cubicBezTo>
                <a:cubicBezTo>
                  <a:pt x="33" y="40"/>
                  <a:pt x="35" y="45"/>
                  <a:pt x="37" y="49"/>
                </a:cubicBezTo>
                <a:cubicBezTo>
                  <a:pt x="40" y="55"/>
                  <a:pt x="42" y="60"/>
                  <a:pt x="45" y="64"/>
                </a:cubicBezTo>
                <a:cubicBezTo>
                  <a:pt x="46" y="66"/>
                  <a:pt x="46" y="66"/>
                  <a:pt x="46" y="66"/>
                </a:cubicBezTo>
                <a:moveTo>
                  <a:pt x="89" y="0"/>
                </a:moveTo>
                <a:cubicBezTo>
                  <a:pt x="87" y="3"/>
                  <a:pt x="87" y="3"/>
                  <a:pt x="87" y="3"/>
                </a:cubicBezTo>
                <a:cubicBezTo>
                  <a:pt x="83" y="7"/>
                  <a:pt x="80" y="11"/>
                  <a:pt x="77" y="16"/>
                </a:cubicBezTo>
                <a:cubicBezTo>
                  <a:pt x="72" y="14"/>
                  <a:pt x="67" y="13"/>
                  <a:pt x="56" y="12"/>
                </a:cubicBezTo>
                <a:cubicBezTo>
                  <a:pt x="54" y="12"/>
                  <a:pt x="50" y="12"/>
                  <a:pt x="45" y="12"/>
                </a:cubicBezTo>
                <a:cubicBezTo>
                  <a:pt x="38" y="12"/>
                  <a:pt x="29" y="12"/>
                  <a:pt x="22" y="14"/>
                </a:cubicBezTo>
                <a:cubicBezTo>
                  <a:pt x="18" y="15"/>
                  <a:pt x="14" y="16"/>
                  <a:pt x="11" y="17"/>
                </a:cubicBezTo>
                <a:cubicBezTo>
                  <a:pt x="8" y="19"/>
                  <a:pt x="6" y="21"/>
                  <a:pt x="4" y="23"/>
                </a:cubicBezTo>
                <a:cubicBezTo>
                  <a:pt x="3" y="26"/>
                  <a:pt x="3" y="29"/>
                  <a:pt x="2" y="32"/>
                </a:cubicBezTo>
                <a:cubicBezTo>
                  <a:pt x="1" y="43"/>
                  <a:pt x="1" y="60"/>
                  <a:pt x="0" y="67"/>
                </a:cubicBezTo>
                <a:cubicBezTo>
                  <a:pt x="0" y="69"/>
                  <a:pt x="0" y="71"/>
                  <a:pt x="0" y="73"/>
                </a:cubicBezTo>
                <a:cubicBezTo>
                  <a:pt x="0" y="79"/>
                  <a:pt x="1" y="85"/>
                  <a:pt x="4" y="90"/>
                </a:cubicBezTo>
                <a:cubicBezTo>
                  <a:pt x="8" y="95"/>
                  <a:pt x="13" y="97"/>
                  <a:pt x="19" y="99"/>
                </a:cubicBezTo>
                <a:cubicBezTo>
                  <a:pt x="25" y="100"/>
                  <a:pt x="31" y="101"/>
                  <a:pt x="37" y="101"/>
                </a:cubicBezTo>
                <a:cubicBezTo>
                  <a:pt x="41" y="101"/>
                  <a:pt x="46" y="101"/>
                  <a:pt x="50" y="101"/>
                </a:cubicBezTo>
                <a:cubicBezTo>
                  <a:pt x="56" y="101"/>
                  <a:pt x="62" y="101"/>
                  <a:pt x="67" y="100"/>
                </a:cubicBezTo>
                <a:cubicBezTo>
                  <a:pt x="72" y="99"/>
                  <a:pt x="77" y="97"/>
                  <a:pt x="81" y="93"/>
                </a:cubicBezTo>
                <a:cubicBezTo>
                  <a:pt x="85" y="90"/>
                  <a:pt x="87" y="88"/>
                  <a:pt x="88" y="85"/>
                </a:cubicBezTo>
                <a:cubicBezTo>
                  <a:pt x="90" y="82"/>
                  <a:pt x="90" y="79"/>
                  <a:pt x="91" y="75"/>
                </a:cubicBezTo>
                <a:cubicBezTo>
                  <a:pt x="93" y="65"/>
                  <a:pt x="93" y="56"/>
                  <a:pt x="93" y="48"/>
                </a:cubicBezTo>
                <a:cubicBezTo>
                  <a:pt x="93" y="43"/>
                  <a:pt x="93" y="38"/>
                  <a:pt x="93" y="32"/>
                </a:cubicBezTo>
                <a:cubicBezTo>
                  <a:pt x="93" y="32"/>
                  <a:pt x="93" y="32"/>
                  <a:pt x="93" y="32"/>
                </a:cubicBezTo>
                <a:cubicBezTo>
                  <a:pt x="93" y="32"/>
                  <a:pt x="93" y="32"/>
                  <a:pt x="93" y="32"/>
                </a:cubicBezTo>
                <a:cubicBezTo>
                  <a:pt x="92" y="28"/>
                  <a:pt x="91" y="26"/>
                  <a:pt x="90" y="25"/>
                </a:cubicBezTo>
                <a:cubicBezTo>
                  <a:pt x="93" y="22"/>
                  <a:pt x="95" y="19"/>
                  <a:pt x="98" y="16"/>
                </a:cubicBezTo>
                <a:cubicBezTo>
                  <a:pt x="100" y="14"/>
                  <a:pt x="100" y="14"/>
                  <a:pt x="100" y="14"/>
                </a:cubicBezTo>
                <a:cubicBezTo>
                  <a:pt x="98" y="13"/>
                  <a:pt x="98" y="13"/>
                  <a:pt x="98" y="13"/>
                </a:cubicBezTo>
                <a:cubicBezTo>
                  <a:pt x="96" y="11"/>
                  <a:pt x="94" y="10"/>
                  <a:pt x="93" y="9"/>
                </a:cubicBezTo>
                <a:cubicBezTo>
                  <a:pt x="92" y="7"/>
                  <a:pt x="91" y="6"/>
                  <a:pt x="90" y="3"/>
                </a:cubicBezTo>
                <a:cubicBezTo>
                  <a:pt x="89" y="0"/>
                  <a:pt x="89" y="0"/>
                  <a:pt x="89" y="0"/>
                </a:cubicBezTo>
              </a:path>
            </a:pathLst>
          </a:custGeom>
          <a:solidFill>
            <a:srgbClr val="B2B2B2"/>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433" name="组合 432"/>
          <p:cNvGrpSpPr/>
          <p:nvPr/>
        </p:nvGrpSpPr>
        <p:grpSpPr>
          <a:xfrm>
            <a:off x="4064901" y="2524022"/>
            <a:ext cx="104726" cy="125859"/>
            <a:chOff x="578998" y="3449080"/>
            <a:chExt cx="199830" cy="240155"/>
          </a:xfrm>
        </p:grpSpPr>
        <p:sp>
          <p:nvSpPr>
            <p:cNvPr id="434" name="Freeform 817"/>
            <p:cNvSpPr>
              <a:spLocks noEditPoints="1"/>
            </p:cNvSpPr>
            <p:nvPr/>
          </p:nvSpPr>
          <p:spPr bwMode="auto">
            <a:xfrm>
              <a:off x="578998" y="3449080"/>
              <a:ext cx="199830" cy="240155"/>
            </a:xfrm>
            <a:custGeom>
              <a:avLst/>
              <a:gdLst>
                <a:gd name="T0" fmla="*/ 24 w 94"/>
                <a:gd name="T1" fmla="*/ 100 h 113"/>
                <a:gd name="T2" fmla="*/ 91 w 94"/>
                <a:gd name="T3" fmla="*/ 94 h 113"/>
                <a:gd name="T4" fmla="*/ 88 w 94"/>
                <a:gd name="T5" fmla="*/ 93 h 113"/>
                <a:gd name="T6" fmla="*/ 86 w 94"/>
                <a:gd name="T7" fmla="*/ 94 h 113"/>
                <a:gd name="T8" fmla="*/ 85 w 94"/>
                <a:gd name="T9" fmla="*/ 93 h 113"/>
                <a:gd name="T10" fmla="*/ 83 w 94"/>
                <a:gd name="T11" fmla="*/ 94 h 113"/>
                <a:gd name="T12" fmla="*/ 24 w 94"/>
                <a:gd name="T13" fmla="*/ 107 h 113"/>
                <a:gd name="T14" fmla="*/ 74 w 94"/>
                <a:gd name="T15" fmla="*/ 15 h 113"/>
                <a:gd name="T16" fmla="*/ 82 w 94"/>
                <a:gd name="T17" fmla="*/ 21 h 113"/>
                <a:gd name="T18" fmla="*/ 88 w 94"/>
                <a:gd name="T19" fmla="*/ 72 h 113"/>
                <a:gd name="T20" fmla="*/ 24 w 94"/>
                <a:gd name="T21" fmla="*/ 13 h 113"/>
                <a:gd name="T22" fmla="*/ 24 w 94"/>
                <a:gd name="T23" fmla="*/ 12 h 113"/>
                <a:gd name="T24" fmla="*/ 26 w 94"/>
                <a:gd name="T25" fmla="*/ 10 h 113"/>
                <a:gd name="T26" fmla="*/ 37 w 94"/>
                <a:gd name="T27" fmla="*/ 9 h 113"/>
                <a:gd name="T28" fmla="*/ 42 w 94"/>
                <a:gd name="T29" fmla="*/ 25 h 113"/>
                <a:gd name="T30" fmla="*/ 43 w 94"/>
                <a:gd name="T31" fmla="*/ 28 h 113"/>
                <a:gd name="T32" fmla="*/ 36 w 94"/>
                <a:gd name="T33" fmla="*/ 32 h 113"/>
                <a:gd name="T34" fmla="*/ 27 w 94"/>
                <a:gd name="T35" fmla="*/ 38 h 113"/>
                <a:gd name="T36" fmla="*/ 43 w 94"/>
                <a:gd name="T37" fmla="*/ 32 h 113"/>
                <a:gd name="T38" fmla="*/ 46 w 94"/>
                <a:gd name="T39" fmla="*/ 28 h 113"/>
                <a:gd name="T40" fmla="*/ 45 w 94"/>
                <a:gd name="T41" fmla="*/ 22 h 113"/>
                <a:gd name="T42" fmla="*/ 67 w 94"/>
                <a:gd name="T43" fmla="*/ 6 h 113"/>
                <a:gd name="T44" fmla="*/ 88 w 94"/>
                <a:gd name="T45" fmla="*/ 81 h 113"/>
                <a:gd name="T46" fmla="*/ 23 w 94"/>
                <a:gd name="T47" fmla="*/ 96 h 113"/>
                <a:gd name="T48" fmla="*/ 9 w 94"/>
                <a:gd name="T49" fmla="*/ 102 h 113"/>
                <a:gd name="T50" fmla="*/ 4 w 94"/>
                <a:gd name="T51" fmla="*/ 30 h 113"/>
                <a:gd name="T52" fmla="*/ 23 w 94"/>
                <a:gd name="T53" fmla="*/ 25 h 113"/>
                <a:gd name="T54" fmla="*/ 26 w 94"/>
                <a:gd name="T55" fmla="*/ 38 h 113"/>
                <a:gd name="T56" fmla="*/ 71 w 94"/>
                <a:gd name="T57" fmla="*/ 0 h 113"/>
                <a:gd name="T58" fmla="*/ 69 w 94"/>
                <a:gd name="T59" fmla="*/ 2 h 113"/>
                <a:gd name="T60" fmla="*/ 66 w 94"/>
                <a:gd name="T61" fmla="*/ 3 h 113"/>
                <a:gd name="T62" fmla="*/ 42 w 94"/>
                <a:gd name="T63" fmla="*/ 12 h 113"/>
                <a:gd name="T64" fmla="*/ 39 w 94"/>
                <a:gd name="T65" fmla="*/ 4 h 113"/>
                <a:gd name="T66" fmla="*/ 37 w 94"/>
                <a:gd name="T67" fmla="*/ 2 h 113"/>
                <a:gd name="T68" fmla="*/ 25 w 94"/>
                <a:gd name="T69" fmla="*/ 7 h 113"/>
                <a:gd name="T70" fmla="*/ 21 w 94"/>
                <a:gd name="T71" fmla="*/ 10 h 113"/>
                <a:gd name="T72" fmla="*/ 20 w 94"/>
                <a:gd name="T73" fmla="*/ 14 h 113"/>
                <a:gd name="T74" fmla="*/ 4 w 94"/>
                <a:gd name="T75" fmla="*/ 27 h 113"/>
                <a:gd name="T76" fmla="*/ 2 w 94"/>
                <a:gd name="T77" fmla="*/ 26 h 113"/>
                <a:gd name="T78" fmla="*/ 0 w 94"/>
                <a:gd name="T79" fmla="*/ 29 h 113"/>
                <a:gd name="T80" fmla="*/ 5 w 94"/>
                <a:gd name="T81" fmla="*/ 104 h 113"/>
                <a:gd name="T82" fmla="*/ 7 w 94"/>
                <a:gd name="T83" fmla="*/ 106 h 113"/>
                <a:gd name="T84" fmla="*/ 21 w 94"/>
                <a:gd name="T85" fmla="*/ 101 h 113"/>
                <a:gd name="T86" fmla="*/ 22 w 94"/>
                <a:gd name="T87" fmla="*/ 112 h 113"/>
                <a:gd name="T88" fmla="*/ 24 w 94"/>
                <a:gd name="T89" fmla="*/ 112 h 113"/>
                <a:gd name="T90" fmla="*/ 86 w 94"/>
                <a:gd name="T91" fmla="*/ 97 h 113"/>
                <a:gd name="T92" fmla="*/ 88 w 94"/>
                <a:gd name="T93" fmla="*/ 98 h 113"/>
                <a:gd name="T94" fmla="*/ 94 w 94"/>
                <a:gd name="T95" fmla="*/ 95 h 113"/>
                <a:gd name="T96" fmla="*/ 86 w 94"/>
                <a:gd name="T97" fmla="*/ 21 h 113"/>
                <a:gd name="T98" fmla="*/ 86 w 94"/>
                <a:gd name="T99" fmla="*/ 10 h 113"/>
                <a:gd name="T100" fmla="*/ 84 w 94"/>
                <a:gd name="T101" fmla="*/ 10 h 113"/>
                <a:gd name="T102" fmla="*/ 73 w 94"/>
                <a:gd name="T103" fmla="*/ 12 h 113"/>
                <a:gd name="T104" fmla="*/ 73 w 94"/>
                <a:gd name="T105" fmla="*/ 5 h 113"/>
                <a:gd name="T106" fmla="*/ 73 w 94"/>
                <a:gd name="T107" fmla="*/ 3 h 113"/>
                <a:gd name="T108" fmla="*/ 72 w 94"/>
                <a:gd name="T109" fmla="*/ 1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4" h="113">
                  <a:moveTo>
                    <a:pt x="24" y="107"/>
                  </a:moveTo>
                  <a:cubicBezTo>
                    <a:pt x="24" y="105"/>
                    <a:pt x="24" y="102"/>
                    <a:pt x="24" y="100"/>
                  </a:cubicBezTo>
                  <a:cubicBezTo>
                    <a:pt x="45" y="93"/>
                    <a:pt x="67" y="88"/>
                    <a:pt x="90" y="85"/>
                  </a:cubicBezTo>
                  <a:cubicBezTo>
                    <a:pt x="90" y="88"/>
                    <a:pt x="90" y="91"/>
                    <a:pt x="91" y="94"/>
                  </a:cubicBezTo>
                  <a:cubicBezTo>
                    <a:pt x="90" y="94"/>
                    <a:pt x="90" y="94"/>
                    <a:pt x="90" y="94"/>
                  </a:cubicBezTo>
                  <a:cubicBezTo>
                    <a:pt x="89" y="94"/>
                    <a:pt x="89" y="93"/>
                    <a:pt x="88" y="93"/>
                  </a:cubicBezTo>
                  <a:cubicBezTo>
                    <a:pt x="88" y="93"/>
                    <a:pt x="88" y="93"/>
                    <a:pt x="88" y="93"/>
                  </a:cubicBezTo>
                  <a:cubicBezTo>
                    <a:pt x="88" y="93"/>
                    <a:pt x="87" y="94"/>
                    <a:pt x="86" y="94"/>
                  </a:cubicBezTo>
                  <a:cubicBezTo>
                    <a:pt x="86" y="93"/>
                    <a:pt x="86" y="93"/>
                    <a:pt x="86" y="93"/>
                  </a:cubicBezTo>
                  <a:cubicBezTo>
                    <a:pt x="86" y="93"/>
                    <a:pt x="85" y="93"/>
                    <a:pt x="85" y="93"/>
                  </a:cubicBezTo>
                  <a:cubicBezTo>
                    <a:pt x="84" y="93"/>
                    <a:pt x="84" y="93"/>
                    <a:pt x="84" y="94"/>
                  </a:cubicBezTo>
                  <a:cubicBezTo>
                    <a:pt x="83" y="94"/>
                    <a:pt x="83" y="94"/>
                    <a:pt x="83" y="94"/>
                  </a:cubicBezTo>
                  <a:cubicBezTo>
                    <a:pt x="68" y="97"/>
                    <a:pt x="53" y="100"/>
                    <a:pt x="38" y="103"/>
                  </a:cubicBezTo>
                  <a:cubicBezTo>
                    <a:pt x="34" y="104"/>
                    <a:pt x="29" y="105"/>
                    <a:pt x="24" y="107"/>
                  </a:cubicBezTo>
                  <a:moveTo>
                    <a:pt x="88" y="72"/>
                  </a:moveTo>
                  <a:cubicBezTo>
                    <a:pt x="81" y="54"/>
                    <a:pt x="77" y="35"/>
                    <a:pt x="74" y="15"/>
                  </a:cubicBezTo>
                  <a:cubicBezTo>
                    <a:pt x="77" y="15"/>
                    <a:pt x="80" y="15"/>
                    <a:pt x="83" y="14"/>
                  </a:cubicBezTo>
                  <a:cubicBezTo>
                    <a:pt x="82" y="16"/>
                    <a:pt x="82" y="19"/>
                    <a:pt x="82" y="21"/>
                  </a:cubicBezTo>
                  <a:cubicBezTo>
                    <a:pt x="82" y="26"/>
                    <a:pt x="83" y="32"/>
                    <a:pt x="83" y="37"/>
                  </a:cubicBezTo>
                  <a:cubicBezTo>
                    <a:pt x="85" y="49"/>
                    <a:pt x="86" y="60"/>
                    <a:pt x="88" y="72"/>
                  </a:cubicBezTo>
                  <a:moveTo>
                    <a:pt x="28" y="34"/>
                  </a:moveTo>
                  <a:cubicBezTo>
                    <a:pt x="28" y="26"/>
                    <a:pt x="25" y="18"/>
                    <a:pt x="24" y="13"/>
                  </a:cubicBezTo>
                  <a:cubicBezTo>
                    <a:pt x="24" y="13"/>
                    <a:pt x="24" y="13"/>
                    <a:pt x="24" y="13"/>
                  </a:cubicBezTo>
                  <a:cubicBezTo>
                    <a:pt x="24" y="12"/>
                    <a:pt x="24" y="12"/>
                    <a:pt x="24" y="12"/>
                  </a:cubicBezTo>
                  <a:cubicBezTo>
                    <a:pt x="24" y="11"/>
                    <a:pt x="24" y="11"/>
                    <a:pt x="25" y="11"/>
                  </a:cubicBezTo>
                  <a:cubicBezTo>
                    <a:pt x="25" y="11"/>
                    <a:pt x="26" y="10"/>
                    <a:pt x="26" y="10"/>
                  </a:cubicBezTo>
                  <a:cubicBezTo>
                    <a:pt x="30" y="9"/>
                    <a:pt x="33" y="7"/>
                    <a:pt x="36" y="6"/>
                  </a:cubicBezTo>
                  <a:cubicBezTo>
                    <a:pt x="36" y="7"/>
                    <a:pt x="37" y="8"/>
                    <a:pt x="37" y="9"/>
                  </a:cubicBezTo>
                  <a:cubicBezTo>
                    <a:pt x="38" y="13"/>
                    <a:pt x="39" y="17"/>
                    <a:pt x="41" y="20"/>
                  </a:cubicBezTo>
                  <a:cubicBezTo>
                    <a:pt x="41" y="22"/>
                    <a:pt x="42" y="23"/>
                    <a:pt x="42" y="25"/>
                  </a:cubicBezTo>
                  <a:cubicBezTo>
                    <a:pt x="43" y="26"/>
                    <a:pt x="43" y="27"/>
                    <a:pt x="43" y="28"/>
                  </a:cubicBezTo>
                  <a:cubicBezTo>
                    <a:pt x="43" y="28"/>
                    <a:pt x="43" y="28"/>
                    <a:pt x="43" y="28"/>
                  </a:cubicBezTo>
                  <a:cubicBezTo>
                    <a:pt x="42" y="28"/>
                    <a:pt x="42" y="28"/>
                    <a:pt x="42" y="28"/>
                  </a:cubicBezTo>
                  <a:cubicBezTo>
                    <a:pt x="42" y="30"/>
                    <a:pt x="39" y="31"/>
                    <a:pt x="36" y="32"/>
                  </a:cubicBezTo>
                  <a:cubicBezTo>
                    <a:pt x="33" y="33"/>
                    <a:pt x="30" y="34"/>
                    <a:pt x="28" y="34"/>
                  </a:cubicBezTo>
                  <a:moveTo>
                    <a:pt x="27" y="38"/>
                  </a:moveTo>
                  <a:cubicBezTo>
                    <a:pt x="30" y="38"/>
                    <a:pt x="35" y="37"/>
                    <a:pt x="38" y="35"/>
                  </a:cubicBezTo>
                  <a:cubicBezTo>
                    <a:pt x="40" y="34"/>
                    <a:pt x="42" y="33"/>
                    <a:pt x="43" y="32"/>
                  </a:cubicBezTo>
                  <a:cubicBezTo>
                    <a:pt x="44" y="32"/>
                    <a:pt x="45" y="31"/>
                    <a:pt x="45" y="31"/>
                  </a:cubicBezTo>
                  <a:cubicBezTo>
                    <a:pt x="46" y="30"/>
                    <a:pt x="46" y="29"/>
                    <a:pt x="46" y="28"/>
                  </a:cubicBezTo>
                  <a:cubicBezTo>
                    <a:pt x="46" y="28"/>
                    <a:pt x="46" y="28"/>
                    <a:pt x="46" y="28"/>
                  </a:cubicBezTo>
                  <a:cubicBezTo>
                    <a:pt x="46" y="26"/>
                    <a:pt x="46" y="24"/>
                    <a:pt x="45" y="22"/>
                  </a:cubicBezTo>
                  <a:cubicBezTo>
                    <a:pt x="45" y="21"/>
                    <a:pt x="44" y="19"/>
                    <a:pt x="44" y="17"/>
                  </a:cubicBezTo>
                  <a:cubicBezTo>
                    <a:pt x="52" y="14"/>
                    <a:pt x="60" y="10"/>
                    <a:pt x="67" y="6"/>
                  </a:cubicBezTo>
                  <a:cubicBezTo>
                    <a:pt x="68" y="6"/>
                    <a:pt x="68" y="6"/>
                    <a:pt x="69" y="5"/>
                  </a:cubicBezTo>
                  <a:cubicBezTo>
                    <a:pt x="72" y="31"/>
                    <a:pt x="78" y="57"/>
                    <a:pt x="88" y="81"/>
                  </a:cubicBezTo>
                  <a:cubicBezTo>
                    <a:pt x="66" y="84"/>
                    <a:pt x="44" y="89"/>
                    <a:pt x="24" y="96"/>
                  </a:cubicBezTo>
                  <a:cubicBezTo>
                    <a:pt x="23" y="96"/>
                    <a:pt x="23" y="96"/>
                    <a:pt x="23" y="96"/>
                  </a:cubicBezTo>
                  <a:cubicBezTo>
                    <a:pt x="22" y="96"/>
                    <a:pt x="21" y="96"/>
                    <a:pt x="21" y="97"/>
                  </a:cubicBezTo>
                  <a:cubicBezTo>
                    <a:pt x="17" y="99"/>
                    <a:pt x="13" y="100"/>
                    <a:pt x="9" y="102"/>
                  </a:cubicBezTo>
                  <a:cubicBezTo>
                    <a:pt x="9" y="96"/>
                    <a:pt x="9" y="91"/>
                    <a:pt x="9" y="86"/>
                  </a:cubicBezTo>
                  <a:cubicBezTo>
                    <a:pt x="9" y="67"/>
                    <a:pt x="7" y="49"/>
                    <a:pt x="4" y="30"/>
                  </a:cubicBezTo>
                  <a:cubicBezTo>
                    <a:pt x="5" y="30"/>
                    <a:pt x="5" y="30"/>
                    <a:pt x="5" y="30"/>
                  </a:cubicBezTo>
                  <a:cubicBezTo>
                    <a:pt x="11" y="29"/>
                    <a:pt x="17" y="27"/>
                    <a:pt x="23" y="25"/>
                  </a:cubicBezTo>
                  <a:cubicBezTo>
                    <a:pt x="24" y="29"/>
                    <a:pt x="25" y="32"/>
                    <a:pt x="25" y="36"/>
                  </a:cubicBezTo>
                  <a:cubicBezTo>
                    <a:pt x="25" y="37"/>
                    <a:pt x="26" y="38"/>
                    <a:pt x="26" y="38"/>
                  </a:cubicBezTo>
                  <a:cubicBezTo>
                    <a:pt x="27" y="38"/>
                    <a:pt x="27" y="38"/>
                    <a:pt x="27" y="38"/>
                  </a:cubicBezTo>
                  <a:moveTo>
                    <a:pt x="71" y="0"/>
                  </a:moveTo>
                  <a:cubicBezTo>
                    <a:pt x="70" y="0"/>
                    <a:pt x="70" y="1"/>
                    <a:pt x="69" y="1"/>
                  </a:cubicBezTo>
                  <a:cubicBezTo>
                    <a:pt x="69" y="2"/>
                    <a:pt x="69" y="2"/>
                    <a:pt x="69" y="2"/>
                  </a:cubicBezTo>
                  <a:cubicBezTo>
                    <a:pt x="68" y="2"/>
                    <a:pt x="68" y="2"/>
                    <a:pt x="68" y="2"/>
                  </a:cubicBezTo>
                  <a:cubicBezTo>
                    <a:pt x="67" y="2"/>
                    <a:pt x="67" y="2"/>
                    <a:pt x="66" y="3"/>
                  </a:cubicBezTo>
                  <a:cubicBezTo>
                    <a:pt x="58" y="7"/>
                    <a:pt x="50" y="11"/>
                    <a:pt x="42" y="14"/>
                  </a:cubicBezTo>
                  <a:cubicBezTo>
                    <a:pt x="42" y="13"/>
                    <a:pt x="42" y="12"/>
                    <a:pt x="42" y="12"/>
                  </a:cubicBezTo>
                  <a:cubicBezTo>
                    <a:pt x="41" y="10"/>
                    <a:pt x="40" y="8"/>
                    <a:pt x="40" y="7"/>
                  </a:cubicBezTo>
                  <a:cubicBezTo>
                    <a:pt x="40" y="5"/>
                    <a:pt x="39" y="4"/>
                    <a:pt x="39" y="4"/>
                  </a:cubicBezTo>
                  <a:cubicBezTo>
                    <a:pt x="39" y="3"/>
                    <a:pt x="39" y="3"/>
                    <a:pt x="38" y="2"/>
                  </a:cubicBezTo>
                  <a:cubicBezTo>
                    <a:pt x="38" y="2"/>
                    <a:pt x="38" y="2"/>
                    <a:pt x="37" y="2"/>
                  </a:cubicBezTo>
                  <a:cubicBezTo>
                    <a:pt x="37" y="2"/>
                    <a:pt x="37" y="2"/>
                    <a:pt x="37" y="2"/>
                  </a:cubicBezTo>
                  <a:cubicBezTo>
                    <a:pt x="33" y="4"/>
                    <a:pt x="29" y="5"/>
                    <a:pt x="25" y="7"/>
                  </a:cubicBezTo>
                  <a:cubicBezTo>
                    <a:pt x="24" y="7"/>
                    <a:pt x="24" y="7"/>
                    <a:pt x="23" y="8"/>
                  </a:cubicBezTo>
                  <a:cubicBezTo>
                    <a:pt x="22" y="8"/>
                    <a:pt x="21" y="9"/>
                    <a:pt x="21" y="10"/>
                  </a:cubicBezTo>
                  <a:cubicBezTo>
                    <a:pt x="20" y="11"/>
                    <a:pt x="20" y="12"/>
                    <a:pt x="20" y="13"/>
                  </a:cubicBezTo>
                  <a:cubicBezTo>
                    <a:pt x="20" y="13"/>
                    <a:pt x="20" y="14"/>
                    <a:pt x="20" y="14"/>
                  </a:cubicBezTo>
                  <a:cubicBezTo>
                    <a:pt x="21" y="16"/>
                    <a:pt x="22" y="19"/>
                    <a:pt x="22" y="21"/>
                  </a:cubicBezTo>
                  <a:cubicBezTo>
                    <a:pt x="16" y="23"/>
                    <a:pt x="10" y="25"/>
                    <a:pt x="4" y="27"/>
                  </a:cubicBezTo>
                  <a:cubicBezTo>
                    <a:pt x="3" y="27"/>
                    <a:pt x="3" y="27"/>
                    <a:pt x="3" y="27"/>
                  </a:cubicBezTo>
                  <a:cubicBezTo>
                    <a:pt x="3" y="27"/>
                    <a:pt x="3" y="26"/>
                    <a:pt x="2" y="26"/>
                  </a:cubicBezTo>
                  <a:cubicBezTo>
                    <a:pt x="2" y="26"/>
                    <a:pt x="2" y="27"/>
                    <a:pt x="2" y="27"/>
                  </a:cubicBezTo>
                  <a:cubicBezTo>
                    <a:pt x="1" y="27"/>
                    <a:pt x="0" y="28"/>
                    <a:pt x="0" y="29"/>
                  </a:cubicBezTo>
                  <a:cubicBezTo>
                    <a:pt x="4" y="47"/>
                    <a:pt x="6" y="66"/>
                    <a:pt x="6" y="86"/>
                  </a:cubicBezTo>
                  <a:cubicBezTo>
                    <a:pt x="6" y="92"/>
                    <a:pt x="5" y="98"/>
                    <a:pt x="5" y="104"/>
                  </a:cubicBezTo>
                  <a:cubicBezTo>
                    <a:pt x="5" y="105"/>
                    <a:pt x="5" y="105"/>
                    <a:pt x="6" y="106"/>
                  </a:cubicBezTo>
                  <a:cubicBezTo>
                    <a:pt x="6" y="106"/>
                    <a:pt x="6" y="106"/>
                    <a:pt x="7" y="106"/>
                  </a:cubicBezTo>
                  <a:cubicBezTo>
                    <a:pt x="7" y="106"/>
                    <a:pt x="7" y="106"/>
                    <a:pt x="7" y="106"/>
                  </a:cubicBezTo>
                  <a:cubicBezTo>
                    <a:pt x="12" y="104"/>
                    <a:pt x="16" y="103"/>
                    <a:pt x="21" y="101"/>
                  </a:cubicBezTo>
                  <a:cubicBezTo>
                    <a:pt x="21" y="104"/>
                    <a:pt x="21" y="108"/>
                    <a:pt x="21" y="111"/>
                  </a:cubicBezTo>
                  <a:cubicBezTo>
                    <a:pt x="21" y="112"/>
                    <a:pt x="21" y="112"/>
                    <a:pt x="22" y="112"/>
                  </a:cubicBezTo>
                  <a:cubicBezTo>
                    <a:pt x="22" y="113"/>
                    <a:pt x="22" y="113"/>
                    <a:pt x="23" y="113"/>
                  </a:cubicBezTo>
                  <a:cubicBezTo>
                    <a:pt x="23" y="113"/>
                    <a:pt x="23" y="112"/>
                    <a:pt x="24" y="112"/>
                  </a:cubicBezTo>
                  <a:cubicBezTo>
                    <a:pt x="28" y="109"/>
                    <a:pt x="33" y="107"/>
                    <a:pt x="39" y="106"/>
                  </a:cubicBezTo>
                  <a:cubicBezTo>
                    <a:pt x="55" y="103"/>
                    <a:pt x="70" y="100"/>
                    <a:pt x="86" y="97"/>
                  </a:cubicBezTo>
                  <a:cubicBezTo>
                    <a:pt x="87" y="98"/>
                    <a:pt x="87" y="98"/>
                    <a:pt x="88" y="98"/>
                  </a:cubicBezTo>
                  <a:cubicBezTo>
                    <a:pt x="88" y="98"/>
                    <a:pt x="88" y="98"/>
                    <a:pt x="88" y="98"/>
                  </a:cubicBezTo>
                  <a:cubicBezTo>
                    <a:pt x="90" y="98"/>
                    <a:pt x="92" y="97"/>
                    <a:pt x="93" y="97"/>
                  </a:cubicBezTo>
                  <a:cubicBezTo>
                    <a:pt x="94" y="96"/>
                    <a:pt x="94" y="96"/>
                    <a:pt x="94" y="95"/>
                  </a:cubicBezTo>
                  <a:cubicBezTo>
                    <a:pt x="92" y="75"/>
                    <a:pt x="89" y="56"/>
                    <a:pt x="87" y="36"/>
                  </a:cubicBezTo>
                  <a:cubicBezTo>
                    <a:pt x="86" y="31"/>
                    <a:pt x="86" y="26"/>
                    <a:pt x="86" y="21"/>
                  </a:cubicBezTo>
                  <a:cubicBezTo>
                    <a:pt x="86" y="18"/>
                    <a:pt x="86" y="15"/>
                    <a:pt x="87" y="12"/>
                  </a:cubicBezTo>
                  <a:cubicBezTo>
                    <a:pt x="87" y="11"/>
                    <a:pt x="86" y="10"/>
                    <a:pt x="86" y="10"/>
                  </a:cubicBezTo>
                  <a:cubicBezTo>
                    <a:pt x="86" y="9"/>
                    <a:pt x="85" y="9"/>
                    <a:pt x="85" y="9"/>
                  </a:cubicBezTo>
                  <a:cubicBezTo>
                    <a:pt x="85" y="9"/>
                    <a:pt x="84" y="9"/>
                    <a:pt x="84" y="10"/>
                  </a:cubicBezTo>
                  <a:cubicBezTo>
                    <a:pt x="81" y="11"/>
                    <a:pt x="77" y="12"/>
                    <a:pt x="73" y="12"/>
                  </a:cubicBezTo>
                  <a:cubicBezTo>
                    <a:pt x="73" y="12"/>
                    <a:pt x="73" y="12"/>
                    <a:pt x="73" y="12"/>
                  </a:cubicBezTo>
                  <a:cubicBezTo>
                    <a:pt x="73" y="12"/>
                    <a:pt x="73" y="12"/>
                    <a:pt x="73" y="12"/>
                  </a:cubicBezTo>
                  <a:cubicBezTo>
                    <a:pt x="73" y="10"/>
                    <a:pt x="73" y="7"/>
                    <a:pt x="73" y="5"/>
                  </a:cubicBezTo>
                  <a:cubicBezTo>
                    <a:pt x="72" y="4"/>
                    <a:pt x="72" y="4"/>
                    <a:pt x="72" y="4"/>
                  </a:cubicBezTo>
                  <a:cubicBezTo>
                    <a:pt x="72" y="4"/>
                    <a:pt x="73" y="3"/>
                    <a:pt x="73" y="3"/>
                  </a:cubicBezTo>
                  <a:cubicBezTo>
                    <a:pt x="73" y="2"/>
                    <a:pt x="73" y="2"/>
                    <a:pt x="72" y="1"/>
                  </a:cubicBezTo>
                  <a:cubicBezTo>
                    <a:pt x="72" y="1"/>
                    <a:pt x="72" y="1"/>
                    <a:pt x="72" y="1"/>
                  </a:cubicBezTo>
                  <a:cubicBezTo>
                    <a:pt x="71" y="1"/>
                    <a:pt x="71" y="0"/>
                    <a:pt x="71" y="0"/>
                  </a:cubicBezTo>
                </a:path>
              </a:pathLst>
            </a:custGeom>
            <a:solidFill>
              <a:srgbClr val="B2B2B2"/>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35" name="Freeform 818"/>
            <p:cNvSpPr/>
            <p:nvPr/>
          </p:nvSpPr>
          <p:spPr bwMode="auto">
            <a:xfrm>
              <a:off x="609465" y="3536002"/>
              <a:ext cx="105740" cy="43013"/>
            </a:xfrm>
            <a:custGeom>
              <a:avLst/>
              <a:gdLst>
                <a:gd name="T0" fmla="*/ 48 w 50"/>
                <a:gd name="T1" fmla="*/ 0 h 20"/>
                <a:gd name="T2" fmla="*/ 47 w 50"/>
                <a:gd name="T3" fmla="*/ 1 h 20"/>
                <a:gd name="T4" fmla="*/ 44 w 50"/>
                <a:gd name="T5" fmla="*/ 2 h 20"/>
                <a:gd name="T6" fmla="*/ 23 w 50"/>
                <a:gd name="T7" fmla="*/ 11 h 20"/>
                <a:gd name="T8" fmla="*/ 11 w 50"/>
                <a:gd name="T9" fmla="*/ 15 h 20"/>
                <a:gd name="T10" fmla="*/ 2 w 50"/>
                <a:gd name="T11" fmla="*/ 17 h 20"/>
                <a:gd name="T12" fmla="*/ 0 w 50"/>
                <a:gd name="T13" fmla="*/ 19 h 20"/>
                <a:gd name="T14" fmla="*/ 2 w 50"/>
                <a:gd name="T15" fmla="*/ 20 h 20"/>
                <a:gd name="T16" fmla="*/ 2 w 50"/>
                <a:gd name="T17" fmla="*/ 20 h 20"/>
                <a:gd name="T18" fmla="*/ 13 w 50"/>
                <a:gd name="T19" fmla="*/ 18 h 20"/>
                <a:gd name="T20" fmla="*/ 35 w 50"/>
                <a:gd name="T21" fmla="*/ 10 h 20"/>
                <a:gd name="T22" fmla="*/ 44 w 50"/>
                <a:gd name="T23" fmla="*/ 6 h 20"/>
                <a:gd name="T24" fmla="*/ 47 w 50"/>
                <a:gd name="T25" fmla="*/ 5 h 20"/>
                <a:gd name="T26" fmla="*/ 48 w 50"/>
                <a:gd name="T27" fmla="*/ 4 h 20"/>
                <a:gd name="T28" fmla="*/ 49 w 50"/>
                <a:gd name="T29" fmla="*/ 1 h 20"/>
                <a:gd name="T30" fmla="*/ 48 w 50"/>
                <a:gd name="T3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 h="20">
                  <a:moveTo>
                    <a:pt x="48" y="0"/>
                  </a:moveTo>
                  <a:cubicBezTo>
                    <a:pt x="47" y="0"/>
                    <a:pt x="47" y="1"/>
                    <a:pt x="47" y="1"/>
                  </a:cubicBezTo>
                  <a:cubicBezTo>
                    <a:pt x="46" y="1"/>
                    <a:pt x="45" y="1"/>
                    <a:pt x="44" y="2"/>
                  </a:cubicBezTo>
                  <a:cubicBezTo>
                    <a:pt x="40" y="4"/>
                    <a:pt x="31" y="7"/>
                    <a:pt x="23" y="11"/>
                  </a:cubicBezTo>
                  <a:cubicBezTo>
                    <a:pt x="19" y="12"/>
                    <a:pt x="14" y="14"/>
                    <a:pt x="11" y="15"/>
                  </a:cubicBezTo>
                  <a:cubicBezTo>
                    <a:pt x="7" y="16"/>
                    <a:pt x="4" y="17"/>
                    <a:pt x="2" y="17"/>
                  </a:cubicBezTo>
                  <a:cubicBezTo>
                    <a:pt x="1" y="17"/>
                    <a:pt x="0" y="18"/>
                    <a:pt x="0" y="19"/>
                  </a:cubicBezTo>
                  <a:cubicBezTo>
                    <a:pt x="0" y="20"/>
                    <a:pt x="1" y="20"/>
                    <a:pt x="2" y="20"/>
                  </a:cubicBezTo>
                  <a:cubicBezTo>
                    <a:pt x="2" y="20"/>
                    <a:pt x="2" y="20"/>
                    <a:pt x="2" y="20"/>
                  </a:cubicBezTo>
                  <a:cubicBezTo>
                    <a:pt x="5" y="20"/>
                    <a:pt x="9" y="19"/>
                    <a:pt x="13" y="18"/>
                  </a:cubicBezTo>
                  <a:cubicBezTo>
                    <a:pt x="20" y="16"/>
                    <a:pt x="28" y="13"/>
                    <a:pt x="35" y="10"/>
                  </a:cubicBezTo>
                  <a:cubicBezTo>
                    <a:pt x="38" y="8"/>
                    <a:pt x="41" y="7"/>
                    <a:pt x="44" y="6"/>
                  </a:cubicBezTo>
                  <a:cubicBezTo>
                    <a:pt x="45" y="6"/>
                    <a:pt x="46" y="5"/>
                    <a:pt x="47" y="5"/>
                  </a:cubicBezTo>
                  <a:cubicBezTo>
                    <a:pt x="47" y="4"/>
                    <a:pt x="48" y="4"/>
                    <a:pt x="48" y="4"/>
                  </a:cubicBezTo>
                  <a:cubicBezTo>
                    <a:pt x="49" y="3"/>
                    <a:pt x="50" y="2"/>
                    <a:pt x="49" y="1"/>
                  </a:cubicBezTo>
                  <a:cubicBezTo>
                    <a:pt x="49" y="1"/>
                    <a:pt x="48" y="0"/>
                    <a:pt x="48" y="0"/>
                  </a:cubicBezTo>
                </a:path>
              </a:pathLst>
            </a:custGeom>
            <a:solidFill>
              <a:srgbClr val="B2B2B2"/>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36" name="Freeform 819"/>
            <p:cNvSpPr/>
            <p:nvPr/>
          </p:nvSpPr>
          <p:spPr bwMode="auto">
            <a:xfrm>
              <a:off x="617530" y="3565574"/>
              <a:ext cx="97675" cy="34052"/>
            </a:xfrm>
            <a:custGeom>
              <a:avLst/>
              <a:gdLst>
                <a:gd name="T0" fmla="*/ 43 w 46"/>
                <a:gd name="T1" fmla="*/ 0 h 16"/>
                <a:gd name="T2" fmla="*/ 40 w 46"/>
                <a:gd name="T3" fmla="*/ 1 h 16"/>
                <a:gd name="T4" fmla="*/ 20 w 46"/>
                <a:gd name="T5" fmla="*/ 7 h 16"/>
                <a:gd name="T6" fmla="*/ 1 w 46"/>
                <a:gd name="T7" fmla="*/ 12 h 16"/>
                <a:gd name="T8" fmla="*/ 0 w 46"/>
                <a:gd name="T9" fmla="*/ 14 h 16"/>
                <a:gd name="T10" fmla="*/ 2 w 46"/>
                <a:gd name="T11" fmla="*/ 16 h 16"/>
                <a:gd name="T12" fmla="*/ 2 w 46"/>
                <a:gd name="T13" fmla="*/ 16 h 16"/>
                <a:gd name="T14" fmla="*/ 24 w 46"/>
                <a:gd name="T15" fmla="*/ 9 h 16"/>
                <a:gd name="T16" fmla="*/ 37 w 46"/>
                <a:gd name="T17" fmla="*/ 5 h 16"/>
                <a:gd name="T18" fmla="*/ 41 w 46"/>
                <a:gd name="T19" fmla="*/ 4 h 16"/>
                <a:gd name="T20" fmla="*/ 43 w 46"/>
                <a:gd name="T21" fmla="*/ 4 h 16"/>
                <a:gd name="T22" fmla="*/ 43 w 46"/>
                <a:gd name="T23" fmla="*/ 4 h 16"/>
                <a:gd name="T24" fmla="*/ 43 w 46"/>
                <a:gd name="T25" fmla="*/ 4 h 16"/>
                <a:gd name="T26" fmla="*/ 44 w 46"/>
                <a:gd name="T27" fmla="*/ 4 h 16"/>
                <a:gd name="T28" fmla="*/ 45 w 46"/>
                <a:gd name="T29" fmla="*/ 3 h 16"/>
                <a:gd name="T30" fmla="*/ 44 w 46"/>
                <a:gd name="T31" fmla="*/ 0 h 16"/>
                <a:gd name="T32" fmla="*/ 43 w 46"/>
                <a:gd name="T3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16">
                  <a:moveTo>
                    <a:pt x="43" y="0"/>
                  </a:moveTo>
                  <a:cubicBezTo>
                    <a:pt x="42" y="0"/>
                    <a:pt x="42" y="0"/>
                    <a:pt x="40" y="1"/>
                  </a:cubicBezTo>
                  <a:cubicBezTo>
                    <a:pt x="36" y="2"/>
                    <a:pt x="28" y="4"/>
                    <a:pt x="20" y="7"/>
                  </a:cubicBezTo>
                  <a:cubicBezTo>
                    <a:pt x="12" y="9"/>
                    <a:pt x="4" y="11"/>
                    <a:pt x="1" y="12"/>
                  </a:cubicBezTo>
                  <a:cubicBezTo>
                    <a:pt x="0" y="12"/>
                    <a:pt x="0" y="13"/>
                    <a:pt x="0" y="14"/>
                  </a:cubicBezTo>
                  <a:cubicBezTo>
                    <a:pt x="0" y="15"/>
                    <a:pt x="1" y="16"/>
                    <a:pt x="2" y="16"/>
                  </a:cubicBezTo>
                  <a:cubicBezTo>
                    <a:pt x="2" y="16"/>
                    <a:pt x="2" y="16"/>
                    <a:pt x="2" y="16"/>
                  </a:cubicBezTo>
                  <a:cubicBezTo>
                    <a:pt x="6" y="15"/>
                    <a:pt x="15" y="12"/>
                    <a:pt x="24" y="9"/>
                  </a:cubicBezTo>
                  <a:cubicBezTo>
                    <a:pt x="29" y="8"/>
                    <a:pt x="33" y="6"/>
                    <a:pt x="37" y="5"/>
                  </a:cubicBezTo>
                  <a:cubicBezTo>
                    <a:pt x="38" y="5"/>
                    <a:pt x="40" y="4"/>
                    <a:pt x="41" y="4"/>
                  </a:cubicBezTo>
                  <a:cubicBezTo>
                    <a:pt x="42" y="4"/>
                    <a:pt x="43" y="4"/>
                    <a:pt x="43" y="4"/>
                  </a:cubicBezTo>
                  <a:cubicBezTo>
                    <a:pt x="43" y="4"/>
                    <a:pt x="43" y="4"/>
                    <a:pt x="43" y="4"/>
                  </a:cubicBezTo>
                  <a:cubicBezTo>
                    <a:pt x="43" y="4"/>
                    <a:pt x="43" y="4"/>
                    <a:pt x="43" y="4"/>
                  </a:cubicBezTo>
                  <a:cubicBezTo>
                    <a:pt x="43" y="4"/>
                    <a:pt x="44" y="4"/>
                    <a:pt x="44" y="4"/>
                  </a:cubicBezTo>
                  <a:cubicBezTo>
                    <a:pt x="44" y="4"/>
                    <a:pt x="45" y="3"/>
                    <a:pt x="45" y="3"/>
                  </a:cubicBezTo>
                  <a:cubicBezTo>
                    <a:pt x="46" y="2"/>
                    <a:pt x="45" y="1"/>
                    <a:pt x="44" y="0"/>
                  </a:cubicBezTo>
                  <a:cubicBezTo>
                    <a:pt x="44" y="0"/>
                    <a:pt x="44" y="0"/>
                    <a:pt x="43" y="0"/>
                  </a:cubicBezTo>
                </a:path>
              </a:pathLst>
            </a:custGeom>
            <a:solidFill>
              <a:srgbClr val="B2B2B2"/>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37" name="Freeform 820"/>
            <p:cNvSpPr/>
            <p:nvPr/>
          </p:nvSpPr>
          <p:spPr bwMode="auto">
            <a:xfrm>
              <a:off x="619322" y="3608586"/>
              <a:ext cx="27779" cy="12545"/>
            </a:xfrm>
            <a:custGeom>
              <a:avLst/>
              <a:gdLst>
                <a:gd name="T0" fmla="*/ 10 w 13"/>
                <a:gd name="T1" fmla="*/ 0 h 6"/>
                <a:gd name="T2" fmla="*/ 10 w 13"/>
                <a:gd name="T3" fmla="*/ 0 h 6"/>
                <a:gd name="T4" fmla="*/ 6 w 13"/>
                <a:gd name="T5" fmla="*/ 1 h 6"/>
                <a:gd name="T6" fmla="*/ 3 w 13"/>
                <a:gd name="T7" fmla="*/ 2 h 6"/>
                <a:gd name="T8" fmla="*/ 3 w 13"/>
                <a:gd name="T9" fmla="*/ 2 h 6"/>
                <a:gd name="T10" fmla="*/ 3 w 13"/>
                <a:gd name="T11" fmla="*/ 2 h 6"/>
                <a:gd name="T12" fmla="*/ 2 w 13"/>
                <a:gd name="T13" fmla="*/ 2 h 6"/>
                <a:gd name="T14" fmla="*/ 0 w 13"/>
                <a:gd name="T15" fmla="*/ 3 h 6"/>
                <a:gd name="T16" fmla="*/ 1 w 13"/>
                <a:gd name="T17" fmla="*/ 5 h 6"/>
                <a:gd name="T18" fmla="*/ 3 w 13"/>
                <a:gd name="T19" fmla="*/ 6 h 6"/>
                <a:gd name="T20" fmla="*/ 3 w 13"/>
                <a:gd name="T21" fmla="*/ 6 h 6"/>
                <a:gd name="T22" fmla="*/ 7 w 13"/>
                <a:gd name="T23" fmla="*/ 4 h 6"/>
                <a:gd name="T24" fmla="*/ 10 w 13"/>
                <a:gd name="T25" fmla="*/ 3 h 6"/>
                <a:gd name="T26" fmla="*/ 10 w 13"/>
                <a:gd name="T27" fmla="*/ 3 h 6"/>
                <a:gd name="T28" fmla="*/ 11 w 13"/>
                <a:gd name="T29" fmla="*/ 3 h 6"/>
                <a:gd name="T30" fmla="*/ 11 w 13"/>
                <a:gd name="T31" fmla="*/ 4 h 6"/>
                <a:gd name="T32" fmla="*/ 13 w 13"/>
                <a:gd name="T33" fmla="*/ 3 h 6"/>
                <a:gd name="T34" fmla="*/ 12 w 13"/>
                <a:gd name="T35" fmla="*/ 0 h 6"/>
                <a:gd name="T36" fmla="*/ 10 w 13"/>
                <a:gd name="T3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 h="6">
                  <a:moveTo>
                    <a:pt x="10" y="0"/>
                  </a:moveTo>
                  <a:cubicBezTo>
                    <a:pt x="10" y="0"/>
                    <a:pt x="10" y="0"/>
                    <a:pt x="10" y="0"/>
                  </a:cubicBezTo>
                  <a:cubicBezTo>
                    <a:pt x="8" y="0"/>
                    <a:pt x="7" y="0"/>
                    <a:pt x="6" y="1"/>
                  </a:cubicBezTo>
                  <a:cubicBezTo>
                    <a:pt x="5" y="2"/>
                    <a:pt x="4" y="2"/>
                    <a:pt x="3" y="2"/>
                  </a:cubicBezTo>
                  <a:cubicBezTo>
                    <a:pt x="3" y="2"/>
                    <a:pt x="3" y="2"/>
                    <a:pt x="3" y="2"/>
                  </a:cubicBezTo>
                  <a:cubicBezTo>
                    <a:pt x="3" y="2"/>
                    <a:pt x="3" y="2"/>
                    <a:pt x="3" y="2"/>
                  </a:cubicBezTo>
                  <a:cubicBezTo>
                    <a:pt x="2" y="2"/>
                    <a:pt x="2" y="2"/>
                    <a:pt x="2" y="2"/>
                  </a:cubicBezTo>
                  <a:cubicBezTo>
                    <a:pt x="1" y="2"/>
                    <a:pt x="1" y="2"/>
                    <a:pt x="0" y="3"/>
                  </a:cubicBezTo>
                  <a:cubicBezTo>
                    <a:pt x="0" y="4"/>
                    <a:pt x="0" y="5"/>
                    <a:pt x="1" y="5"/>
                  </a:cubicBezTo>
                  <a:cubicBezTo>
                    <a:pt x="2" y="5"/>
                    <a:pt x="2" y="6"/>
                    <a:pt x="3" y="6"/>
                  </a:cubicBezTo>
                  <a:cubicBezTo>
                    <a:pt x="3" y="6"/>
                    <a:pt x="3" y="6"/>
                    <a:pt x="3" y="6"/>
                  </a:cubicBezTo>
                  <a:cubicBezTo>
                    <a:pt x="5" y="6"/>
                    <a:pt x="6" y="5"/>
                    <a:pt x="7" y="4"/>
                  </a:cubicBezTo>
                  <a:cubicBezTo>
                    <a:pt x="9" y="4"/>
                    <a:pt x="10" y="3"/>
                    <a:pt x="10" y="3"/>
                  </a:cubicBezTo>
                  <a:cubicBezTo>
                    <a:pt x="10" y="3"/>
                    <a:pt x="10" y="3"/>
                    <a:pt x="10" y="3"/>
                  </a:cubicBezTo>
                  <a:cubicBezTo>
                    <a:pt x="11" y="3"/>
                    <a:pt x="11" y="3"/>
                    <a:pt x="11" y="3"/>
                  </a:cubicBezTo>
                  <a:cubicBezTo>
                    <a:pt x="11" y="3"/>
                    <a:pt x="11" y="4"/>
                    <a:pt x="11" y="4"/>
                  </a:cubicBezTo>
                  <a:cubicBezTo>
                    <a:pt x="12" y="4"/>
                    <a:pt x="13" y="3"/>
                    <a:pt x="13" y="3"/>
                  </a:cubicBezTo>
                  <a:cubicBezTo>
                    <a:pt x="13" y="2"/>
                    <a:pt x="13" y="1"/>
                    <a:pt x="12" y="0"/>
                  </a:cubicBezTo>
                  <a:cubicBezTo>
                    <a:pt x="12" y="0"/>
                    <a:pt x="11" y="0"/>
                    <a:pt x="10" y="0"/>
                  </a:cubicBezTo>
                </a:path>
              </a:pathLst>
            </a:custGeom>
            <a:solidFill>
              <a:srgbClr val="B2B2B2"/>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38" name="Freeform 880"/>
            <p:cNvSpPr/>
            <p:nvPr/>
          </p:nvSpPr>
          <p:spPr bwMode="auto">
            <a:xfrm>
              <a:off x="708932" y="368475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B2B2B2"/>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39" name="Freeform 881"/>
            <p:cNvSpPr/>
            <p:nvPr/>
          </p:nvSpPr>
          <p:spPr bwMode="auto">
            <a:xfrm>
              <a:off x="708932" y="3684755"/>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440" name="组合 439"/>
          <p:cNvGrpSpPr/>
          <p:nvPr/>
        </p:nvGrpSpPr>
        <p:grpSpPr>
          <a:xfrm>
            <a:off x="4063552" y="3211697"/>
            <a:ext cx="195832" cy="473380"/>
            <a:chOff x="218766" y="2923069"/>
            <a:chExt cx="373673" cy="903270"/>
          </a:xfrm>
        </p:grpSpPr>
        <p:sp>
          <p:nvSpPr>
            <p:cNvPr id="441" name="Freeform 860"/>
            <p:cNvSpPr>
              <a:spLocks noEditPoints="1"/>
            </p:cNvSpPr>
            <p:nvPr/>
          </p:nvSpPr>
          <p:spPr bwMode="auto">
            <a:xfrm>
              <a:off x="269843" y="3029705"/>
              <a:ext cx="231194" cy="735699"/>
            </a:xfrm>
            <a:custGeom>
              <a:avLst/>
              <a:gdLst>
                <a:gd name="T0" fmla="*/ 103 w 109"/>
                <a:gd name="T1" fmla="*/ 299 h 347"/>
                <a:gd name="T2" fmla="*/ 74 w 109"/>
                <a:gd name="T3" fmla="*/ 302 h 347"/>
                <a:gd name="T4" fmla="*/ 52 w 109"/>
                <a:gd name="T5" fmla="*/ 209 h 347"/>
                <a:gd name="T6" fmla="*/ 50 w 109"/>
                <a:gd name="T7" fmla="*/ 210 h 347"/>
                <a:gd name="T8" fmla="*/ 69 w 109"/>
                <a:gd name="T9" fmla="*/ 204 h 347"/>
                <a:gd name="T10" fmla="*/ 41 w 109"/>
                <a:gd name="T11" fmla="*/ 200 h 347"/>
                <a:gd name="T12" fmla="*/ 49 w 109"/>
                <a:gd name="T13" fmla="*/ 204 h 347"/>
                <a:gd name="T14" fmla="*/ 57 w 109"/>
                <a:gd name="T15" fmla="*/ 190 h 347"/>
                <a:gd name="T16" fmla="*/ 45 w 109"/>
                <a:gd name="T17" fmla="*/ 147 h 347"/>
                <a:gd name="T18" fmla="*/ 41 w 109"/>
                <a:gd name="T19" fmla="*/ 145 h 347"/>
                <a:gd name="T20" fmla="*/ 45 w 109"/>
                <a:gd name="T21" fmla="*/ 180 h 347"/>
                <a:gd name="T22" fmla="*/ 32 w 109"/>
                <a:gd name="T23" fmla="*/ 185 h 347"/>
                <a:gd name="T24" fmla="*/ 34 w 109"/>
                <a:gd name="T25" fmla="*/ 173 h 347"/>
                <a:gd name="T26" fmla="*/ 77 w 109"/>
                <a:gd name="T27" fmla="*/ 143 h 347"/>
                <a:gd name="T28" fmla="*/ 52 w 109"/>
                <a:gd name="T29" fmla="*/ 142 h 347"/>
                <a:gd name="T30" fmla="*/ 5 w 109"/>
                <a:gd name="T31" fmla="*/ 190 h 347"/>
                <a:gd name="T32" fmla="*/ 36 w 109"/>
                <a:gd name="T33" fmla="*/ 137 h 347"/>
                <a:gd name="T34" fmla="*/ 32 w 109"/>
                <a:gd name="T35" fmla="*/ 199 h 347"/>
                <a:gd name="T36" fmla="*/ 71 w 109"/>
                <a:gd name="T37" fmla="*/ 198 h 347"/>
                <a:gd name="T38" fmla="*/ 89 w 109"/>
                <a:gd name="T39" fmla="*/ 197 h 347"/>
                <a:gd name="T40" fmla="*/ 95 w 109"/>
                <a:gd name="T41" fmla="*/ 291 h 347"/>
                <a:gd name="T42" fmla="*/ 38 w 109"/>
                <a:gd name="T43" fmla="*/ 292 h 347"/>
                <a:gd name="T44" fmla="*/ 43 w 109"/>
                <a:gd name="T45" fmla="*/ 271 h 347"/>
                <a:gd name="T46" fmla="*/ 22 w 109"/>
                <a:gd name="T47" fmla="*/ 235 h 347"/>
                <a:gd name="T48" fmla="*/ 15 w 109"/>
                <a:gd name="T49" fmla="*/ 213 h 347"/>
                <a:gd name="T50" fmla="*/ 52 w 109"/>
                <a:gd name="T51" fmla="*/ 136 h 347"/>
                <a:gd name="T52" fmla="*/ 79 w 109"/>
                <a:gd name="T53" fmla="*/ 124 h 347"/>
                <a:gd name="T54" fmla="*/ 43 w 109"/>
                <a:gd name="T55" fmla="*/ 129 h 347"/>
                <a:gd name="T56" fmla="*/ 51 w 109"/>
                <a:gd name="T57" fmla="*/ 122 h 347"/>
                <a:gd name="T58" fmla="*/ 51 w 109"/>
                <a:gd name="T59" fmla="*/ 115 h 347"/>
                <a:gd name="T60" fmla="*/ 62 w 109"/>
                <a:gd name="T61" fmla="*/ 115 h 347"/>
                <a:gd name="T62" fmla="*/ 60 w 109"/>
                <a:gd name="T63" fmla="*/ 110 h 347"/>
                <a:gd name="T64" fmla="*/ 60 w 109"/>
                <a:gd name="T65" fmla="*/ 110 h 347"/>
                <a:gd name="T66" fmla="*/ 53 w 109"/>
                <a:gd name="T67" fmla="*/ 72 h 347"/>
                <a:gd name="T68" fmla="*/ 48 w 109"/>
                <a:gd name="T69" fmla="*/ 49 h 347"/>
                <a:gd name="T70" fmla="*/ 69 w 109"/>
                <a:gd name="T71" fmla="*/ 44 h 347"/>
                <a:gd name="T72" fmla="*/ 29 w 109"/>
                <a:gd name="T73" fmla="*/ 18 h 347"/>
                <a:gd name="T74" fmla="*/ 80 w 109"/>
                <a:gd name="T75" fmla="*/ 111 h 347"/>
                <a:gd name="T76" fmla="*/ 82 w 109"/>
                <a:gd name="T77" fmla="*/ 41 h 347"/>
                <a:gd name="T78" fmla="*/ 71 w 109"/>
                <a:gd name="T79" fmla="*/ 40 h 347"/>
                <a:gd name="T80" fmla="*/ 57 w 109"/>
                <a:gd name="T81" fmla="*/ 73 h 347"/>
                <a:gd name="T82" fmla="*/ 54 w 109"/>
                <a:gd name="T83" fmla="*/ 76 h 347"/>
                <a:gd name="T84" fmla="*/ 14 w 109"/>
                <a:gd name="T85" fmla="*/ 51 h 347"/>
                <a:gd name="T86" fmla="*/ 40 w 109"/>
                <a:gd name="T87" fmla="*/ 130 h 347"/>
                <a:gd name="T88" fmla="*/ 32 w 109"/>
                <a:gd name="T89" fmla="*/ 130 h 347"/>
                <a:gd name="T90" fmla="*/ 14 w 109"/>
                <a:gd name="T91" fmla="*/ 222 h 347"/>
                <a:gd name="T92" fmla="*/ 32 w 109"/>
                <a:gd name="T93" fmla="*/ 291 h 347"/>
                <a:gd name="T94" fmla="*/ 29 w 109"/>
                <a:gd name="T95" fmla="*/ 308 h 347"/>
                <a:gd name="T96" fmla="*/ 76 w 109"/>
                <a:gd name="T97" fmla="*/ 317 h 347"/>
                <a:gd name="T98" fmla="*/ 101 w 109"/>
                <a:gd name="T99" fmla="*/ 307 h 347"/>
                <a:gd name="T100" fmla="*/ 84 w 109"/>
                <a:gd name="T101" fmla="*/ 332 h 347"/>
                <a:gd name="T102" fmla="*/ 98 w 109"/>
                <a:gd name="T103" fmla="*/ 347 h 347"/>
                <a:gd name="T104" fmla="*/ 106 w 109"/>
                <a:gd name="T105" fmla="*/ 298 h 347"/>
                <a:gd name="T106" fmla="*/ 106 w 109"/>
                <a:gd name="T107" fmla="*/ 244 h 347"/>
                <a:gd name="T108" fmla="*/ 80 w 109"/>
                <a:gd name="T109" fmla="*/ 151 h 347"/>
                <a:gd name="T110" fmla="*/ 84 w 109"/>
                <a:gd name="T111" fmla="*/ 135 h 347"/>
                <a:gd name="T112" fmla="*/ 83 w 109"/>
                <a:gd name="T113" fmla="*/ 127 h 347"/>
                <a:gd name="T114" fmla="*/ 109 w 109"/>
                <a:gd name="T115" fmla="*/ 47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9" h="347">
                  <a:moveTo>
                    <a:pt x="32" y="305"/>
                  </a:moveTo>
                  <a:cubicBezTo>
                    <a:pt x="32" y="305"/>
                    <a:pt x="32" y="305"/>
                    <a:pt x="32" y="305"/>
                  </a:cubicBezTo>
                  <a:cubicBezTo>
                    <a:pt x="31" y="305"/>
                    <a:pt x="31" y="305"/>
                    <a:pt x="30" y="304"/>
                  </a:cubicBezTo>
                  <a:cubicBezTo>
                    <a:pt x="30" y="304"/>
                    <a:pt x="29" y="304"/>
                    <a:pt x="29" y="304"/>
                  </a:cubicBezTo>
                  <a:cubicBezTo>
                    <a:pt x="29" y="303"/>
                    <a:pt x="29" y="303"/>
                    <a:pt x="29" y="303"/>
                  </a:cubicBezTo>
                  <a:cubicBezTo>
                    <a:pt x="29" y="303"/>
                    <a:pt x="30" y="302"/>
                    <a:pt x="30" y="302"/>
                  </a:cubicBezTo>
                  <a:cubicBezTo>
                    <a:pt x="31" y="301"/>
                    <a:pt x="31" y="301"/>
                    <a:pt x="32" y="301"/>
                  </a:cubicBezTo>
                  <a:cubicBezTo>
                    <a:pt x="32" y="302"/>
                    <a:pt x="32" y="304"/>
                    <a:pt x="32" y="305"/>
                  </a:cubicBezTo>
                  <a:moveTo>
                    <a:pt x="103" y="301"/>
                  </a:moveTo>
                  <a:cubicBezTo>
                    <a:pt x="103" y="301"/>
                    <a:pt x="103" y="300"/>
                    <a:pt x="103" y="299"/>
                  </a:cubicBezTo>
                  <a:cubicBezTo>
                    <a:pt x="103" y="299"/>
                    <a:pt x="103" y="299"/>
                    <a:pt x="103" y="299"/>
                  </a:cubicBezTo>
                  <a:cubicBezTo>
                    <a:pt x="103" y="299"/>
                    <a:pt x="103" y="299"/>
                    <a:pt x="103" y="299"/>
                  </a:cubicBezTo>
                  <a:cubicBezTo>
                    <a:pt x="103" y="300"/>
                    <a:pt x="103" y="300"/>
                    <a:pt x="103" y="300"/>
                  </a:cubicBezTo>
                  <a:cubicBezTo>
                    <a:pt x="103" y="300"/>
                    <a:pt x="103" y="301"/>
                    <a:pt x="103" y="301"/>
                  </a:cubicBezTo>
                  <a:cubicBezTo>
                    <a:pt x="103" y="301"/>
                    <a:pt x="103" y="301"/>
                    <a:pt x="103" y="301"/>
                  </a:cubicBezTo>
                  <a:moveTo>
                    <a:pt x="60" y="310"/>
                  </a:moveTo>
                  <a:cubicBezTo>
                    <a:pt x="51" y="310"/>
                    <a:pt x="43" y="310"/>
                    <a:pt x="36" y="307"/>
                  </a:cubicBezTo>
                  <a:cubicBezTo>
                    <a:pt x="36" y="303"/>
                    <a:pt x="36" y="299"/>
                    <a:pt x="36" y="295"/>
                  </a:cubicBezTo>
                  <a:cubicBezTo>
                    <a:pt x="39" y="298"/>
                    <a:pt x="47" y="300"/>
                    <a:pt x="61" y="302"/>
                  </a:cubicBezTo>
                  <a:cubicBezTo>
                    <a:pt x="65" y="302"/>
                    <a:pt x="70" y="302"/>
                    <a:pt x="74" y="302"/>
                  </a:cubicBezTo>
                  <a:cubicBezTo>
                    <a:pt x="77" y="302"/>
                    <a:pt x="80" y="302"/>
                    <a:pt x="83" y="302"/>
                  </a:cubicBezTo>
                  <a:cubicBezTo>
                    <a:pt x="85" y="301"/>
                    <a:pt x="90" y="300"/>
                    <a:pt x="95" y="298"/>
                  </a:cubicBezTo>
                  <a:cubicBezTo>
                    <a:pt x="96" y="298"/>
                    <a:pt x="98" y="297"/>
                    <a:pt x="99" y="296"/>
                  </a:cubicBezTo>
                  <a:cubicBezTo>
                    <a:pt x="99" y="298"/>
                    <a:pt x="99" y="301"/>
                    <a:pt x="99" y="304"/>
                  </a:cubicBezTo>
                  <a:cubicBezTo>
                    <a:pt x="92" y="308"/>
                    <a:pt x="82" y="309"/>
                    <a:pt x="73" y="310"/>
                  </a:cubicBezTo>
                  <a:cubicBezTo>
                    <a:pt x="69" y="310"/>
                    <a:pt x="64" y="310"/>
                    <a:pt x="60" y="310"/>
                  </a:cubicBezTo>
                  <a:cubicBezTo>
                    <a:pt x="60" y="310"/>
                    <a:pt x="60" y="310"/>
                    <a:pt x="60" y="310"/>
                  </a:cubicBezTo>
                  <a:moveTo>
                    <a:pt x="53" y="212"/>
                  </a:moveTo>
                  <a:cubicBezTo>
                    <a:pt x="53" y="212"/>
                    <a:pt x="52" y="212"/>
                    <a:pt x="51" y="212"/>
                  </a:cubicBezTo>
                  <a:cubicBezTo>
                    <a:pt x="51" y="211"/>
                    <a:pt x="52" y="210"/>
                    <a:pt x="52" y="209"/>
                  </a:cubicBezTo>
                  <a:cubicBezTo>
                    <a:pt x="53" y="210"/>
                    <a:pt x="53" y="211"/>
                    <a:pt x="54" y="212"/>
                  </a:cubicBezTo>
                  <a:cubicBezTo>
                    <a:pt x="53" y="212"/>
                    <a:pt x="53" y="212"/>
                    <a:pt x="53" y="212"/>
                  </a:cubicBezTo>
                  <a:moveTo>
                    <a:pt x="50" y="210"/>
                  </a:moveTo>
                  <a:cubicBezTo>
                    <a:pt x="50" y="209"/>
                    <a:pt x="50" y="208"/>
                    <a:pt x="49" y="208"/>
                  </a:cubicBezTo>
                  <a:cubicBezTo>
                    <a:pt x="49" y="208"/>
                    <a:pt x="49" y="208"/>
                    <a:pt x="49" y="208"/>
                  </a:cubicBezTo>
                  <a:cubicBezTo>
                    <a:pt x="49" y="208"/>
                    <a:pt x="49" y="208"/>
                    <a:pt x="49" y="208"/>
                  </a:cubicBezTo>
                  <a:cubicBezTo>
                    <a:pt x="49" y="207"/>
                    <a:pt x="49" y="207"/>
                    <a:pt x="50" y="206"/>
                  </a:cubicBezTo>
                  <a:cubicBezTo>
                    <a:pt x="50" y="206"/>
                    <a:pt x="50" y="206"/>
                    <a:pt x="50" y="206"/>
                  </a:cubicBezTo>
                  <a:cubicBezTo>
                    <a:pt x="50" y="207"/>
                    <a:pt x="51" y="207"/>
                    <a:pt x="51" y="208"/>
                  </a:cubicBezTo>
                  <a:cubicBezTo>
                    <a:pt x="51" y="208"/>
                    <a:pt x="50" y="209"/>
                    <a:pt x="50" y="210"/>
                  </a:cubicBezTo>
                  <a:moveTo>
                    <a:pt x="59" y="211"/>
                  </a:moveTo>
                  <a:cubicBezTo>
                    <a:pt x="59" y="210"/>
                    <a:pt x="59" y="210"/>
                    <a:pt x="59" y="210"/>
                  </a:cubicBezTo>
                  <a:cubicBezTo>
                    <a:pt x="58" y="210"/>
                    <a:pt x="57" y="210"/>
                    <a:pt x="57" y="209"/>
                  </a:cubicBezTo>
                  <a:cubicBezTo>
                    <a:pt x="56" y="208"/>
                    <a:pt x="55" y="208"/>
                    <a:pt x="55" y="207"/>
                  </a:cubicBezTo>
                  <a:cubicBezTo>
                    <a:pt x="54" y="206"/>
                    <a:pt x="53" y="205"/>
                    <a:pt x="53" y="204"/>
                  </a:cubicBezTo>
                  <a:cubicBezTo>
                    <a:pt x="52" y="204"/>
                    <a:pt x="52" y="204"/>
                    <a:pt x="52" y="204"/>
                  </a:cubicBezTo>
                  <a:cubicBezTo>
                    <a:pt x="53" y="204"/>
                    <a:pt x="53" y="204"/>
                    <a:pt x="53" y="204"/>
                  </a:cubicBezTo>
                  <a:cubicBezTo>
                    <a:pt x="55" y="197"/>
                    <a:pt x="60" y="192"/>
                    <a:pt x="65" y="189"/>
                  </a:cubicBezTo>
                  <a:cubicBezTo>
                    <a:pt x="66" y="192"/>
                    <a:pt x="67" y="196"/>
                    <a:pt x="68" y="199"/>
                  </a:cubicBezTo>
                  <a:cubicBezTo>
                    <a:pt x="68" y="201"/>
                    <a:pt x="69" y="203"/>
                    <a:pt x="69" y="204"/>
                  </a:cubicBezTo>
                  <a:cubicBezTo>
                    <a:pt x="69" y="206"/>
                    <a:pt x="68" y="207"/>
                    <a:pt x="67" y="208"/>
                  </a:cubicBezTo>
                  <a:cubicBezTo>
                    <a:pt x="67" y="209"/>
                    <a:pt x="65" y="210"/>
                    <a:pt x="64" y="210"/>
                  </a:cubicBezTo>
                  <a:cubicBezTo>
                    <a:pt x="62" y="211"/>
                    <a:pt x="60" y="211"/>
                    <a:pt x="59" y="211"/>
                  </a:cubicBezTo>
                  <a:moveTo>
                    <a:pt x="62" y="187"/>
                  </a:moveTo>
                  <a:cubicBezTo>
                    <a:pt x="63" y="185"/>
                    <a:pt x="64" y="183"/>
                    <a:pt x="64" y="181"/>
                  </a:cubicBezTo>
                  <a:cubicBezTo>
                    <a:pt x="64" y="183"/>
                    <a:pt x="64" y="184"/>
                    <a:pt x="65" y="185"/>
                  </a:cubicBezTo>
                  <a:cubicBezTo>
                    <a:pt x="64" y="186"/>
                    <a:pt x="63" y="186"/>
                    <a:pt x="62" y="187"/>
                  </a:cubicBezTo>
                  <a:moveTo>
                    <a:pt x="48" y="206"/>
                  </a:moveTo>
                  <a:cubicBezTo>
                    <a:pt x="47" y="205"/>
                    <a:pt x="47" y="204"/>
                    <a:pt x="46" y="204"/>
                  </a:cubicBezTo>
                  <a:cubicBezTo>
                    <a:pt x="45" y="202"/>
                    <a:pt x="43" y="201"/>
                    <a:pt x="41" y="200"/>
                  </a:cubicBezTo>
                  <a:cubicBezTo>
                    <a:pt x="42" y="194"/>
                    <a:pt x="43" y="189"/>
                    <a:pt x="45" y="184"/>
                  </a:cubicBezTo>
                  <a:cubicBezTo>
                    <a:pt x="47" y="184"/>
                    <a:pt x="48" y="183"/>
                    <a:pt x="49" y="183"/>
                  </a:cubicBezTo>
                  <a:cubicBezTo>
                    <a:pt x="53" y="182"/>
                    <a:pt x="56" y="180"/>
                    <a:pt x="60" y="179"/>
                  </a:cubicBezTo>
                  <a:cubicBezTo>
                    <a:pt x="58" y="183"/>
                    <a:pt x="56" y="187"/>
                    <a:pt x="55" y="192"/>
                  </a:cubicBezTo>
                  <a:cubicBezTo>
                    <a:pt x="56" y="192"/>
                    <a:pt x="56" y="192"/>
                    <a:pt x="56" y="192"/>
                  </a:cubicBezTo>
                  <a:cubicBezTo>
                    <a:pt x="53" y="195"/>
                    <a:pt x="51" y="199"/>
                    <a:pt x="49" y="203"/>
                  </a:cubicBezTo>
                  <a:cubicBezTo>
                    <a:pt x="49" y="203"/>
                    <a:pt x="49" y="203"/>
                    <a:pt x="49" y="203"/>
                  </a:cubicBezTo>
                  <a:cubicBezTo>
                    <a:pt x="49" y="204"/>
                    <a:pt x="49" y="204"/>
                    <a:pt x="49" y="204"/>
                  </a:cubicBezTo>
                  <a:cubicBezTo>
                    <a:pt x="49" y="204"/>
                    <a:pt x="49" y="204"/>
                    <a:pt x="49" y="204"/>
                  </a:cubicBezTo>
                  <a:cubicBezTo>
                    <a:pt x="49" y="204"/>
                    <a:pt x="49" y="204"/>
                    <a:pt x="49" y="204"/>
                  </a:cubicBezTo>
                  <a:cubicBezTo>
                    <a:pt x="48" y="205"/>
                    <a:pt x="48" y="205"/>
                    <a:pt x="48" y="206"/>
                  </a:cubicBezTo>
                  <a:moveTo>
                    <a:pt x="57" y="190"/>
                  </a:moveTo>
                  <a:cubicBezTo>
                    <a:pt x="59" y="186"/>
                    <a:pt x="60" y="182"/>
                    <a:pt x="62" y="178"/>
                  </a:cubicBezTo>
                  <a:cubicBezTo>
                    <a:pt x="63" y="178"/>
                    <a:pt x="63" y="177"/>
                    <a:pt x="64" y="177"/>
                  </a:cubicBezTo>
                  <a:cubicBezTo>
                    <a:pt x="64" y="177"/>
                    <a:pt x="64" y="177"/>
                    <a:pt x="64" y="177"/>
                  </a:cubicBezTo>
                  <a:cubicBezTo>
                    <a:pt x="64" y="178"/>
                    <a:pt x="64" y="178"/>
                    <a:pt x="64" y="178"/>
                  </a:cubicBezTo>
                  <a:cubicBezTo>
                    <a:pt x="63" y="178"/>
                    <a:pt x="63" y="178"/>
                    <a:pt x="63" y="178"/>
                  </a:cubicBezTo>
                  <a:cubicBezTo>
                    <a:pt x="63" y="181"/>
                    <a:pt x="61" y="185"/>
                    <a:pt x="59" y="188"/>
                  </a:cubicBezTo>
                  <a:cubicBezTo>
                    <a:pt x="59" y="189"/>
                    <a:pt x="59" y="189"/>
                    <a:pt x="59" y="189"/>
                  </a:cubicBezTo>
                  <a:cubicBezTo>
                    <a:pt x="59" y="189"/>
                    <a:pt x="58" y="190"/>
                    <a:pt x="57" y="190"/>
                  </a:cubicBezTo>
                  <a:moveTo>
                    <a:pt x="62" y="149"/>
                  </a:moveTo>
                  <a:cubicBezTo>
                    <a:pt x="68" y="149"/>
                    <a:pt x="74" y="148"/>
                    <a:pt x="78" y="147"/>
                  </a:cubicBezTo>
                  <a:cubicBezTo>
                    <a:pt x="78" y="147"/>
                    <a:pt x="78" y="147"/>
                    <a:pt x="78" y="147"/>
                  </a:cubicBezTo>
                  <a:cubicBezTo>
                    <a:pt x="77" y="149"/>
                    <a:pt x="74" y="153"/>
                    <a:pt x="72" y="154"/>
                  </a:cubicBezTo>
                  <a:cubicBezTo>
                    <a:pt x="70" y="156"/>
                    <a:pt x="66" y="157"/>
                    <a:pt x="62" y="157"/>
                  </a:cubicBezTo>
                  <a:cubicBezTo>
                    <a:pt x="62" y="157"/>
                    <a:pt x="62" y="157"/>
                    <a:pt x="62" y="157"/>
                  </a:cubicBezTo>
                  <a:cubicBezTo>
                    <a:pt x="62" y="157"/>
                    <a:pt x="62" y="157"/>
                    <a:pt x="62" y="157"/>
                  </a:cubicBezTo>
                  <a:cubicBezTo>
                    <a:pt x="62" y="157"/>
                    <a:pt x="61" y="157"/>
                    <a:pt x="61" y="156"/>
                  </a:cubicBezTo>
                  <a:cubicBezTo>
                    <a:pt x="57" y="156"/>
                    <a:pt x="54" y="155"/>
                    <a:pt x="51" y="153"/>
                  </a:cubicBezTo>
                  <a:cubicBezTo>
                    <a:pt x="48" y="151"/>
                    <a:pt x="46" y="149"/>
                    <a:pt x="45" y="147"/>
                  </a:cubicBezTo>
                  <a:cubicBezTo>
                    <a:pt x="46" y="147"/>
                    <a:pt x="47" y="147"/>
                    <a:pt x="48" y="148"/>
                  </a:cubicBezTo>
                  <a:cubicBezTo>
                    <a:pt x="53" y="148"/>
                    <a:pt x="58" y="149"/>
                    <a:pt x="62" y="149"/>
                  </a:cubicBezTo>
                  <a:moveTo>
                    <a:pt x="30" y="181"/>
                  </a:moveTo>
                  <a:cubicBezTo>
                    <a:pt x="30" y="180"/>
                    <a:pt x="29" y="179"/>
                    <a:pt x="29" y="179"/>
                  </a:cubicBezTo>
                  <a:cubicBezTo>
                    <a:pt x="32" y="174"/>
                    <a:pt x="34" y="166"/>
                    <a:pt x="37" y="159"/>
                  </a:cubicBezTo>
                  <a:cubicBezTo>
                    <a:pt x="38" y="155"/>
                    <a:pt x="39" y="151"/>
                    <a:pt x="40" y="148"/>
                  </a:cubicBezTo>
                  <a:cubicBezTo>
                    <a:pt x="40" y="147"/>
                    <a:pt x="40" y="145"/>
                    <a:pt x="40" y="144"/>
                  </a:cubicBezTo>
                  <a:cubicBezTo>
                    <a:pt x="40" y="144"/>
                    <a:pt x="40" y="144"/>
                    <a:pt x="40" y="144"/>
                  </a:cubicBezTo>
                  <a:cubicBezTo>
                    <a:pt x="41" y="144"/>
                    <a:pt x="41" y="144"/>
                    <a:pt x="41" y="144"/>
                  </a:cubicBezTo>
                  <a:cubicBezTo>
                    <a:pt x="41" y="145"/>
                    <a:pt x="41" y="145"/>
                    <a:pt x="41" y="145"/>
                  </a:cubicBezTo>
                  <a:cubicBezTo>
                    <a:pt x="41" y="150"/>
                    <a:pt x="45" y="153"/>
                    <a:pt x="49" y="156"/>
                  </a:cubicBezTo>
                  <a:cubicBezTo>
                    <a:pt x="52" y="158"/>
                    <a:pt x="56" y="160"/>
                    <a:pt x="60" y="160"/>
                  </a:cubicBezTo>
                  <a:cubicBezTo>
                    <a:pt x="61" y="160"/>
                    <a:pt x="62" y="160"/>
                    <a:pt x="62" y="160"/>
                  </a:cubicBezTo>
                  <a:cubicBezTo>
                    <a:pt x="65" y="160"/>
                    <a:pt x="67" y="160"/>
                    <a:pt x="70" y="159"/>
                  </a:cubicBezTo>
                  <a:cubicBezTo>
                    <a:pt x="68" y="161"/>
                    <a:pt x="66" y="164"/>
                    <a:pt x="65" y="168"/>
                  </a:cubicBezTo>
                  <a:cubicBezTo>
                    <a:pt x="65" y="170"/>
                    <a:pt x="64" y="171"/>
                    <a:pt x="64" y="173"/>
                  </a:cubicBezTo>
                  <a:cubicBezTo>
                    <a:pt x="64" y="173"/>
                    <a:pt x="64" y="173"/>
                    <a:pt x="64" y="173"/>
                  </a:cubicBezTo>
                  <a:cubicBezTo>
                    <a:pt x="59" y="175"/>
                    <a:pt x="53" y="177"/>
                    <a:pt x="48" y="180"/>
                  </a:cubicBezTo>
                  <a:cubicBezTo>
                    <a:pt x="47" y="180"/>
                    <a:pt x="46" y="180"/>
                    <a:pt x="45" y="180"/>
                  </a:cubicBezTo>
                  <a:cubicBezTo>
                    <a:pt x="45" y="180"/>
                    <a:pt x="45" y="180"/>
                    <a:pt x="45" y="180"/>
                  </a:cubicBezTo>
                  <a:cubicBezTo>
                    <a:pt x="44" y="180"/>
                    <a:pt x="44" y="180"/>
                    <a:pt x="44" y="180"/>
                  </a:cubicBezTo>
                  <a:cubicBezTo>
                    <a:pt x="43" y="180"/>
                    <a:pt x="43" y="180"/>
                    <a:pt x="43" y="180"/>
                  </a:cubicBezTo>
                  <a:cubicBezTo>
                    <a:pt x="42" y="182"/>
                    <a:pt x="42" y="182"/>
                    <a:pt x="42" y="182"/>
                  </a:cubicBezTo>
                  <a:cubicBezTo>
                    <a:pt x="40" y="187"/>
                    <a:pt x="39" y="193"/>
                    <a:pt x="38" y="198"/>
                  </a:cubicBezTo>
                  <a:cubicBezTo>
                    <a:pt x="37" y="198"/>
                    <a:pt x="37" y="198"/>
                    <a:pt x="37" y="198"/>
                  </a:cubicBezTo>
                  <a:cubicBezTo>
                    <a:pt x="36" y="198"/>
                    <a:pt x="35" y="197"/>
                    <a:pt x="35" y="197"/>
                  </a:cubicBezTo>
                  <a:cubicBezTo>
                    <a:pt x="34" y="196"/>
                    <a:pt x="34" y="195"/>
                    <a:pt x="34" y="194"/>
                  </a:cubicBezTo>
                  <a:cubicBezTo>
                    <a:pt x="33" y="191"/>
                    <a:pt x="32" y="189"/>
                    <a:pt x="32" y="186"/>
                  </a:cubicBezTo>
                  <a:cubicBezTo>
                    <a:pt x="32" y="185"/>
                    <a:pt x="32" y="185"/>
                    <a:pt x="32" y="185"/>
                  </a:cubicBezTo>
                  <a:cubicBezTo>
                    <a:pt x="32" y="185"/>
                    <a:pt x="32" y="185"/>
                    <a:pt x="32" y="185"/>
                  </a:cubicBezTo>
                  <a:cubicBezTo>
                    <a:pt x="33" y="183"/>
                    <a:pt x="36" y="177"/>
                    <a:pt x="37" y="174"/>
                  </a:cubicBezTo>
                  <a:cubicBezTo>
                    <a:pt x="37" y="173"/>
                    <a:pt x="37" y="173"/>
                    <a:pt x="37" y="173"/>
                  </a:cubicBezTo>
                  <a:cubicBezTo>
                    <a:pt x="38" y="173"/>
                    <a:pt x="38" y="172"/>
                    <a:pt x="39" y="172"/>
                  </a:cubicBezTo>
                  <a:cubicBezTo>
                    <a:pt x="42" y="170"/>
                    <a:pt x="45" y="169"/>
                    <a:pt x="47" y="167"/>
                  </a:cubicBezTo>
                  <a:cubicBezTo>
                    <a:pt x="50" y="166"/>
                    <a:pt x="53" y="164"/>
                    <a:pt x="56" y="162"/>
                  </a:cubicBezTo>
                  <a:cubicBezTo>
                    <a:pt x="54" y="159"/>
                    <a:pt x="54" y="159"/>
                    <a:pt x="54" y="159"/>
                  </a:cubicBezTo>
                  <a:cubicBezTo>
                    <a:pt x="51" y="161"/>
                    <a:pt x="49" y="163"/>
                    <a:pt x="46" y="164"/>
                  </a:cubicBezTo>
                  <a:cubicBezTo>
                    <a:pt x="43" y="165"/>
                    <a:pt x="40" y="167"/>
                    <a:pt x="37" y="169"/>
                  </a:cubicBezTo>
                  <a:cubicBezTo>
                    <a:pt x="36" y="169"/>
                    <a:pt x="35" y="170"/>
                    <a:pt x="35" y="171"/>
                  </a:cubicBezTo>
                  <a:cubicBezTo>
                    <a:pt x="34" y="171"/>
                    <a:pt x="34" y="172"/>
                    <a:pt x="34" y="173"/>
                  </a:cubicBezTo>
                  <a:cubicBezTo>
                    <a:pt x="33" y="174"/>
                    <a:pt x="31" y="178"/>
                    <a:pt x="30" y="181"/>
                  </a:cubicBezTo>
                  <a:moveTo>
                    <a:pt x="62" y="145"/>
                  </a:moveTo>
                  <a:cubicBezTo>
                    <a:pt x="61" y="145"/>
                    <a:pt x="60" y="145"/>
                    <a:pt x="59" y="145"/>
                  </a:cubicBezTo>
                  <a:cubicBezTo>
                    <a:pt x="66" y="144"/>
                    <a:pt x="72" y="143"/>
                    <a:pt x="79" y="141"/>
                  </a:cubicBezTo>
                  <a:cubicBezTo>
                    <a:pt x="79" y="141"/>
                    <a:pt x="79" y="141"/>
                    <a:pt x="79" y="141"/>
                  </a:cubicBezTo>
                  <a:cubicBezTo>
                    <a:pt x="80" y="141"/>
                    <a:pt x="80" y="141"/>
                    <a:pt x="80" y="141"/>
                  </a:cubicBezTo>
                  <a:cubicBezTo>
                    <a:pt x="80" y="142"/>
                    <a:pt x="80" y="142"/>
                    <a:pt x="80" y="142"/>
                  </a:cubicBezTo>
                  <a:cubicBezTo>
                    <a:pt x="80" y="142"/>
                    <a:pt x="80" y="142"/>
                    <a:pt x="80" y="142"/>
                  </a:cubicBezTo>
                  <a:cubicBezTo>
                    <a:pt x="80" y="142"/>
                    <a:pt x="80" y="142"/>
                    <a:pt x="79" y="143"/>
                  </a:cubicBezTo>
                  <a:cubicBezTo>
                    <a:pt x="79" y="143"/>
                    <a:pt x="78" y="143"/>
                    <a:pt x="77" y="143"/>
                  </a:cubicBezTo>
                  <a:cubicBezTo>
                    <a:pt x="73" y="145"/>
                    <a:pt x="68" y="145"/>
                    <a:pt x="62" y="145"/>
                  </a:cubicBezTo>
                  <a:moveTo>
                    <a:pt x="40" y="138"/>
                  </a:moveTo>
                  <a:cubicBezTo>
                    <a:pt x="40" y="137"/>
                    <a:pt x="40" y="137"/>
                    <a:pt x="40" y="137"/>
                  </a:cubicBezTo>
                  <a:cubicBezTo>
                    <a:pt x="40" y="138"/>
                    <a:pt x="40" y="138"/>
                    <a:pt x="40" y="138"/>
                  </a:cubicBezTo>
                  <a:cubicBezTo>
                    <a:pt x="40" y="138"/>
                    <a:pt x="40" y="138"/>
                    <a:pt x="40" y="138"/>
                  </a:cubicBezTo>
                  <a:moveTo>
                    <a:pt x="52" y="140"/>
                  </a:moveTo>
                  <a:cubicBezTo>
                    <a:pt x="56" y="140"/>
                    <a:pt x="61" y="139"/>
                    <a:pt x="66" y="139"/>
                  </a:cubicBezTo>
                  <a:cubicBezTo>
                    <a:pt x="70" y="138"/>
                    <a:pt x="75" y="138"/>
                    <a:pt x="79" y="137"/>
                  </a:cubicBezTo>
                  <a:cubicBezTo>
                    <a:pt x="79" y="137"/>
                    <a:pt x="79" y="137"/>
                    <a:pt x="79" y="137"/>
                  </a:cubicBezTo>
                  <a:cubicBezTo>
                    <a:pt x="70" y="140"/>
                    <a:pt x="61" y="142"/>
                    <a:pt x="52" y="142"/>
                  </a:cubicBezTo>
                  <a:cubicBezTo>
                    <a:pt x="52" y="142"/>
                    <a:pt x="52" y="142"/>
                    <a:pt x="52" y="142"/>
                  </a:cubicBezTo>
                  <a:cubicBezTo>
                    <a:pt x="49" y="142"/>
                    <a:pt x="47" y="142"/>
                    <a:pt x="44" y="141"/>
                  </a:cubicBezTo>
                  <a:cubicBezTo>
                    <a:pt x="43" y="141"/>
                    <a:pt x="43" y="141"/>
                    <a:pt x="43" y="141"/>
                  </a:cubicBezTo>
                  <a:cubicBezTo>
                    <a:pt x="43" y="141"/>
                    <a:pt x="43" y="141"/>
                    <a:pt x="43" y="141"/>
                  </a:cubicBezTo>
                  <a:cubicBezTo>
                    <a:pt x="43" y="141"/>
                    <a:pt x="43" y="141"/>
                    <a:pt x="43" y="141"/>
                  </a:cubicBezTo>
                  <a:cubicBezTo>
                    <a:pt x="43" y="140"/>
                    <a:pt x="43" y="139"/>
                    <a:pt x="43" y="139"/>
                  </a:cubicBezTo>
                  <a:cubicBezTo>
                    <a:pt x="46" y="140"/>
                    <a:pt x="49" y="140"/>
                    <a:pt x="52" y="140"/>
                  </a:cubicBezTo>
                  <a:moveTo>
                    <a:pt x="15" y="213"/>
                  </a:moveTo>
                  <a:cubicBezTo>
                    <a:pt x="14" y="210"/>
                    <a:pt x="12" y="206"/>
                    <a:pt x="10" y="202"/>
                  </a:cubicBezTo>
                  <a:cubicBezTo>
                    <a:pt x="8" y="198"/>
                    <a:pt x="6" y="194"/>
                    <a:pt x="5" y="190"/>
                  </a:cubicBezTo>
                  <a:cubicBezTo>
                    <a:pt x="4" y="188"/>
                    <a:pt x="4" y="186"/>
                    <a:pt x="4" y="185"/>
                  </a:cubicBezTo>
                  <a:cubicBezTo>
                    <a:pt x="4" y="184"/>
                    <a:pt x="4" y="183"/>
                    <a:pt x="4" y="183"/>
                  </a:cubicBezTo>
                  <a:cubicBezTo>
                    <a:pt x="4" y="182"/>
                    <a:pt x="5" y="181"/>
                    <a:pt x="5" y="180"/>
                  </a:cubicBezTo>
                  <a:cubicBezTo>
                    <a:pt x="6" y="179"/>
                    <a:pt x="7" y="178"/>
                    <a:pt x="7" y="177"/>
                  </a:cubicBezTo>
                  <a:cubicBezTo>
                    <a:pt x="14" y="163"/>
                    <a:pt x="18" y="152"/>
                    <a:pt x="25" y="138"/>
                  </a:cubicBezTo>
                  <a:cubicBezTo>
                    <a:pt x="25" y="137"/>
                    <a:pt x="27" y="136"/>
                    <a:pt x="28" y="135"/>
                  </a:cubicBezTo>
                  <a:cubicBezTo>
                    <a:pt x="29" y="134"/>
                    <a:pt x="31" y="134"/>
                    <a:pt x="32" y="134"/>
                  </a:cubicBezTo>
                  <a:cubicBezTo>
                    <a:pt x="32" y="134"/>
                    <a:pt x="32" y="134"/>
                    <a:pt x="32" y="134"/>
                  </a:cubicBezTo>
                  <a:cubicBezTo>
                    <a:pt x="33" y="134"/>
                    <a:pt x="33" y="134"/>
                    <a:pt x="33" y="134"/>
                  </a:cubicBezTo>
                  <a:cubicBezTo>
                    <a:pt x="34" y="134"/>
                    <a:pt x="35" y="136"/>
                    <a:pt x="36" y="137"/>
                  </a:cubicBezTo>
                  <a:cubicBezTo>
                    <a:pt x="37" y="138"/>
                    <a:pt x="37" y="140"/>
                    <a:pt x="37" y="142"/>
                  </a:cubicBezTo>
                  <a:cubicBezTo>
                    <a:pt x="37" y="142"/>
                    <a:pt x="37" y="142"/>
                    <a:pt x="37" y="142"/>
                  </a:cubicBezTo>
                  <a:cubicBezTo>
                    <a:pt x="37" y="142"/>
                    <a:pt x="37" y="143"/>
                    <a:pt x="37" y="144"/>
                  </a:cubicBezTo>
                  <a:cubicBezTo>
                    <a:pt x="36" y="147"/>
                    <a:pt x="35" y="154"/>
                    <a:pt x="32" y="161"/>
                  </a:cubicBezTo>
                  <a:cubicBezTo>
                    <a:pt x="30" y="168"/>
                    <a:pt x="28" y="174"/>
                    <a:pt x="25" y="178"/>
                  </a:cubicBezTo>
                  <a:cubicBezTo>
                    <a:pt x="25" y="179"/>
                    <a:pt x="25" y="179"/>
                    <a:pt x="25" y="179"/>
                  </a:cubicBezTo>
                  <a:cubicBezTo>
                    <a:pt x="25" y="180"/>
                    <a:pt x="25" y="180"/>
                    <a:pt x="25" y="180"/>
                  </a:cubicBezTo>
                  <a:cubicBezTo>
                    <a:pt x="27" y="182"/>
                    <a:pt x="28" y="184"/>
                    <a:pt x="28" y="187"/>
                  </a:cubicBezTo>
                  <a:cubicBezTo>
                    <a:pt x="29" y="189"/>
                    <a:pt x="29" y="192"/>
                    <a:pt x="30" y="195"/>
                  </a:cubicBezTo>
                  <a:cubicBezTo>
                    <a:pt x="30" y="196"/>
                    <a:pt x="31" y="198"/>
                    <a:pt x="32" y="199"/>
                  </a:cubicBezTo>
                  <a:cubicBezTo>
                    <a:pt x="33" y="201"/>
                    <a:pt x="35" y="201"/>
                    <a:pt x="36" y="202"/>
                  </a:cubicBezTo>
                  <a:cubicBezTo>
                    <a:pt x="39" y="202"/>
                    <a:pt x="42" y="204"/>
                    <a:pt x="44" y="206"/>
                  </a:cubicBezTo>
                  <a:cubicBezTo>
                    <a:pt x="46" y="208"/>
                    <a:pt x="47" y="211"/>
                    <a:pt x="47" y="213"/>
                  </a:cubicBezTo>
                  <a:cubicBezTo>
                    <a:pt x="47" y="215"/>
                    <a:pt x="47" y="215"/>
                    <a:pt x="47" y="215"/>
                  </a:cubicBezTo>
                  <a:cubicBezTo>
                    <a:pt x="49" y="215"/>
                    <a:pt x="49" y="215"/>
                    <a:pt x="49" y="215"/>
                  </a:cubicBezTo>
                  <a:cubicBezTo>
                    <a:pt x="50" y="215"/>
                    <a:pt x="52" y="215"/>
                    <a:pt x="53" y="215"/>
                  </a:cubicBezTo>
                  <a:cubicBezTo>
                    <a:pt x="57" y="215"/>
                    <a:pt x="61" y="215"/>
                    <a:pt x="65" y="213"/>
                  </a:cubicBezTo>
                  <a:cubicBezTo>
                    <a:pt x="67" y="213"/>
                    <a:pt x="68" y="212"/>
                    <a:pt x="70" y="211"/>
                  </a:cubicBezTo>
                  <a:cubicBezTo>
                    <a:pt x="72" y="209"/>
                    <a:pt x="72" y="207"/>
                    <a:pt x="72" y="204"/>
                  </a:cubicBezTo>
                  <a:cubicBezTo>
                    <a:pt x="72" y="202"/>
                    <a:pt x="72" y="200"/>
                    <a:pt x="71" y="198"/>
                  </a:cubicBezTo>
                  <a:cubicBezTo>
                    <a:pt x="70" y="191"/>
                    <a:pt x="67" y="184"/>
                    <a:pt x="67" y="177"/>
                  </a:cubicBezTo>
                  <a:cubicBezTo>
                    <a:pt x="67" y="175"/>
                    <a:pt x="68" y="172"/>
                    <a:pt x="69" y="169"/>
                  </a:cubicBezTo>
                  <a:cubicBezTo>
                    <a:pt x="70" y="165"/>
                    <a:pt x="72" y="162"/>
                    <a:pt x="74" y="160"/>
                  </a:cubicBezTo>
                  <a:cubicBezTo>
                    <a:pt x="76" y="158"/>
                    <a:pt x="77" y="158"/>
                    <a:pt x="79" y="158"/>
                  </a:cubicBezTo>
                  <a:cubicBezTo>
                    <a:pt x="79" y="158"/>
                    <a:pt x="79" y="158"/>
                    <a:pt x="79" y="158"/>
                  </a:cubicBezTo>
                  <a:cubicBezTo>
                    <a:pt x="81" y="158"/>
                    <a:pt x="82" y="158"/>
                    <a:pt x="83" y="159"/>
                  </a:cubicBezTo>
                  <a:cubicBezTo>
                    <a:pt x="84" y="160"/>
                    <a:pt x="85" y="161"/>
                    <a:pt x="85" y="162"/>
                  </a:cubicBezTo>
                  <a:cubicBezTo>
                    <a:pt x="85" y="162"/>
                    <a:pt x="85" y="162"/>
                    <a:pt x="85" y="162"/>
                  </a:cubicBezTo>
                  <a:cubicBezTo>
                    <a:pt x="85" y="164"/>
                    <a:pt x="85" y="166"/>
                    <a:pt x="85" y="169"/>
                  </a:cubicBezTo>
                  <a:cubicBezTo>
                    <a:pt x="85" y="178"/>
                    <a:pt x="86" y="188"/>
                    <a:pt x="89" y="197"/>
                  </a:cubicBezTo>
                  <a:cubicBezTo>
                    <a:pt x="94" y="213"/>
                    <a:pt x="98" y="220"/>
                    <a:pt x="102" y="235"/>
                  </a:cubicBezTo>
                  <a:cubicBezTo>
                    <a:pt x="102" y="239"/>
                    <a:pt x="103" y="241"/>
                    <a:pt x="103" y="244"/>
                  </a:cubicBezTo>
                  <a:cubicBezTo>
                    <a:pt x="103" y="250"/>
                    <a:pt x="101" y="255"/>
                    <a:pt x="98" y="259"/>
                  </a:cubicBezTo>
                  <a:cubicBezTo>
                    <a:pt x="96" y="263"/>
                    <a:pt x="93" y="267"/>
                    <a:pt x="92" y="272"/>
                  </a:cubicBezTo>
                  <a:cubicBezTo>
                    <a:pt x="92" y="272"/>
                    <a:pt x="92" y="272"/>
                    <a:pt x="92" y="272"/>
                  </a:cubicBezTo>
                  <a:cubicBezTo>
                    <a:pt x="92" y="275"/>
                    <a:pt x="92" y="278"/>
                    <a:pt x="92" y="281"/>
                  </a:cubicBezTo>
                  <a:cubicBezTo>
                    <a:pt x="91" y="281"/>
                    <a:pt x="91" y="282"/>
                    <a:pt x="91" y="283"/>
                  </a:cubicBezTo>
                  <a:cubicBezTo>
                    <a:pt x="92" y="283"/>
                    <a:pt x="92" y="283"/>
                    <a:pt x="92" y="283"/>
                  </a:cubicBezTo>
                  <a:cubicBezTo>
                    <a:pt x="91" y="286"/>
                    <a:pt x="91" y="288"/>
                    <a:pt x="91" y="291"/>
                  </a:cubicBezTo>
                  <a:cubicBezTo>
                    <a:pt x="95" y="291"/>
                    <a:pt x="95" y="291"/>
                    <a:pt x="95" y="291"/>
                  </a:cubicBezTo>
                  <a:cubicBezTo>
                    <a:pt x="95" y="289"/>
                    <a:pt x="95" y="286"/>
                    <a:pt x="95" y="284"/>
                  </a:cubicBezTo>
                  <a:cubicBezTo>
                    <a:pt x="97" y="284"/>
                    <a:pt x="98" y="285"/>
                    <a:pt x="99" y="286"/>
                  </a:cubicBezTo>
                  <a:cubicBezTo>
                    <a:pt x="100" y="287"/>
                    <a:pt x="100" y="288"/>
                    <a:pt x="100" y="289"/>
                  </a:cubicBezTo>
                  <a:cubicBezTo>
                    <a:pt x="100" y="290"/>
                    <a:pt x="99" y="291"/>
                    <a:pt x="98" y="292"/>
                  </a:cubicBezTo>
                  <a:cubicBezTo>
                    <a:pt x="96" y="294"/>
                    <a:pt x="93" y="295"/>
                    <a:pt x="90" y="296"/>
                  </a:cubicBezTo>
                  <a:cubicBezTo>
                    <a:pt x="87" y="297"/>
                    <a:pt x="84" y="298"/>
                    <a:pt x="82" y="298"/>
                  </a:cubicBezTo>
                  <a:cubicBezTo>
                    <a:pt x="79" y="299"/>
                    <a:pt x="77" y="299"/>
                    <a:pt x="74" y="299"/>
                  </a:cubicBezTo>
                  <a:cubicBezTo>
                    <a:pt x="74" y="299"/>
                    <a:pt x="74" y="299"/>
                    <a:pt x="74" y="299"/>
                  </a:cubicBezTo>
                  <a:cubicBezTo>
                    <a:pt x="70" y="299"/>
                    <a:pt x="66" y="298"/>
                    <a:pt x="61" y="298"/>
                  </a:cubicBezTo>
                  <a:cubicBezTo>
                    <a:pt x="48" y="297"/>
                    <a:pt x="41" y="294"/>
                    <a:pt x="38" y="292"/>
                  </a:cubicBezTo>
                  <a:cubicBezTo>
                    <a:pt x="37" y="292"/>
                    <a:pt x="36" y="291"/>
                    <a:pt x="36" y="290"/>
                  </a:cubicBezTo>
                  <a:cubicBezTo>
                    <a:pt x="36" y="290"/>
                    <a:pt x="36" y="289"/>
                    <a:pt x="36" y="288"/>
                  </a:cubicBezTo>
                  <a:cubicBezTo>
                    <a:pt x="36" y="288"/>
                    <a:pt x="36" y="288"/>
                    <a:pt x="36" y="288"/>
                  </a:cubicBezTo>
                  <a:cubicBezTo>
                    <a:pt x="36" y="287"/>
                    <a:pt x="36" y="287"/>
                    <a:pt x="36" y="287"/>
                  </a:cubicBezTo>
                  <a:cubicBezTo>
                    <a:pt x="37" y="287"/>
                    <a:pt x="38" y="286"/>
                    <a:pt x="40" y="285"/>
                  </a:cubicBezTo>
                  <a:cubicBezTo>
                    <a:pt x="40" y="286"/>
                    <a:pt x="40" y="286"/>
                    <a:pt x="40" y="286"/>
                  </a:cubicBezTo>
                  <a:cubicBezTo>
                    <a:pt x="40" y="288"/>
                    <a:pt x="40" y="289"/>
                    <a:pt x="40" y="291"/>
                  </a:cubicBezTo>
                  <a:cubicBezTo>
                    <a:pt x="44" y="291"/>
                    <a:pt x="44" y="291"/>
                    <a:pt x="44" y="291"/>
                  </a:cubicBezTo>
                  <a:cubicBezTo>
                    <a:pt x="44" y="290"/>
                    <a:pt x="44" y="288"/>
                    <a:pt x="44" y="286"/>
                  </a:cubicBezTo>
                  <a:cubicBezTo>
                    <a:pt x="44" y="281"/>
                    <a:pt x="44" y="276"/>
                    <a:pt x="43" y="271"/>
                  </a:cubicBezTo>
                  <a:cubicBezTo>
                    <a:pt x="43" y="271"/>
                    <a:pt x="43" y="271"/>
                    <a:pt x="43" y="271"/>
                  </a:cubicBezTo>
                  <a:cubicBezTo>
                    <a:pt x="40" y="272"/>
                    <a:pt x="40" y="272"/>
                    <a:pt x="40" y="272"/>
                  </a:cubicBezTo>
                  <a:cubicBezTo>
                    <a:pt x="43" y="271"/>
                    <a:pt x="43" y="271"/>
                    <a:pt x="43" y="271"/>
                  </a:cubicBezTo>
                  <a:cubicBezTo>
                    <a:pt x="43" y="271"/>
                    <a:pt x="43" y="271"/>
                    <a:pt x="43" y="271"/>
                  </a:cubicBezTo>
                  <a:cubicBezTo>
                    <a:pt x="38" y="264"/>
                    <a:pt x="34" y="257"/>
                    <a:pt x="30" y="251"/>
                  </a:cubicBezTo>
                  <a:cubicBezTo>
                    <a:pt x="26" y="245"/>
                    <a:pt x="24" y="241"/>
                    <a:pt x="23" y="239"/>
                  </a:cubicBezTo>
                  <a:cubicBezTo>
                    <a:pt x="21" y="237"/>
                    <a:pt x="21" y="235"/>
                    <a:pt x="20" y="232"/>
                  </a:cubicBezTo>
                  <a:cubicBezTo>
                    <a:pt x="20" y="233"/>
                    <a:pt x="21" y="234"/>
                    <a:pt x="21" y="235"/>
                  </a:cubicBezTo>
                  <a:cubicBezTo>
                    <a:pt x="21" y="235"/>
                    <a:pt x="21" y="235"/>
                    <a:pt x="21" y="235"/>
                  </a:cubicBezTo>
                  <a:cubicBezTo>
                    <a:pt x="22" y="235"/>
                    <a:pt x="22" y="235"/>
                    <a:pt x="22" y="235"/>
                  </a:cubicBezTo>
                  <a:cubicBezTo>
                    <a:pt x="25" y="238"/>
                    <a:pt x="25" y="238"/>
                    <a:pt x="25" y="238"/>
                  </a:cubicBezTo>
                  <a:cubicBezTo>
                    <a:pt x="25" y="234"/>
                    <a:pt x="25" y="234"/>
                    <a:pt x="25" y="234"/>
                  </a:cubicBezTo>
                  <a:cubicBezTo>
                    <a:pt x="24" y="234"/>
                    <a:pt x="24" y="234"/>
                    <a:pt x="24" y="234"/>
                  </a:cubicBezTo>
                  <a:cubicBezTo>
                    <a:pt x="24" y="233"/>
                    <a:pt x="24" y="233"/>
                    <a:pt x="24" y="233"/>
                  </a:cubicBezTo>
                  <a:cubicBezTo>
                    <a:pt x="24" y="233"/>
                    <a:pt x="24" y="233"/>
                    <a:pt x="24" y="233"/>
                  </a:cubicBezTo>
                  <a:cubicBezTo>
                    <a:pt x="24" y="233"/>
                    <a:pt x="24" y="233"/>
                    <a:pt x="24" y="233"/>
                  </a:cubicBezTo>
                  <a:cubicBezTo>
                    <a:pt x="24" y="233"/>
                    <a:pt x="24" y="233"/>
                    <a:pt x="24" y="233"/>
                  </a:cubicBezTo>
                  <a:cubicBezTo>
                    <a:pt x="24" y="233"/>
                    <a:pt x="24" y="233"/>
                    <a:pt x="24" y="233"/>
                  </a:cubicBezTo>
                  <a:cubicBezTo>
                    <a:pt x="21" y="226"/>
                    <a:pt x="18" y="220"/>
                    <a:pt x="15" y="214"/>
                  </a:cubicBezTo>
                  <a:cubicBezTo>
                    <a:pt x="15" y="213"/>
                    <a:pt x="15" y="213"/>
                    <a:pt x="15" y="213"/>
                  </a:cubicBezTo>
                  <a:cubicBezTo>
                    <a:pt x="15" y="213"/>
                    <a:pt x="15" y="213"/>
                    <a:pt x="15" y="213"/>
                  </a:cubicBezTo>
                  <a:moveTo>
                    <a:pt x="44" y="133"/>
                  </a:moveTo>
                  <a:cubicBezTo>
                    <a:pt x="45" y="133"/>
                    <a:pt x="45" y="133"/>
                    <a:pt x="45" y="133"/>
                  </a:cubicBezTo>
                  <a:cubicBezTo>
                    <a:pt x="45" y="133"/>
                    <a:pt x="45" y="133"/>
                    <a:pt x="45" y="133"/>
                  </a:cubicBezTo>
                  <a:cubicBezTo>
                    <a:pt x="57" y="133"/>
                    <a:pt x="68" y="131"/>
                    <a:pt x="80" y="129"/>
                  </a:cubicBezTo>
                  <a:cubicBezTo>
                    <a:pt x="79" y="130"/>
                    <a:pt x="79" y="130"/>
                    <a:pt x="79" y="130"/>
                  </a:cubicBezTo>
                  <a:cubicBezTo>
                    <a:pt x="79" y="131"/>
                    <a:pt x="78" y="132"/>
                    <a:pt x="78" y="133"/>
                  </a:cubicBezTo>
                  <a:cubicBezTo>
                    <a:pt x="78" y="133"/>
                    <a:pt x="78" y="133"/>
                    <a:pt x="78" y="133"/>
                  </a:cubicBezTo>
                  <a:cubicBezTo>
                    <a:pt x="74" y="134"/>
                    <a:pt x="70" y="135"/>
                    <a:pt x="65" y="135"/>
                  </a:cubicBezTo>
                  <a:cubicBezTo>
                    <a:pt x="61" y="136"/>
                    <a:pt x="56" y="136"/>
                    <a:pt x="52" y="136"/>
                  </a:cubicBezTo>
                  <a:cubicBezTo>
                    <a:pt x="52" y="136"/>
                    <a:pt x="52" y="136"/>
                    <a:pt x="52" y="136"/>
                  </a:cubicBezTo>
                  <a:cubicBezTo>
                    <a:pt x="52" y="136"/>
                    <a:pt x="52" y="136"/>
                    <a:pt x="52" y="136"/>
                  </a:cubicBezTo>
                  <a:cubicBezTo>
                    <a:pt x="49" y="136"/>
                    <a:pt x="46" y="136"/>
                    <a:pt x="44" y="135"/>
                  </a:cubicBezTo>
                  <a:cubicBezTo>
                    <a:pt x="44" y="135"/>
                    <a:pt x="44" y="135"/>
                    <a:pt x="44" y="135"/>
                  </a:cubicBezTo>
                  <a:cubicBezTo>
                    <a:pt x="43" y="135"/>
                    <a:pt x="43" y="135"/>
                    <a:pt x="43" y="135"/>
                  </a:cubicBezTo>
                  <a:cubicBezTo>
                    <a:pt x="43" y="134"/>
                    <a:pt x="43" y="134"/>
                    <a:pt x="43" y="133"/>
                  </a:cubicBezTo>
                  <a:cubicBezTo>
                    <a:pt x="44" y="133"/>
                    <a:pt x="44" y="133"/>
                    <a:pt x="44" y="133"/>
                  </a:cubicBezTo>
                  <a:moveTo>
                    <a:pt x="48" y="126"/>
                  </a:moveTo>
                  <a:cubicBezTo>
                    <a:pt x="49" y="126"/>
                    <a:pt x="50" y="126"/>
                    <a:pt x="51" y="125"/>
                  </a:cubicBezTo>
                  <a:cubicBezTo>
                    <a:pt x="60" y="125"/>
                    <a:pt x="70" y="124"/>
                    <a:pt x="79" y="124"/>
                  </a:cubicBezTo>
                  <a:cubicBezTo>
                    <a:pt x="79" y="124"/>
                    <a:pt x="79" y="124"/>
                    <a:pt x="79" y="124"/>
                  </a:cubicBezTo>
                  <a:cubicBezTo>
                    <a:pt x="79" y="125"/>
                    <a:pt x="79" y="125"/>
                    <a:pt x="78" y="125"/>
                  </a:cubicBezTo>
                  <a:cubicBezTo>
                    <a:pt x="78" y="126"/>
                    <a:pt x="78" y="126"/>
                    <a:pt x="78" y="126"/>
                  </a:cubicBezTo>
                  <a:cubicBezTo>
                    <a:pt x="78" y="126"/>
                    <a:pt x="78" y="126"/>
                    <a:pt x="78" y="126"/>
                  </a:cubicBezTo>
                  <a:cubicBezTo>
                    <a:pt x="67" y="127"/>
                    <a:pt x="56" y="129"/>
                    <a:pt x="45" y="130"/>
                  </a:cubicBezTo>
                  <a:cubicBezTo>
                    <a:pt x="45" y="130"/>
                    <a:pt x="45" y="130"/>
                    <a:pt x="45" y="130"/>
                  </a:cubicBezTo>
                  <a:cubicBezTo>
                    <a:pt x="44" y="130"/>
                    <a:pt x="44" y="130"/>
                    <a:pt x="44" y="130"/>
                  </a:cubicBezTo>
                  <a:cubicBezTo>
                    <a:pt x="44" y="130"/>
                    <a:pt x="44" y="130"/>
                    <a:pt x="44" y="130"/>
                  </a:cubicBezTo>
                  <a:cubicBezTo>
                    <a:pt x="43" y="129"/>
                    <a:pt x="43" y="129"/>
                    <a:pt x="43" y="129"/>
                  </a:cubicBezTo>
                  <a:cubicBezTo>
                    <a:pt x="43" y="129"/>
                    <a:pt x="43" y="129"/>
                    <a:pt x="43" y="129"/>
                  </a:cubicBezTo>
                  <a:cubicBezTo>
                    <a:pt x="43" y="129"/>
                    <a:pt x="43" y="129"/>
                    <a:pt x="43" y="129"/>
                  </a:cubicBezTo>
                  <a:cubicBezTo>
                    <a:pt x="43" y="129"/>
                    <a:pt x="43" y="128"/>
                    <a:pt x="43" y="128"/>
                  </a:cubicBezTo>
                  <a:cubicBezTo>
                    <a:pt x="43" y="127"/>
                    <a:pt x="43" y="126"/>
                    <a:pt x="43" y="125"/>
                  </a:cubicBezTo>
                  <a:cubicBezTo>
                    <a:pt x="44" y="125"/>
                    <a:pt x="46" y="126"/>
                    <a:pt x="48" y="126"/>
                  </a:cubicBezTo>
                  <a:moveTo>
                    <a:pt x="62" y="119"/>
                  </a:moveTo>
                  <a:cubicBezTo>
                    <a:pt x="66" y="119"/>
                    <a:pt x="69" y="119"/>
                    <a:pt x="73" y="118"/>
                  </a:cubicBezTo>
                  <a:cubicBezTo>
                    <a:pt x="75" y="118"/>
                    <a:pt x="77" y="118"/>
                    <a:pt x="79" y="117"/>
                  </a:cubicBezTo>
                  <a:cubicBezTo>
                    <a:pt x="79" y="118"/>
                    <a:pt x="79" y="119"/>
                    <a:pt x="79" y="120"/>
                  </a:cubicBezTo>
                  <a:cubicBezTo>
                    <a:pt x="79" y="120"/>
                    <a:pt x="79" y="120"/>
                    <a:pt x="79" y="120"/>
                  </a:cubicBezTo>
                  <a:cubicBezTo>
                    <a:pt x="70" y="121"/>
                    <a:pt x="60" y="121"/>
                    <a:pt x="51" y="122"/>
                  </a:cubicBezTo>
                  <a:cubicBezTo>
                    <a:pt x="50" y="122"/>
                    <a:pt x="49" y="122"/>
                    <a:pt x="48" y="122"/>
                  </a:cubicBezTo>
                  <a:cubicBezTo>
                    <a:pt x="48" y="122"/>
                    <a:pt x="48" y="122"/>
                    <a:pt x="48" y="122"/>
                  </a:cubicBezTo>
                  <a:cubicBezTo>
                    <a:pt x="46" y="122"/>
                    <a:pt x="44" y="122"/>
                    <a:pt x="42" y="121"/>
                  </a:cubicBezTo>
                  <a:cubicBezTo>
                    <a:pt x="42" y="121"/>
                    <a:pt x="42" y="120"/>
                    <a:pt x="42" y="120"/>
                  </a:cubicBezTo>
                  <a:cubicBezTo>
                    <a:pt x="42" y="119"/>
                    <a:pt x="42" y="119"/>
                    <a:pt x="42" y="118"/>
                  </a:cubicBezTo>
                  <a:cubicBezTo>
                    <a:pt x="43" y="118"/>
                    <a:pt x="43" y="118"/>
                    <a:pt x="43" y="118"/>
                  </a:cubicBezTo>
                  <a:cubicBezTo>
                    <a:pt x="43" y="118"/>
                    <a:pt x="43" y="118"/>
                    <a:pt x="43" y="118"/>
                  </a:cubicBezTo>
                  <a:cubicBezTo>
                    <a:pt x="49" y="118"/>
                    <a:pt x="56" y="119"/>
                    <a:pt x="62" y="119"/>
                  </a:cubicBezTo>
                  <a:moveTo>
                    <a:pt x="57" y="115"/>
                  </a:moveTo>
                  <a:cubicBezTo>
                    <a:pt x="55" y="115"/>
                    <a:pt x="53" y="115"/>
                    <a:pt x="51" y="115"/>
                  </a:cubicBezTo>
                  <a:cubicBezTo>
                    <a:pt x="53" y="114"/>
                    <a:pt x="55" y="114"/>
                    <a:pt x="57" y="114"/>
                  </a:cubicBezTo>
                  <a:cubicBezTo>
                    <a:pt x="57" y="115"/>
                    <a:pt x="57" y="115"/>
                    <a:pt x="57" y="115"/>
                  </a:cubicBezTo>
                  <a:cubicBezTo>
                    <a:pt x="57" y="115"/>
                    <a:pt x="57" y="115"/>
                    <a:pt x="57" y="115"/>
                  </a:cubicBezTo>
                  <a:moveTo>
                    <a:pt x="70" y="115"/>
                  </a:moveTo>
                  <a:cubicBezTo>
                    <a:pt x="70" y="114"/>
                    <a:pt x="70" y="114"/>
                    <a:pt x="70" y="114"/>
                  </a:cubicBezTo>
                  <a:cubicBezTo>
                    <a:pt x="70" y="114"/>
                    <a:pt x="70" y="114"/>
                    <a:pt x="70" y="114"/>
                  </a:cubicBezTo>
                  <a:cubicBezTo>
                    <a:pt x="73" y="114"/>
                    <a:pt x="75" y="114"/>
                    <a:pt x="77" y="114"/>
                  </a:cubicBezTo>
                  <a:cubicBezTo>
                    <a:pt x="75" y="115"/>
                    <a:pt x="74" y="115"/>
                    <a:pt x="72" y="115"/>
                  </a:cubicBezTo>
                  <a:cubicBezTo>
                    <a:pt x="72" y="115"/>
                    <a:pt x="71" y="115"/>
                    <a:pt x="70" y="115"/>
                  </a:cubicBezTo>
                  <a:moveTo>
                    <a:pt x="62" y="115"/>
                  </a:moveTo>
                  <a:cubicBezTo>
                    <a:pt x="62" y="115"/>
                    <a:pt x="61" y="115"/>
                    <a:pt x="60" y="115"/>
                  </a:cubicBezTo>
                  <a:cubicBezTo>
                    <a:pt x="60" y="115"/>
                    <a:pt x="60" y="115"/>
                    <a:pt x="60" y="115"/>
                  </a:cubicBezTo>
                  <a:cubicBezTo>
                    <a:pt x="60" y="114"/>
                    <a:pt x="60" y="114"/>
                    <a:pt x="60" y="114"/>
                  </a:cubicBezTo>
                  <a:cubicBezTo>
                    <a:pt x="61" y="113"/>
                    <a:pt x="62" y="113"/>
                    <a:pt x="63" y="113"/>
                  </a:cubicBezTo>
                  <a:cubicBezTo>
                    <a:pt x="63" y="113"/>
                    <a:pt x="63" y="113"/>
                    <a:pt x="63" y="113"/>
                  </a:cubicBezTo>
                  <a:cubicBezTo>
                    <a:pt x="65" y="113"/>
                    <a:pt x="66" y="114"/>
                    <a:pt x="67" y="114"/>
                  </a:cubicBezTo>
                  <a:cubicBezTo>
                    <a:pt x="67" y="114"/>
                    <a:pt x="67" y="114"/>
                    <a:pt x="67" y="114"/>
                  </a:cubicBezTo>
                  <a:cubicBezTo>
                    <a:pt x="67" y="115"/>
                    <a:pt x="67" y="115"/>
                    <a:pt x="67" y="115"/>
                  </a:cubicBezTo>
                  <a:cubicBezTo>
                    <a:pt x="66" y="115"/>
                    <a:pt x="64" y="115"/>
                    <a:pt x="62" y="115"/>
                  </a:cubicBezTo>
                  <a:moveTo>
                    <a:pt x="60" y="110"/>
                  </a:moveTo>
                  <a:cubicBezTo>
                    <a:pt x="60" y="99"/>
                    <a:pt x="59" y="88"/>
                    <a:pt x="58" y="77"/>
                  </a:cubicBezTo>
                  <a:cubicBezTo>
                    <a:pt x="58" y="77"/>
                    <a:pt x="58" y="77"/>
                    <a:pt x="58" y="77"/>
                  </a:cubicBezTo>
                  <a:cubicBezTo>
                    <a:pt x="60" y="76"/>
                    <a:pt x="62" y="75"/>
                    <a:pt x="63" y="74"/>
                  </a:cubicBezTo>
                  <a:cubicBezTo>
                    <a:pt x="63" y="73"/>
                    <a:pt x="63" y="73"/>
                    <a:pt x="64" y="72"/>
                  </a:cubicBezTo>
                  <a:cubicBezTo>
                    <a:pt x="64" y="72"/>
                    <a:pt x="64" y="72"/>
                    <a:pt x="64" y="72"/>
                  </a:cubicBezTo>
                  <a:cubicBezTo>
                    <a:pt x="65" y="74"/>
                    <a:pt x="67" y="74"/>
                    <a:pt x="69" y="75"/>
                  </a:cubicBezTo>
                  <a:cubicBezTo>
                    <a:pt x="67" y="84"/>
                    <a:pt x="67" y="94"/>
                    <a:pt x="67" y="103"/>
                  </a:cubicBezTo>
                  <a:cubicBezTo>
                    <a:pt x="67" y="105"/>
                    <a:pt x="67" y="108"/>
                    <a:pt x="67" y="110"/>
                  </a:cubicBezTo>
                  <a:cubicBezTo>
                    <a:pt x="66" y="110"/>
                    <a:pt x="65" y="110"/>
                    <a:pt x="63" y="110"/>
                  </a:cubicBezTo>
                  <a:cubicBezTo>
                    <a:pt x="62" y="110"/>
                    <a:pt x="61" y="110"/>
                    <a:pt x="60" y="110"/>
                  </a:cubicBezTo>
                  <a:moveTo>
                    <a:pt x="74" y="70"/>
                  </a:moveTo>
                  <a:cubicBezTo>
                    <a:pt x="75" y="62"/>
                    <a:pt x="77" y="55"/>
                    <a:pt x="80" y="47"/>
                  </a:cubicBezTo>
                  <a:cubicBezTo>
                    <a:pt x="80" y="46"/>
                    <a:pt x="81" y="45"/>
                    <a:pt x="81" y="44"/>
                  </a:cubicBezTo>
                  <a:cubicBezTo>
                    <a:pt x="82" y="44"/>
                    <a:pt x="82" y="44"/>
                    <a:pt x="82" y="44"/>
                  </a:cubicBezTo>
                  <a:cubicBezTo>
                    <a:pt x="83" y="44"/>
                    <a:pt x="83" y="44"/>
                    <a:pt x="83" y="44"/>
                  </a:cubicBezTo>
                  <a:cubicBezTo>
                    <a:pt x="83" y="44"/>
                    <a:pt x="83" y="45"/>
                    <a:pt x="83" y="46"/>
                  </a:cubicBezTo>
                  <a:cubicBezTo>
                    <a:pt x="83" y="46"/>
                    <a:pt x="83" y="46"/>
                    <a:pt x="83" y="46"/>
                  </a:cubicBezTo>
                  <a:cubicBezTo>
                    <a:pt x="83" y="52"/>
                    <a:pt x="81" y="59"/>
                    <a:pt x="78" y="65"/>
                  </a:cubicBezTo>
                  <a:cubicBezTo>
                    <a:pt x="77" y="67"/>
                    <a:pt x="75" y="69"/>
                    <a:pt x="74" y="70"/>
                  </a:cubicBezTo>
                  <a:moveTo>
                    <a:pt x="53" y="72"/>
                  </a:moveTo>
                  <a:cubicBezTo>
                    <a:pt x="53" y="71"/>
                    <a:pt x="52" y="71"/>
                    <a:pt x="51" y="71"/>
                  </a:cubicBezTo>
                  <a:cubicBezTo>
                    <a:pt x="46" y="66"/>
                    <a:pt x="42" y="60"/>
                    <a:pt x="38" y="54"/>
                  </a:cubicBezTo>
                  <a:cubicBezTo>
                    <a:pt x="37" y="52"/>
                    <a:pt x="36" y="50"/>
                    <a:pt x="36" y="48"/>
                  </a:cubicBezTo>
                  <a:cubicBezTo>
                    <a:pt x="36" y="48"/>
                    <a:pt x="36" y="48"/>
                    <a:pt x="36" y="48"/>
                  </a:cubicBezTo>
                  <a:cubicBezTo>
                    <a:pt x="36" y="46"/>
                    <a:pt x="37" y="44"/>
                    <a:pt x="39" y="43"/>
                  </a:cubicBezTo>
                  <a:cubicBezTo>
                    <a:pt x="40" y="43"/>
                    <a:pt x="41" y="42"/>
                    <a:pt x="42" y="42"/>
                  </a:cubicBezTo>
                  <a:cubicBezTo>
                    <a:pt x="42" y="42"/>
                    <a:pt x="42" y="42"/>
                    <a:pt x="42" y="42"/>
                  </a:cubicBezTo>
                  <a:cubicBezTo>
                    <a:pt x="42" y="42"/>
                    <a:pt x="42" y="42"/>
                    <a:pt x="42" y="42"/>
                  </a:cubicBezTo>
                  <a:cubicBezTo>
                    <a:pt x="43" y="42"/>
                    <a:pt x="43" y="43"/>
                    <a:pt x="44" y="43"/>
                  </a:cubicBezTo>
                  <a:cubicBezTo>
                    <a:pt x="46" y="44"/>
                    <a:pt x="47" y="46"/>
                    <a:pt x="48" y="49"/>
                  </a:cubicBezTo>
                  <a:cubicBezTo>
                    <a:pt x="50" y="57"/>
                    <a:pt x="52" y="64"/>
                    <a:pt x="53" y="72"/>
                  </a:cubicBezTo>
                  <a:moveTo>
                    <a:pt x="64" y="63"/>
                  </a:moveTo>
                  <a:cubicBezTo>
                    <a:pt x="63" y="60"/>
                    <a:pt x="63" y="57"/>
                    <a:pt x="63" y="54"/>
                  </a:cubicBezTo>
                  <a:cubicBezTo>
                    <a:pt x="63" y="51"/>
                    <a:pt x="64" y="47"/>
                    <a:pt x="64" y="43"/>
                  </a:cubicBezTo>
                  <a:cubicBezTo>
                    <a:pt x="65" y="43"/>
                    <a:pt x="65" y="42"/>
                    <a:pt x="65" y="42"/>
                  </a:cubicBezTo>
                  <a:cubicBezTo>
                    <a:pt x="65" y="41"/>
                    <a:pt x="66" y="41"/>
                    <a:pt x="66" y="41"/>
                  </a:cubicBezTo>
                  <a:cubicBezTo>
                    <a:pt x="66" y="41"/>
                    <a:pt x="66" y="41"/>
                    <a:pt x="66" y="41"/>
                  </a:cubicBezTo>
                  <a:cubicBezTo>
                    <a:pt x="66" y="41"/>
                    <a:pt x="66" y="41"/>
                    <a:pt x="66" y="41"/>
                  </a:cubicBezTo>
                  <a:cubicBezTo>
                    <a:pt x="67" y="41"/>
                    <a:pt x="68" y="41"/>
                    <a:pt x="68" y="42"/>
                  </a:cubicBezTo>
                  <a:cubicBezTo>
                    <a:pt x="68" y="43"/>
                    <a:pt x="69" y="43"/>
                    <a:pt x="69" y="44"/>
                  </a:cubicBezTo>
                  <a:cubicBezTo>
                    <a:pt x="69" y="45"/>
                    <a:pt x="68" y="46"/>
                    <a:pt x="68" y="47"/>
                  </a:cubicBezTo>
                  <a:cubicBezTo>
                    <a:pt x="68" y="52"/>
                    <a:pt x="66" y="58"/>
                    <a:pt x="64" y="63"/>
                  </a:cubicBezTo>
                  <a:moveTo>
                    <a:pt x="41" y="114"/>
                  </a:moveTo>
                  <a:cubicBezTo>
                    <a:pt x="41" y="113"/>
                    <a:pt x="41" y="113"/>
                    <a:pt x="41" y="113"/>
                  </a:cubicBezTo>
                  <a:cubicBezTo>
                    <a:pt x="38" y="110"/>
                    <a:pt x="37" y="107"/>
                    <a:pt x="36" y="104"/>
                  </a:cubicBezTo>
                  <a:cubicBezTo>
                    <a:pt x="36" y="102"/>
                    <a:pt x="36" y="100"/>
                    <a:pt x="36" y="98"/>
                  </a:cubicBezTo>
                  <a:cubicBezTo>
                    <a:pt x="35" y="93"/>
                    <a:pt x="33" y="89"/>
                    <a:pt x="30" y="85"/>
                  </a:cubicBezTo>
                  <a:cubicBezTo>
                    <a:pt x="28" y="81"/>
                    <a:pt x="25" y="78"/>
                    <a:pt x="23" y="73"/>
                  </a:cubicBezTo>
                  <a:cubicBezTo>
                    <a:pt x="20" y="66"/>
                    <a:pt x="18" y="59"/>
                    <a:pt x="18" y="51"/>
                  </a:cubicBezTo>
                  <a:cubicBezTo>
                    <a:pt x="18" y="39"/>
                    <a:pt x="22" y="27"/>
                    <a:pt x="29" y="18"/>
                  </a:cubicBezTo>
                  <a:cubicBezTo>
                    <a:pt x="36" y="10"/>
                    <a:pt x="47" y="4"/>
                    <a:pt x="60" y="4"/>
                  </a:cubicBezTo>
                  <a:cubicBezTo>
                    <a:pt x="61" y="4"/>
                    <a:pt x="61" y="4"/>
                    <a:pt x="62" y="4"/>
                  </a:cubicBezTo>
                  <a:cubicBezTo>
                    <a:pt x="79" y="5"/>
                    <a:pt x="89" y="10"/>
                    <a:pt x="96" y="18"/>
                  </a:cubicBezTo>
                  <a:cubicBezTo>
                    <a:pt x="103" y="26"/>
                    <a:pt x="105" y="37"/>
                    <a:pt x="105" y="47"/>
                  </a:cubicBezTo>
                  <a:cubicBezTo>
                    <a:pt x="105" y="59"/>
                    <a:pt x="101" y="72"/>
                    <a:pt x="96" y="78"/>
                  </a:cubicBezTo>
                  <a:cubicBezTo>
                    <a:pt x="90" y="86"/>
                    <a:pt x="89" y="91"/>
                    <a:pt x="88" y="97"/>
                  </a:cubicBezTo>
                  <a:cubicBezTo>
                    <a:pt x="86" y="100"/>
                    <a:pt x="86" y="103"/>
                    <a:pt x="85" y="106"/>
                  </a:cubicBezTo>
                  <a:cubicBezTo>
                    <a:pt x="85" y="108"/>
                    <a:pt x="84" y="110"/>
                    <a:pt x="82" y="112"/>
                  </a:cubicBezTo>
                  <a:cubicBezTo>
                    <a:pt x="82" y="112"/>
                    <a:pt x="82" y="112"/>
                    <a:pt x="81" y="111"/>
                  </a:cubicBezTo>
                  <a:cubicBezTo>
                    <a:pt x="81" y="111"/>
                    <a:pt x="81" y="111"/>
                    <a:pt x="80" y="111"/>
                  </a:cubicBezTo>
                  <a:cubicBezTo>
                    <a:pt x="77" y="111"/>
                    <a:pt x="74" y="110"/>
                    <a:pt x="70" y="110"/>
                  </a:cubicBezTo>
                  <a:cubicBezTo>
                    <a:pt x="70" y="108"/>
                    <a:pt x="70" y="106"/>
                    <a:pt x="70" y="103"/>
                  </a:cubicBezTo>
                  <a:cubicBezTo>
                    <a:pt x="70" y="93"/>
                    <a:pt x="71" y="84"/>
                    <a:pt x="73" y="74"/>
                  </a:cubicBezTo>
                  <a:cubicBezTo>
                    <a:pt x="73" y="74"/>
                    <a:pt x="74" y="74"/>
                    <a:pt x="74" y="73"/>
                  </a:cubicBezTo>
                  <a:cubicBezTo>
                    <a:pt x="77" y="72"/>
                    <a:pt x="79" y="69"/>
                    <a:pt x="81" y="67"/>
                  </a:cubicBezTo>
                  <a:cubicBezTo>
                    <a:pt x="85" y="60"/>
                    <a:pt x="87" y="53"/>
                    <a:pt x="87" y="46"/>
                  </a:cubicBezTo>
                  <a:cubicBezTo>
                    <a:pt x="87" y="46"/>
                    <a:pt x="87" y="46"/>
                    <a:pt x="87" y="46"/>
                  </a:cubicBezTo>
                  <a:cubicBezTo>
                    <a:pt x="86" y="45"/>
                    <a:pt x="87" y="43"/>
                    <a:pt x="85" y="42"/>
                  </a:cubicBezTo>
                  <a:cubicBezTo>
                    <a:pt x="85" y="41"/>
                    <a:pt x="83" y="41"/>
                    <a:pt x="82" y="41"/>
                  </a:cubicBezTo>
                  <a:cubicBezTo>
                    <a:pt x="82" y="41"/>
                    <a:pt x="82" y="41"/>
                    <a:pt x="82" y="41"/>
                  </a:cubicBezTo>
                  <a:cubicBezTo>
                    <a:pt x="81" y="41"/>
                    <a:pt x="80" y="41"/>
                    <a:pt x="79" y="42"/>
                  </a:cubicBezTo>
                  <a:cubicBezTo>
                    <a:pt x="77" y="43"/>
                    <a:pt x="77" y="45"/>
                    <a:pt x="76" y="46"/>
                  </a:cubicBezTo>
                  <a:cubicBezTo>
                    <a:pt x="73" y="54"/>
                    <a:pt x="71" y="63"/>
                    <a:pt x="70" y="71"/>
                  </a:cubicBezTo>
                  <a:cubicBezTo>
                    <a:pt x="70" y="71"/>
                    <a:pt x="70" y="71"/>
                    <a:pt x="70" y="71"/>
                  </a:cubicBezTo>
                  <a:cubicBezTo>
                    <a:pt x="70" y="71"/>
                    <a:pt x="70" y="71"/>
                    <a:pt x="70" y="71"/>
                  </a:cubicBezTo>
                  <a:cubicBezTo>
                    <a:pt x="68" y="71"/>
                    <a:pt x="67" y="71"/>
                    <a:pt x="66" y="70"/>
                  </a:cubicBezTo>
                  <a:cubicBezTo>
                    <a:pt x="66" y="70"/>
                    <a:pt x="66" y="69"/>
                    <a:pt x="66" y="69"/>
                  </a:cubicBezTo>
                  <a:cubicBezTo>
                    <a:pt x="69" y="62"/>
                    <a:pt x="71" y="55"/>
                    <a:pt x="72" y="47"/>
                  </a:cubicBezTo>
                  <a:cubicBezTo>
                    <a:pt x="72" y="46"/>
                    <a:pt x="72" y="45"/>
                    <a:pt x="72" y="44"/>
                  </a:cubicBezTo>
                  <a:cubicBezTo>
                    <a:pt x="72" y="43"/>
                    <a:pt x="72" y="42"/>
                    <a:pt x="71" y="40"/>
                  </a:cubicBezTo>
                  <a:cubicBezTo>
                    <a:pt x="70" y="39"/>
                    <a:pt x="69" y="37"/>
                    <a:pt x="66" y="37"/>
                  </a:cubicBezTo>
                  <a:cubicBezTo>
                    <a:pt x="66" y="37"/>
                    <a:pt x="66" y="37"/>
                    <a:pt x="66" y="37"/>
                  </a:cubicBezTo>
                  <a:cubicBezTo>
                    <a:pt x="66" y="37"/>
                    <a:pt x="65" y="37"/>
                    <a:pt x="64" y="37"/>
                  </a:cubicBezTo>
                  <a:cubicBezTo>
                    <a:pt x="63" y="38"/>
                    <a:pt x="62" y="39"/>
                    <a:pt x="62" y="40"/>
                  </a:cubicBezTo>
                  <a:cubicBezTo>
                    <a:pt x="61" y="41"/>
                    <a:pt x="61" y="42"/>
                    <a:pt x="61" y="43"/>
                  </a:cubicBezTo>
                  <a:cubicBezTo>
                    <a:pt x="60" y="46"/>
                    <a:pt x="60" y="50"/>
                    <a:pt x="60" y="54"/>
                  </a:cubicBezTo>
                  <a:cubicBezTo>
                    <a:pt x="60" y="58"/>
                    <a:pt x="60" y="63"/>
                    <a:pt x="61" y="67"/>
                  </a:cubicBezTo>
                  <a:cubicBezTo>
                    <a:pt x="61" y="67"/>
                    <a:pt x="61" y="68"/>
                    <a:pt x="62" y="69"/>
                  </a:cubicBezTo>
                  <a:cubicBezTo>
                    <a:pt x="61" y="70"/>
                    <a:pt x="61" y="71"/>
                    <a:pt x="60" y="72"/>
                  </a:cubicBezTo>
                  <a:cubicBezTo>
                    <a:pt x="59" y="72"/>
                    <a:pt x="58" y="73"/>
                    <a:pt x="57" y="73"/>
                  </a:cubicBezTo>
                  <a:cubicBezTo>
                    <a:pt x="57" y="73"/>
                    <a:pt x="57" y="73"/>
                    <a:pt x="57" y="73"/>
                  </a:cubicBezTo>
                  <a:cubicBezTo>
                    <a:pt x="55" y="65"/>
                    <a:pt x="54" y="56"/>
                    <a:pt x="51" y="48"/>
                  </a:cubicBezTo>
                  <a:cubicBezTo>
                    <a:pt x="50" y="45"/>
                    <a:pt x="49" y="42"/>
                    <a:pt x="46" y="40"/>
                  </a:cubicBezTo>
                  <a:cubicBezTo>
                    <a:pt x="45" y="39"/>
                    <a:pt x="43" y="39"/>
                    <a:pt x="42" y="39"/>
                  </a:cubicBezTo>
                  <a:cubicBezTo>
                    <a:pt x="40" y="39"/>
                    <a:pt x="38" y="39"/>
                    <a:pt x="37" y="40"/>
                  </a:cubicBezTo>
                  <a:cubicBezTo>
                    <a:pt x="34" y="42"/>
                    <a:pt x="33" y="45"/>
                    <a:pt x="33" y="48"/>
                  </a:cubicBezTo>
                  <a:cubicBezTo>
                    <a:pt x="33" y="48"/>
                    <a:pt x="33" y="48"/>
                    <a:pt x="33" y="48"/>
                  </a:cubicBezTo>
                  <a:cubicBezTo>
                    <a:pt x="33" y="51"/>
                    <a:pt x="34" y="53"/>
                    <a:pt x="35" y="55"/>
                  </a:cubicBezTo>
                  <a:cubicBezTo>
                    <a:pt x="39" y="62"/>
                    <a:pt x="43" y="68"/>
                    <a:pt x="49" y="73"/>
                  </a:cubicBezTo>
                  <a:cubicBezTo>
                    <a:pt x="50" y="74"/>
                    <a:pt x="52" y="76"/>
                    <a:pt x="54" y="76"/>
                  </a:cubicBezTo>
                  <a:cubicBezTo>
                    <a:pt x="56" y="88"/>
                    <a:pt x="57" y="99"/>
                    <a:pt x="57" y="110"/>
                  </a:cubicBezTo>
                  <a:cubicBezTo>
                    <a:pt x="52" y="111"/>
                    <a:pt x="47" y="112"/>
                    <a:pt x="43" y="114"/>
                  </a:cubicBezTo>
                  <a:cubicBezTo>
                    <a:pt x="42" y="114"/>
                    <a:pt x="42" y="114"/>
                    <a:pt x="42" y="114"/>
                  </a:cubicBezTo>
                  <a:cubicBezTo>
                    <a:pt x="41" y="114"/>
                    <a:pt x="41" y="114"/>
                    <a:pt x="41" y="114"/>
                  </a:cubicBezTo>
                  <a:cubicBezTo>
                    <a:pt x="41" y="114"/>
                    <a:pt x="41" y="114"/>
                    <a:pt x="41" y="114"/>
                  </a:cubicBezTo>
                  <a:cubicBezTo>
                    <a:pt x="41" y="114"/>
                    <a:pt x="41" y="114"/>
                    <a:pt x="41" y="114"/>
                  </a:cubicBezTo>
                  <a:moveTo>
                    <a:pt x="60" y="0"/>
                  </a:moveTo>
                  <a:cubicBezTo>
                    <a:pt x="60" y="0"/>
                    <a:pt x="60" y="0"/>
                    <a:pt x="60" y="0"/>
                  </a:cubicBezTo>
                  <a:cubicBezTo>
                    <a:pt x="46" y="0"/>
                    <a:pt x="34" y="7"/>
                    <a:pt x="26" y="16"/>
                  </a:cubicBezTo>
                  <a:cubicBezTo>
                    <a:pt x="19" y="26"/>
                    <a:pt x="14" y="38"/>
                    <a:pt x="14" y="51"/>
                  </a:cubicBezTo>
                  <a:cubicBezTo>
                    <a:pt x="14" y="59"/>
                    <a:pt x="16" y="67"/>
                    <a:pt x="20" y="75"/>
                  </a:cubicBezTo>
                  <a:cubicBezTo>
                    <a:pt x="22" y="79"/>
                    <a:pt x="25" y="83"/>
                    <a:pt x="27" y="87"/>
                  </a:cubicBezTo>
                  <a:cubicBezTo>
                    <a:pt x="30" y="91"/>
                    <a:pt x="32" y="95"/>
                    <a:pt x="32" y="99"/>
                  </a:cubicBezTo>
                  <a:cubicBezTo>
                    <a:pt x="33" y="100"/>
                    <a:pt x="32" y="102"/>
                    <a:pt x="33" y="104"/>
                  </a:cubicBezTo>
                  <a:cubicBezTo>
                    <a:pt x="33" y="109"/>
                    <a:pt x="35" y="112"/>
                    <a:pt x="38" y="115"/>
                  </a:cubicBezTo>
                  <a:cubicBezTo>
                    <a:pt x="39" y="117"/>
                    <a:pt x="39" y="118"/>
                    <a:pt x="39" y="120"/>
                  </a:cubicBezTo>
                  <a:cubicBezTo>
                    <a:pt x="39" y="121"/>
                    <a:pt x="39" y="121"/>
                    <a:pt x="39" y="122"/>
                  </a:cubicBezTo>
                  <a:cubicBezTo>
                    <a:pt x="39" y="123"/>
                    <a:pt x="39" y="124"/>
                    <a:pt x="39" y="125"/>
                  </a:cubicBezTo>
                  <a:cubicBezTo>
                    <a:pt x="39" y="126"/>
                    <a:pt x="39" y="127"/>
                    <a:pt x="39" y="128"/>
                  </a:cubicBezTo>
                  <a:cubicBezTo>
                    <a:pt x="39" y="129"/>
                    <a:pt x="39" y="129"/>
                    <a:pt x="40" y="130"/>
                  </a:cubicBezTo>
                  <a:cubicBezTo>
                    <a:pt x="40" y="130"/>
                    <a:pt x="40" y="131"/>
                    <a:pt x="40" y="131"/>
                  </a:cubicBezTo>
                  <a:cubicBezTo>
                    <a:pt x="40" y="132"/>
                    <a:pt x="39" y="134"/>
                    <a:pt x="39" y="135"/>
                  </a:cubicBezTo>
                  <a:cubicBezTo>
                    <a:pt x="39" y="136"/>
                    <a:pt x="39" y="136"/>
                    <a:pt x="39" y="136"/>
                  </a:cubicBezTo>
                  <a:cubicBezTo>
                    <a:pt x="39" y="136"/>
                    <a:pt x="39" y="136"/>
                    <a:pt x="39" y="135"/>
                  </a:cubicBezTo>
                  <a:cubicBezTo>
                    <a:pt x="38" y="133"/>
                    <a:pt x="36" y="132"/>
                    <a:pt x="34" y="131"/>
                  </a:cubicBezTo>
                  <a:cubicBezTo>
                    <a:pt x="34" y="131"/>
                    <a:pt x="34" y="131"/>
                    <a:pt x="34" y="131"/>
                  </a:cubicBezTo>
                  <a:cubicBezTo>
                    <a:pt x="34" y="131"/>
                    <a:pt x="34" y="131"/>
                    <a:pt x="34" y="131"/>
                  </a:cubicBezTo>
                  <a:cubicBezTo>
                    <a:pt x="34" y="131"/>
                    <a:pt x="34" y="131"/>
                    <a:pt x="34" y="131"/>
                  </a:cubicBezTo>
                  <a:cubicBezTo>
                    <a:pt x="33" y="130"/>
                    <a:pt x="33" y="130"/>
                    <a:pt x="32" y="130"/>
                  </a:cubicBezTo>
                  <a:cubicBezTo>
                    <a:pt x="32" y="130"/>
                    <a:pt x="32" y="130"/>
                    <a:pt x="32" y="130"/>
                  </a:cubicBezTo>
                  <a:cubicBezTo>
                    <a:pt x="30" y="130"/>
                    <a:pt x="28" y="131"/>
                    <a:pt x="26" y="132"/>
                  </a:cubicBezTo>
                  <a:cubicBezTo>
                    <a:pt x="24" y="134"/>
                    <a:pt x="23" y="135"/>
                    <a:pt x="22" y="137"/>
                  </a:cubicBezTo>
                  <a:cubicBezTo>
                    <a:pt x="14" y="151"/>
                    <a:pt x="11" y="162"/>
                    <a:pt x="4" y="175"/>
                  </a:cubicBezTo>
                  <a:cubicBezTo>
                    <a:pt x="3" y="176"/>
                    <a:pt x="3" y="177"/>
                    <a:pt x="2" y="178"/>
                  </a:cubicBezTo>
                  <a:cubicBezTo>
                    <a:pt x="2" y="180"/>
                    <a:pt x="1" y="181"/>
                    <a:pt x="1" y="182"/>
                  </a:cubicBezTo>
                  <a:cubicBezTo>
                    <a:pt x="0" y="183"/>
                    <a:pt x="0" y="184"/>
                    <a:pt x="0" y="185"/>
                  </a:cubicBezTo>
                  <a:cubicBezTo>
                    <a:pt x="0" y="187"/>
                    <a:pt x="1" y="189"/>
                    <a:pt x="1" y="191"/>
                  </a:cubicBezTo>
                  <a:cubicBezTo>
                    <a:pt x="3" y="195"/>
                    <a:pt x="5" y="200"/>
                    <a:pt x="7" y="204"/>
                  </a:cubicBezTo>
                  <a:cubicBezTo>
                    <a:pt x="9" y="208"/>
                    <a:pt x="10" y="211"/>
                    <a:pt x="12" y="215"/>
                  </a:cubicBezTo>
                  <a:cubicBezTo>
                    <a:pt x="12" y="217"/>
                    <a:pt x="13" y="220"/>
                    <a:pt x="14" y="222"/>
                  </a:cubicBezTo>
                  <a:cubicBezTo>
                    <a:pt x="15" y="225"/>
                    <a:pt x="16" y="228"/>
                    <a:pt x="16" y="230"/>
                  </a:cubicBezTo>
                  <a:cubicBezTo>
                    <a:pt x="17" y="234"/>
                    <a:pt x="17" y="238"/>
                    <a:pt x="20" y="241"/>
                  </a:cubicBezTo>
                  <a:cubicBezTo>
                    <a:pt x="21" y="243"/>
                    <a:pt x="23" y="247"/>
                    <a:pt x="27" y="253"/>
                  </a:cubicBezTo>
                  <a:cubicBezTo>
                    <a:pt x="30" y="259"/>
                    <a:pt x="35" y="266"/>
                    <a:pt x="40" y="273"/>
                  </a:cubicBezTo>
                  <a:cubicBezTo>
                    <a:pt x="40" y="276"/>
                    <a:pt x="40" y="279"/>
                    <a:pt x="40" y="282"/>
                  </a:cubicBezTo>
                  <a:cubicBezTo>
                    <a:pt x="37" y="282"/>
                    <a:pt x="35" y="283"/>
                    <a:pt x="34" y="285"/>
                  </a:cubicBezTo>
                  <a:cubicBezTo>
                    <a:pt x="32" y="286"/>
                    <a:pt x="32" y="288"/>
                    <a:pt x="32" y="289"/>
                  </a:cubicBezTo>
                  <a:cubicBezTo>
                    <a:pt x="32" y="290"/>
                    <a:pt x="32" y="290"/>
                    <a:pt x="32" y="290"/>
                  </a:cubicBezTo>
                  <a:cubicBezTo>
                    <a:pt x="32" y="290"/>
                    <a:pt x="32" y="290"/>
                    <a:pt x="32" y="290"/>
                  </a:cubicBezTo>
                  <a:cubicBezTo>
                    <a:pt x="32" y="290"/>
                    <a:pt x="32" y="291"/>
                    <a:pt x="32" y="291"/>
                  </a:cubicBezTo>
                  <a:cubicBezTo>
                    <a:pt x="32" y="293"/>
                    <a:pt x="32" y="295"/>
                    <a:pt x="32" y="297"/>
                  </a:cubicBezTo>
                  <a:cubicBezTo>
                    <a:pt x="31" y="298"/>
                    <a:pt x="29" y="298"/>
                    <a:pt x="28" y="299"/>
                  </a:cubicBezTo>
                  <a:cubicBezTo>
                    <a:pt x="27" y="300"/>
                    <a:pt x="26" y="302"/>
                    <a:pt x="26" y="303"/>
                  </a:cubicBezTo>
                  <a:cubicBezTo>
                    <a:pt x="26" y="304"/>
                    <a:pt x="26" y="305"/>
                    <a:pt x="26" y="305"/>
                  </a:cubicBezTo>
                  <a:cubicBezTo>
                    <a:pt x="26" y="305"/>
                    <a:pt x="26" y="305"/>
                    <a:pt x="26" y="305"/>
                  </a:cubicBezTo>
                  <a:cubicBezTo>
                    <a:pt x="25" y="316"/>
                    <a:pt x="24" y="327"/>
                    <a:pt x="24" y="337"/>
                  </a:cubicBezTo>
                  <a:cubicBezTo>
                    <a:pt x="24" y="338"/>
                    <a:pt x="25" y="339"/>
                    <a:pt x="26" y="339"/>
                  </a:cubicBezTo>
                  <a:cubicBezTo>
                    <a:pt x="26" y="339"/>
                    <a:pt x="26" y="339"/>
                    <a:pt x="26" y="339"/>
                  </a:cubicBezTo>
                  <a:cubicBezTo>
                    <a:pt x="27" y="339"/>
                    <a:pt x="28" y="338"/>
                    <a:pt x="28" y="337"/>
                  </a:cubicBezTo>
                  <a:cubicBezTo>
                    <a:pt x="28" y="328"/>
                    <a:pt x="29" y="318"/>
                    <a:pt x="29" y="308"/>
                  </a:cubicBezTo>
                  <a:cubicBezTo>
                    <a:pt x="30" y="309"/>
                    <a:pt x="31" y="309"/>
                    <a:pt x="32" y="309"/>
                  </a:cubicBezTo>
                  <a:cubicBezTo>
                    <a:pt x="32" y="310"/>
                    <a:pt x="32" y="310"/>
                    <a:pt x="32" y="310"/>
                  </a:cubicBezTo>
                  <a:cubicBezTo>
                    <a:pt x="32" y="311"/>
                    <a:pt x="33" y="311"/>
                    <a:pt x="34" y="311"/>
                  </a:cubicBezTo>
                  <a:cubicBezTo>
                    <a:pt x="34" y="311"/>
                    <a:pt x="34" y="311"/>
                    <a:pt x="34" y="311"/>
                  </a:cubicBezTo>
                  <a:cubicBezTo>
                    <a:pt x="34" y="311"/>
                    <a:pt x="35" y="311"/>
                    <a:pt x="35" y="311"/>
                  </a:cubicBezTo>
                  <a:cubicBezTo>
                    <a:pt x="43" y="313"/>
                    <a:pt x="51" y="314"/>
                    <a:pt x="60" y="314"/>
                  </a:cubicBezTo>
                  <a:cubicBezTo>
                    <a:pt x="64" y="314"/>
                    <a:pt x="69" y="314"/>
                    <a:pt x="74" y="313"/>
                  </a:cubicBezTo>
                  <a:cubicBezTo>
                    <a:pt x="75" y="313"/>
                    <a:pt x="76" y="313"/>
                    <a:pt x="77" y="313"/>
                  </a:cubicBezTo>
                  <a:cubicBezTo>
                    <a:pt x="77" y="314"/>
                    <a:pt x="76" y="315"/>
                    <a:pt x="75" y="316"/>
                  </a:cubicBezTo>
                  <a:cubicBezTo>
                    <a:pt x="76" y="317"/>
                    <a:pt x="76" y="317"/>
                    <a:pt x="76" y="317"/>
                  </a:cubicBezTo>
                  <a:cubicBezTo>
                    <a:pt x="77" y="316"/>
                    <a:pt x="79" y="314"/>
                    <a:pt x="80" y="313"/>
                  </a:cubicBezTo>
                  <a:cubicBezTo>
                    <a:pt x="81" y="313"/>
                    <a:pt x="83" y="313"/>
                    <a:pt x="84" y="312"/>
                  </a:cubicBezTo>
                  <a:cubicBezTo>
                    <a:pt x="82" y="314"/>
                    <a:pt x="81" y="316"/>
                    <a:pt x="79" y="319"/>
                  </a:cubicBezTo>
                  <a:cubicBezTo>
                    <a:pt x="80" y="320"/>
                    <a:pt x="80" y="320"/>
                    <a:pt x="80" y="320"/>
                  </a:cubicBezTo>
                  <a:cubicBezTo>
                    <a:pt x="82" y="317"/>
                    <a:pt x="85" y="314"/>
                    <a:pt x="87" y="312"/>
                  </a:cubicBezTo>
                  <a:cubicBezTo>
                    <a:pt x="90" y="311"/>
                    <a:pt x="92" y="311"/>
                    <a:pt x="95" y="310"/>
                  </a:cubicBezTo>
                  <a:cubicBezTo>
                    <a:pt x="90" y="315"/>
                    <a:pt x="85" y="321"/>
                    <a:pt x="81" y="327"/>
                  </a:cubicBezTo>
                  <a:cubicBezTo>
                    <a:pt x="82" y="328"/>
                    <a:pt x="82" y="328"/>
                    <a:pt x="82" y="328"/>
                  </a:cubicBezTo>
                  <a:cubicBezTo>
                    <a:pt x="88" y="321"/>
                    <a:pt x="93" y="315"/>
                    <a:pt x="99" y="308"/>
                  </a:cubicBezTo>
                  <a:cubicBezTo>
                    <a:pt x="99" y="308"/>
                    <a:pt x="100" y="308"/>
                    <a:pt x="101" y="307"/>
                  </a:cubicBezTo>
                  <a:cubicBezTo>
                    <a:pt x="101" y="307"/>
                    <a:pt x="101" y="307"/>
                    <a:pt x="101" y="307"/>
                  </a:cubicBezTo>
                  <a:cubicBezTo>
                    <a:pt x="101" y="307"/>
                    <a:pt x="101" y="307"/>
                    <a:pt x="101" y="307"/>
                  </a:cubicBezTo>
                  <a:cubicBezTo>
                    <a:pt x="101" y="307"/>
                    <a:pt x="102" y="307"/>
                    <a:pt x="102" y="306"/>
                  </a:cubicBezTo>
                  <a:cubicBezTo>
                    <a:pt x="103" y="306"/>
                    <a:pt x="103" y="306"/>
                    <a:pt x="103" y="306"/>
                  </a:cubicBezTo>
                  <a:cubicBezTo>
                    <a:pt x="103" y="307"/>
                    <a:pt x="103" y="307"/>
                    <a:pt x="103" y="308"/>
                  </a:cubicBezTo>
                  <a:cubicBezTo>
                    <a:pt x="102" y="308"/>
                    <a:pt x="102" y="308"/>
                    <a:pt x="102" y="308"/>
                  </a:cubicBezTo>
                  <a:cubicBezTo>
                    <a:pt x="96" y="315"/>
                    <a:pt x="90" y="322"/>
                    <a:pt x="84" y="329"/>
                  </a:cubicBezTo>
                  <a:cubicBezTo>
                    <a:pt x="84" y="329"/>
                    <a:pt x="84" y="329"/>
                    <a:pt x="84" y="329"/>
                  </a:cubicBezTo>
                  <a:cubicBezTo>
                    <a:pt x="84" y="330"/>
                    <a:pt x="84" y="330"/>
                    <a:pt x="84" y="330"/>
                  </a:cubicBezTo>
                  <a:cubicBezTo>
                    <a:pt x="84" y="332"/>
                    <a:pt x="84" y="332"/>
                    <a:pt x="84" y="332"/>
                  </a:cubicBezTo>
                  <a:cubicBezTo>
                    <a:pt x="85" y="331"/>
                    <a:pt x="85" y="331"/>
                    <a:pt x="85" y="331"/>
                  </a:cubicBezTo>
                  <a:cubicBezTo>
                    <a:pt x="85" y="331"/>
                    <a:pt x="85" y="331"/>
                    <a:pt x="85" y="331"/>
                  </a:cubicBezTo>
                  <a:cubicBezTo>
                    <a:pt x="86" y="331"/>
                    <a:pt x="86" y="331"/>
                    <a:pt x="86" y="331"/>
                  </a:cubicBezTo>
                  <a:cubicBezTo>
                    <a:pt x="86" y="330"/>
                    <a:pt x="86" y="330"/>
                    <a:pt x="86" y="330"/>
                  </a:cubicBezTo>
                  <a:cubicBezTo>
                    <a:pt x="92" y="324"/>
                    <a:pt x="97" y="317"/>
                    <a:pt x="103" y="310"/>
                  </a:cubicBezTo>
                  <a:cubicBezTo>
                    <a:pt x="103" y="318"/>
                    <a:pt x="103" y="326"/>
                    <a:pt x="103" y="334"/>
                  </a:cubicBezTo>
                  <a:cubicBezTo>
                    <a:pt x="103" y="335"/>
                    <a:pt x="103" y="337"/>
                    <a:pt x="103" y="339"/>
                  </a:cubicBezTo>
                  <a:cubicBezTo>
                    <a:pt x="102" y="338"/>
                    <a:pt x="102" y="338"/>
                    <a:pt x="102" y="338"/>
                  </a:cubicBezTo>
                  <a:cubicBezTo>
                    <a:pt x="99" y="340"/>
                    <a:pt x="97" y="343"/>
                    <a:pt x="96" y="347"/>
                  </a:cubicBezTo>
                  <a:cubicBezTo>
                    <a:pt x="98" y="347"/>
                    <a:pt x="98" y="347"/>
                    <a:pt x="98" y="347"/>
                  </a:cubicBezTo>
                  <a:cubicBezTo>
                    <a:pt x="99" y="344"/>
                    <a:pt x="101" y="342"/>
                    <a:pt x="103" y="339"/>
                  </a:cubicBezTo>
                  <a:cubicBezTo>
                    <a:pt x="103" y="340"/>
                    <a:pt x="103" y="341"/>
                    <a:pt x="103" y="341"/>
                  </a:cubicBezTo>
                  <a:cubicBezTo>
                    <a:pt x="103" y="342"/>
                    <a:pt x="104" y="343"/>
                    <a:pt x="105" y="343"/>
                  </a:cubicBezTo>
                  <a:cubicBezTo>
                    <a:pt x="105" y="343"/>
                    <a:pt x="105" y="343"/>
                    <a:pt x="105" y="343"/>
                  </a:cubicBezTo>
                  <a:cubicBezTo>
                    <a:pt x="106" y="343"/>
                    <a:pt x="106" y="342"/>
                    <a:pt x="106" y="341"/>
                  </a:cubicBezTo>
                  <a:cubicBezTo>
                    <a:pt x="106" y="339"/>
                    <a:pt x="106" y="336"/>
                    <a:pt x="106" y="334"/>
                  </a:cubicBezTo>
                  <a:cubicBezTo>
                    <a:pt x="106" y="326"/>
                    <a:pt x="106" y="318"/>
                    <a:pt x="106" y="310"/>
                  </a:cubicBezTo>
                  <a:cubicBezTo>
                    <a:pt x="106" y="307"/>
                    <a:pt x="106" y="305"/>
                    <a:pt x="106" y="302"/>
                  </a:cubicBezTo>
                  <a:cubicBezTo>
                    <a:pt x="107" y="302"/>
                    <a:pt x="107" y="301"/>
                    <a:pt x="107" y="300"/>
                  </a:cubicBezTo>
                  <a:cubicBezTo>
                    <a:pt x="107" y="299"/>
                    <a:pt x="107" y="299"/>
                    <a:pt x="106" y="298"/>
                  </a:cubicBezTo>
                  <a:cubicBezTo>
                    <a:pt x="106" y="298"/>
                    <a:pt x="106" y="297"/>
                    <a:pt x="105" y="296"/>
                  </a:cubicBezTo>
                  <a:cubicBezTo>
                    <a:pt x="105" y="296"/>
                    <a:pt x="104" y="296"/>
                    <a:pt x="103" y="295"/>
                  </a:cubicBezTo>
                  <a:cubicBezTo>
                    <a:pt x="103" y="294"/>
                    <a:pt x="104" y="292"/>
                    <a:pt x="104" y="290"/>
                  </a:cubicBezTo>
                  <a:cubicBezTo>
                    <a:pt x="104" y="289"/>
                    <a:pt x="104" y="289"/>
                    <a:pt x="104" y="289"/>
                  </a:cubicBezTo>
                  <a:cubicBezTo>
                    <a:pt x="104" y="287"/>
                    <a:pt x="103" y="285"/>
                    <a:pt x="102" y="284"/>
                  </a:cubicBezTo>
                  <a:cubicBezTo>
                    <a:pt x="100" y="282"/>
                    <a:pt x="98" y="280"/>
                    <a:pt x="95" y="280"/>
                  </a:cubicBezTo>
                  <a:cubicBezTo>
                    <a:pt x="96" y="277"/>
                    <a:pt x="96" y="275"/>
                    <a:pt x="96" y="272"/>
                  </a:cubicBezTo>
                  <a:cubicBezTo>
                    <a:pt x="96" y="272"/>
                    <a:pt x="96" y="272"/>
                    <a:pt x="96" y="272"/>
                  </a:cubicBezTo>
                  <a:cubicBezTo>
                    <a:pt x="97" y="268"/>
                    <a:pt x="99" y="265"/>
                    <a:pt x="101" y="261"/>
                  </a:cubicBezTo>
                  <a:cubicBezTo>
                    <a:pt x="104" y="256"/>
                    <a:pt x="106" y="251"/>
                    <a:pt x="106" y="244"/>
                  </a:cubicBezTo>
                  <a:cubicBezTo>
                    <a:pt x="106" y="241"/>
                    <a:pt x="106" y="238"/>
                    <a:pt x="105" y="235"/>
                  </a:cubicBezTo>
                  <a:cubicBezTo>
                    <a:pt x="102" y="219"/>
                    <a:pt x="97" y="211"/>
                    <a:pt x="92" y="196"/>
                  </a:cubicBezTo>
                  <a:cubicBezTo>
                    <a:pt x="90" y="187"/>
                    <a:pt x="88" y="178"/>
                    <a:pt x="88" y="169"/>
                  </a:cubicBezTo>
                  <a:cubicBezTo>
                    <a:pt x="88" y="166"/>
                    <a:pt x="88" y="164"/>
                    <a:pt x="88" y="162"/>
                  </a:cubicBezTo>
                  <a:cubicBezTo>
                    <a:pt x="88" y="162"/>
                    <a:pt x="88" y="162"/>
                    <a:pt x="88" y="162"/>
                  </a:cubicBezTo>
                  <a:cubicBezTo>
                    <a:pt x="88" y="160"/>
                    <a:pt x="87" y="158"/>
                    <a:pt x="85" y="156"/>
                  </a:cubicBezTo>
                  <a:cubicBezTo>
                    <a:pt x="84" y="155"/>
                    <a:pt x="81" y="154"/>
                    <a:pt x="79" y="154"/>
                  </a:cubicBezTo>
                  <a:cubicBezTo>
                    <a:pt x="79" y="154"/>
                    <a:pt x="79" y="154"/>
                    <a:pt x="79" y="154"/>
                  </a:cubicBezTo>
                  <a:cubicBezTo>
                    <a:pt x="78" y="154"/>
                    <a:pt x="77" y="154"/>
                    <a:pt x="77" y="154"/>
                  </a:cubicBezTo>
                  <a:cubicBezTo>
                    <a:pt x="78" y="153"/>
                    <a:pt x="79" y="152"/>
                    <a:pt x="80" y="151"/>
                  </a:cubicBezTo>
                  <a:cubicBezTo>
                    <a:pt x="80" y="150"/>
                    <a:pt x="81" y="149"/>
                    <a:pt x="82" y="148"/>
                  </a:cubicBezTo>
                  <a:cubicBezTo>
                    <a:pt x="82" y="147"/>
                    <a:pt x="83" y="145"/>
                    <a:pt x="83" y="144"/>
                  </a:cubicBezTo>
                  <a:cubicBezTo>
                    <a:pt x="83" y="144"/>
                    <a:pt x="83" y="144"/>
                    <a:pt x="83" y="144"/>
                  </a:cubicBezTo>
                  <a:cubicBezTo>
                    <a:pt x="83" y="144"/>
                    <a:pt x="83" y="144"/>
                    <a:pt x="83" y="144"/>
                  </a:cubicBezTo>
                  <a:cubicBezTo>
                    <a:pt x="83" y="143"/>
                    <a:pt x="84" y="143"/>
                    <a:pt x="84" y="142"/>
                  </a:cubicBezTo>
                  <a:cubicBezTo>
                    <a:pt x="84" y="141"/>
                    <a:pt x="83" y="141"/>
                    <a:pt x="83" y="140"/>
                  </a:cubicBezTo>
                  <a:cubicBezTo>
                    <a:pt x="84" y="140"/>
                    <a:pt x="85" y="139"/>
                    <a:pt x="84" y="138"/>
                  </a:cubicBezTo>
                  <a:cubicBezTo>
                    <a:pt x="84" y="137"/>
                    <a:pt x="84" y="137"/>
                    <a:pt x="83" y="137"/>
                  </a:cubicBezTo>
                  <a:cubicBezTo>
                    <a:pt x="84" y="136"/>
                    <a:pt x="84" y="136"/>
                    <a:pt x="84" y="136"/>
                  </a:cubicBezTo>
                  <a:cubicBezTo>
                    <a:pt x="84" y="135"/>
                    <a:pt x="84" y="135"/>
                    <a:pt x="84" y="135"/>
                  </a:cubicBezTo>
                  <a:cubicBezTo>
                    <a:pt x="84" y="134"/>
                    <a:pt x="83" y="134"/>
                    <a:pt x="83" y="133"/>
                  </a:cubicBezTo>
                  <a:cubicBezTo>
                    <a:pt x="83" y="133"/>
                    <a:pt x="83" y="133"/>
                    <a:pt x="83" y="133"/>
                  </a:cubicBezTo>
                  <a:cubicBezTo>
                    <a:pt x="82" y="133"/>
                    <a:pt x="82" y="133"/>
                    <a:pt x="82" y="133"/>
                  </a:cubicBezTo>
                  <a:cubicBezTo>
                    <a:pt x="82" y="133"/>
                    <a:pt x="82" y="133"/>
                    <a:pt x="82" y="133"/>
                  </a:cubicBezTo>
                  <a:cubicBezTo>
                    <a:pt x="82" y="133"/>
                    <a:pt x="82" y="133"/>
                    <a:pt x="82" y="133"/>
                  </a:cubicBezTo>
                  <a:cubicBezTo>
                    <a:pt x="82" y="132"/>
                    <a:pt x="82" y="132"/>
                    <a:pt x="82" y="132"/>
                  </a:cubicBezTo>
                  <a:cubicBezTo>
                    <a:pt x="82" y="132"/>
                    <a:pt x="82" y="132"/>
                    <a:pt x="82" y="132"/>
                  </a:cubicBezTo>
                  <a:cubicBezTo>
                    <a:pt x="83" y="132"/>
                    <a:pt x="84" y="131"/>
                    <a:pt x="84" y="130"/>
                  </a:cubicBezTo>
                  <a:cubicBezTo>
                    <a:pt x="84" y="129"/>
                    <a:pt x="84" y="129"/>
                    <a:pt x="84" y="129"/>
                  </a:cubicBezTo>
                  <a:cubicBezTo>
                    <a:pt x="84" y="128"/>
                    <a:pt x="83" y="127"/>
                    <a:pt x="83" y="127"/>
                  </a:cubicBezTo>
                  <a:cubicBezTo>
                    <a:pt x="82" y="126"/>
                    <a:pt x="82" y="126"/>
                    <a:pt x="82" y="126"/>
                  </a:cubicBezTo>
                  <a:cubicBezTo>
                    <a:pt x="82" y="126"/>
                    <a:pt x="83" y="125"/>
                    <a:pt x="83" y="125"/>
                  </a:cubicBezTo>
                  <a:cubicBezTo>
                    <a:pt x="83" y="124"/>
                    <a:pt x="83" y="124"/>
                    <a:pt x="83" y="123"/>
                  </a:cubicBezTo>
                  <a:cubicBezTo>
                    <a:pt x="83" y="123"/>
                    <a:pt x="83" y="123"/>
                    <a:pt x="83" y="123"/>
                  </a:cubicBezTo>
                  <a:cubicBezTo>
                    <a:pt x="83" y="121"/>
                    <a:pt x="83" y="119"/>
                    <a:pt x="83" y="118"/>
                  </a:cubicBezTo>
                  <a:cubicBezTo>
                    <a:pt x="83" y="117"/>
                    <a:pt x="83" y="117"/>
                    <a:pt x="83" y="117"/>
                  </a:cubicBezTo>
                  <a:cubicBezTo>
                    <a:pt x="86" y="114"/>
                    <a:pt x="88" y="111"/>
                    <a:pt x="89" y="107"/>
                  </a:cubicBezTo>
                  <a:cubicBezTo>
                    <a:pt x="90" y="104"/>
                    <a:pt x="90" y="100"/>
                    <a:pt x="91" y="98"/>
                  </a:cubicBezTo>
                  <a:cubicBezTo>
                    <a:pt x="93" y="92"/>
                    <a:pt x="94" y="88"/>
                    <a:pt x="99" y="80"/>
                  </a:cubicBezTo>
                  <a:cubicBezTo>
                    <a:pt x="105" y="73"/>
                    <a:pt x="109" y="60"/>
                    <a:pt x="109" y="47"/>
                  </a:cubicBezTo>
                  <a:cubicBezTo>
                    <a:pt x="109" y="36"/>
                    <a:pt x="106" y="25"/>
                    <a:pt x="99" y="16"/>
                  </a:cubicBezTo>
                  <a:cubicBezTo>
                    <a:pt x="91" y="7"/>
                    <a:pt x="80" y="1"/>
                    <a:pt x="62" y="0"/>
                  </a:cubicBezTo>
                  <a:cubicBezTo>
                    <a:pt x="62" y="0"/>
                    <a:pt x="61" y="0"/>
                    <a:pt x="60" y="0"/>
                  </a:cubicBezTo>
                </a:path>
              </a:pathLst>
            </a:custGeom>
            <a:solidFill>
              <a:srgbClr val="B2B2B2"/>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42" name="Freeform 861"/>
            <p:cNvSpPr/>
            <p:nvPr/>
          </p:nvSpPr>
          <p:spPr bwMode="auto">
            <a:xfrm>
              <a:off x="386336" y="2923069"/>
              <a:ext cx="12545" cy="85130"/>
            </a:xfrm>
            <a:custGeom>
              <a:avLst/>
              <a:gdLst>
                <a:gd name="T0" fmla="*/ 2 w 6"/>
                <a:gd name="T1" fmla="*/ 0 h 40"/>
                <a:gd name="T2" fmla="*/ 2 w 6"/>
                <a:gd name="T3" fmla="*/ 0 h 40"/>
                <a:gd name="T4" fmla="*/ 0 w 6"/>
                <a:gd name="T5" fmla="*/ 1 h 40"/>
                <a:gd name="T6" fmla="*/ 0 w 6"/>
                <a:gd name="T7" fmla="*/ 8 h 40"/>
                <a:gd name="T8" fmla="*/ 2 w 6"/>
                <a:gd name="T9" fmla="*/ 39 h 40"/>
                <a:gd name="T10" fmla="*/ 4 w 6"/>
                <a:gd name="T11" fmla="*/ 40 h 40"/>
                <a:gd name="T12" fmla="*/ 4 w 6"/>
                <a:gd name="T13" fmla="*/ 40 h 40"/>
                <a:gd name="T14" fmla="*/ 6 w 6"/>
                <a:gd name="T15" fmla="*/ 38 h 40"/>
                <a:gd name="T16" fmla="*/ 4 w 6"/>
                <a:gd name="T17" fmla="*/ 8 h 40"/>
                <a:gd name="T18" fmla="*/ 4 w 6"/>
                <a:gd name="T19" fmla="*/ 2 h 40"/>
                <a:gd name="T20" fmla="*/ 2 w 6"/>
                <a:gd name="T2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40">
                  <a:moveTo>
                    <a:pt x="2" y="0"/>
                  </a:moveTo>
                  <a:cubicBezTo>
                    <a:pt x="2" y="0"/>
                    <a:pt x="2" y="0"/>
                    <a:pt x="2" y="0"/>
                  </a:cubicBezTo>
                  <a:cubicBezTo>
                    <a:pt x="1" y="0"/>
                    <a:pt x="0" y="0"/>
                    <a:pt x="0" y="1"/>
                  </a:cubicBezTo>
                  <a:cubicBezTo>
                    <a:pt x="0" y="4"/>
                    <a:pt x="0" y="6"/>
                    <a:pt x="0" y="8"/>
                  </a:cubicBezTo>
                  <a:cubicBezTo>
                    <a:pt x="0" y="18"/>
                    <a:pt x="1" y="29"/>
                    <a:pt x="2" y="39"/>
                  </a:cubicBezTo>
                  <a:cubicBezTo>
                    <a:pt x="2" y="40"/>
                    <a:pt x="3" y="40"/>
                    <a:pt x="4" y="40"/>
                  </a:cubicBezTo>
                  <a:cubicBezTo>
                    <a:pt x="4" y="40"/>
                    <a:pt x="4" y="40"/>
                    <a:pt x="4" y="40"/>
                  </a:cubicBezTo>
                  <a:cubicBezTo>
                    <a:pt x="5" y="40"/>
                    <a:pt x="6" y="39"/>
                    <a:pt x="6" y="38"/>
                  </a:cubicBezTo>
                  <a:cubicBezTo>
                    <a:pt x="4" y="28"/>
                    <a:pt x="4" y="18"/>
                    <a:pt x="4" y="8"/>
                  </a:cubicBezTo>
                  <a:cubicBezTo>
                    <a:pt x="4" y="6"/>
                    <a:pt x="4" y="4"/>
                    <a:pt x="4" y="2"/>
                  </a:cubicBezTo>
                  <a:cubicBezTo>
                    <a:pt x="4" y="1"/>
                    <a:pt x="3" y="0"/>
                    <a:pt x="2" y="0"/>
                  </a:cubicBezTo>
                </a:path>
              </a:pathLst>
            </a:custGeom>
            <a:solidFill>
              <a:srgbClr val="B2B2B2"/>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43" name="Freeform 862"/>
            <p:cNvSpPr/>
            <p:nvPr/>
          </p:nvSpPr>
          <p:spPr bwMode="auto">
            <a:xfrm>
              <a:off x="492076" y="2980419"/>
              <a:ext cx="57350" cy="43013"/>
            </a:xfrm>
            <a:custGeom>
              <a:avLst/>
              <a:gdLst>
                <a:gd name="T0" fmla="*/ 25 w 27"/>
                <a:gd name="T1" fmla="*/ 0 h 20"/>
                <a:gd name="T2" fmla="*/ 24 w 27"/>
                <a:gd name="T3" fmla="*/ 1 h 20"/>
                <a:gd name="T4" fmla="*/ 1 w 27"/>
                <a:gd name="T5" fmla="*/ 17 h 20"/>
                <a:gd name="T6" fmla="*/ 0 w 27"/>
                <a:gd name="T7" fmla="*/ 20 h 20"/>
                <a:gd name="T8" fmla="*/ 2 w 27"/>
                <a:gd name="T9" fmla="*/ 20 h 20"/>
                <a:gd name="T10" fmla="*/ 3 w 27"/>
                <a:gd name="T11" fmla="*/ 20 h 20"/>
                <a:gd name="T12" fmla="*/ 26 w 27"/>
                <a:gd name="T13" fmla="*/ 3 h 20"/>
                <a:gd name="T14" fmla="*/ 26 w 27"/>
                <a:gd name="T15" fmla="*/ 1 h 20"/>
                <a:gd name="T16" fmla="*/ 25 w 27"/>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0">
                  <a:moveTo>
                    <a:pt x="25" y="0"/>
                  </a:moveTo>
                  <a:cubicBezTo>
                    <a:pt x="24" y="0"/>
                    <a:pt x="24" y="0"/>
                    <a:pt x="24" y="1"/>
                  </a:cubicBezTo>
                  <a:cubicBezTo>
                    <a:pt x="16" y="6"/>
                    <a:pt x="8" y="12"/>
                    <a:pt x="1" y="17"/>
                  </a:cubicBezTo>
                  <a:cubicBezTo>
                    <a:pt x="0" y="18"/>
                    <a:pt x="0" y="19"/>
                    <a:pt x="0" y="20"/>
                  </a:cubicBezTo>
                  <a:cubicBezTo>
                    <a:pt x="1" y="20"/>
                    <a:pt x="1" y="20"/>
                    <a:pt x="2" y="20"/>
                  </a:cubicBezTo>
                  <a:cubicBezTo>
                    <a:pt x="2" y="20"/>
                    <a:pt x="3" y="20"/>
                    <a:pt x="3" y="20"/>
                  </a:cubicBezTo>
                  <a:cubicBezTo>
                    <a:pt x="11" y="14"/>
                    <a:pt x="18" y="9"/>
                    <a:pt x="26" y="3"/>
                  </a:cubicBezTo>
                  <a:cubicBezTo>
                    <a:pt x="27" y="3"/>
                    <a:pt x="27" y="2"/>
                    <a:pt x="26" y="1"/>
                  </a:cubicBezTo>
                  <a:cubicBezTo>
                    <a:pt x="26" y="0"/>
                    <a:pt x="25" y="0"/>
                    <a:pt x="25" y="0"/>
                  </a:cubicBezTo>
                </a:path>
              </a:pathLst>
            </a:custGeom>
            <a:solidFill>
              <a:srgbClr val="B2B2B2"/>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44" name="Freeform 863"/>
            <p:cNvSpPr/>
            <p:nvPr/>
          </p:nvSpPr>
          <p:spPr bwMode="auto">
            <a:xfrm>
              <a:off x="528816" y="3093328"/>
              <a:ext cx="59143" cy="20610"/>
            </a:xfrm>
            <a:custGeom>
              <a:avLst/>
              <a:gdLst>
                <a:gd name="T0" fmla="*/ 26 w 28"/>
                <a:gd name="T1" fmla="*/ 0 h 10"/>
                <a:gd name="T2" fmla="*/ 26 w 28"/>
                <a:gd name="T3" fmla="*/ 0 h 10"/>
                <a:gd name="T4" fmla="*/ 2 w 28"/>
                <a:gd name="T5" fmla="*/ 6 h 10"/>
                <a:gd name="T6" fmla="*/ 0 w 28"/>
                <a:gd name="T7" fmla="*/ 8 h 10"/>
                <a:gd name="T8" fmla="*/ 2 w 28"/>
                <a:gd name="T9" fmla="*/ 10 h 10"/>
                <a:gd name="T10" fmla="*/ 2 w 28"/>
                <a:gd name="T11" fmla="*/ 10 h 10"/>
                <a:gd name="T12" fmla="*/ 27 w 28"/>
                <a:gd name="T13" fmla="*/ 4 h 10"/>
                <a:gd name="T14" fmla="*/ 28 w 28"/>
                <a:gd name="T15" fmla="*/ 1 h 10"/>
                <a:gd name="T16" fmla="*/ 26 w 28"/>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10">
                  <a:moveTo>
                    <a:pt x="26" y="0"/>
                  </a:moveTo>
                  <a:cubicBezTo>
                    <a:pt x="26" y="0"/>
                    <a:pt x="26" y="0"/>
                    <a:pt x="26" y="0"/>
                  </a:cubicBezTo>
                  <a:cubicBezTo>
                    <a:pt x="18" y="4"/>
                    <a:pt x="10" y="6"/>
                    <a:pt x="2" y="6"/>
                  </a:cubicBezTo>
                  <a:cubicBezTo>
                    <a:pt x="1" y="6"/>
                    <a:pt x="0" y="7"/>
                    <a:pt x="0" y="8"/>
                  </a:cubicBezTo>
                  <a:cubicBezTo>
                    <a:pt x="0" y="9"/>
                    <a:pt x="1" y="10"/>
                    <a:pt x="2" y="10"/>
                  </a:cubicBezTo>
                  <a:cubicBezTo>
                    <a:pt x="2" y="10"/>
                    <a:pt x="2" y="10"/>
                    <a:pt x="2" y="10"/>
                  </a:cubicBezTo>
                  <a:cubicBezTo>
                    <a:pt x="10" y="10"/>
                    <a:pt x="19" y="8"/>
                    <a:pt x="27" y="4"/>
                  </a:cubicBezTo>
                  <a:cubicBezTo>
                    <a:pt x="28" y="3"/>
                    <a:pt x="28" y="2"/>
                    <a:pt x="28" y="1"/>
                  </a:cubicBezTo>
                  <a:cubicBezTo>
                    <a:pt x="28" y="1"/>
                    <a:pt x="27" y="0"/>
                    <a:pt x="26" y="0"/>
                  </a:cubicBezTo>
                </a:path>
              </a:pathLst>
            </a:custGeom>
            <a:solidFill>
              <a:srgbClr val="B2B2B2"/>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45" name="Freeform 864"/>
            <p:cNvSpPr/>
            <p:nvPr/>
          </p:nvSpPr>
          <p:spPr bwMode="auto">
            <a:xfrm>
              <a:off x="519855" y="3186523"/>
              <a:ext cx="49286" cy="42117"/>
            </a:xfrm>
            <a:custGeom>
              <a:avLst/>
              <a:gdLst>
                <a:gd name="T0" fmla="*/ 2 w 23"/>
                <a:gd name="T1" fmla="*/ 0 h 20"/>
                <a:gd name="T2" fmla="*/ 1 w 23"/>
                <a:gd name="T3" fmla="*/ 1 h 20"/>
                <a:gd name="T4" fmla="*/ 1 w 23"/>
                <a:gd name="T5" fmla="*/ 3 h 20"/>
                <a:gd name="T6" fmla="*/ 20 w 23"/>
                <a:gd name="T7" fmla="*/ 19 h 20"/>
                <a:gd name="T8" fmla="*/ 21 w 23"/>
                <a:gd name="T9" fmla="*/ 20 h 20"/>
                <a:gd name="T10" fmla="*/ 22 w 23"/>
                <a:gd name="T11" fmla="*/ 19 h 20"/>
                <a:gd name="T12" fmla="*/ 22 w 23"/>
                <a:gd name="T13" fmla="*/ 17 h 20"/>
                <a:gd name="T14" fmla="*/ 3 w 23"/>
                <a:gd name="T15" fmla="*/ 1 h 20"/>
                <a:gd name="T16" fmla="*/ 2 w 23"/>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0">
                  <a:moveTo>
                    <a:pt x="2" y="0"/>
                  </a:moveTo>
                  <a:cubicBezTo>
                    <a:pt x="2" y="0"/>
                    <a:pt x="1" y="1"/>
                    <a:pt x="1" y="1"/>
                  </a:cubicBezTo>
                  <a:cubicBezTo>
                    <a:pt x="0" y="2"/>
                    <a:pt x="0" y="3"/>
                    <a:pt x="1" y="3"/>
                  </a:cubicBezTo>
                  <a:cubicBezTo>
                    <a:pt x="7" y="9"/>
                    <a:pt x="14" y="14"/>
                    <a:pt x="20" y="19"/>
                  </a:cubicBezTo>
                  <a:cubicBezTo>
                    <a:pt x="20" y="20"/>
                    <a:pt x="21" y="20"/>
                    <a:pt x="21" y="20"/>
                  </a:cubicBezTo>
                  <a:cubicBezTo>
                    <a:pt x="22" y="20"/>
                    <a:pt x="22" y="19"/>
                    <a:pt x="22" y="19"/>
                  </a:cubicBezTo>
                  <a:cubicBezTo>
                    <a:pt x="23" y="18"/>
                    <a:pt x="23" y="17"/>
                    <a:pt x="22" y="17"/>
                  </a:cubicBezTo>
                  <a:cubicBezTo>
                    <a:pt x="16" y="11"/>
                    <a:pt x="10" y="6"/>
                    <a:pt x="3" y="1"/>
                  </a:cubicBezTo>
                  <a:cubicBezTo>
                    <a:pt x="3" y="0"/>
                    <a:pt x="3" y="0"/>
                    <a:pt x="2" y="0"/>
                  </a:cubicBezTo>
                </a:path>
              </a:pathLst>
            </a:custGeom>
            <a:solidFill>
              <a:srgbClr val="B2B2B2"/>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46" name="Freeform 865"/>
            <p:cNvSpPr/>
            <p:nvPr/>
          </p:nvSpPr>
          <p:spPr bwMode="auto">
            <a:xfrm>
              <a:off x="254610" y="2980419"/>
              <a:ext cx="46597" cy="44805"/>
            </a:xfrm>
            <a:custGeom>
              <a:avLst/>
              <a:gdLst>
                <a:gd name="T0" fmla="*/ 2 w 22"/>
                <a:gd name="T1" fmla="*/ 0 h 21"/>
                <a:gd name="T2" fmla="*/ 1 w 22"/>
                <a:gd name="T3" fmla="*/ 1 h 21"/>
                <a:gd name="T4" fmla="*/ 1 w 22"/>
                <a:gd name="T5" fmla="*/ 3 h 21"/>
                <a:gd name="T6" fmla="*/ 18 w 22"/>
                <a:gd name="T7" fmla="*/ 21 h 21"/>
                <a:gd name="T8" fmla="*/ 20 w 22"/>
                <a:gd name="T9" fmla="*/ 21 h 21"/>
                <a:gd name="T10" fmla="*/ 21 w 22"/>
                <a:gd name="T11" fmla="*/ 21 h 21"/>
                <a:gd name="T12" fmla="*/ 21 w 22"/>
                <a:gd name="T13" fmla="*/ 19 h 21"/>
                <a:gd name="T14" fmla="*/ 3 w 22"/>
                <a:gd name="T15" fmla="*/ 0 h 21"/>
                <a:gd name="T16" fmla="*/ 2 w 22"/>
                <a:gd name="T1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1">
                  <a:moveTo>
                    <a:pt x="2" y="0"/>
                  </a:moveTo>
                  <a:cubicBezTo>
                    <a:pt x="2" y="0"/>
                    <a:pt x="1" y="0"/>
                    <a:pt x="1" y="1"/>
                  </a:cubicBezTo>
                  <a:cubicBezTo>
                    <a:pt x="0" y="2"/>
                    <a:pt x="0" y="3"/>
                    <a:pt x="1" y="3"/>
                  </a:cubicBezTo>
                  <a:cubicBezTo>
                    <a:pt x="8" y="8"/>
                    <a:pt x="14" y="14"/>
                    <a:pt x="18" y="21"/>
                  </a:cubicBezTo>
                  <a:cubicBezTo>
                    <a:pt x="19" y="21"/>
                    <a:pt x="19" y="21"/>
                    <a:pt x="20" y="21"/>
                  </a:cubicBezTo>
                  <a:cubicBezTo>
                    <a:pt x="21" y="21"/>
                    <a:pt x="21" y="21"/>
                    <a:pt x="21" y="21"/>
                  </a:cubicBezTo>
                  <a:cubicBezTo>
                    <a:pt x="22" y="21"/>
                    <a:pt x="22" y="20"/>
                    <a:pt x="21" y="19"/>
                  </a:cubicBezTo>
                  <a:cubicBezTo>
                    <a:pt x="17" y="11"/>
                    <a:pt x="10" y="5"/>
                    <a:pt x="3" y="0"/>
                  </a:cubicBezTo>
                  <a:cubicBezTo>
                    <a:pt x="2" y="0"/>
                    <a:pt x="2" y="0"/>
                    <a:pt x="2" y="0"/>
                  </a:cubicBezTo>
                </a:path>
              </a:pathLst>
            </a:custGeom>
            <a:solidFill>
              <a:srgbClr val="B2B2B2"/>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47" name="Freeform 866"/>
            <p:cNvSpPr/>
            <p:nvPr/>
          </p:nvSpPr>
          <p:spPr bwMode="auto">
            <a:xfrm>
              <a:off x="218766" y="3096913"/>
              <a:ext cx="57350" cy="19714"/>
            </a:xfrm>
            <a:custGeom>
              <a:avLst/>
              <a:gdLst>
                <a:gd name="T0" fmla="*/ 2 w 27"/>
                <a:gd name="T1" fmla="*/ 0 h 9"/>
                <a:gd name="T2" fmla="*/ 1 w 27"/>
                <a:gd name="T3" fmla="*/ 1 h 9"/>
                <a:gd name="T4" fmla="*/ 2 w 27"/>
                <a:gd name="T5" fmla="*/ 3 h 9"/>
                <a:gd name="T6" fmla="*/ 24 w 27"/>
                <a:gd name="T7" fmla="*/ 9 h 9"/>
                <a:gd name="T8" fmla="*/ 25 w 27"/>
                <a:gd name="T9" fmla="*/ 9 h 9"/>
                <a:gd name="T10" fmla="*/ 27 w 27"/>
                <a:gd name="T11" fmla="*/ 8 h 9"/>
                <a:gd name="T12" fmla="*/ 26 w 27"/>
                <a:gd name="T13" fmla="*/ 5 h 9"/>
                <a:gd name="T14" fmla="*/ 3 w 27"/>
                <a:gd name="T15" fmla="*/ 0 h 9"/>
                <a:gd name="T16" fmla="*/ 2 w 27"/>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9">
                  <a:moveTo>
                    <a:pt x="2" y="0"/>
                  </a:moveTo>
                  <a:cubicBezTo>
                    <a:pt x="1" y="0"/>
                    <a:pt x="1" y="0"/>
                    <a:pt x="1" y="1"/>
                  </a:cubicBezTo>
                  <a:cubicBezTo>
                    <a:pt x="0" y="2"/>
                    <a:pt x="1" y="3"/>
                    <a:pt x="2" y="3"/>
                  </a:cubicBezTo>
                  <a:cubicBezTo>
                    <a:pt x="10" y="4"/>
                    <a:pt x="17" y="6"/>
                    <a:pt x="24" y="9"/>
                  </a:cubicBezTo>
                  <a:cubicBezTo>
                    <a:pt x="25" y="9"/>
                    <a:pt x="25" y="9"/>
                    <a:pt x="25" y="9"/>
                  </a:cubicBezTo>
                  <a:cubicBezTo>
                    <a:pt x="26" y="9"/>
                    <a:pt x="26" y="8"/>
                    <a:pt x="27" y="8"/>
                  </a:cubicBezTo>
                  <a:cubicBezTo>
                    <a:pt x="27" y="7"/>
                    <a:pt x="27" y="6"/>
                    <a:pt x="26" y="5"/>
                  </a:cubicBezTo>
                  <a:cubicBezTo>
                    <a:pt x="18" y="3"/>
                    <a:pt x="10" y="1"/>
                    <a:pt x="3" y="0"/>
                  </a:cubicBezTo>
                  <a:cubicBezTo>
                    <a:pt x="2" y="0"/>
                    <a:pt x="2" y="0"/>
                    <a:pt x="2" y="0"/>
                  </a:cubicBezTo>
                </a:path>
              </a:pathLst>
            </a:custGeom>
            <a:solidFill>
              <a:srgbClr val="B2B2B2"/>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48" name="Freeform 867"/>
            <p:cNvSpPr/>
            <p:nvPr/>
          </p:nvSpPr>
          <p:spPr bwMode="auto">
            <a:xfrm>
              <a:off x="235792" y="3203549"/>
              <a:ext cx="52870" cy="43909"/>
            </a:xfrm>
            <a:custGeom>
              <a:avLst/>
              <a:gdLst>
                <a:gd name="T0" fmla="*/ 23 w 25"/>
                <a:gd name="T1" fmla="*/ 0 h 21"/>
                <a:gd name="T2" fmla="*/ 22 w 25"/>
                <a:gd name="T3" fmla="*/ 0 h 21"/>
                <a:gd name="T4" fmla="*/ 12 w 25"/>
                <a:gd name="T5" fmla="*/ 9 h 21"/>
                <a:gd name="T6" fmla="*/ 1 w 25"/>
                <a:gd name="T7" fmla="*/ 18 h 21"/>
                <a:gd name="T8" fmla="*/ 1 w 25"/>
                <a:gd name="T9" fmla="*/ 21 h 21"/>
                <a:gd name="T10" fmla="*/ 2 w 25"/>
                <a:gd name="T11" fmla="*/ 21 h 21"/>
                <a:gd name="T12" fmla="*/ 4 w 25"/>
                <a:gd name="T13" fmla="*/ 21 h 21"/>
                <a:gd name="T14" fmla="*/ 14 w 25"/>
                <a:gd name="T15" fmla="*/ 12 h 21"/>
                <a:gd name="T16" fmla="*/ 24 w 25"/>
                <a:gd name="T17" fmla="*/ 3 h 21"/>
                <a:gd name="T18" fmla="*/ 24 w 25"/>
                <a:gd name="T19" fmla="*/ 0 h 21"/>
                <a:gd name="T20" fmla="*/ 23 w 25"/>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21">
                  <a:moveTo>
                    <a:pt x="23" y="0"/>
                  </a:moveTo>
                  <a:cubicBezTo>
                    <a:pt x="22" y="0"/>
                    <a:pt x="22" y="0"/>
                    <a:pt x="22" y="0"/>
                  </a:cubicBezTo>
                  <a:cubicBezTo>
                    <a:pt x="18" y="4"/>
                    <a:pt x="15" y="7"/>
                    <a:pt x="12" y="9"/>
                  </a:cubicBezTo>
                  <a:cubicBezTo>
                    <a:pt x="8" y="11"/>
                    <a:pt x="5" y="14"/>
                    <a:pt x="1" y="18"/>
                  </a:cubicBezTo>
                  <a:cubicBezTo>
                    <a:pt x="0" y="19"/>
                    <a:pt x="1" y="20"/>
                    <a:pt x="1" y="21"/>
                  </a:cubicBezTo>
                  <a:cubicBezTo>
                    <a:pt x="2" y="21"/>
                    <a:pt x="2" y="21"/>
                    <a:pt x="2" y="21"/>
                  </a:cubicBezTo>
                  <a:cubicBezTo>
                    <a:pt x="3" y="21"/>
                    <a:pt x="3" y="21"/>
                    <a:pt x="4" y="21"/>
                  </a:cubicBezTo>
                  <a:cubicBezTo>
                    <a:pt x="8" y="16"/>
                    <a:pt x="11" y="14"/>
                    <a:pt x="14" y="12"/>
                  </a:cubicBezTo>
                  <a:cubicBezTo>
                    <a:pt x="17" y="10"/>
                    <a:pt x="20" y="7"/>
                    <a:pt x="24" y="3"/>
                  </a:cubicBezTo>
                  <a:cubicBezTo>
                    <a:pt x="25" y="2"/>
                    <a:pt x="25" y="1"/>
                    <a:pt x="24" y="0"/>
                  </a:cubicBezTo>
                  <a:cubicBezTo>
                    <a:pt x="24" y="0"/>
                    <a:pt x="23" y="0"/>
                    <a:pt x="23" y="0"/>
                  </a:cubicBezTo>
                </a:path>
              </a:pathLst>
            </a:custGeom>
            <a:solidFill>
              <a:srgbClr val="B2B2B2"/>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49" name="Rectangle 868"/>
            <p:cNvSpPr>
              <a:spLocks noChangeArrowheads="1"/>
            </p:cNvSpPr>
            <p:nvPr/>
          </p:nvSpPr>
          <p:spPr bwMode="auto">
            <a:xfrm>
              <a:off x="341531" y="3307496"/>
              <a:ext cx="896" cy="896"/>
            </a:xfrm>
            <a:prstGeom prst="rect">
              <a:avLst/>
            </a:prstGeom>
            <a:solidFill>
              <a:srgbClr val="B2B2B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50" name="Freeform 869"/>
            <p:cNvSpPr/>
            <p:nvPr/>
          </p:nvSpPr>
          <p:spPr bwMode="auto">
            <a:xfrm>
              <a:off x="341531" y="3307496"/>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51" name="Freeform 870"/>
            <p:cNvSpPr/>
            <p:nvPr/>
          </p:nvSpPr>
          <p:spPr bwMode="auto">
            <a:xfrm>
              <a:off x="445479" y="3697301"/>
              <a:ext cx="40325" cy="52870"/>
            </a:xfrm>
            <a:custGeom>
              <a:avLst/>
              <a:gdLst>
                <a:gd name="T0" fmla="*/ 18 w 19"/>
                <a:gd name="T1" fmla="*/ 0 h 25"/>
                <a:gd name="T2" fmla="*/ 0 w 19"/>
                <a:gd name="T3" fmla="*/ 24 h 25"/>
                <a:gd name="T4" fmla="*/ 2 w 19"/>
                <a:gd name="T5" fmla="*/ 25 h 25"/>
                <a:gd name="T6" fmla="*/ 19 w 19"/>
                <a:gd name="T7" fmla="*/ 1 h 25"/>
                <a:gd name="T8" fmla="*/ 18 w 19"/>
                <a:gd name="T9" fmla="*/ 0 h 25"/>
              </a:gdLst>
              <a:ahLst/>
              <a:cxnLst>
                <a:cxn ang="0">
                  <a:pos x="T0" y="T1"/>
                </a:cxn>
                <a:cxn ang="0">
                  <a:pos x="T2" y="T3"/>
                </a:cxn>
                <a:cxn ang="0">
                  <a:pos x="T4" y="T5"/>
                </a:cxn>
                <a:cxn ang="0">
                  <a:pos x="T6" y="T7"/>
                </a:cxn>
                <a:cxn ang="0">
                  <a:pos x="T8" y="T9"/>
                </a:cxn>
              </a:cxnLst>
              <a:rect l="0" t="0" r="r" b="b"/>
              <a:pathLst>
                <a:path w="19" h="25">
                  <a:moveTo>
                    <a:pt x="18" y="0"/>
                  </a:moveTo>
                  <a:cubicBezTo>
                    <a:pt x="12" y="8"/>
                    <a:pt x="6" y="16"/>
                    <a:pt x="0" y="24"/>
                  </a:cubicBezTo>
                  <a:cubicBezTo>
                    <a:pt x="2" y="25"/>
                    <a:pt x="2" y="25"/>
                    <a:pt x="2" y="25"/>
                  </a:cubicBezTo>
                  <a:cubicBezTo>
                    <a:pt x="8" y="17"/>
                    <a:pt x="14" y="9"/>
                    <a:pt x="19" y="1"/>
                  </a:cubicBezTo>
                  <a:cubicBezTo>
                    <a:pt x="18" y="0"/>
                    <a:pt x="18" y="0"/>
                    <a:pt x="18" y="0"/>
                  </a:cubicBezTo>
                </a:path>
              </a:pathLst>
            </a:custGeom>
            <a:solidFill>
              <a:srgbClr val="B2B2B2"/>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52" name="Freeform 871"/>
            <p:cNvSpPr/>
            <p:nvPr/>
          </p:nvSpPr>
          <p:spPr bwMode="auto">
            <a:xfrm>
              <a:off x="451752" y="3716119"/>
              <a:ext cx="34052" cy="43013"/>
            </a:xfrm>
            <a:custGeom>
              <a:avLst/>
              <a:gdLst>
                <a:gd name="T0" fmla="*/ 15 w 16"/>
                <a:gd name="T1" fmla="*/ 0 h 20"/>
                <a:gd name="T2" fmla="*/ 0 w 16"/>
                <a:gd name="T3" fmla="*/ 19 h 20"/>
                <a:gd name="T4" fmla="*/ 2 w 16"/>
                <a:gd name="T5" fmla="*/ 20 h 20"/>
                <a:gd name="T6" fmla="*/ 16 w 16"/>
                <a:gd name="T7" fmla="*/ 1 h 20"/>
                <a:gd name="T8" fmla="*/ 15 w 16"/>
                <a:gd name="T9" fmla="*/ 0 h 20"/>
              </a:gdLst>
              <a:ahLst/>
              <a:cxnLst>
                <a:cxn ang="0">
                  <a:pos x="T0" y="T1"/>
                </a:cxn>
                <a:cxn ang="0">
                  <a:pos x="T2" y="T3"/>
                </a:cxn>
                <a:cxn ang="0">
                  <a:pos x="T4" y="T5"/>
                </a:cxn>
                <a:cxn ang="0">
                  <a:pos x="T6" y="T7"/>
                </a:cxn>
                <a:cxn ang="0">
                  <a:pos x="T8" y="T9"/>
                </a:cxn>
              </a:cxnLst>
              <a:rect l="0" t="0" r="r" b="b"/>
              <a:pathLst>
                <a:path w="16" h="20">
                  <a:moveTo>
                    <a:pt x="15" y="0"/>
                  </a:moveTo>
                  <a:cubicBezTo>
                    <a:pt x="10" y="7"/>
                    <a:pt x="5" y="13"/>
                    <a:pt x="0" y="19"/>
                  </a:cubicBezTo>
                  <a:cubicBezTo>
                    <a:pt x="2" y="20"/>
                    <a:pt x="2" y="20"/>
                    <a:pt x="2" y="20"/>
                  </a:cubicBezTo>
                  <a:cubicBezTo>
                    <a:pt x="6" y="14"/>
                    <a:pt x="11" y="8"/>
                    <a:pt x="16" y="1"/>
                  </a:cubicBezTo>
                  <a:cubicBezTo>
                    <a:pt x="15" y="0"/>
                    <a:pt x="15" y="0"/>
                    <a:pt x="15" y="0"/>
                  </a:cubicBezTo>
                </a:path>
              </a:pathLst>
            </a:custGeom>
            <a:solidFill>
              <a:srgbClr val="B2B2B2"/>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53" name="Freeform 872"/>
            <p:cNvSpPr/>
            <p:nvPr/>
          </p:nvSpPr>
          <p:spPr bwMode="auto">
            <a:xfrm>
              <a:off x="460713" y="3733145"/>
              <a:ext cx="25091" cy="36740"/>
            </a:xfrm>
            <a:custGeom>
              <a:avLst/>
              <a:gdLst>
                <a:gd name="T0" fmla="*/ 10 w 12"/>
                <a:gd name="T1" fmla="*/ 0 h 17"/>
                <a:gd name="T2" fmla="*/ 1 w 12"/>
                <a:gd name="T3" fmla="*/ 12 h 17"/>
                <a:gd name="T4" fmla="*/ 1 w 12"/>
                <a:gd name="T5" fmla="*/ 13 h 17"/>
                <a:gd name="T6" fmla="*/ 1 w 12"/>
                <a:gd name="T7" fmla="*/ 14 h 17"/>
                <a:gd name="T8" fmla="*/ 0 w 12"/>
                <a:gd name="T9" fmla="*/ 17 h 17"/>
                <a:gd name="T10" fmla="*/ 2 w 12"/>
                <a:gd name="T11" fmla="*/ 14 h 17"/>
                <a:gd name="T12" fmla="*/ 2 w 12"/>
                <a:gd name="T13" fmla="*/ 14 h 17"/>
                <a:gd name="T14" fmla="*/ 3 w 12"/>
                <a:gd name="T15" fmla="*/ 14 h 17"/>
                <a:gd name="T16" fmla="*/ 12 w 12"/>
                <a:gd name="T17" fmla="*/ 1 h 17"/>
                <a:gd name="T18" fmla="*/ 10 w 12"/>
                <a:gd name="T1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7">
                  <a:moveTo>
                    <a:pt x="10" y="0"/>
                  </a:moveTo>
                  <a:cubicBezTo>
                    <a:pt x="8" y="5"/>
                    <a:pt x="5" y="9"/>
                    <a:pt x="1" y="12"/>
                  </a:cubicBezTo>
                  <a:cubicBezTo>
                    <a:pt x="1" y="13"/>
                    <a:pt x="1" y="13"/>
                    <a:pt x="1" y="13"/>
                  </a:cubicBezTo>
                  <a:cubicBezTo>
                    <a:pt x="1" y="14"/>
                    <a:pt x="1" y="14"/>
                    <a:pt x="1" y="14"/>
                  </a:cubicBezTo>
                  <a:cubicBezTo>
                    <a:pt x="0" y="17"/>
                    <a:pt x="0" y="17"/>
                    <a:pt x="0" y="17"/>
                  </a:cubicBezTo>
                  <a:cubicBezTo>
                    <a:pt x="2" y="14"/>
                    <a:pt x="2" y="14"/>
                    <a:pt x="2" y="14"/>
                  </a:cubicBezTo>
                  <a:cubicBezTo>
                    <a:pt x="2" y="14"/>
                    <a:pt x="2" y="14"/>
                    <a:pt x="2" y="14"/>
                  </a:cubicBezTo>
                  <a:cubicBezTo>
                    <a:pt x="3" y="14"/>
                    <a:pt x="3" y="14"/>
                    <a:pt x="3" y="14"/>
                  </a:cubicBezTo>
                  <a:cubicBezTo>
                    <a:pt x="6" y="10"/>
                    <a:pt x="9" y="5"/>
                    <a:pt x="12" y="1"/>
                  </a:cubicBezTo>
                  <a:cubicBezTo>
                    <a:pt x="10" y="0"/>
                    <a:pt x="10" y="0"/>
                    <a:pt x="10" y="0"/>
                  </a:cubicBezTo>
                </a:path>
              </a:pathLst>
            </a:custGeom>
            <a:solidFill>
              <a:srgbClr val="B2B2B2"/>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54" name="Freeform 882"/>
            <p:cNvSpPr/>
            <p:nvPr/>
          </p:nvSpPr>
          <p:spPr bwMode="auto">
            <a:xfrm>
              <a:off x="592439" y="3826339"/>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B2B2B2"/>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55" name="Freeform 883"/>
            <p:cNvSpPr/>
            <p:nvPr/>
          </p:nvSpPr>
          <p:spPr bwMode="auto">
            <a:xfrm>
              <a:off x="592439" y="3826339"/>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456" name="Freeform 884"/>
          <p:cNvSpPr>
            <a:spLocks noEditPoints="1"/>
          </p:cNvSpPr>
          <p:nvPr/>
        </p:nvSpPr>
        <p:spPr bwMode="auto">
          <a:xfrm>
            <a:off x="4004228" y="2797737"/>
            <a:ext cx="130086" cy="203347"/>
          </a:xfrm>
          <a:custGeom>
            <a:avLst/>
            <a:gdLst>
              <a:gd name="T0" fmla="*/ 78 w 117"/>
              <a:gd name="T1" fmla="*/ 178 h 183"/>
              <a:gd name="T2" fmla="*/ 91 w 117"/>
              <a:gd name="T3" fmla="*/ 179 h 183"/>
              <a:gd name="T4" fmla="*/ 86 w 117"/>
              <a:gd name="T5" fmla="*/ 178 h 183"/>
              <a:gd name="T6" fmla="*/ 94 w 117"/>
              <a:gd name="T7" fmla="*/ 179 h 183"/>
              <a:gd name="T8" fmla="*/ 64 w 117"/>
              <a:gd name="T9" fmla="*/ 174 h 183"/>
              <a:gd name="T10" fmla="*/ 100 w 117"/>
              <a:gd name="T11" fmla="*/ 178 h 183"/>
              <a:gd name="T12" fmla="*/ 106 w 117"/>
              <a:gd name="T13" fmla="*/ 175 h 183"/>
              <a:gd name="T14" fmla="*/ 57 w 117"/>
              <a:gd name="T15" fmla="*/ 172 h 183"/>
              <a:gd name="T16" fmla="*/ 11 w 117"/>
              <a:gd name="T17" fmla="*/ 167 h 183"/>
              <a:gd name="T18" fmla="*/ 47 w 117"/>
              <a:gd name="T19" fmla="*/ 169 h 183"/>
              <a:gd name="T20" fmla="*/ 18 w 117"/>
              <a:gd name="T21" fmla="*/ 164 h 183"/>
              <a:gd name="T22" fmla="*/ 41 w 117"/>
              <a:gd name="T23" fmla="*/ 157 h 183"/>
              <a:gd name="T24" fmla="*/ 32 w 117"/>
              <a:gd name="T25" fmla="*/ 157 h 183"/>
              <a:gd name="T26" fmla="*/ 35 w 117"/>
              <a:gd name="T27" fmla="*/ 157 h 183"/>
              <a:gd name="T28" fmla="*/ 12 w 117"/>
              <a:gd name="T29" fmla="*/ 151 h 183"/>
              <a:gd name="T30" fmla="*/ 5 w 117"/>
              <a:gd name="T31" fmla="*/ 154 h 183"/>
              <a:gd name="T32" fmla="*/ 6 w 117"/>
              <a:gd name="T33" fmla="*/ 142 h 183"/>
              <a:gd name="T34" fmla="*/ 86 w 117"/>
              <a:gd name="T35" fmla="*/ 103 h 183"/>
              <a:gd name="T36" fmla="*/ 73 w 117"/>
              <a:gd name="T37" fmla="*/ 112 h 183"/>
              <a:gd name="T38" fmla="*/ 66 w 117"/>
              <a:gd name="T39" fmla="*/ 102 h 183"/>
              <a:gd name="T40" fmla="*/ 12 w 117"/>
              <a:gd name="T41" fmla="*/ 103 h 183"/>
              <a:gd name="T42" fmla="*/ 10 w 117"/>
              <a:gd name="T43" fmla="*/ 111 h 183"/>
              <a:gd name="T44" fmla="*/ 19 w 117"/>
              <a:gd name="T45" fmla="*/ 102 h 183"/>
              <a:gd name="T46" fmla="*/ 30 w 117"/>
              <a:gd name="T47" fmla="*/ 101 h 183"/>
              <a:gd name="T48" fmla="*/ 102 w 117"/>
              <a:gd name="T49" fmla="*/ 56 h 183"/>
              <a:gd name="T50" fmla="*/ 84 w 117"/>
              <a:gd name="T51" fmla="*/ 53 h 183"/>
              <a:gd name="T52" fmla="*/ 80 w 117"/>
              <a:gd name="T53" fmla="*/ 63 h 183"/>
              <a:gd name="T54" fmla="*/ 89 w 117"/>
              <a:gd name="T55" fmla="*/ 60 h 183"/>
              <a:gd name="T56" fmla="*/ 76 w 117"/>
              <a:gd name="T57" fmla="*/ 52 h 183"/>
              <a:gd name="T58" fmla="*/ 103 w 117"/>
              <a:gd name="T59" fmla="*/ 52 h 183"/>
              <a:gd name="T60" fmla="*/ 97 w 117"/>
              <a:gd name="T61" fmla="*/ 49 h 183"/>
              <a:gd name="T62" fmla="*/ 72 w 117"/>
              <a:gd name="T63" fmla="*/ 48 h 183"/>
              <a:gd name="T64" fmla="*/ 53 w 117"/>
              <a:gd name="T65" fmla="*/ 46 h 183"/>
              <a:gd name="T66" fmla="*/ 73 w 117"/>
              <a:gd name="T67" fmla="*/ 37 h 183"/>
              <a:gd name="T68" fmla="*/ 54 w 117"/>
              <a:gd name="T69" fmla="*/ 50 h 183"/>
              <a:gd name="T70" fmla="*/ 66 w 117"/>
              <a:gd name="T71" fmla="*/ 36 h 183"/>
              <a:gd name="T72" fmla="*/ 65 w 117"/>
              <a:gd name="T73" fmla="*/ 46 h 183"/>
              <a:gd name="T74" fmla="*/ 30 w 117"/>
              <a:gd name="T75" fmla="*/ 79 h 183"/>
              <a:gd name="T76" fmla="*/ 62 w 117"/>
              <a:gd name="T77" fmla="*/ 4 h 183"/>
              <a:gd name="T78" fmla="*/ 75 w 117"/>
              <a:gd name="T79" fmla="*/ 33 h 183"/>
              <a:gd name="T80" fmla="*/ 49 w 117"/>
              <a:gd name="T81" fmla="*/ 54 h 183"/>
              <a:gd name="T82" fmla="*/ 57 w 117"/>
              <a:gd name="T83" fmla="*/ 81 h 183"/>
              <a:gd name="T84" fmla="*/ 58 w 117"/>
              <a:gd name="T85" fmla="*/ 98 h 183"/>
              <a:gd name="T86" fmla="*/ 54 w 117"/>
              <a:gd name="T87" fmla="*/ 114 h 183"/>
              <a:gd name="T88" fmla="*/ 83 w 117"/>
              <a:gd name="T89" fmla="*/ 142 h 183"/>
              <a:gd name="T90" fmla="*/ 34 w 117"/>
              <a:gd name="T91" fmla="*/ 153 h 183"/>
              <a:gd name="T92" fmla="*/ 25 w 117"/>
              <a:gd name="T93" fmla="*/ 120 h 183"/>
              <a:gd name="T94" fmla="*/ 33 w 117"/>
              <a:gd name="T95" fmla="*/ 98 h 183"/>
              <a:gd name="T96" fmla="*/ 32 w 117"/>
              <a:gd name="T97" fmla="*/ 97 h 183"/>
              <a:gd name="T98" fmla="*/ 22 w 117"/>
              <a:gd name="T99" fmla="*/ 32 h 183"/>
              <a:gd name="T100" fmla="*/ 7 w 117"/>
              <a:gd name="T101" fmla="*/ 115 h 183"/>
              <a:gd name="T102" fmla="*/ 10 w 117"/>
              <a:gd name="T103" fmla="*/ 117 h 183"/>
              <a:gd name="T104" fmla="*/ 4 w 117"/>
              <a:gd name="T105" fmla="*/ 132 h 183"/>
              <a:gd name="T106" fmla="*/ 8 w 117"/>
              <a:gd name="T107" fmla="*/ 170 h 183"/>
              <a:gd name="T108" fmla="*/ 36 w 117"/>
              <a:gd name="T109" fmla="*/ 173 h 183"/>
              <a:gd name="T110" fmla="*/ 111 w 117"/>
              <a:gd name="T111" fmla="*/ 180 h 183"/>
              <a:gd name="T112" fmla="*/ 111 w 117"/>
              <a:gd name="T113" fmla="*/ 136 h 183"/>
              <a:gd name="T114" fmla="*/ 50 w 117"/>
              <a:gd name="T115" fmla="*/ 130 h 183"/>
              <a:gd name="T116" fmla="*/ 87 w 117"/>
              <a:gd name="T117" fmla="*/ 116 h 183"/>
              <a:gd name="T118" fmla="*/ 90 w 117"/>
              <a:gd name="T119" fmla="*/ 95 h 183"/>
              <a:gd name="T120" fmla="*/ 55 w 117"/>
              <a:gd name="T121" fmla="*/ 64 h 183"/>
              <a:gd name="T122" fmla="*/ 73 w 117"/>
              <a:gd name="T123" fmla="*/ 60 h 183"/>
              <a:gd name="T124" fmla="*/ 104 w 117"/>
              <a:gd name="T125" fmla="*/ 59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7" h="183">
                <a:moveTo>
                  <a:pt x="78" y="178"/>
                </a:moveTo>
                <a:cubicBezTo>
                  <a:pt x="77" y="178"/>
                  <a:pt x="75" y="177"/>
                  <a:pt x="74" y="177"/>
                </a:cubicBezTo>
                <a:cubicBezTo>
                  <a:pt x="75" y="173"/>
                  <a:pt x="77" y="170"/>
                  <a:pt x="79" y="166"/>
                </a:cubicBezTo>
                <a:cubicBezTo>
                  <a:pt x="79" y="165"/>
                  <a:pt x="79" y="165"/>
                  <a:pt x="79" y="165"/>
                </a:cubicBezTo>
                <a:cubicBezTo>
                  <a:pt x="79" y="165"/>
                  <a:pt x="79" y="165"/>
                  <a:pt x="79" y="165"/>
                </a:cubicBezTo>
                <a:cubicBezTo>
                  <a:pt x="81" y="165"/>
                  <a:pt x="82" y="166"/>
                  <a:pt x="84" y="166"/>
                </a:cubicBezTo>
                <a:cubicBezTo>
                  <a:pt x="82" y="170"/>
                  <a:pt x="80" y="174"/>
                  <a:pt x="78" y="178"/>
                </a:cubicBezTo>
                <a:moveTo>
                  <a:pt x="86" y="178"/>
                </a:moveTo>
                <a:cubicBezTo>
                  <a:pt x="87" y="178"/>
                  <a:pt x="87" y="178"/>
                  <a:pt x="87" y="178"/>
                </a:cubicBezTo>
                <a:cubicBezTo>
                  <a:pt x="89" y="174"/>
                  <a:pt x="92" y="170"/>
                  <a:pt x="94" y="166"/>
                </a:cubicBezTo>
                <a:cubicBezTo>
                  <a:pt x="94" y="165"/>
                  <a:pt x="94" y="165"/>
                  <a:pt x="94" y="165"/>
                </a:cubicBezTo>
                <a:cubicBezTo>
                  <a:pt x="96" y="165"/>
                  <a:pt x="97" y="165"/>
                  <a:pt x="98" y="165"/>
                </a:cubicBezTo>
                <a:cubicBezTo>
                  <a:pt x="96" y="169"/>
                  <a:pt x="94" y="174"/>
                  <a:pt x="91" y="179"/>
                </a:cubicBezTo>
                <a:cubicBezTo>
                  <a:pt x="91" y="179"/>
                  <a:pt x="91" y="179"/>
                  <a:pt x="91" y="179"/>
                </a:cubicBezTo>
                <a:cubicBezTo>
                  <a:pt x="87" y="179"/>
                  <a:pt x="84" y="179"/>
                  <a:pt x="80" y="178"/>
                </a:cubicBezTo>
                <a:cubicBezTo>
                  <a:pt x="82" y="174"/>
                  <a:pt x="84" y="170"/>
                  <a:pt x="86" y="166"/>
                </a:cubicBezTo>
                <a:cubicBezTo>
                  <a:pt x="86" y="166"/>
                  <a:pt x="87" y="166"/>
                  <a:pt x="87" y="166"/>
                </a:cubicBezTo>
                <a:cubicBezTo>
                  <a:pt x="89" y="166"/>
                  <a:pt x="90" y="166"/>
                  <a:pt x="92" y="166"/>
                </a:cubicBezTo>
                <a:cubicBezTo>
                  <a:pt x="90" y="169"/>
                  <a:pt x="88" y="173"/>
                  <a:pt x="86" y="177"/>
                </a:cubicBezTo>
                <a:cubicBezTo>
                  <a:pt x="85" y="178"/>
                  <a:pt x="86" y="178"/>
                  <a:pt x="86" y="178"/>
                </a:cubicBezTo>
                <a:cubicBezTo>
                  <a:pt x="86" y="178"/>
                  <a:pt x="86" y="178"/>
                  <a:pt x="86" y="178"/>
                </a:cubicBezTo>
                <a:moveTo>
                  <a:pt x="72" y="176"/>
                </a:moveTo>
                <a:cubicBezTo>
                  <a:pt x="70" y="176"/>
                  <a:pt x="68" y="175"/>
                  <a:pt x="65" y="175"/>
                </a:cubicBezTo>
                <a:cubicBezTo>
                  <a:pt x="68" y="171"/>
                  <a:pt x="70" y="168"/>
                  <a:pt x="73" y="164"/>
                </a:cubicBezTo>
                <a:cubicBezTo>
                  <a:pt x="73" y="164"/>
                  <a:pt x="73" y="164"/>
                  <a:pt x="73" y="164"/>
                </a:cubicBezTo>
                <a:cubicBezTo>
                  <a:pt x="74" y="164"/>
                  <a:pt x="76" y="165"/>
                  <a:pt x="77" y="165"/>
                </a:cubicBezTo>
                <a:cubicBezTo>
                  <a:pt x="75" y="169"/>
                  <a:pt x="74" y="173"/>
                  <a:pt x="72" y="176"/>
                </a:cubicBezTo>
                <a:moveTo>
                  <a:pt x="94" y="179"/>
                </a:moveTo>
                <a:cubicBezTo>
                  <a:pt x="96" y="174"/>
                  <a:pt x="98" y="169"/>
                  <a:pt x="101" y="164"/>
                </a:cubicBezTo>
                <a:cubicBezTo>
                  <a:pt x="102" y="164"/>
                  <a:pt x="104" y="164"/>
                  <a:pt x="105" y="163"/>
                </a:cubicBezTo>
                <a:cubicBezTo>
                  <a:pt x="103" y="168"/>
                  <a:pt x="101" y="172"/>
                  <a:pt x="99" y="177"/>
                </a:cubicBezTo>
                <a:cubicBezTo>
                  <a:pt x="98" y="178"/>
                  <a:pt x="99" y="178"/>
                  <a:pt x="99" y="178"/>
                </a:cubicBezTo>
                <a:cubicBezTo>
                  <a:pt x="100" y="178"/>
                  <a:pt x="100" y="178"/>
                  <a:pt x="100" y="178"/>
                </a:cubicBezTo>
                <a:cubicBezTo>
                  <a:pt x="98" y="179"/>
                  <a:pt x="96" y="179"/>
                  <a:pt x="94" y="179"/>
                </a:cubicBezTo>
                <a:moveTo>
                  <a:pt x="64" y="174"/>
                </a:moveTo>
                <a:cubicBezTo>
                  <a:pt x="62" y="173"/>
                  <a:pt x="61" y="173"/>
                  <a:pt x="59" y="172"/>
                </a:cubicBezTo>
                <a:cubicBezTo>
                  <a:pt x="61" y="169"/>
                  <a:pt x="63" y="165"/>
                  <a:pt x="65" y="162"/>
                </a:cubicBezTo>
                <a:cubicBezTo>
                  <a:pt x="66" y="162"/>
                  <a:pt x="66" y="163"/>
                  <a:pt x="67" y="163"/>
                </a:cubicBezTo>
                <a:cubicBezTo>
                  <a:pt x="68" y="163"/>
                  <a:pt x="69" y="163"/>
                  <a:pt x="71" y="164"/>
                </a:cubicBezTo>
                <a:cubicBezTo>
                  <a:pt x="68" y="167"/>
                  <a:pt x="66" y="170"/>
                  <a:pt x="64" y="174"/>
                </a:cubicBezTo>
                <a:moveTo>
                  <a:pt x="100" y="178"/>
                </a:moveTo>
                <a:cubicBezTo>
                  <a:pt x="100" y="178"/>
                  <a:pt x="100" y="178"/>
                  <a:pt x="100" y="178"/>
                </a:cubicBezTo>
                <a:cubicBezTo>
                  <a:pt x="103" y="173"/>
                  <a:pt x="105" y="167"/>
                  <a:pt x="108" y="162"/>
                </a:cubicBezTo>
                <a:cubicBezTo>
                  <a:pt x="108" y="162"/>
                  <a:pt x="108" y="162"/>
                  <a:pt x="108" y="162"/>
                </a:cubicBezTo>
                <a:cubicBezTo>
                  <a:pt x="110" y="162"/>
                  <a:pt x="111" y="161"/>
                  <a:pt x="113" y="161"/>
                </a:cubicBezTo>
                <a:cubicBezTo>
                  <a:pt x="112" y="161"/>
                  <a:pt x="112" y="161"/>
                  <a:pt x="112" y="161"/>
                </a:cubicBezTo>
                <a:cubicBezTo>
                  <a:pt x="112" y="161"/>
                  <a:pt x="112" y="161"/>
                  <a:pt x="112" y="161"/>
                </a:cubicBezTo>
                <a:cubicBezTo>
                  <a:pt x="112" y="161"/>
                  <a:pt x="112" y="161"/>
                  <a:pt x="112" y="161"/>
                </a:cubicBezTo>
                <a:cubicBezTo>
                  <a:pt x="110" y="166"/>
                  <a:pt x="108" y="171"/>
                  <a:pt x="106" y="175"/>
                </a:cubicBezTo>
                <a:cubicBezTo>
                  <a:pt x="105" y="176"/>
                  <a:pt x="106" y="176"/>
                  <a:pt x="106" y="177"/>
                </a:cubicBezTo>
                <a:cubicBezTo>
                  <a:pt x="106" y="177"/>
                  <a:pt x="106" y="177"/>
                  <a:pt x="107" y="177"/>
                </a:cubicBezTo>
                <a:cubicBezTo>
                  <a:pt x="107" y="177"/>
                  <a:pt x="107" y="176"/>
                  <a:pt x="107" y="176"/>
                </a:cubicBezTo>
                <a:cubicBezTo>
                  <a:pt x="109" y="174"/>
                  <a:pt x="110" y="171"/>
                  <a:pt x="111" y="169"/>
                </a:cubicBezTo>
                <a:cubicBezTo>
                  <a:pt x="110" y="171"/>
                  <a:pt x="110" y="173"/>
                  <a:pt x="109" y="176"/>
                </a:cubicBezTo>
                <a:cubicBezTo>
                  <a:pt x="106" y="177"/>
                  <a:pt x="103" y="178"/>
                  <a:pt x="100" y="178"/>
                </a:cubicBezTo>
                <a:moveTo>
                  <a:pt x="57" y="172"/>
                </a:moveTo>
                <a:cubicBezTo>
                  <a:pt x="55" y="171"/>
                  <a:pt x="52" y="170"/>
                  <a:pt x="50" y="170"/>
                </a:cubicBezTo>
                <a:cubicBezTo>
                  <a:pt x="51" y="166"/>
                  <a:pt x="53" y="163"/>
                  <a:pt x="55" y="160"/>
                </a:cubicBezTo>
                <a:cubicBezTo>
                  <a:pt x="55" y="160"/>
                  <a:pt x="55" y="160"/>
                  <a:pt x="55" y="160"/>
                </a:cubicBezTo>
                <a:cubicBezTo>
                  <a:pt x="58" y="160"/>
                  <a:pt x="60" y="161"/>
                  <a:pt x="63" y="162"/>
                </a:cubicBezTo>
                <a:cubicBezTo>
                  <a:pt x="61" y="165"/>
                  <a:pt x="59" y="168"/>
                  <a:pt x="57" y="172"/>
                </a:cubicBezTo>
                <a:moveTo>
                  <a:pt x="13" y="172"/>
                </a:moveTo>
                <a:cubicBezTo>
                  <a:pt x="13" y="170"/>
                  <a:pt x="12" y="169"/>
                  <a:pt x="11" y="167"/>
                </a:cubicBezTo>
                <a:cubicBezTo>
                  <a:pt x="11" y="167"/>
                  <a:pt x="10" y="167"/>
                  <a:pt x="10" y="166"/>
                </a:cubicBezTo>
                <a:cubicBezTo>
                  <a:pt x="11" y="163"/>
                  <a:pt x="13" y="161"/>
                  <a:pt x="14" y="160"/>
                </a:cubicBezTo>
                <a:cubicBezTo>
                  <a:pt x="15" y="159"/>
                  <a:pt x="15" y="159"/>
                  <a:pt x="15" y="159"/>
                </a:cubicBezTo>
                <a:cubicBezTo>
                  <a:pt x="14" y="164"/>
                  <a:pt x="14" y="167"/>
                  <a:pt x="13" y="172"/>
                </a:cubicBezTo>
                <a:moveTo>
                  <a:pt x="48" y="169"/>
                </a:moveTo>
                <a:cubicBezTo>
                  <a:pt x="47" y="169"/>
                  <a:pt x="47" y="169"/>
                  <a:pt x="47" y="169"/>
                </a:cubicBezTo>
                <a:cubicBezTo>
                  <a:pt x="47" y="169"/>
                  <a:pt x="47" y="169"/>
                  <a:pt x="47" y="169"/>
                </a:cubicBezTo>
                <a:cubicBezTo>
                  <a:pt x="46" y="169"/>
                  <a:pt x="45" y="169"/>
                  <a:pt x="44" y="169"/>
                </a:cubicBezTo>
                <a:cubicBezTo>
                  <a:pt x="45" y="165"/>
                  <a:pt x="47" y="162"/>
                  <a:pt x="50" y="159"/>
                </a:cubicBezTo>
                <a:cubicBezTo>
                  <a:pt x="50" y="158"/>
                  <a:pt x="50" y="158"/>
                  <a:pt x="50" y="158"/>
                </a:cubicBezTo>
                <a:cubicBezTo>
                  <a:pt x="51" y="159"/>
                  <a:pt x="52" y="159"/>
                  <a:pt x="53" y="159"/>
                </a:cubicBezTo>
                <a:cubicBezTo>
                  <a:pt x="51" y="162"/>
                  <a:pt x="50" y="166"/>
                  <a:pt x="48" y="169"/>
                </a:cubicBezTo>
                <a:moveTo>
                  <a:pt x="17" y="174"/>
                </a:moveTo>
                <a:cubicBezTo>
                  <a:pt x="18" y="170"/>
                  <a:pt x="18" y="167"/>
                  <a:pt x="18" y="164"/>
                </a:cubicBezTo>
                <a:cubicBezTo>
                  <a:pt x="19" y="163"/>
                  <a:pt x="19" y="163"/>
                  <a:pt x="19" y="163"/>
                </a:cubicBezTo>
                <a:cubicBezTo>
                  <a:pt x="21" y="162"/>
                  <a:pt x="21" y="160"/>
                  <a:pt x="23" y="159"/>
                </a:cubicBezTo>
                <a:cubicBezTo>
                  <a:pt x="24" y="159"/>
                  <a:pt x="25" y="158"/>
                  <a:pt x="25" y="158"/>
                </a:cubicBezTo>
                <a:cubicBezTo>
                  <a:pt x="23" y="163"/>
                  <a:pt x="20" y="168"/>
                  <a:pt x="17" y="174"/>
                </a:cubicBezTo>
                <a:moveTo>
                  <a:pt x="35" y="169"/>
                </a:moveTo>
                <a:cubicBezTo>
                  <a:pt x="36" y="169"/>
                  <a:pt x="36" y="169"/>
                  <a:pt x="36" y="169"/>
                </a:cubicBezTo>
                <a:cubicBezTo>
                  <a:pt x="37" y="165"/>
                  <a:pt x="39" y="161"/>
                  <a:pt x="41" y="157"/>
                </a:cubicBezTo>
                <a:cubicBezTo>
                  <a:pt x="43" y="157"/>
                  <a:pt x="45" y="158"/>
                  <a:pt x="48" y="158"/>
                </a:cubicBezTo>
                <a:cubicBezTo>
                  <a:pt x="45" y="161"/>
                  <a:pt x="43" y="165"/>
                  <a:pt x="42" y="169"/>
                </a:cubicBezTo>
                <a:cubicBezTo>
                  <a:pt x="40" y="169"/>
                  <a:pt x="37" y="169"/>
                  <a:pt x="35" y="169"/>
                </a:cubicBezTo>
                <a:cubicBezTo>
                  <a:pt x="35" y="169"/>
                  <a:pt x="35" y="169"/>
                  <a:pt x="35" y="169"/>
                </a:cubicBezTo>
                <a:moveTo>
                  <a:pt x="20" y="173"/>
                </a:moveTo>
                <a:cubicBezTo>
                  <a:pt x="22" y="168"/>
                  <a:pt x="25" y="163"/>
                  <a:pt x="28" y="157"/>
                </a:cubicBezTo>
                <a:cubicBezTo>
                  <a:pt x="29" y="157"/>
                  <a:pt x="31" y="157"/>
                  <a:pt x="32" y="157"/>
                </a:cubicBezTo>
                <a:cubicBezTo>
                  <a:pt x="30" y="161"/>
                  <a:pt x="28" y="166"/>
                  <a:pt x="26" y="170"/>
                </a:cubicBezTo>
                <a:cubicBezTo>
                  <a:pt x="26" y="171"/>
                  <a:pt x="26" y="171"/>
                  <a:pt x="26" y="171"/>
                </a:cubicBezTo>
                <a:cubicBezTo>
                  <a:pt x="26" y="171"/>
                  <a:pt x="26" y="171"/>
                  <a:pt x="26" y="171"/>
                </a:cubicBezTo>
                <a:cubicBezTo>
                  <a:pt x="25" y="171"/>
                  <a:pt x="25" y="171"/>
                  <a:pt x="24" y="171"/>
                </a:cubicBezTo>
                <a:cubicBezTo>
                  <a:pt x="22" y="172"/>
                  <a:pt x="21" y="172"/>
                  <a:pt x="20" y="173"/>
                </a:cubicBezTo>
                <a:moveTo>
                  <a:pt x="28" y="170"/>
                </a:moveTo>
                <a:cubicBezTo>
                  <a:pt x="30" y="166"/>
                  <a:pt x="32" y="161"/>
                  <a:pt x="35" y="157"/>
                </a:cubicBezTo>
                <a:cubicBezTo>
                  <a:pt x="36" y="157"/>
                  <a:pt x="37" y="157"/>
                  <a:pt x="39" y="157"/>
                </a:cubicBezTo>
                <a:cubicBezTo>
                  <a:pt x="37" y="161"/>
                  <a:pt x="36" y="164"/>
                  <a:pt x="34" y="168"/>
                </a:cubicBezTo>
                <a:cubicBezTo>
                  <a:pt x="34" y="169"/>
                  <a:pt x="34" y="169"/>
                  <a:pt x="34" y="169"/>
                </a:cubicBezTo>
                <a:cubicBezTo>
                  <a:pt x="32" y="170"/>
                  <a:pt x="30" y="170"/>
                  <a:pt x="28" y="170"/>
                </a:cubicBezTo>
                <a:moveTo>
                  <a:pt x="9" y="164"/>
                </a:moveTo>
                <a:cubicBezTo>
                  <a:pt x="8" y="163"/>
                  <a:pt x="7" y="162"/>
                  <a:pt x="7" y="160"/>
                </a:cubicBezTo>
                <a:cubicBezTo>
                  <a:pt x="8" y="157"/>
                  <a:pt x="10" y="154"/>
                  <a:pt x="12" y="151"/>
                </a:cubicBezTo>
                <a:cubicBezTo>
                  <a:pt x="13" y="153"/>
                  <a:pt x="14" y="154"/>
                  <a:pt x="14" y="156"/>
                </a:cubicBezTo>
                <a:cubicBezTo>
                  <a:pt x="13" y="157"/>
                  <a:pt x="11" y="160"/>
                  <a:pt x="9" y="164"/>
                </a:cubicBezTo>
                <a:moveTo>
                  <a:pt x="6" y="158"/>
                </a:moveTo>
                <a:cubicBezTo>
                  <a:pt x="6" y="158"/>
                  <a:pt x="6" y="158"/>
                  <a:pt x="6" y="158"/>
                </a:cubicBezTo>
                <a:cubicBezTo>
                  <a:pt x="5" y="157"/>
                  <a:pt x="5" y="156"/>
                  <a:pt x="5" y="155"/>
                </a:cubicBezTo>
                <a:cubicBezTo>
                  <a:pt x="5" y="155"/>
                  <a:pt x="5" y="155"/>
                  <a:pt x="5" y="155"/>
                </a:cubicBezTo>
                <a:cubicBezTo>
                  <a:pt x="5" y="154"/>
                  <a:pt x="5" y="154"/>
                  <a:pt x="5" y="154"/>
                </a:cubicBezTo>
                <a:cubicBezTo>
                  <a:pt x="6" y="152"/>
                  <a:pt x="8" y="149"/>
                  <a:pt x="9" y="147"/>
                </a:cubicBezTo>
                <a:cubicBezTo>
                  <a:pt x="10" y="148"/>
                  <a:pt x="10" y="149"/>
                  <a:pt x="11" y="149"/>
                </a:cubicBezTo>
                <a:cubicBezTo>
                  <a:pt x="9" y="152"/>
                  <a:pt x="7" y="155"/>
                  <a:pt x="6" y="158"/>
                </a:cubicBezTo>
                <a:moveTo>
                  <a:pt x="4" y="152"/>
                </a:moveTo>
                <a:cubicBezTo>
                  <a:pt x="4" y="152"/>
                  <a:pt x="4" y="152"/>
                  <a:pt x="4" y="152"/>
                </a:cubicBezTo>
                <a:cubicBezTo>
                  <a:pt x="4" y="150"/>
                  <a:pt x="4" y="148"/>
                  <a:pt x="5" y="146"/>
                </a:cubicBezTo>
                <a:cubicBezTo>
                  <a:pt x="5" y="144"/>
                  <a:pt x="5" y="143"/>
                  <a:pt x="6" y="142"/>
                </a:cubicBezTo>
                <a:cubicBezTo>
                  <a:pt x="6" y="143"/>
                  <a:pt x="7" y="144"/>
                  <a:pt x="8" y="145"/>
                </a:cubicBezTo>
                <a:cubicBezTo>
                  <a:pt x="7" y="147"/>
                  <a:pt x="5" y="150"/>
                  <a:pt x="4" y="152"/>
                </a:cubicBezTo>
                <a:moveTo>
                  <a:pt x="85" y="112"/>
                </a:moveTo>
                <a:cubicBezTo>
                  <a:pt x="84" y="112"/>
                  <a:pt x="83" y="112"/>
                  <a:pt x="81" y="112"/>
                </a:cubicBezTo>
                <a:cubicBezTo>
                  <a:pt x="83" y="109"/>
                  <a:pt x="84" y="106"/>
                  <a:pt x="86" y="104"/>
                </a:cubicBezTo>
                <a:cubicBezTo>
                  <a:pt x="86" y="103"/>
                  <a:pt x="86" y="103"/>
                  <a:pt x="86" y="103"/>
                </a:cubicBezTo>
                <a:cubicBezTo>
                  <a:pt x="86" y="103"/>
                  <a:pt x="86" y="103"/>
                  <a:pt x="86" y="103"/>
                </a:cubicBezTo>
                <a:cubicBezTo>
                  <a:pt x="86" y="106"/>
                  <a:pt x="85" y="109"/>
                  <a:pt x="85" y="112"/>
                </a:cubicBezTo>
                <a:moveTo>
                  <a:pt x="79" y="112"/>
                </a:moveTo>
                <a:cubicBezTo>
                  <a:pt x="78" y="112"/>
                  <a:pt x="77" y="112"/>
                  <a:pt x="75" y="112"/>
                </a:cubicBezTo>
                <a:cubicBezTo>
                  <a:pt x="77" y="109"/>
                  <a:pt x="79" y="106"/>
                  <a:pt x="81" y="103"/>
                </a:cubicBezTo>
                <a:cubicBezTo>
                  <a:pt x="82" y="103"/>
                  <a:pt x="83" y="103"/>
                  <a:pt x="84" y="103"/>
                </a:cubicBezTo>
                <a:cubicBezTo>
                  <a:pt x="82" y="106"/>
                  <a:pt x="81" y="109"/>
                  <a:pt x="79" y="112"/>
                </a:cubicBezTo>
                <a:moveTo>
                  <a:pt x="73" y="112"/>
                </a:moveTo>
                <a:cubicBezTo>
                  <a:pt x="71" y="112"/>
                  <a:pt x="69" y="112"/>
                  <a:pt x="67" y="112"/>
                </a:cubicBezTo>
                <a:cubicBezTo>
                  <a:pt x="69" y="109"/>
                  <a:pt x="71" y="106"/>
                  <a:pt x="73" y="102"/>
                </a:cubicBezTo>
                <a:cubicBezTo>
                  <a:pt x="75" y="102"/>
                  <a:pt x="77" y="103"/>
                  <a:pt x="79" y="103"/>
                </a:cubicBezTo>
                <a:cubicBezTo>
                  <a:pt x="77" y="106"/>
                  <a:pt x="75" y="109"/>
                  <a:pt x="73" y="112"/>
                </a:cubicBezTo>
                <a:moveTo>
                  <a:pt x="65" y="112"/>
                </a:moveTo>
                <a:cubicBezTo>
                  <a:pt x="63" y="112"/>
                  <a:pt x="62" y="112"/>
                  <a:pt x="60" y="112"/>
                </a:cubicBezTo>
                <a:cubicBezTo>
                  <a:pt x="62" y="109"/>
                  <a:pt x="64" y="105"/>
                  <a:pt x="66" y="102"/>
                </a:cubicBezTo>
                <a:cubicBezTo>
                  <a:pt x="67" y="102"/>
                  <a:pt x="69" y="102"/>
                  <a:pt x="71" y="102"/>
                </a:cubicBezTo>
                <a:cubicBezTo>
                  <a:pt x="69" y="106"/>
                  <a:pt x="67" y="109"/>
                  <a:pt x="65" y="112"/>
                </a:cubicBezTo>
                <a:moveTo>
                  <a:pt x="10" y="107"/>
                </a:moveTo>
                <a:cubicBezTo>
                  <a:pt x="10" y="105"/>
                  <a:pt x="10" y="104"/>
                  <a:pt x="10" y="102"/>
                </a:cubicBezTo>
                <a:cubicBezTo>
                  <a:pt x="11" y="102"/>
                  <a:pt x="11" y="102"/>
                  <a:pt x="12" y="102"/>
                </a:cubicBezTo>
                <a:cubicBezTo>
                  <a:pt x="12" y="102"/>
                  <a:pt x="12" y="102"/>
                  <a:pt x="12" y="102"/>
                </a:cubicBezTo>
                <a:cubicBezTo>
                  <a:pt x="12" y="103"/>
                  <a:pt x="12" y="103"/>
                  <a:pt x="12" y="103"/>
                </a:cubicBezTo>
                <a:cubicBezTo>
                  <a:pt x="11" y="104"/>
                  <a:pt x="11" y="105"/>
                  <a:pt x="10" y="107"/>
                </a:cubicBezTo>
                <a:moveTo>
                  <a:pt x="59" y="109"/>
                </a:moveTo>
                <a:cubicBezTo>
                  <a:pt x="60" y="106"/>
                  <a:pt x="60" y="104"/>
                  <a:pt x="60" y="102"/>
                </a:cubicBezTo>
                <a:cubicBezTo>
                  <a:pt x="61" y="102"/>
                  <a:pt x="62" y="102"/>
                  <a:pt x="63" y="102"/>
                </a:cubicBezTo>
                <a:cubicBezTo>
                  <a:pt x="62" y="104"/>
                  <a:pt x="61" y="106"/>
                  <a:pt x="59" y="109"/>
                </a:cubicBezTo>
                <a:moveTo>
                  <a:pt x="10" y="113"/>
                </a:moveTo>
                <a:cubicBezTo>
                  <a:pt x="10" y="112"/>
                  <a:pt x="10" y="112"/>
                  <a:pt x="10" y="111"/>
                </a:cubicBezTo>
                <a:cubicBezTo>
                  <a:pt x="12" y="108"/>
                  <a:pt x="13" y="105"/>
                  <a:pt x="14" y="102"/>
                </a:cubicBezTo>
                <a:cubicBezTo>
                  <a:pt x="15" y="102"/>
                  <a:pt x="16" y="102"/>
                  <a:pt x="17" y="102"/>
                </a:cubicBezTo>
                <a:cubicBezTo>
                  <a:pt x="16" y="105"/>
                  <a:pt x="14" y="108"/>
                  <a:pt x="13" y="112"/>
                </a:cubicBezTo>
                <a:cubicBezTo>
                  <a:pt x="13" y="112"/>
                  <a:pt x="13" y="112"/>
                  <a:pt x="13" y="112"/>
                </a:cubicBezTo>
                <a:cubicBezTo>
                  <a:pt x="12" y="112"/>
                  <a:pt x="11" y="113"/>
                  <a:pt x="10" y="113"/>
                </a:cubicBezTo>
                <a:moveTo>
                  <a:pt x="15" y="112"/>
                </a:moveTo>
                <a:cubicBezTo>
                  <a:pt x="16" y="109"/>
                  <a:pt x="18" y="105"/>
                  <a:pt x="19" y="102"/>
                </a:cubicBezTo>
                <a:cubicBezTo>
                  <a:pt x="21" y="101"/>
                  <a:pt x="23" y="101"/>
                  <a:pt x="24" y="101"/>
                </a:cubicBezTo>
                <a:cubicBezTo>
                  <a:pt x="23" y="105"/>
                  <a:pt x="21" y="108"/>
                  <a:pt x="19" y="112"/>
                </a:cubicBezTo>
                <a:cubicBezTo>
                  <a:pt x="19" y="112"/>
                  <a:pt x="19" y="112"/>
                  <a:pt x="19" y="112"/>
                </a:cubicBezTo>
                <a:cubicBezTo>
                  <a:pt x="18" y="112"/>
                  <a:pt x="16" y="112"/>
                  <a:pt x="15" y="112"/>
                </a:cubicBezTo>
                <a:moveTo>
                  <a:pt x="21" y="112"/>
                </a:moveTo>
                <a:cubicBezTo>
                  <a:pt x="23" y="109"/>
                  <a:pt x="25" y="105"/>
                  <a:pt x="27" y="101"/>
                </a:cubicBezTo>
                <a:cubicBezTo>
                  <a:pt x="28" y="101"/>
                  <a:pt x="29" y="101"/>
                  <a:pt x="30" y="101"/>
                </a:cubicBezTo>
                <a:cubicBezTo>
                  <a:pt x="29" y="105"/>
                  <a:pt x="27" y="108"/>
                  <a:pt x="25" y="112"/>
                </a:cubicBezTo>
                <a:cubicBezTo>
                  <a:pt x="24" y="112"/>
                  <a:pt x="22" y="112"/>
                  <a:pt x="21" y="112"/>
                </a:cubicBezTo>
                <a:moveTo>
                  <a:pt x="27" y="75"/>
                </a:moveTo>
                <a:cubicBezTo>
                  <a:pt x="26" y="72"/>
                  <a:pt x="25" y="68"/>
                  <a:pt x="25" y="64"/>
                </a:cubicBezTo>
                <a:cubicBezTo>
                  <a:pt x="26" y="68"/>
                  <a:pt x="27" y="72"/>
                  <a:pt x="27" y="75"/>
                </a:cubicBezTo>
                <a:cubicBezTo>
                  <a:pt x="27" y="75"/>
                  <a:pt x="27" y="75"/>
                  <a:pt x="27" y="75"/>
                </a:cubicBezTo>
                <a:moveTo>
                  <a:pt x="102" y="56"/>
                </a:moveTo>
                <a:cubicBezTo>
                  <a:pt x="103" y="55"/>
                  <a:pt x="103" y="55"/>
                  <a:pt x="103" y="55"/>
                </a:cubicBezTo>
                <a:cubicBezTo>
                  <a:pt x="103" y="56"/>
                  <a:pt x="103" y="56"/>
                  <a:pt x="103" y="56"/>
                </a:cubicBezTo>
                <a:cubicBezTo>
                  <a:pt x="102" y="56"/>
                  <a:pt x="102" y="56"/>
                  <a:pt x="102" y="56"/>
                </a:cubicBezTo>
                <a:moveTo>
                  <a:pt x="80" y="60"/>
                </a:moveTo>
                <a:cubicBezTo>
                  <a:pt x="80" y="58"/>
                  <a:pt x="80" y="57"/>
                  <a:pt x="80" y="55"/>
                </a:cubicBezTo>
                <a:cubicBezTo>
                  <a:pt x="80" y="55"/>
                  <a:pt x="80" y="54"/>
                  <a:pt x="80" y="54"/>
                </a:cubicBezTo>
                <a:cubicBezTo>
                  <a:pt x="81" y="53"/>
                  <a:pt x="82" y="53"/>
                  <a:pt x="84" y="53"/>
                </a:cubicBezTo>
                <a:cubicBezTo>
                  <a:pt x="82" y="55"/>
                  <a:pt x="81" y="58"/>
                  <a:pt x="80" y="60"/>
                </a:cubicBezTo>
                <a:moveTo>
                  <a:pt x="80" y="63"/>
                </a:moveTo>
                <a:cubicBezTo>
                  <a:pt x="82" y="60"/>
                  <a:pt x="84" y="56"/>
                  <a:pt x="86" y="52"/>
                </a:cubicBezTo>
                <a:cubicBezTo>
                  <a:pt x="88" y="52"/>
                  <a:pt x="89" y="51"/>
                  <a:pt x="91" y="51"/>
                </a:cubicBezTo>
                <a:cubicBezTo>
                  <a:pt x="88" y="54"/>
                  <a:pt x="86" y="58"/>
                  <a:pt x="84" y="61"/>
                </a:cubicBezTo>
                <a:cubicBezTo>
                  <a:pt x="84" y="62"/>
                  <a:pt x="84" y="62"/>
                  <a:pt x="84" y="62"/>
                </a:cubicBezTo>
                <a:cubicBezTo>
                  <a:pt x="83" y="62"/>
                  <a:pt x="81" y="63"/>
                  <a:pt x="80" y="63"/>
                </a:cubicBezTo>
                <a:moveTo>
                  <a:pt x="87" y="61"/>
                </a:moveTo>
                <a:cubicBezTo>
                  <a:pt x="89" y="57"/>
                  <a:pt x="91" y="54"/>
                  <a:pt x="93" y="51"/>
                </a:cubicBezTo>
                <a:cubicBezTo>
                  <a:pt x="93" y="50"/>
                  <a:pt x="93" y="50"/>
                  <a:pt x="93" y="50"/>
                </a:cubicBezTo>
                <a:cubicBezTo>
                  <a:pt x="94" y="50"/>
                  <a:pt x="95" y="50"/>
                  <a:pt x="96" y="49"/>
                </a:cubicBezTo>
                <a:cubicBezTo>
                  <a:pt x="95" y="50"/>
                  <a:pt x="95" y="50"/>
                  <a:pt x="95" y="50"/>
                </a:cubicBezTo>
                <a:cubicBezTo>
                  <a:pt x="95" y="50"/>
                  <a:pt x="95" y="50"/>
                  <a:pt x="95" y="50"/>
                </a:cubicBezTo>
                <a:cubicBezTo>
                  <a:pt x="93" y="53"/>
                  <a:pt x="91" y="56"/>
                  <a:pt x="89" y="60"/>
                </a:cubicBezTo>
                <a:cubicBezTo>
                  <a:pt x="88" y="60"/>
                  <a:pt x="87" y="60"/>
                  <a:pt x="87" y="61"/>
                </a:cubicBezTo>
                <a:moveTo>
                  <a:pt x="76" y="55"/>
                </a:moveTo>
                <a:cubicBezTo>
                  <a:pt x="76" y="54"/>
                  <a:pt x="75" y="53"/>
                  <a:pt x="75" y="52"/>
                </a:cubicBezTo>
                <a:cubicBezTo>
                  <a:pt x="74" y="52"/>
                  <a:pt x="74" y="52"/>
                  <a:pt x="74" y="52"/>
                </a:cubicBezTo>
                <a:cubicBezTo>
                  <a:pt x="75" y="51"/>
                  <a:pt x="76" y="50"/>
                  <a:pt x="77" y="48"/>
                </a:cubicBezTo>
                <a:cubicBezTo>
                  <a:pt x="77" y="49"/>
                  <a:pt x="76" y="50"/>
                  <a:pt x="76" y="50"/>
                </a:cubicBezTo>
                <a:cubicBezTo>
                  <a:pt x="76" y="51"/>
                  <a:pt x="76" y="51"/>
                  <a:pt x="76" y="52"/>
                </a:cubicBezTo>
                <a:cubicBezTo>
                  <a:pt x="76" y="53"/>
                  <a:pt x="76" y="54"/>
                  <a:pt x="76" y="55"/>
                </a:cubicBezTo>
                <a:cubicBezTo>
                  <a:pt x="76" y="55"/>
                  <a:pt x="76" y="55"/>
                  <a:pt x="76" y="55"/>
                </a:cubicBezTo>
                <a:moveTo>
                  <a:pt x="98" y="57"/>
                </a:moveTo>
                <a:cubicBezTo>
                  <a:pt x="100" y="54"/>
                  <a:pt x="102" y="52"/>
                  <a:pt x="104" y="49"/>
                </a:cubicBezTo>
                <a:cubicBezTo>
                  <a:pt x="104" y="48"/>
                  <a:pt x="104" y="48"/>
                  <a:pt x="104" y="48"/>
                </a:cubicBezTo>
                <a:cubicBezTo>
                  <a:pt x="104" y="50"/>
                  <a:pt x="104" y="51"/>
                  <a:pt x="104" y="52"/>
                </a:cubicBezTo>
                <a:cubicBezTo>
                  <a:pt x="104" y="52"/>
                  <a:pt x="103" y="52"/>
                  <a:pt x="103" y="52"/>
                </a:cubicBezTo>
                <a:cubicBezTo>
                  <a:pt x="103" y="52"/>
                  <a:pt x="103" y="52"/>
                  <a:pt x="103" y="52"/>
                </a:cubicBezTo>
                <a:cubicBezTo>
                  <a:pt x="101" y="54"/>
                  <a:pt x="100" y="55"/>
                  <a:pt x="99" y="57"/>
                </a:cubicBezTo>
                <a:cubicBezTo>
                  <a:pt x="99" y="57"/>
                  <a:pt x="99" y="57"/>
                  <a:pt x="99" y="57"/>
                </a:cubicBezTo>
                <a:cubicBezTo>
                  <a:pt x="99" y="57"/>
                  <a:pt x="98" y="57"/>
                  <a:pt x="98" y="57"/>
                </a:cubicBezTo>
                <a:moveTo>
                  <a:pt x="92" y="59"/>
                </a:moveTo>
                <a:cubicBezTo>
                  <a:pt x="93" y="56"/>
                  <a:pt x="95" y="53"/>
                  <a:pt x="97" y="51"/>
                </a:cubicBezTo>
                <a:cubicBezTo>
                  <a:pt x="97" y="50"/>
                  <a:pt x="97" y="50"/>
                  <a:pt x="97" y="49"/>
                </a:cubicBezTo>
                <a:cubicBezTo>
                  <a:pt x="96" y="49"/>
                  <a:pt x="96" y="49"/>
                  <a:pt x="96" y="49"/>
                </a:cubicBezTo>
                <a:cubicBezTo>
                  <a:pt x="98" y="49"/>
                  <a:pt x="100" y="48"/>
                  <a:pt x="103" y="47"/>
                </a:cubicBezTo>
                <a:cubicBezTo>
                  <a:pt x="102" y="48"/>
                  <a:pt x="102" y="48"/>
                  <a:pt x="102" y="48"/>
                </a:cubicBezTo>
                <a:cubicBezTo>
                  <a:pt x="100" y="51"/>
                  <a:pt x="97" y="55"/>
                  <a:pt x="95" y="58"/>
                </a:cubicBezTo>
                <a:cubicBezTo>
                  <a:pt x="94" y="58"/>
                  <a:pt x="93" y="59"/>
                  <a:pt x="92" y="59"/>
                </a:cubicBezTo>
                <a:moveTo>
                  <a:pt x="73" y="50"/>
                </a:moveTo>
                <a:cubicBezTo>
                  <a:pt x="73" y="50"/>
                  <a:pt x="72" y="49"/>
                  <a:pt x="72" y="48"/>
                </a:cubicBezTo>
                <a:cubicBezTo>
                  <a:pt x="73" y="46"/>
                  <a:pt x="75" y="43"/>
                  <a:pt x="76" y="41"/>
                </a:cubicBezTo>
                <a:cubicBezTo>
                  <a:pt x="76" y="42"/>
                  <a:pt x="77" y="43"/>
                  <a:pt x="77" y="45"/>
                </a:cubicBezTo>
                <a:cubicBezTo>
                  <a:pt x="76" y="45"/>
                  <a:pt x="76" y="45"/>
                  <a:pt x="76" y="45"/>
                </a:cubicBezTo>
                <a:cubicBezTo>
                  <a:pt x="75" y="47"/>
                  <a:pt x="74" y="48"/>
                  <a:pt x="73" y="50"/>
                </a:cubicBezTo>
                <a:moveTo>
                  <a:pt x="52" y="50"/>
                </a:moveTo>
                <a:cubicBezTo>
                  <a:pt x="52" y="49"/>
                  <a:pt x="52" y="49"/>
                  <a:pt x="52" y="48"/>
                </a:cubicBezTo>
                <a:cubicBezTo>
                  <a:pt x="52" y="47"/>
                  <a:pt x="52" y="47"/>
                  <a:pt x="53" y="46"/>
                </a:cubicBezTo>
                <a:cubicBezTo>
                  <a:pt x="53" y="43"/>
                  <a:pt x="54" y="41"/>
                  <a:pt x="56" y="40"/>
                </a:cubicBezTo>
                <a:cubicBezTo>
                  <a:pt x="55" y="43"/>
                  <a:pt x="54" y="46"/>
                  <a:pt x="53" y="50"/>
                </a:cubicBezTo>
                <a:cubicBezTo>
                  <a:pt x="52" y="50"/>
                  <a:pt x="52" y="50"/>
                  <a:pt x="52" y="50"/>
                </a:cubicBezTo>
                <a:moveTo>
                  <a:pt x="70" y="47"/>
                </a:moveTo>
                <a:cubicBezTo>
                  <a:pt x="69" y="47"/>
                  <a:pt x="69" y="47"/>
                  <a:pt x="68" y="47"/>
                </a:cubicBezTo>
                <a:cubicBezTo>
                  <a:pt x="68" y="47"/>
                  <a:pt x="67" y="46"/>
                  <a:pt x="67" y="46"/>
                </a:cubicBezTo>
                <a:cubicBezTo>
                  <a:pt x="69" y="43"/>
                  <a:pt x="71" y="40"/>
                  <a:pt x="73" y="37"/>
                </a:cubicBezTo>
                <a:cubicBezTo>
                  <a:pt x="73" y="37"/>
                  <a:pt x="73" y="37"/>
                  <a:pt x="73" y="37"/>
                </a:cubicBezTo>
                <a:cubicBezTo>
                  <a:pt x="74" y="37"/>
                  <a:pt x="75" y="38"/>
                  <a:pt x="75" y="39"/>
                </a:cubicBezTo>
                <a:cubicBezTo>
                  <a:pt x="75" y="39"/>
                  <a:pt x="75" y="39"/>
                  <a:pt x="75" y="39"/>
                </a:cubicBezTo>
                <a:cubicBezTo>
                  <a:pt x="73" y="42"/>
                  <a:pt x="71" y="45"/>
                  <a:pt x="70" y="47"/>
                </a:cubicBezTo>
                <a:moveTo>
                  <a:pt x="53" y="54"/>
                </a:moveTo>
                <a:cubicBezTo>
                  <a:pt x="53" y="54"/>
                  <a:pt x="53" y="54"/>
                  <a:pt x="53" y="54"/>
                </a:cubicBezTo>
                <a:cubicBezTo>
                  <a:pt x="53" y="53"/>
                  <a:pt x="54" y="52"/>
                  <a:pt x="54" y="50"/>
                </a:cubicBezTo>
                <a:cubicBezTo>
                  <a:pt x="56" y="47"/>
                  <a:pt x="58" y="43"/>
                  <a:pt x="58" y="38"/>
                </a:cubicBezTo>
                <a:cubicBezTo>
                  <a:pt x="58" y="38"/>
                  <a:pt x="58" y="38"/>
                  <a:pt x="58" y="38"/>
                </a:cubicBezTo>
                <a:cubicBezTo>
                  <a:pt x="60" y="37"/>
                  <a:pt x="62" y="36"/>
                  <a:pt x="64" y="36"/>
                </a:cubicBezTo>
                <a:cubicBezTo>
                  <a:pt x="61" y="40"/>
                  <a:pt x="58" y="45"/>
                  <a:pt x="57" y="50"/>
                </a:cubicBezTo>
                <a:cubicBezTo>
                  <a:pt x="55" y="51"/>
                  <a:pt x="54" y="52"/>
                  <a:pt x="53" y="54"/>
                </a:cubicBezTo>
                <a:moveTo>
                  <a:pt x="59" y="48"/>
                </a:moveTo>
                <a:cubicBezTo>
                  <a:pt x="61" y="44"/>
                  <a:pt x="63" y="40"/>
                  <a:pt x="66" y="36"/>
                </a:cubicBezTo>
                <a:cubicBezTo>
                  <a:pt x="66" y="35"/>
                  <a:pt x="66" y="35"/>
                  <a:pt x="66" y="35"/>
                </a:cubicBezTo>
                <a:cubicBezTo>
                  <a:pt x="67" y="35"/>
                  <a:pt x="67" y="35"/>
                  <a:pt x="68" y="35"/>
                </a:cubicBezTo>
                <a:cubicBezTo>
                  <a:pt x="68" y="35"/>
                  <a:pt x="68" y="35"/>
                  <a:pt x="68" y="35"/>
                </a:cubicBezTo>
                <a:cubicBezTo>
                  <a:pt x="68" y="35"/>
                  <a:pt x="68" y="35"/>
                  <a:pt x="68" y="35"/>
                </a:cubicBezTo>
                <a:cubicBezTo>
                  <a:pt x="68" y="35"/>
                  <a:pt x="68" y="35"/>
                  <a:pt x="68" y="35"/>
                </a:cubicBezTo>
                <a:cubicBezTo>
                  <a:pt x="69" y="35"/>
                  <a:pt x="70" y="35"/>
                  <a:pt x="71" y="36"/>
                </a:cubicBezTo>
                <a:cubicBezTo>
                  <a:pt x="69" y="39"/>
                  <a:pt x="67" y="43"/>
                  <a:pt x="65" y="46"/>
                </a:cubicBezTo>
                <a:cubicBezTo>
                  <a:pt x="64" y="46"/>
                  <a:pt x="63" y="46"/>
                  <a:pt x="63" y="47"/>
                </a:cubicBezTo>
                <a:cubicBezTo>
                  <a:pt x="62" y="47"/>
                  <a:pt x="60" y="47"/>
                  <a:pt x="59" y="48"/>
                </a:cubicBezTo>
                <a:moveTo>
                  <a:pt x="10" y="98"/>
                </a:moveTo>
                <a:cubicBezTo>
                  <a:pt x="10" y="92"/>
                  <a:pt x="10" y="85"/>
                  <a:pt x="10" y="79"/>
                </a:cubicBezTo>
                <a:cubicBezTo>
                  <a:pt x="17" y="79"/>
                  <a:pt x="23" y="79"/>
                  <a:pt x="29" y="79"/>
                </a:cubicBezTo>
                <a:cubicBezTo>
                  <a:pt x="30" y="79"/>
                  <a:pt x="30" y="79"/>
                  <a:pt x="30" y="79"/>
                </a:cubicBezTo>
                <a:cubicBezTo>
                  <a:pt x="30" y="79"/>
                  <a:pt x="30" y="79"/>
                  <a:pt x="30" y="79"/>
                </a:cubicBezTo>
                <a:cubicBezTo>
                  <a:pt x="31" y="78"/>
                  <a:pt x="32" y="77"/>
                  <a:pt x="32" y="76"/>
                </a:cubicBezTo>
                <a:cubicBezTo>
                  <a:pt x="29" y="66"/>
                  <a:pt x="26" y="50"/>
                  <a:pt x="26" y="38"/>
                </a:cubicBezTo>
                <a:cubicBezTo>
                  <a:pt x="26" y="35"/>
                  <a:pt x="26" y="33"/>
                  <a:pt x="26" y="31"/>
                </a:cubicBezTo>
                <a:cubicBezTo>
                  <a:pt x="27" y="26"/>
                  <a:pt x="29" y="21"/>
                  <a:pt x="33" y="17"/>
                </a:cubicBezTo>
                <a:cubicBezTo>
                  <a:pt x="36" y="13"/>
                  <a:pt x="41" y="9"/>
                  <a:pt x="45" y="7"/>
                </a:cubicBezTo>
                <a:cubicBezTo>
                  <a:pt x="48" y="6"/>
                  <a:pt x="55" y="4"/>
                  <a:pt x="62" y="4"/>
                </a:cubicBezTo>
                <a:cubicBezTo>
                  <a:pt x="62" y="4"/>
                  <a:pt x="62" y="4"/>
                  <a:pt x="62" y="4"/>
                </a:cubicBezTo>
                <a:cubicBezTo>
                  <a:pt x="62" y="4"/>
                  <a:pt x="62" y="4"/>
                  <a:pt x="62" y="4"/>
                </a:cubicBezTo>
                <a:cubicBezTo>
                  <a:pt x="71" y="4"/>
                  <a:pt x="81" y="6"/>
                  <a:pt x="89" y="12"/>
                </a:cubicBezTo>
                <a:cubicBezTo>
                  <a:pt x="97" y="18"/>
                  <a:pt x="103" y="27"/>
                  <a:pt x="104" y="43"/>
                </a:cubicBezTo>
                <a:cubicBezTo>
                  <a:pt x="94" y="46"/>
                  <a:pt x="90" y="47"/>
                  <a:pt x="80" y="50"/>
                </a:cubicBezTo>
                <a:cubicBezTo>
                  <a:pt x="81" y="48"/>
                  <a:pt x="81" y="47"/>
                  <a:pt x="81" y="45"/>
                </a:cubicBezTo>
                <a:cubicBezTo>
                  <a:pt x="81" y="43"/>
                  <a:pt x="80" y="41"/>
                  <a:pt x="80" y="39"/>
                </a:cubicBezTo>
                <a:cubicBezTo>
                  <a:pt x="79" y="37"/>
                  <a:pt x="77" y="35"/>
                  <a:pt x="75" y="33"/>
                </a:cubicBezTo>
                <a:cubicBezTo>
                  <a:pt x="73" y="32"/>
                  <a:pt x="70" y="31"/>
                  <a:pt x="68" y="31"/>
                </a:cubicBezTo>
                <a:cubicBezTo>
                  <a:pt x="67" y="31"/>
                  <a:pt x="67" y="31"/>
                  <a:pt x="67" y="31"/>
                </a:cubicBezTo>
                <a:cubicBezTo>
                  <a:pt x="67" y="31"/>
                  <a:pt x="67" y="31"/>
                  <a:pt x="67" y="31"/>
                </a:cubicBezTo>
                <a:cubicBezTo>
                  <a:pt x="63" y="31"/>
                  <a:pt x="59" y="33"/>
                  <a:pt x="56" y="35"/>
                </a:cubicBezTo>
                <a:cubicBezTo>
                  <a:pt x="52" y="37"/>
                  <a:pt x="50" y="41"/>
                  <a:pt x="49" y="45"/>
                </a:cubicBezTo>
                <a:cubicBezTo>
                  <a:pt x="48" y="46"/>
                  <a:pt x="48" y="47"/>
                  <a:pt x="48" y="48"/>
                </a:cubicBezTo>
                <a:cubicBezTo>
                  <a:pt x="48" y="50"/>
                  <a:pt x="49" y="52"/>
                  <a:pt x="49" y="54"/>
                </a:cubicBezTo>
                <a:cubicBezTo>
                  <a:pt x="49" y="55"/>
                  <a:pt x="49" y="56"/>
                  <a:pt x="50" y="56"/>
                </a:cubicBezTo>
                <a:cubicBezTo>
                  <a:pt x="50" y="56"/>
                  <a:pt x="50" y="56"/>
                  <a:pt x="50" y="56"/>
                </a:cubicBezTo>
                <a:cubicBezTo>
                  <a:pt x="49" y="57"/>
                  <a:pt x="49" y="57"/>
                  <a:pt x="50" y="58"/>
                </a:cubicBezTo>
                <a:cubicBezTo>
                  <a:pt x="50" y="60"/>
                  <a:pt x="51" y="63"/>
                  <a:pt x="51" y="67"/>
                </a:cubicBezTo>
                <a:cubicBezTo>
                  <a:pt x="52" y="72"/>
                  <a:pt x="53" y="76"/>
                  <a:pt x="55" y="79"/>
                </a:cubicBezTo>
                <a:cubicBezTo>
                  <a:pt x="55" y="80"/>
                  <a:pt x="55" y="80"/>
                  <a:pt x="56" y="80"/>
                </a:cubicBezTo>
                <a:cubicBezTo>
                  <a:pt x="56" y="81"/>
                  <a:pt x="57" y="81"/>
                  <a:pt x="57" y="81"/>
                </a:cubicBezTo>
                <a:cubicBezTo>
                  <a:pt x="57" y="81"/>
                  <a:pt x="57" y="81"/>
                  <a:pt x="57" y="81"/>
                </a:cubicBezTo>
                <a:cubicBezTo>
                  <a:pt x="68" y="81"/>
                  <a:pt x="78" y="81"/>
                  <a:pt x="88" y="81"/>
                </a:cubicBezTo>
                <a:cubicBezTo>
                  <a:pt x="87" y="86"/>
                  <a:pt x="86" y="90"/>
                  <a:pt x="86" y="95"/>
                </a:cubicBezTo>
                <a:cubicBezTo>
                  <a:pt x="86" y="96"/>
                  <a:pt x="87" y="98"/>
                  <a:pt x="87" y="99"/>
                </a:cubicBezTo>
                <a:cubicBezTo>
                  <a:pt x="87" y="99"/>
                  <a:pt x="87" y="99"/>
                  <a:pt x="87" y="99"/>
                </a:cubicBezTo>
                <a:cubicBezTo>
                  <a:pt x="78" y="98"/>
                  <a:pt x="66" y="98"/>
                  <a:pt x="58" y="98"/>
                </a:cubicBezTo>
                <a:cubicBezTo>
                  <a:pt x="58" y="98"/>
                  <a:pt x="58" y="98"/>
                  <a:pt x="58" y="98"/>
                </a:cubicBezTo>
                <a:cubicBezTo>
                  <a:pt x="57" y="98"/>
                  <a:pt x="56" y="99"/>
                  <a:pt x="56" y="100"/>
                </a:cubicBezTo>
                <a:cubicBezTo>
                  <a:pt x="56" y="100"/>
                  <a:pt x="56" y="100"/>
                  <a:pt x="56" y="100"/>
                </a:cubicBezTo>
                <a:cubicBezTo>
                  <a:pt x="56" y="100"/>
                  <a:pt x="56" y="100"/>
                  <a:pt x="56" y="100"/>
                </a:cubicBezTo>
                <a:cubicBezTo>
                  <a:pt x="56" y="100"/>
                  <a:pt x="56" y="100"/>
                  <a:pt x="56" y="100"/>
                </a:cubicBezTo>
                <a:cubicBezTo>
                  <a:pt x="56" y="105"/>
                  <a:pt x="56" y="109"/>
                  <a:pt x="54" y="113"/>
                </a:cubicBezTo>
                <a:cubicBezTo>
                  <a:pt x="54" y="113"/>
                  <a:pt x="54" y="113"/>
                  <a:pt x="54" y="114"/>
                </a:cubicBezTo>
                <a:cubicBezTo>
                  <a:pt x="54" y="114"/>
                  <a:pt x="54" y="114"/>
                  <a:pt x="54" y="114"/>
                </a:cubicBezTo>
                <a:cubicBezTo>
                  <a:pt x="52" y="120"/>
                  <a:pt x="49" y="125"/>
                  <a:pt x="46" y="129"/>
                </a:cubicBezTo>
                <a:cubicBezTo>
                  <a:pt x="46" y="129"/>
                  <a:pt x="46" y="129"/>
                  <a:pt x="46" y="129"/>
                </a:cubicBezTo>
                <a:cubicBezTo>
                  <a:pt x="45" y="129"/>
                  <a:pt x="45" y="130"/>
                  <a:pt x="45" y="130"/>
                </a:cubicBezTo>
                <a:cubicBezTo>
                  <a:pt x="45" y="131"/>
                  <a:pt x="45" y="131"/>
                  <a:pt x="46" y="132"/>
                </a:cubicBezTo>
                <a:cubicBezTo>
                  <a:pt x="46" y="132"/>
                  <a:pt x="46" y="132"/>
                  <a:pt x="46" y="132"/>
                </a:cubicBezTo>
                <a:cubicBezTo>
                  <a:pt x="47" y="133"/>
                  <a:pt x="48" y="134"/>
                  <a:pt x="50" y="135"/>
                </a:cubicBezTo>
                <a:cubicBezTo>
                  <a:pt x="56" y="137"/>
                  <a:pt x="67" y="142"/>
                  <a:pt x="83" y="142"/>
                </a:cubicBezTo>
                <a:cubicBezTo>
                  <a:pt x="90" y="142"/>
                  <a:pt x="98" y="141"/>
                  <a:pt x="107" y="138"/>
                </a:cubicBezTo>
                <a:cubicBezTo>
                  <a:pt x="108" y="142"/>
                  <a:pt x="108" y="145"/>
                  <a:pt x="109" y="147"/>
                </a:cubicBezTo>
                <a:cubicBezTo>
                  <a:pt x="110" y="150"/>
                  <a:pt x="111" y="153"/>
                  <a:pt x="112" y="156"/>
                </a:cubicBezTo>
                <a:cubicBezTo>
                  <a:pt x="107" y="159"/>
                  <a:pt x="98" y="162"/>
                  <a:pt x="87" y="162"/>
                </a:cubicBezTo>
                <a:cubicBezTo>
                  <a:pt x="81" y="162"/>
                  <a:pt x="75" y="161"/>
                  <a:pt x="68" y="159"/>
                </a:cubicBezTo>
                <a:cubicBezTo>
                  <a:pt x="52" y="154"/>
                  <a:pt x="42" y="153"/>
                  <a:pt x="34" y="153"/>
                </a:cubicBezTo>
                <a:cubicBezTo>
                  <a:pt x="34" y="153"/>
                  <a:pt x="34" y="153"/>
                  <a:pt x="34" y="153"/>
                </a:cubicBezTo>
                <a:cubicBezTo>
                  <a:pt x="28" y="153"/>
                  <a:pt x="24" y="154"/>
                  <a:pt x="21" y="156"/>
                </a:cubicBezTo>
                <a:cubicBezTo>
                  <a:pt x="20" y="156"/>
                  <a:pt x="20" y="157"/>
                  <a:pt x="19" y="158"/>
                </a:cubicBezTo>
                <a:cubicBezTo>
                  <a:pt x="18" y="154"/>
                  <a:pt x="16" y="151"/>
                  <a:pt x="14" y="148"/>
                </a:cubicBezTo>
                <a:cubicBezTo>
                  <a:pt x="12" y="144"/>
                  <a:pt x="9" y="141"/>
                  <a:pt x="7" y="136"/>
                </a:cubicBezTo>
                <a:cubicBezTo>
                  <a:pt x="7" y="136"/>
                  <a:pt x="7" y="135"/>
                  <a:pt x="7" y="135"/>
                </a:cubicBezTo>
                <a:cubicBezTo>
                  <a:pt x="7" y="135"/>
                  <a:pt x="7" y="135"/>
                  <a:pt x="8" y="134"/>
                </a:cubicBezTo>
                <a:cubicBezTo>
                  <a:pt x="14" y="131"/>
                  <a:pt x="20" y="126"/>
                  <a:pt x="25" y="120"/>
                </a:cubicBezTo>
                <a:cubicBezTo>
                  <a:pt x="26" y="118"/>
                  <a:pt x="27" y="117"/>
                  <a:pt x="28" y="115"/>
                </a:cubicBezTo>
                <a:cubicBezTo>
                  <a:pt x="31" y="110"/>
                  <a:pt x="33" y="105"/>
                  <a:pt x="34" y="99"/>
                </a:cubicBezTo>
                <a:cubicBezTo>
                  <a:pt x="34" y="99"/>
                  <a:pt x="34" y="99"/>
                  <a:pt x="34" y="99"/>
                </a:cubicBezTo>
                <a:cubicBezTo>
                  <a:pt x="34" y="99"/>
                  <a:pt x="34" y="99"/>
                  <a:pt x="34" y="99"/>
                </a:cubicBezTo>
                <a:cubicBezTo>
                  <a:pt x="34" y="99"/>
                  <a:pt x="34" y="99"/>
                  <a:pt x="34" y="99"/>
                </a:cubicBezTo>
                <a:cubicBezTo>
                  <a:pt x="34" y="98"/>
                  <a:pt x="34" y="98"/>
                  <a:pt x="34" y="98"/>
                </a:cubicBezTo>
                <a:cubicBezTo>
                  <a:pt x="33" y="98"/>
                  <a:pt x="33" y="98"/>
                  <a:pt x="33" y="98"/>
                </a:cubicBezTo>
                <a:cubicBezTo>
                  <a:pt x="33" y="98"/>
                  <a:pt x="33" y="98"/>
                  <a:pt x="33" y="98"/>
                </a:cubicBezTo>
                <a:cubicBezTo>
                  <a:pt x="33" y="97"/>
                  <a:pt x="33" y="97"/>
                  <a:pt x="33" y="97"/>
                </a:cubicBezTo>
                <a:cubicBezTo>
                  <a:pt x="33" y="97"/>
                  <a:pt x="33" y="97"/>
                  <a:pt x="33" y="97"/>
                </a:cubicBezTo>
                <a:cubicBezTo>
                  <a:pt x="32" y="97"/>
                  <a:pt x="32" y="97"/>
                  <a:pt x="32" y="97"/>
                </a:cubicBezTo>
                <a:cubicBezTo>
                  <a:pt x="32" y="97"/>
                  <a:pt x="32" y="97"/>
                  <a:pt x="32" y="97"/>
                </a:cubicBezTo>
                <a:cubicBezTo>
                  <a:pt x="32" y="97"/>
                  <a:pt x="32" y="97"/>
                  <a:pt x="32" y="97"/>
                </a:cubicBezTo>
                <a:cubicBezTo>
                  <a:pt x="32" y="97"/>
                  <a:pt x="32" y="97"/>
                  <a:pt x="32" y="97"/>
                </a:cubicBezTo>
                <a:cubicBezTo>
                  <a:pt x="24" y="97"/>
                  <a:pt x="20" y="98"/>
                  <a:pt x="10" y="98"/>
                </a:cubicBezTo>
                <a:moveTo>
                  <a:pt x="62" y="0"/>
                </a:moveTo>
                <a:cubicBezTo>
                  <a:pt x="54" y="0"/>
                  <a:pt x="47" y="2"/>
                  <a:pt x="44" y="4"/>
                </a:cubicBezTo>
                <a:cubicBezTo>
                  <a:pt x="38" y="6"/>
                  <a:pt x="33" y="10"/>
                  <a:pt x="30" y="15"/>
                </a:cubicBezTo>
                <a:cubicBezTo>
                  <a:pt x="26" y="19"/>
                  <a:pt x="23" y="25"/>
                  <a:pt x="22" y="30"/>
                </a:cubicBezTo>
                <a:cubicBezTo>
                  <a:pt x="22" y="31"/>
                  <a:pt x="22" y="31"/>
                  <a:pt x="22" y="31"/>
                </a:cubicBezTo>
                <a:cubicBezTo>
                  <a:pt x="22" y="32"/>
                  <a:pt x="22" y="32"/>
                  <a:pt x="22" y="32"/>
                </a:cubicBezTo>
                <a:cubicBezTo>
                  <a:pt x="20" y="37"/>
                  <a:pt x="20" y="43"/>
                  <a:pt x="20" y="49"/>
                </a:cubicBezTo>
                <a:cubicBezTo>
                  <a:pt x="20" y="58"/>
                  <a:pt x="21" y="68"/>
                  <a:pt x="23" y="75"/>
                </a:cubicBezTo>
                <a:cubicBezTo>
                  <a:pt x="18" y="75"/>
                  <a:pt x="13" y="75"/>
                  <a:pt x="8" y="75"/>
                </a:cubicBezTo>
                <a:cubicBezTo>
                  <a:pt x="7" y="75"/>
                  <a:pt x="7" y="76"/>
                  <a:pt x="7" y="77"/>
                </a:cubicBezTo>
                <a:cubicBezTo>
                  <a:pt x="6" y="84"/>
                  <a:pt x="6" y="91"/>
                  <a:pt x="6" y="99"/>
                </a:cubicBezTo>
                <a:cubicBezTo>
                  <a:pt x="6" y="99"/>
                  <a:pt x="6" y="99"/>
                  <a:pt x="6" y="99"/>
                </a:cubicBezTo>
                <a:cubicBezTo>
                  <a:pt x="6" y="105"/>
                  <a:pt x="7" y="109"/>
                  <a:pt x="7" y="115"/>
                </a:cubicBezTo>
                <a:cubicBezTo>
                  <a:pt x="7" y="116"/>
                  <a:pt x="7" y="117"/>
                  <a:pt x="9" y="117"/>
                </a:cubicBezTo>
                <a:cubicBezTo>
                  <a:pt x="9" y="117"/>
                  <a:pt x="9" y="117"/>
                  <a:pt x="9" y="117"/>
                </a:cubicBezTo>
                <a:cubicBezTo>
                  <a:pt x="9" y="116"/>
                  <a:pt x="9" y="116"/>
                  <a:pt x="9" y="116"/>
                </a:cubicBezTo>
                <a:cubicBezTo>
                  <a:pt x="9" y="116"/>
                  <a:pt x="9" y="116"/>
                  <a:pt x="9" y="116"/>
                </a:cubicBezTo>
                <a:cubicBezTo>
                  <a:pt x="9" y="117"/>
                  <a:pt x="9" y="117"/>
                  <a:pt x="9" y="117"/>
                </a:cubicBezTo>
                <a:cubicBezTo>
                  <a:pt x="10" y="117"/>
                  <a:pt x="10" y="117"/>
                  <a:pt x="10" y="117"/>
                </a:cubicBezTo>
                <a:cubicBezTo>
                  <a:pt x="10" y="117"/>
                  <a:pt x="10" y="117"/>
                  <a:pt x="10" y="117"/>
                </a:cubicBezTo>
                <a:cubicBezTo>
                  <a:pt x="10" y="117"/>
                  <a:pt x="10" y="117"/>
                  <a:pt x="10" y="117"/>
                </a:cubicBezTo>
                <a:cubicBezTo>
                  <a:pt x="14" y="116"/>
                  <a:pt x="18" y="116"/>
                  <a:pt x="22" y="116"/>
                </a:cubicBezTo>
                <a:cubicBezTo>
                  <a:pt x="22" y="117"/>
                  <a:pt x="22" y="117"/>
                  <a:pt x="22" y="117"/>
                </a:cubicBezTo>
                <a:cubicBezTo>
                  <a:pt x="17" y="123"/>
                  <a:pt x="11" y="128"/>
                  <a:pt x="6" y="131"/>
                </a:cubicBezTo>
                <a:cubicBezTo>
                  <a:pt x="5" y="131"/>
                  <a:pt x="5" y="132"/>
                  <a:pt x="4" y="132"/>
                </a:cubicBezTo>
                <a:cubicBezTo>
                  <a:pt x="4" y="132"/>
                  <a:pt x="4" y="132"/>
                  <a:pt x="4" y="132"/>
                </a:cubicBezTo>
                <a:cubicBezTo>
                  <a:pt x="4" y="132"/>
                  <a:pt x="4" y="132"/>
                  <a:pt x="4" y="132"/>
                </a:cubicBezTo>
                <a:cubicBezTo>
                  <a:pt x="3" y="132"/>
                  <a:pt x="2" y="133"/>
                  <a:pt x="2" y="134"/>
                </a:cubicBezTo>
                <a:cubicBezTo>
                  <a:pt x="2" y="135"/>
                  <a:pt x="2" y="136"/>
                  <a:pt x="2" y="137"/>
                </a:cubicBezTo>
                <a:cubicBezTo>
                  <a:pt x="2" y="140"/>
                  <a:pt x="2" y="142"/>
                  <a:pt x="1" y="146"/>
                </a:cubicBezTo>
                <a:cubicBezTo>
                  <a:pt x="1" y="147"/>
                  <a:pt x="0" y="149"/>
                  <a:pt x="0" y="152"/>
                </a:cubicBezTo>
                <a:cubicBezTo>
                  <a:pt x="0" y="152"/>
                  <a:pt x="0" y="153"/>
                  <a:pt x="0" y="153"/>
                </a:cubicBezTo>
                <a:cubicBezTo>
                  <a:pt x="0" y="155"/>
                  <a:pt x="1" y="157"/>
                  <a:pt x="2" y="159"/>
                </a:cubicBezTo>
                <a:cubicBezTo>
                  <a:pt x="4" y="164"/>
                  <a:pt x="6" y="167"/>
                  <a:pt x="8" y="170"/>
                </a:cubicBezTo>
                <a:cubicBezTo>
                  <a:pt x="9" y="172"/>
                  <a:pt x="11" y="175"/>
                  <a:pt x="13" y="179"/>
                </a:cubicBezTo>
                <a:cubicBezTo>
                  <a:pt x="13" y="180"/>
                  <a:pt x="14" y="180"/>
                  <a:pt x="14" y="180"/>
                </a:cubicBezTo>
                <a:cubicBezTo>
                  <a:pt x="14" y="181"/>
                  <a:pt x="14" y="181"/>
                  <a:pt x="14" y="181"/>
                </a:cubicBezTo>
                <a:cubicBezTo>
                  <a:pt x="15" y="181"/>
                  <a:pt x="15" y="181"/>
                  <a:pt x="15" y="181"/>
                </a:cubicBezTo>
                <a:cubicBezTo>
                  <a:pt x="16" y="181"/>
                  <a:pt x="17" y="181"/>
                  <a:pt x="17" y="180"/>
                </a:cubicBezTo>
                <a:cubicBezTo>
                  <a:pt x="19" y="178"/>
                  <a:pt x="22" y="176"/>
                  <a:pt x="25" y="175"/>
                </a:cubicBezTo>
                <a:cubicBezTo>
                  <a:pt x="28" y="174"/>
                  <a:pt x="32" y="174"/>
                  <a:pt x="36" y="173"/>
                </a:cubicBezTo>
                <a:cubicBezTo>
                  <a:pt x="38" y="173"/>
                  <a:pt x="41" y="173"/>
                  <a:pt x="43" y="173"/>
                </a:cubicBezTo>
                <a:cubicBezTo>
                  <a:pt x="43" y="173"/>
                  <a:pt x="43" y="173"/>
                  <a:pt x="43" y="173"/>
                </a:cubicBezTo>
                <a:cubicBezTo>
                  <a:pt x="44" y="173"/>
                  <a:pt x="46" y="173"/>
                  <a:pt x="47" y="173"/>
                </a:cubicBezTo>
                <a:cubicBezTo>
                  <a:pt x="47" y="173"/>
                  <a:pt x="47" y="173"/>
                  <a:pt x="47" y="173"/>
                </a:cubicBezTo>
                <a:cubicBezTo>
                  <a:pt x="52" y="174"/>
                  <a:pt x="58" y="176"/>
                  <a:pt x="64" y="178"/>
                </a:cubicBezTo>
                <a:cubicBezTo>
                  <a:pt x="72" y="181"/>
                  <a:pt x="81" y="183"/>
                  <a:pt x="91" y="183"/>
                </a:cubicBezTo>
                <a:cubicBezTo>
                  <a:pt x="97" y="183"/>
                  <a:pt x="104" y="182"/>
                  <a:pt x="111" y="180"/>
                </a:cubicBezTo>
                <a:cubicBezTo>
                  <a:pt x="111" y="180"/>
                  <a:pt x="111" y="180"/>
                  <a:pt x="111" y="180"/>
                </a:cubicBezTo>
                <a:cubicBezTo>
                  <a:pt x="112" y="180"/>
                  <a:pt x="113" y="179"/>
                  <a:pt x="113" y="178"/>
                </a:cubicBezTo>
                <a:cubicBezTo>
                  <a:pt x="113" y="177"/>
                  <a:pt x="113" y="177"/>
                  <a:pt x="113" y="177"/>
                </a:cubicBezTo>
                <a:cubicBezTo>
                  <a:pt x="115" y="170"/>
                  <a:pt x="116" y="165"/>
                  <a:pt x="117" y="158"/>
                </a:cubicBezTo>
                <a:cubicBezTo>
                  <a:pt x="117" y="157"/>
                  <a:pt x="117" y="157"/>
                  <a:pt x="116" y="156"/>
                </a:cubicBezTo>
                <a:cubicBezTo>
                  <a:pt x="115" y="152"/>
                  <a:pt x="114" y="149"/>
                  <a:pt x="113" y="146"/>
                </a:cubicBezTo>
                <a:cubicBezTo>
                  <a:pt x="112" y="143"/>
                  <a:pt x="111" y="140"/>
                  <a:pt x="111" y="136"/>
                </a:cubicBezTo>
                <a:cubicBezTo>
                  <a:pt x="111" y="135"/>
                  <a:pt x="111" y="134"/>
                  <a:pt x="110" y="134"/>
                </a:cubicBezTo>
                <a:cubicBezTo>
                  <a:pt x="110" y="134"/>
                  <a:pt x="110" y="134"/>
                  <a:pt x="109" y="134"/>
                </a:cubicBezTo>
                <a:cubicBezTo>
                  <a:pt x="109" y="134"/>
                  <a:pt x="109" y="134"/>
                  <a:pt x="109" y="134"/>
                </a:cubicBezTo>
                <a:cubicBezTo>
                  <a:pt x="99" y="137"/>
                  <a:pt x="90" y="138"/>
                  <a:pt x="83" y="138"/>
                </a:cubicBezTo>
                <a:cubicBezTo>
                  <a:pt x="72" y="138"/>
                  <a:pt x="63" y="136"/>
                  <a:pt x="57" y="133"/>
                </a:cubicBezTo>
                <a:cubicBezTo>
                  <a:pt x="54" y="132"/>
                  <a:pt x="52" y="131"/>
                  <a:pt x="51" y="130"/>
                </a:cubicBezTo>
                <a:cubicBezTo>
                  <a:pt x="50" y="130"/>
                  <a:pt x="50" y="130"/>
                  <a:pt x="50" y="130"/>
                </a:cubicBezTo>
                <a:cubicBezTo>
                  <a:pt x="53" y="126"/>
                  <a:pt x="56" y="121"/>
                  <a:pt x="58" y="116"/>
                </a:cubicBezTo>
                <a:cubicBezTo>
                  <a:pt x="68" y="116"/>
                  <a:pt x="77" y="116"/>
                  <a:pt x="85" y="116"/>
                </a:cubicBezTo>
                <a:cubicBezTo>
                  <a:pt x="86" y="116"/>
                  <a:pt x="86" y="116"/>
                  <a:pt x="86" y="116"/>
                </a:cubicBezTo>
                <a:cubicBezTo>
                  <a:pt x="87" y="116"/>
                  <a:pt x="87" y="116"/>
                  <a:pt x="87" y="116"/>
                </a:cubicBezTo>
                <a:cubicBezTo>
                  <a:pt x="87" y="116"/>
                  <a:pt x="87" y="116"/>
                  <a:pt x="87" y="116"/>
                </a:cubicBezTo>
                <a:cubicBezTo>
                  <a:pt x="87" y="116"/>
                  <a:pt x="87" y="116"/>
                  <a:pt x="87" y="116"/>
                </a:cubicBezTo>
                <a:cubicBezTo>
                  <a:pt x="87" y="116"/>
                  <a:pt x="87" y="116"/>
                  <a:pt x="87" y="116"/>
                </a:cubicBezTo>
                <a:cubicBezTo>
                  <a:pt x="88" y="116"/>
                  <a:pt x="88" y="116"/>
                  <a:pt x="88" y="116"/>
                </a:cubicBezTo>
                <a:cubicBezTo>
                  <a:pt x="88" y="115"/>
                  <a:pt x="88" y="115"/>
                  <a:pt x="88" y="115"/>
                </a:cubicBezTo>
                <a:cubicBezTo>
                  <a:pt x="88" y="115"/>
                  <a:pt x="88" y="115"/>
                  <a:pt x="88" y="115"/>
                </a:cubicBezTo>
                <a:cubicBezTo>
                  <a:pt x="88" y="115"/>
                  <a:pt x="88" y="115"/>
                  <a:pt x="88" y="115"/>
                </a:cubicBezTo>
                <a:cubicBezTo>
                  <a:pt x="89" y="111"/>
                  <a:pt x="90" y="107"/>
                  <a:pt x="90" y="103"/>
                </a:cubicBezTo>
                <a:cubicBezTo>
                  <a:pt x="91" y="103"/>
                  <a:pt x="91" y="102"/>
                  <a:pt x="91" y="102"/>
                </a:cubicBezTo>
                <a:cubicBezTo>
                  <a:pt x="91" y="99"/>
                  <a:pt x="90" y="97"/>
                  <a:pt x="90" y="95"/>
                </a:cubicBezTo>
                <a:cubicBezTo>
                  <a:pt x="90" y="90"/>
                  <a:pt x="91" y="85"/>
                  <a:pt x="92" y="79"/>
                </a:cubicBezTo>
                <a:cubicBezTo>
                  <a:pt x="92" y="79"/>
                  <a:pt x="92" y="78"/>
                  <a:pt x="92" y="78"/>
                </a:cubicBezTo>
                <a:cubicBezTo>
                  <a:pt x="91" y="77"/>
                  <a:pt x="91" y="77"/>
                  <a:pt x="90" y="77"/>
                </a:cubicBezTo>
                <a:cubicBezTo>
                  <a:pt x="90" y="77"/>
                  <a:pt x="90" y="77"/>
                  <a:pt x="90" y="77"/>
                </a:cubicBezTo>
                <a:cubicBezTo>
                  <a:pt x="80" y="77"/>
                  <a:pt x="69" y="77"/>
                  <a:pt x="58" y="77"/>
                </a:cubicBezTo>
                <a:cubicBezTo>
                  <a:pt x="57" y="75"/>
                  <a:pt x="56" y="71"/>
                  <a:pt x="55" y="66"/>
                </a:cubicBezTo>
                <a:cubicBezTo>
                  <a:pt x="55" y="65"/>
                  <a:pt x="55" y="65"/>
                  <a:pt x="55" y="64"/>
                </a:cubicBezTo>
                <a:cubicBezTo>
                  <a:pt x="55" y="63"/>
                  <a:pt x="55" y="63"/>
                  <a:pt x="55" y="63"/>
                </a:cubicBezTo>
                <a:cubicBezTo>
                  <a:pt x="55" y="63"/>
                  <a:pt x="55" y="62"/>
                  <a:pt x="55" y="62"/>
                </a:cubicBezTo>
                <a:cubicBezTo>
                  <a:pt x="55" y="57"/>
                  <a:pt x="59" y="51"/>
                  <a:pt x="64" y="50"/>
                </a:cubicBezTo>
                <a:cubicBezTo>
                  <a:pt x="64" y="50"/>
                  <a:pt x="65" y="50"/>
                  <a:pt x="66" y="50"/>
                </a:cubicBezTo>
                <a:cubicBezTo>
                  <a:pt x="66" y="50"/>
                  <a:pt x="67" y="50"/>
                  <a:pt x="67" y="50"/>
                </a:cubicBezTo>
                <a:cubicBezTo>
                  <a:pt x="69" y="51"/>
                  <a:pt x="70" y="52"/>
                  <a:pt x="71" y="54"/>
                </a:cubicBezTo>
                <a:cubicBezTo>
                  <a:pt x="72" y="56"/>
                  <a:pt x="73" y="58"/>
                  <a:pt x="73" y="60"/>
                </a:cubicBezTo>
                <a:cubicBezTo>
                  <a:pt x="74" y="62"/>
                  <a:pt x="74" y="64"/>
                  <a:pt x="74" y="66"/>
                </a:cubicBezTo>
                <a:cubicBezTo>
                  <a:pt x="75" y="67"/>
                  <a:pt x="76" y="67"/>
                  <a:pt x="76" y="67"/>
                </a:cubicBezTo>
                <a:cubicBezTo>
                  <a:pt x="77" y="67"/>
                  <a:pt x="77" y="67"/>
                  <a:pt x="77" y="67"/>
                </a:cubicBezTo>
                <a:cubicBezTo>
                  <a:pt x="77" y="67"/>
                  <a:pt x="77" y="67"/>
                  <a:pt x="77" y="67"/>
                </a:cubicBezTo>
                <a:cubicBezTo>
                  <a:pt x="78" y="68"/>
                  <a:pt x="78" y="68"/>
                  <a:pt x="79" y="68"/>
                </a:cubicBezTo>
                <a:cubicBezTo>
                  <a:pt x="79" y="68"/>
                  <a:pt x="79" y="68"/>
                  <a:pt x="79" y="68"/>
                </a:cubicBezTo>
                <a:cubicBezTo>
                  <a:pt x="87" y="64"/>
                  <a:pt x="96" y="61"/>
                  <a:pt x="104" y="59"/>
                </a:cubicBezTo>
                <a:cubicBezTo>
                  <a:pt x="105" y="59"/>
                  <a:pt x="105" y="59"/>
                  <a:pt x="105" y="59"/>
                </a:cubicBezTo>
                <a:cubicBezTo>
                  <a:pt x="106" y="59"/>
                  <a:pt x="106" y="59"/>
                  <a:pt x="106" y="58"/>
                </a:cubicBezTo>
                <a:cubicBezTo>
                  <a:pt x="108" y="53"/>
                  <a:pt x="109" y="49"/>
                  <a:pt x="109" y="44"/>
                </a:cubicBezTo>
                <a:cubicBezTo>
                  <a:pt x="109" y="43"/>
                  <a:pt x="109" y="42"/>
                  <a:pt x="108" y="42"/>
                </a:cubicBezTo>
                <a:cubicBezTo>
                  <a:pt x="107" y="26"/>
                  <a:pt x="100" y="15"/>
                  <a:pt x="92" y="9"/>
                </a:cubicBezTo>
                <a:cubicBezTo>
                  <a:pt x="83" y="2"/>
                  <a:pt x="72" y="0"/>
                  <a:pt x="62" y="0"/>
                </a:cubicBezTo>
              </a:path>
            </a:pathLst>
          </a:custGeom>
          <a:solidFill>
            <a:srgbClr val="B2B2B2"/>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457" name="组合 456"/>
          <p:cNvGrpSpPr/>
          <p:nvPr/>
        </p:nvGrpSpPr>
        <p:grpSpPr>
          <a:xfrm>
            <a:off x="3196085" y="3849303"/>
            <a:ext cx="676707" cy="1155770"/>
            <a:chOff x="3481623" y="3635353"/>
            <a:chExt cx="1296282" cy="2213961"/>
          </a:xfrm>
        </p:grpSpPr>
        <p:sp>
          <p:nvSpPr>
            <p:cNvPr id="458" name="任意多边形 457"/>
            <p:cNvSpPr/>
            <p:nvPr/>
          </p:nvSpPr>
          <p:spPr>
            <a:xfrm rot="5400000">
              <a:off x="3022783" y="4094193"/>
              <a:ext cx="2213961" cy="1296282"/>
            </a:xfrm>
            <a:custGeom>
              <a:avLst/>
              <a:gdLst>
                <a:gd name="connsiteX0" fmla="*/ 0 w 2946783"/>
                <a:gd name="connsiteY0" fmla="*/ 1579299 h 1725351"/>
                <a:gd name="connsiteX1" fmla="*/ 0 w 2946783"/>
                <a:gd name="connsiteY1" fmla="*/ 146052 h 1725351"/>
                <a:gd name="connsiteX2" fmla="*/ 146052 w 2946783"/>
                <a:gd name="connsiteY2" fmla="*/ 0 h 1725351"/>
                <a:gd name="connsiteX3" fmla="*/ 273048 w 2946783"/>
                <a:gd name="connsiteY3" fmla="*/ 0 h 1725351"/>
                <a:gd name="connsiteX4" fmla="*/ 276917 w 2946783"/>
                <a:gd name="connsiteY4" fmla="*/ 781 h 1725351"/>
                <a:gd name="connsiteX5" fmla="*/ 284665 w 2946783"/>
                <a:gd name="connsiteY5" fmla="*/ 0 h 1725351"/>
                <a:gd name="connsiteX6" fmla="*/ 1262891 w 2946783"/>
                <a:gd name="connsiteY6" fmla="*/ 0 h 1725351"/>
                <a:gd name="connsiteX7" fmla="*/ 1472441 w 2946783"/>
                <a:gd name="connsiteY7" fmla="*/ 209550 h 1725351"/>
                <a:gd name="connsiteX8" fmla="*/ 1371551 w 2946783"/>
                <a:gd name="connsiteY8" fmla="*/ 388763 h 1725351"/>
                <a:gd name="connsiteX9" fmla="*/ 1317424 w 2946783"/>
                <a:gd name="connsiteY9" fmla="*/ 410014 h 1725351"/>
                <a:gd name="connsiteX10" fmla="*/ 449527 w 2946783"/>
                <a:gd name="connsiteY10" fmla="*/ 410013 h 1725351"/>
                <a:gd name="connsiteX11" fmla="*/ 419437 w 2946783"/>
                <a:gd name="connsiteY11" fmla="*/ 440103 h 1725351"/>
                <a:gd name="connsiteX12" fmla="*/ 449527 w 2946783"/>
                <a:gd name="connsiteY12" fmla="*/ 470193 h 1725351"/>
                <a:gd name="connsiteX13" fmla="*/ 2130333 w 2946783"/>
                <a:gd name="connsiteY13" fmla="*/ 470193 h 1725351"/>
                <a:gd name="connsiteX14" fmla="*/ 2946783 w 2946783"/>
                <a:gd name="connsiteY14" fmla="*/ 862677 h 1725351"/>
                <a:gd name="connsiteX15" fmla="*/ 2130333 w 2946783"/>
                <a:gd name="connsiteY15" fmla="*/ 1255161 h 1725351"/>
                <a:gd name="connsiteX16" fmla="*/ 2130333 w 2946783"/>
                <a:gd name="connsiteY16" fmla="*/ 1255160 h 1725351"/>
                <a:gd name="connsiteX17" fmla="*/ 449527 w 2946783"/>
                <a:gd name="connsiteY17" fmla="*/ 1255159 h 1725351"/>
                <a:gd name="connsiteX18" fmla="*/ 419437 w 2946783"/>
                <a:gd name="connsiteY18" fmla="*/ 1285249 h 1725351"/>
                <a:gd name="connsiteX19" fmla="*/ 449527 w 2946783"/>
                <a:gd name="connsiteY19" fmla="*/ 1315339 h 1725351"/>
                <a:gd name="connsiteX20" fmla="*/ 1320685 w 2946783"/>
                <a:gd name="connsiteY20" fmla="*/ 1315339 h 1725351"/>
                <a:gd name="connsiteX21" fmla="*/ 1344457 w 2946783"/>
                <a:gd name="connsiteY21" fmla="*/ 1322719 h 1725351"/>
                <a:gd name="connsiteX22" fmla="*/ 1472441 w 2946783"/>
                <a:gd name="connsiteY22" fmla="*/ 1515801 h 1725351"/>
                <a:gd name="connsiteX23" fmla="*/ 1262891 w 2946783"/>
                <a:gd name="connsiteY23" fmla="*/ 1725351 h 1725351"/>
                <a:gd name="connsiteX24" fmla="*/ 284663 w 2946783"/>
                <a:gd name="connsiteY24" fmla="*/ 1725351 h 1725351"/>
                <a:gd name="connsiteX25" fmla="*/ 276916 w 2946783"/>
                <a:gd name="connsiteY25" fmla="*/ 1724570 h 1725351"/>
                <a:gd name="connsiteX26" fmla="*/ 273048 w 2946783"/>
                <a:gd name="connsiteY26" fmla="*/ 1725351 h 1725351"/>
                <a:gd name="connsiteX27" fmla="*/ 146052 w 2946783"/>
                <a:gd name="connsiteY27" fmla="*/ 1725351 h 1725351"/>
                <a:gd name="connsiteX28" fmla="*/ 0 w 2946783"/>
                <a:gd name="connsiteY28" fmla="*/ 1579299 h 1725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946783" h="1725351">
                  <a:moveTo>
                    <a:pt x="0" y="1579299"/>
                  </a:moveTo>
                  <a:lnTo>
                    <a:pt x="0" y="146052"/>
                  </a:lnTo>
                  <a:cubicBezTo>
                    <a:pt x="0" y="65390"/>
                    <a:pt x="65390" y="0"/>
                    <a:pt x="146052" y="0"/>
                  </a:cubicBezTo>
                  <a:lnTo>
                    <a:pt x="273048" y="0"/>
                  </a:lnTo>
                  <a:lnTo>
                    <a:pt x="276917" y="781"/>
                  </a:lnTo>
                  <a:lnTo>
                    <a:pt x="284665" y="0"/>
                  </a:lnTo>
                  <a:lnTo>
                    <a:pt x="1262891" y="0"/>
                  </a:lnTo>
                  <a:cubicBezTo>
                    <a:pt x="1378622" y="0"/>
                    <a:pt x="1472441" y="93819"/>
                    <a:pt x="1472441" y="209550"/>
                  </a:cubicBezTo>
                  <a:cubicBezTo>
                    <a:pt x="1472441" y="285499"/>
                    <a:pt x="1432037" y="352011"/>
                    <a:pt x="1371551" y="388763"/>
                  </a:cubicBezTo>
                  <a:lnTo>
                    <a:pt x="1317424" y="410014"/>
                  </a:lnTo>
                  <a:lnTo>
                    <a:pt x="449527" y="410013"/>
                  </a:lnTo>
                  <a:cubicBezTo>
                    <a:pt x="432909" y="410013"/>
                    <a:pt x="419437" y="423485"/>
                    <a:pt x="419437" y="440103"/>
                  </a:cubicBezTo>
                  <a:cubicBezTo>
                    <a:pt x="419437" y="456721"/>
                    <a:pt x="432909" y="470193"/>
                    <a:pt x="449527" y="470193"/>
                  </a:cubicBezTo>
                  <a:lnTo>
                    <a:pt x="2130333" y="470193"/>
                  </a:lnTo>
                  <a:lnTo>
                    <a:pt x="2946783" y="862677"/>
                  </a:lnTo>
                  <a:lnTo>
                    <a:pt x="2130333" y="1255161"/>
                  </a:lnTo>
                  <a:lnTo>
                    <a:pt x="2130333" y="1255160"/>
                  </a:lnTo>
                  <a:lnTo>
                    <a:pt x="449527" y="1255159"/>
                  </a:lnTo>
                  <a:cubicBezTo>
                    <a:pt x="432909" y="1255159"/>
                    <a:pt x="419437" y="1268631"/>
                    <a:pt x="419437" y="1285249"/>
                  </a:cubicBezTo>
                  <a:cubicBezTo>
                    <a:pt x="419437" y="1301867"/>
                    <a:pt x="432909" y="1315339"/>
                    <a:pt x="449527" y="1315339"/>
                  </a:cubicBezTo>
                  <a:lnTo>
                    <a:pt x="1320685" y="1315339"/>
                  </a:lnTo>
                  <a:lnTo>
                    <a:pt x="1344457" y="1322719"/>
                  </a:lnTo>
                  <a:cubicBezTo>
                    <a:pt x="1419668" y="1354530"/>
                    <a:pt x="1472441" y="1429003"/>
                    <a:pt x="1472441" y="1515801"/>
                  </a:cubicBezTo>
                  <a:cubicBezTo>
                    <a:pt x="1472441" y="1631532"/>
                    <a:pt x="1378622" y="1725351"/>
                    <a:pt x="1262891" y="1725351"/>
                  </a:cubicBezTo>
                  <a:lnTo>
                    <a:pt x="284663" y="1725351"/>
                  </a:lnTo>
                  <a:lnTo>
                    <a:pt x="276916" y="1724570"/>
                  </a:lnTo>
                  <a:lnTo>
                    <a:pt x="273048" y="1725351"/>
                  </a:lnTo>
                  <a:lnTo>
                    <a:pt x="146052" y="1725351"/>
                  </a:lnTo>
                  <a:cubicBezTo>
                    <a:pt x="65390" y="1725351"/>
                    <a:pt x="0" y="1659961"/>
                    <a:pt x="0" y="1579299"/>
                  </a:cubicBezTo>
                  <a:close/>
                </a:path>
              </a:pathLst>
            </a:custGeom>
            <a:gradFill>
              <a:gsLst>
                <a:gs pos="73000">
                  <a:schemeClr val="bg1">
                    <a:lumMod val="85000"/>
                  </a:schemeClr>
                </a:gs>
                <a:gs pos="72000">
                  <a:schemeClr val="bg1">
                    <a:lumMod val="95000"/>
                  </a:schemeClr>
                </a:gs>
                <a:gs pos="94000">
                  <a:schemeClr val="bg1">
                    <a:lumMod val="85000"/>
                  </a:schemeClr>
                </a:gs>
                <a:gs pos="94000">
                  <a:schemeClr val="bg1">
                    <a:lumMod val="50000"/>
                  </a:schemeClr>
                </a:gs>
              </a:gsLst>
              <a:lin ang="0" scaled="0"/>
            </a:gradFill>
            <a:ln>
              <a:noFill/>
            </a:ln>
            <a:scene3d>
              <a:camera prst="orthographicFront"/>
              <a:lightRig rig="threePt" dir="t"/>
            </a:scene3d>
            <a:sp3d prstMaterial="softEdge">
              <a:bevelT w="2540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59" name="任意多边形 458"/>
            <p:cNvSpPr/>
            <p:nvPr/>
          </p:nvSpPr>
          <p:spPr>
            <a:xfrm flipV="1">
              <a:off x="4065257" y="3641006"/>
              <a:ext cx="128993" cy="812171"/>
            </a:xfrm>
            <a:custGeom>
              <a:avLst/>
              <a:gdLst>
                <a:gd name="connsiteX0" fmla="*/ 0 w 171689"/>
                <a:gd name="connsiteY0" fmla="*/ 1081000 h 1081000"/>
                <a:gd name="connsiteX1" fmla="*/ 171689 w 171689"/>
                <a:gd name="connsiteY1" fmla="*/ 1081000 h 1081000"/>
                <a:gd name="connsiteX2" fmla="*/ 116621 w 171689"/>
                <a:gd name="connsiteY2" fmla="*/ 966447 h 1081000"/>
                <a:gd name="connsiteX3" fmla="*/ 144455 w 171689"/>
                <a:gd name="connsiteY3" fmla="*/ 83306 h 1081000"/>
                <a:gd name="connsiteX4" fmla="*/ 148442 w 171689"/>
                <a:gd name="connsiteY4" fmla="*/ 83306 h 1081000"/>
                <a:gd name="connsiteX5" fmla="*/ 85843 w 171689"/>
                <a:gd name="connsiteY5" fmla="*/ 0 h 1081000"/>
                <a:gd name="connsiteX6" fmla="*/ 23243 w 171689"/>
                <a:gd name="connsiteY6" fmla="*/ 83306 h 1081000"/>
                <a:gd name="connsiteX7" fmla="*/ 27232 w 171689"/>
                <a:gd name="connsiteY7" fmla="*/ 83306 h 1081000"/>
                <a:gd name="connsiteX8" fmla="*/ 28696 w 171689"/>
                <a:gd name="connsiteY8" fmla="*/ 256922 h 1081000"/>
                <a:gd name="connsiteX9" fmla="*/ 54846 w 171689"/>
                <a:gd name="connsiteY9" fmla="*/ 966909 h 10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689" h="1081000">
                  <a:moveTo>
                    <a:pt x="0" y="1081000"/>
                  </a:moveTo>
                  <a:lnTo>
                    <a:pt x="171689" y="1081000"/>
                  </a:lnTo>
                  <a:lnTo>
                    <a:pt x="116621" y="966447"/>
                  </a:lnTo>
                  <a:lnTo>
                    <a:pt x="144455" y="83306"/>
                  </a:lnTo>
                  <a:lnTo>
                    <a:pt x="148442" y="83306"/>
                  </a:lnTo>
                  <a:lnTo>
                    <a:pt x="85843" y="0"/>
                  </a:lnTo>
                  <a:lnTo>
                    <a:pt x="23243" y="83306"/>
                  </a:lnTo>
                  <a:lnTo>
                    <a:pt x="27232" y="83306"/>
                  </a:lnTo>
                  <a:lnTo>
                    <a:pt x="28696" y="256922"/>
                  </a:lnTo>
                  <a:lnTo>
                    <a:pt x="54846" y="966909"/>
                  </a:lnTo>
                  <a:close/>
                </a:path>
              </a:pathLst>
            </a:custGeom>
            <a:solidFill>
              <a:schemeClr val="tx1">
                <a:lumMod val="50000"/>
                <a:lumOff val="50000"/>
              </a:schemeClr>
            </a:solidFill>
            <a:ln>
              <a:noFill/>
            </a:ln>
            <a:scene3d>
              <a:camera prst="orthographicFront"/>
              <a:lightRig rig="threePt" dir="t"/>
            </a:scene3d>
            <a:sp3d prstMaterial="softEdge">
              <a:bevelT w="2540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460" name="组合 459"/>
          <p:cNvGrpSpPr/>
          <p:nvPr/>
        </p:nvGrpSpPr>
        <p:grpSpPr>
          <a:xfrm>
            <a:off x="2813816" y="2457112"/>
            <a:ext cx="1457362" cy="1447832"/>
            <a:chOff x="2756535" y="1162698"/>
            <a:chExt cx="2772160" cy="2754032"/>
          </a:xfrm>
        </p:grpSpPr>
        <p:grpSp>
          <p:nvGrpSpPr>
            <p:cNvPr id="461" name="组合 460"/>
            <p:cNvGrpSpPr/>
            <p:nvPr/>
          </p:nvGrpSpPr>
          <p:grpSpPr>
            <a:xfrm>
              <a:off x="2756535" y="1162698"/>
              <a:ext cx="2758440" cy="1445029"/>
              <a:chOff x="2756535" y="1162698"/>
              <a:chExt cx="2758440" cy="1445029"/>
            </a:xfrm>
          </p:grpSpPr>
          <p:sp>
            <p:nvSpPr>
              <p:cNvPr id="468" name="圆角矩形 467"/>
              <p:cNvSpPr/>
              <p:nvPr/>
            </p:nvSpPr>
            <p:spPr>
              <a:xfrm>
                <a:off x="2756535" y="2476109"/>
                <a:ext cx="396240" cy="131618"/>
              </a:xfrm>
              <a:prstGeom prst="roundRect">
                <a:avLst>
                  <a:gd name="adj" fmla="val 50000"/>
                </a:avLst>
              </a:prstGeom>
              <a:solidFill>
                <a:schemeClr val="bg1">
                  <a:lumMod val="95000"/>
                </a:schemeClr>
              </a:solidFill>
              <a:ln>
                <a:noFill/>
              </a:ln>
              <a:effectLst>
                <a:outerShdw blurRad="127000" dist="63500" dir="2700000" algn="tl" rotWithShape="0">
                  <a:prstClr val="black">
                    <a:alpha val="29000"/>
                  </a:prstClr>
                </a:outerShdw>
              </a:effectLst>
              <a:scene3d>
                <a:camera prst="orthographicFront"/>
                <a:lightRig rig="threePt" dir="t"/>
              </a:scene3d>
              <a:sp3d prstMaterial="softEdge">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69" name="圆角矩形 468"/>
              <p:cNvSpPr/>
              <p:nvPr/>
            </p:nvSpPr>
            <p:spPr>
              <a:xfrm rot="2700000">
                <a:off x="3102471" y="1640945"/>
                <a:ext cx="396240" cy="131618"/>
              </a:xfrm>
              <a:prstGeom prst="roundRect">
                <a:avLst>
                  <a:gd name="adj" fmla="val 50000"/>
                </a:avLst>
              </a:prstGeom>
              <a:solidFill>
                <a:schemeClr val="bg1">
                  <a:lumMod val="95000"/>
                </a:schemeClr>
              </a:solidFill>
              <a:ln>
                <a:noFill/>
              </a:ln>
              <a:effectLst>
                <a:outerShdw blurRad="127000" dist="63500" dir="2700000" algn="tl" rotWithShape="0">
                  <a:prstClr val="black">
                    <a:alpha val="29000"/>
                  </a:prstClr>
                </a:outerShdw>
              </a:effectLst>
              <a:scene3d>
                <a:camera prst="orthographicFront"/>
                <a:lightRig rig="threePt" dir="t"/>
              </a:scene3d>
              <a:sp3d prstMaterial="softEdge">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70" name="圆角矩形 469"/>
              <p:cNvSpPr/>
              <p:nvPr/>
            </p:nvSpPr>
            <p:spPr>
              <a:xfrm rot="5400000">
                <a:off x="3937635" y="1295009"/>
                <a:ext cx="396240" cy="131618"/>
              </a:xfrm>
              <a:prstGeom prst="roundRect">
                <a:avLst>
                  <a:gd name="adj" fmla="val 50000"/>
                </a:avLst>
              </a:prstGeom>
              <a:solidFill>
                <a:schemeClr val="bg1">
                  <a:lumMod val="95000"/>
                </a:schemeClr>
              </a:solidFill>
              <a:ln>
                <a:noFill/>
              </a:ln>
              <a:effectLst>
                <a:outerShdw blurRad="127000" dist="63500" dir="2700000" algn="tl" rotWithShape="0">
                  <a:prstClr val="black">
                    <a:alpha val="29000"/>
                  </a:prstClr>
                </a:outerShdw>
              </a:effectLst>
              <a:scene3d>
                <a:camera prst="orthographicFront"/>
                <a:lightRig rig="threePt" dir="t"/>
              </a:scene3d>
              <a:sp3d prstMaterial="softEdge">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71" name="圆角矩形 470"/>
              <p:cNvSpPr/>
              <p:nvPr/>
            </p:nvSpPr>
            <p:spPr>
              <a:xfrm rot="8100000">
                <a:off x="4772799" y="1640945"/>
                <a:ext cx="396240" cy="131618"/>
              </a:xfrm>
              <a:prstGeom prst="roundRect">
                <a:avLst>
                  <a:gd name="adj" fmla="val 50000"/>
                </a:avLst>
              </a:prstGeom>
              <a:solidFill>
                <a:schemeClr val="bg1">
                  <a:lumMod val="95000"/>
                </a:schemeClr>
              </a:solidFill>
              <a:ln>
                <a:noFill/>
              </a:ln>
              <a:effectLst>
                <a:outerShdw blurRad="127000" dist="63500" dir="2700000" algn="tl" rotWithShape="0">
                  <a:prstClr val="black">
                    <a:alpha val="29000"/>
                  </a:prstClr>
                </a:outerShdw>
              </a:effectLst>
              <a:scene3d>
                <a:camera prst="orthographicFront"/>
                <a:lightRig rig="threePt" dir="t"/>
              </a:scene3d>
              <a:sp3d prstMaterial="softEdge">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72" name="圆角矩形 471"/>
              <p:cNvSpPr/>
              <p:nvPr/>
            </p:nvSpPr>
            <p:spPr>
              <a:xfrm rot="10800000">
                <a:off x="5118735" y="2476109"/>
                <a:ext cx="396240" cy="131618"/>
              </a:xfrm>
              <a:prstGeom prst="roundRect">
                <a:avLst>
                  <a:gd name="adj" fmla="val 50000"/>
                </a:avLst>
              </a:prstGeom>
              <a:solidFill>
                <a:schemeClr val="bg1">
                  <a:lumMod val="95000"/>
                </a:schemeClr>
              </a:solidFill>
              <a:ln>
                <a:noFill/>
              </a:ln>
              <a:effectLst>
                <a:outerShdw blurRad="127000" dist="63500" dir="2700000" algn="tl" rotWithShape="0">
                  <a:prstClr val="black">
                    <a:alpha val="29000"/>
                  </a:prstClr>
                </a:outerShdw>
              </a:effectLst>
              <a:scene3d>
                <a:camera prst="orthographicFront"/>
                <a:lightRig rig="threePt" dir="t"/>
              </a:scene3d>
              <a:sp3d prstMaterial="softEdge">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462" name="组合 461"/>
            <p:cNvGrpSpPr/>
            <p:nvPr/>
          </p:nvGrpSpPr>
          <p:grpSpPr>
            <a:xfrm flipV="1">
              <a:off x="2770255" y="2471701"/>
              <a:ext cx="2758440" cy="1445029"/>
              <a:chOff x="2756535" y="1162698"/>
              <a:chExt cx="2758440" cy="1445029"/>
            </a:xfrm>
          </p:grpSpPr>
          <p:sp>
            <p:nvSpPr>
              <p:cNvPr id="463" name="圆角矩形 462"/>
              <p:cNvSpPr/>
              <p:nvPr/>
            </p:nvSpPr>
            <p:spPr>
              <a:xfrm>
                <a:off x="2756535" y="2476109"/>
                <a:ext cx="396240" cy="131618"/>
              </a:xfrm>
              <a:prstGeom prst="roundRect">
                <a:avLst>
                  <a:gd name="adj" fmla="val 50000"/>
                </a:avLst>
              </a:prstGeom>
              <a:noFill/>
              <a:ln>
                <a:noFill/>
              </a:ln>
              <a:effectLst>
                <a:outerShdw blurRad="127000" dist="63500" dir="2700000" algn="tl" rotWithShape="0">
                  <a:prstClr val="black">
                    <a:alpha val="29000"/>
                  </a:prstClr>
                </a:outerShdw>
              </a:effectLst>
              <a:scene3d>
                <a:camera prst="orthographicFront"/>
                <a:lightRig rig="threePt" dir="t"/>
              </a:scene3d>
              <a:sp3d prstMaterial="softEdge">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64" name="圆角矩形 463"/>
              <p:cNvSpPr/>
              <p:nvPr/>
            </p:nvSpPr>
            <p:spPr>
              <a:xfrm rot="2700000">
                <a:off x="3102471" y="1640945"/>
                <a:ext cx="396240" cy="131618"/>
              </a:xfrm>
              <a:prstGeom prst="roundRect">
                <a:avLst>
                  <a:gd name="adj" fmla="val 50000"/>
                </a:avLst>
              </a:prstGeom>
              <a:noFill/>
              <a:ln>
                <a:noFill/>
              </a:ln>
              <a:effectLst>
                <a:outerShdw blurRad="127000" dist="63500" dir="2700000" algn="tl" rotWithShape="0">
                  <a:prstClr val="black">
                    <a:alpha val="29000"/>
                  </a:prstClr>
                </a:outerShdw>
              </a:effectLst>
              <a:scene3d>
                <a:camera prst="orthographicFront"/>
                <a:lightRig rig="threePt" dir="t"/>
              </a:scene3d>
              <a:sp3d prstMaterial="softEdge">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65" name="圆角矩形 464"/>
              <p:cNvSpPr/>
              <p:nvPr/>
            </p:nvSpPr>
            <p:spPr>
              <a:xfrm rot="5400000">
                <a:off x="3937635" y="1295009"/>
                <a:ext cx="396240" cy="131618"/>
              </a:xfrm>
              <a:prstGeom prst="roundRect">
                <a:avLst>
                  <a:gd name="adj" fmla="val 50000"/>
                </a:avLst>
              </a:prstGeom>
              <a:noFill/>
              <a:ln>
                <a:noFill/>
              </a:ln>
              <a:effectLst>
                <a:outerShdw blurRad="127000" dist="63500" dir="2700000" algn="tl" rotWithShape="0">
                  <a:prstClr val="black">
                    <a:alpha val="29000"/>
                  </a:prstClr>
                </a:outerShdw>
              </a:effectLst>
              <a:scene3d>
                <a:camera prst="orthographicFront"/>
                <a:lightRig rig="threePt" dir="t"/>
              </a:scene3d>
              <a:sp3d prstMaterial="softEdge">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66" name="圆角矩形 465"/>
              <p:cNvSpPr/>
              <p:nvPr/>
            </p:nvSpPr>
            <p:spPr>
              <a:xfrm rot="8100000">
                <a:off x="4772799" y="1640945"/>
                <a:ext cx="396240" cy="131618"/>
              </a:xfrm>
              <a:prstGeom prst="roundRect">
                <a:avLst>
                  <a:gd name="adj" fmla="val 50000"/>
                </a:avLst>
              </a:prstGeom>
              <a:noFill/>
              <a:ln>
                <a:noFill/>
              </a:ln>
              <a:effectLst>
                <a:outerShdw blurRad="127000" dist="63500" dir="2700000" algn="tl" rotWithShape="0">
                  <a:prstClr val="black">
                    <a:alpha val="29000"/>
                  </a:prstClr>
                </a:outerShdw>
              </a:effectLst>
              <a:scene3d>
                <a:camera prst="orthographicFront"/>
                <a:lightRig rig="threePt" dir="t"/>
              </a:scene3d>
              <a:sp3d prstMaterial="softEdge">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67" name="圆角矩形 466"/>
              <p:cNvSpPr/>
              <p:nvPr/>
            </p:nvSpPr>
            <p:spPr>
              <a:xfrm rot="10800000">
                <a:off x="5118735" y="2476109"/>
                <a:ext cx="396240" cy="131618"/>
              </a:xfrm>
              <a:prstGeom prst="roundRect">
                <a:avLst>
                  <a:gd name="adj" fmla="val 50000"/>
                </a:avLst>
              </a:prstGeom>
              <a:noFill/>
              <a:ln>
                <a:noFill/>
              </a:ln>
              <a:effectLst>
                <a:outerShdw blurRad="127000" dist="63500" dir="2700000" algn="tl" rotWithShape="0">
                  <a:prstClr val="black">
                    <a:alpha val="29000"/>
                  </a:prstClr>
                </a:outerShdw>
              </a:effectLst>
              <a:scene3d>
                <a:camera prst="orthographicFront"/>
                <a:lightRig rig="threePt" dir="t"/>
              </a:scene3d>
              <a:sp3d prstMaterial="softEdge">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sp>
        <p:nvSpPr>
          <p:cNvPr id="473" name="任意多边形 472"/>
          <p:cNvSpPr/>
          <p:nvPr/>
        </p:nvSpPr>
        <p:spPr>
          <a:xfrm>
            <a:off x="3167899" y="2871511"/>
            <a:ext cx="729619" cy="957819"/>
          </a:xfrm>
          <a:custGeom>
            <a:avLst/>
            <a:gdLst>
              <a:gd name="connsiteX0" fmla="*/ 703729 w 1866900"/>
              <a:gd name="connsiteY0" fmla="*/ 2328771 h 2450803"/>
              <a:gd name="connsiteX1" fmla="*/ 1163171 w 1866900"/>
              <a:gd name="connsiteY1" fmla="*/ 2328771 h 2450803"/>
              <a:gd name="connsiteX2" fmla="*/ 1224187 w 1866900"/>
              <a:gd name="connsiteY2" fmla="*/ 2389787 h 2450803"/>
              <a:gd name="connsiteX3" fmla="*/ 1163171 w 1866900"/>
              <a:gd name="connsiteY3" fmla="*/ 2450803 h 2450803"/>
              <a:gd name="connsiteX4" fmla="*/ 703729 w 1866900"/>
              <a:gd name="connsiteY4" fmla="*/ 2450803 h 2450803"/>
              <a:gd name="connsiteX5" fmla="*/ 642713 w 1866900"/>
              <a:gd name="connsiteY5" fmla="*/ 2389787 h 2450803"/>
              <a:gd name="connsiteX6" fmla="*/ 703729 w 1866900"/>
              <a:gd name="connsiteY6" fmla="*/ 2328771 h 2450803"/>
              <a:gd name="connsiteX7" fmla="*/ 646157 w 1866900"/>
              <a:gd name="connsiteY7" fmla="*/ 2177104 h 2450803"/>
              <a:gd name="connsiteX8" fmla="*/ 1220743 w 1866900"/>
              <a:gd name="connsiteY8" fmla="*/ 2177104 h 2450803"/>
              <a:gd name="connsiteX9" fmla="*/ 1281759 w 1866900"/>
              <a:gd name="connsiteY9" fmla="*/ 2238120 h 2450803"/>
              <a:gd name="connsiteX10" fmla="*/ 1220743 w 1866900"/>
              <a:gd name="connsiteY10" fmla="*/ 2299136 h 2450803"/>
              <a:gd name="connsiteX11" fmla="*/ 646157 w 1866900"/>
              <a:gd name="connsiteY11" fmla="*/ 2299136 h 2450803"/>
              <a:gd name="connsiteX12" fmla="*/ 585141 w 1866900"/>
              <a:gd name="connsiteY12" fmla="*/ 2238120 h 2450803"/>
              <a:gd name="connsiteX13" fmla="*/ 646157 w 1866900"/>
              <a:gd name="connsiteY13" fmla="*/ 2177104 h 2450803"/>
              <a:gd name="connsiteX14" fmla="*/ 601983 w 1866900"/>
              <a:gd name="connsiteY14" fmla="*/ 2025437 h 2450803"/>
              <a:gd name="connsiteX15" fmla="*/ 1264918 w 1866900"/>
              <a:gd name="connsiteY15" fmla="*/ 2025437 h 2450803"/>
              <a:gd name="connsiteX16" fmla="*/ 1325934 w 1866900"/>
              <a:gd name="connsiteY16" fmla="*/ 2086453 h 2450803"/>
              <a:gd name="connsiteX17" fmla="*/ 1264918 w 1866900"/>
              <a:gd name="connsiteY17" fmla="*/ 2147469 h 2450803"/>
              <a:gd name="connsiteX18" fmla="*/ 601983 w 1866900"/>
              <a:gd name="connsiteY18" fmla="*/ 2147469 h 2450803"/>
              <a:gd name="connsiteX19" fmla="*/ 540967 w 1866900"/>
              <a:gd name="connsiteY19" fmla="*/ 2086453 h 2450803"/>
              <a:gd name="connsiteX20" fmla="*/ 601983 w 1866900"/>
              <a:gd name="connsiteY20" fmla="*/ 2025437 h 2450803"/>
              <a:gd name="connsiteX21" fmla="*/ 933450 w 1866900"/>
              <a:gd name="connsiteY21" fmla="*/ 0 h 2450803"/>
              <a:gd name="connsiteX22" fmla="*/ 1866900 w 1866900"/>
              <a:gd name="connsiteY22" fmla="*/ 933450 h 2450803"/>
              <a:gd name="connsiteX23" fmla="*/ 1296791 w 1866900"/>
              <a:gd name="connsiteY23" fmla="*/ 1793545 h 2450803"/>
              <a:gd name="connsiteX24" fmla="*/ 1232555 w 1866900"/>
              <a:gd name="connsiteY24" fmla="*/ 1999556 h 2450803"/>
              <a:gd name="connsiteX25" fmla="*/ 634346 w 1866900"/>
              <a:gd name="connsiteY25" fmla="*/ 1999556 h 2450803"/>
              <a:gd name="connsiteX26" fmla="*/ 570109 w 1866900"/>
              <a:gd name="connsiteY26" fmla="*/ 1793545 h 2450803"/>
              <a:gd name="connsiteX27" fmla="*/ 0 w 1866900"/>
              <a:gd name="connsiteY27" fmla="*/ 933450 h 2450803"/>
              <a:gd name="connsiteX28" fmla="*/ 933450 w 1866900"/>
              <a:gd name="connsiteY28" fmla="*/ 0 h 245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866900" h="2450803">
                <a:moveTo>
                  <a:pt x="703729" y="2328771"/>
                </a:moveTo>
                <a:lnTo>
                  <a:pt x="1163171" y="2328771"/>
                </a:lnTo>
                <a:cubicBezTo>
                  <a:pt x="1196869" y="2328771"/>
                  <a:pt x="1224187" y="2356089"/>
                  <a:pt x="1224187" y="2389787"/>
                </a:cubicBezTo>
                <a:cubicBezTo>
                  <a:pt x="1224187" y="2423485"/>
                  <a:pt x="1196869" y="2450803"/>
                  <a:pt x="1163171" y="2450803"/>
                </a:cubicBezTo>
                <a:lnTo>
                  <a:pt x="703729" y="2450803"/>
                </a:lnTo>
                <a:cubicBezTo>
                  <a:pt x="670031" y="2450803"/>
                  <a:pt x="642713" y="2423485"/>
                  <a:pt x="642713" y="2389787"/>
                </a:cubicBezTo>
                <a:cubicBezTo>
                  <a:pt x="642713" y="2356089"/>
                  <a:pt x="670031" y="2328771"/>
                  <a:pt x="703729" y="2328771"/>
                </a:cubicBezTo>
                <a:close/>
                <a:moveTo>
                  <a:pt x="646157" y="2177104"/>
                </a:moveTo>
                <a:lnTo>
                  <a:pt x="1220743" y="2177104"/>
                </a:lnTo>
                <a:cubicBezTo>
                  <a:pt x="1254441" y="2177104"/>
                  <a:pt x="1281759" y="2204422"/>
                  <a:pt x="1281759" y="2238120"/>
                </a:cubicBezTo>
                <a:cubicBezTo>
                  <a:pt x="1281759" y="2271818"/>
                  <a:pt x="1254441" y="2299136"/>
                  <a:pt x="1220743" y="2299136"/>
                </a:cubicBezTo>
                <a:lnTo>
                  <a:pt x="646157" y="2299136"/>
                </a:lnTo>
                <a:cubicBezTo>
                  <a:pt x="612459" y="2299136"/>
                  <a:pt x="585141" y="2271818"/>
                  <a:pt x="585141" y="2238120"/>
                </a:cubicBezTo>
                <a:cubicBezTo>
                  <a:pt x="585141" y="2204422"/>
                  <a:pt x="612459" y="2177104"/>
                  <a:pt x="646157" y="2177104"/>
                </a:cubicBezTo>
                <a:close/>
                <a:moveTo>
                  <a:pt x="601983" y="2025437"/>
                </a:moveTo>
                <a:lnTo>
                  <a:pt x="1264918" y="2025437"/>
                </a:lnTo>
                <a:cubicBezTo>
                  <a:pt x="1298616" y="2025437"/>
                  <a:pt x="1325934" y="2052755"/>
                  <a:pt x="1325934" y="2086453"/>
                </a:cubicBezTo>
                <a:cubicBezTo>
                  <a:pt x="1325934" y="2120151"/>
                  <a:pt x="1298616" y="2147469"/>
                  <a:pt x="1264918" y="2147469"/>
                </a:cubicBezTo>
                <a:lnTo>
                  <a:pt x="601983" y="2147469"/>
                </a:lnTo>
                <a:cubicBezTo>
                  <a:pt x="568285" y="2147469"/>
                  <a:pt x="540967" y="2120151"/>
                  <a:pt x="540967" y="2086453"/>
                </a:cubicBezTo>
                <a:cubicBezTo>
                  <a:pt x="540967" y="2052755"/>
                  <a:pt x="568285" y="2025437"/>
                  <a:pt x="601983" y="2025437"/>
                </a:cubicBezTo>
                <a:close/>
                <a:moveTo>
                  <a:pt x="933450" y="0"/>
                </a:moveTo>
                <a:cubicBezTo>
                  <a:pt x="1448980" y="0"/>
                  <a:pt x="1866900" y="417920"/>
                  <a:pt x="1866900" y="933450"/>
                </a:cubicBezTo>
                <a:cubicBezTo>
                  <a:pt x="1866900" y="1320098"/>
                  <a:pt x="1631820" y="1651839"/>
                  <a:pt x="1296791" y="1793545"/>
                </a:cubicBezTo>
                <a:cubicBezTo>
                  <a:pt x="1203942" y="1852691"/>
                  <a:pt x="1287305" y="1930886"/>
                  <a:pt x="1232555" y="1999556"/>
                </a:cubicBezTo>
                <a:lnTo>
                  <a:pt x="634346" y="1999556"/>
                </a:lnTo>
                <a:cubicBezTo>
                  <a:pt x="565309" y="1902311"/>
                  <a:pt x="667721" y="1838403"/>
                  <a:pt x="570109" y="1793545"/>
                </a:cubicBezTo>
                <a:cubicBezTo>
                  <a:pt x="235080" y="1651839"/>
                  <a:pt x="0" y="1320098"/>
                  <a:pt x="0" y="933450"/>
                </a:cubicBezTo>
                <a:cubicBezTo>
                  <a:pt x="0" y="417920"/>
                  <a:pt x="417920" y="0"/>
                  <a:pt x="933450" y="0"/>
                </a:cubicBezTo>
                <a:close/>
              </a:path>
            </a:pathLst>
          </a:custGeom>
          <a:solidFill>
            <a:schemeClr val="bg1">
              <a:lumMod val="95000"/>
            </a:schemeClr>
          </a:solidFill>
          <a:ln>
            <a:noFill/>
          </a:ln>
          <a:scene3d>
            <a:camera prst="orthographicFront"/>
            <a:lightRig rig="threePt" dir="t"/>
          </a:scene3d>
          <a:sp3d prstMaterial="softEdge">
            <a:bevelT w="2540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74" name="组合 473"/>
          <p:cNvGrpSpPr/>
          <p:nvPr/>
        </p:nvGrpSpPr>
        <p:grpSpPr>
          <a:xfrm>
            <a:off x="3346553" y="2974661"/>
            <a:ext cx="360502" cy="360504"/>
            <a:chOff x="1325410" y="1372730"/>
            <a:chExt cx="1251559" cy="1251561"/>
          </a:xfrm>
          <a:solidFill>
            <a:schemeClr val="tx1">
              <a:lumMod val="85000"/>
              <a:lumOff val="15000"/>
              <a:alpha val="1000"/>
            </a:schemeClr>
          </a:solidFill>
          <a:effectLst>
            <a:glow rad="38100">
              <a:schemeClr val="bg1">
                <a:lumMod val="85000"/>
                <a:alpha val="57000"/>
              </a:schemeClr>
            </a:glow>
            <a:reflection endPos="0" dir="5400000" sy="-100000" algn="bl" rotWithShape="0"/>
          </a:effectLst>
        </p:grpSpPr>
        <p:sp>
          <p:nvSpPr>
            <p:cNvPr id="475" name="任意多边形 474"/>
            <p:cNvSpPr/>
            <p:nvPr/>
          </p:nvSpPr>
          <p:spPr>
            <a:xfrm>
              <a:off x="1325410" y="1372730"/>
              <a:ext cx="625779" cy="625780"/>
            </a:xfrm>
            <a:custGeom>
              <a:avLst/>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76" name="任意多边形 475"/>
            <p:cNvSpPr/>
            <p:nvPr/>
          </p:nvSpPr>
          <p:spPr>
            <a:xfrm rot="5400000">
              <a:off x="1951189" y="1372731"/>
              <a:ext cx="625779" cy="625780"/>
            </a:xfrm>
            <a:custGeom>
              <a:avLst/>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77" name="任意多边形 476"/>
            <p:cNvSpPr/>
            <p:nvPr/>
          </p:nvSpPr>
          <p:spPr>
            <a:xfrm rot="10800000">
              <a:off x="1951187" y="1998511"/>
              <a:ext cx="625779" cy="625780"/>
            </a:xfrm>
            <a:custGeom>
              <a:avLst/>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78" name="任意多边形 477"/>
            <p:cNvSpPr/>
            <p:nvPr/>
          </p:nvSpPr>
          <p:spPr>
            <a:xfrm rot="16200000">
              <a:off x="1325411" y="1998511"/>
              <a:ext cx="625779" cy="625780"/>
            </a:xfrm>
            <a:custGeom>
              <a:avLst/>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79" name="任意多边形 478"/>
          <p:cNvSpPr/>
          <p:nvPr/>
        </p:nvSpPr>
        <p:spPr>
          <a:xfrm>
            <a:off x="3596478" y="3254367"/>
            <a:ext cx="168258" cy="168257"/>
          </a:xfrm>
          <a:custGeom>
            <a:avLst/>
            <a:gdLst>
              <a:gd name="connsiteX0" fmla="*/ 870381 w 1740762"/>
              <a:gd name="connsiteY0" fmla="*/ 422211 h 1740760"/>
              <a:gd name="connsiteX1" fmla="*/ 422212 w 1740762"/>
              <a:gd name="connsiteY1" fmla="*/ 870380 h 1740760"/>
              <a:gd name="connsiteX2" fmla="*/ 870381 w 1740762"/>
              <a:gd name="connsiteY2" fmla="*/ 1318549 h 1740760"/>
              <a:gd name="connsiteX3" fmla="*/ 1318550 w 1740762"/>
              <a:gd name="connsiteY3" fmla="*/ 870380 h 1740760"/>
              <a:gd name="connsiteX4" fmla="*/ 870381 w 1740762"/>
              <a:gd name="connsiteY4" fmla="*/ 422211 h 1740760"/>
              <a:gd name="connsiteX5" fmla="*/ 785261 w 1740762"/>
              <a:gd name="connsiteY5" fmla="*/ 0 h 1740760"/>
              <a:gd name="connsiteX6" fmla="*/ 955501 w 1740762"/>
              <a:gd name="connsiteY6" fmla="*/ 0 h 1740760"/>
              <a:gd name="connsiteX7" fmla="*/ 955501 w 1740762"/>
              <a:gd name="connsiteY7" fmla="*/ 134329 h 1740760"/>
              <a:gd name="connsiteX8" fmla="*/ 1014988 w 1740762"/>
              <a:gd name="connsiteY8" fmla="*/ 143408 h 1740760"/>
              <a:gd name="connsiteX9" fmla="*/ 1073317 w 1740762"/>
              <a:gd name="connsiteY9" fmla="*/ 158020 h 1740760"/>
              <a:gd name="connsiteX10" fmla="*/ 1124821 w 1740762"/>
              <a:gd name="connsiteY10" fmla="*/ 33680 h 1740760"/>
              <a:gd name="connsiteX11" fmla="*/ 1282102 w 1740762"/>
              <a:gd name="connsiteY11" fmla="*/ 98828 h 1740760"/>
              <a:gd name="connsiteX12" fmla="*/ 1229998 w 1740762"/>
              <a:gd name="connsiteY12" fmla="*/ 224619 h 1740760"/>
              <a:gd name="connsiteX13" fmla="*/ 1250218 w 1740762"/>
              <a:gd name="connsiteY13" fmla="*/ 235760 h 1740760"/>
              <a:gd name="connsiteX14" fmla="*/ 1327066 w 1740762"/>
              <a:gd name="connsiteY14" fmla="*/ 289364 h 1740760"/>
              <a:gd name="connsiteX15" fmla="*/ 1329143 w 1740762"/>
              <a:gd name="connsiteY15" fmla="*/ 291241 h 1740760"/>
              <a:gd name="connsiteX16" fmla="*/ 1425645 w 1740762"/>
              <a:gd name="connsiteY16" fmla="*/ 194739 h 1740760"/>
              <a:gd name="connsiteX17" fmla="*/ 1546022 w 1740762"/>
              <a:gd name="connsiteY17" fmla="*/ 315117 h 1740760"/>
              <a:gd name="connsiteX18" fmla="*/ 1448558 w 1740762"/>
              <a:gd name="connsiteY18" fmla="*/ 412582 h 1740760"/>
              <a:gd name="connsiteX19" fmla="*/ 1457388 w 1740762"/>
              <a:gd name="connsiteY19" fmla="*/ 422838 h 1740760"/>
              <a:gd name="connsiteX20" fmla="*/ 1514167 w 1740762"/>
              <a:gd name="connsiteY20" fmla="*/ 511583 h 1740760"/>
              <a:gd name="connsiteX21" fmla="*/ 1641935 w 1740762"/>
              <a:gd name="connsiteY21" fmla="*/ 458659 h 1740760"/>
              <a:gd name="connsiteX22" fmla="*/ 1707082 w 1740762"/>
              <a:gd name="connsiteY22" fmla="*/ 615941 h 1740760"/>
              <a:gd name="connsiteX23" fmla="*/ 1579247 w 1740762"/>
              <a:gd name="connsiteY23" fmla="*/ 668892 h 1740760"/>
              <a:gd name="connsiteX24" fmla="*/ 1584835 w 1740762"/>
              <a:gd name="connsiteY24" fmla="*/ 687711 h 1740760"/>
              <a:gd name="connsiteX25" fmla="*/ 1601709 w 1740762"/>
              <a:gd name="connsiteY25" fmla="*/ 777321 h 1740760"/>
              <a:gd name="connsiteX26" fmla="*/ 1602202 w 1740762"/>
              <a:gd name="connsiteY26" fmla="*/ 785260 h 1740760"/>
              <a:gd name="connsiteX27" fmla="*/ 1740762 w 1740762"/>
              <a:gd name="connsiteY27" fmla="*/ 785260 h 1740760"/>
              <a:gd name="connsiteX28" fmla="*/ 1740762 w 1740762"/>
              <a:gd name="connsiteY28" fmla="*/ 955500 h 1740760"/>
              <a:gd name="connsiteX29" fmla="*/ 1602244 w 1740762"/>
              <a:gd name="connsiteY29" fmla="*/ 955500 h 1740760"/>
              <a:gd name="connsiteX30" fmla="*/ 1592412 w 1740762"/>
              <a:gd name="connsiteY30" fmla="*/ 1019928 h 1740760"/>
              <a:gd name="connsiteX31" fmla="*/ 1579385 w 1740762"/>
              <a:gd name="connsiteY31" fmla="*/ 1071925 h 1740760"/>
              <a:gd name="connsiteX32" fmla="*/ 1707082 w 1740762"/>
              <a:gd name="connsiteY32" fmla="*/ 1124819 h 1740760"/>
              <a:gd name="connsiteX33" fmla="*/ 1641935 w 1740762"/>
              <a:gd name="connsiteY33" fmla="*/ 1282101 h 1740760"/>
              <a:gd name="connsiteX34" fmla="*/ 1514336 w 1740762"/>
              <a:gd name="connsiteY34" fmla="*/ 1229247 h 1740760"/>
              <a:gd name="connsiteX35" fmla="*/ 1500059 w 1740762"/>
              <a:gd name="connsiteY35" fmla="*/ 1255158 h 1740760"/>
              <a:gd name="connsiteX36" fmla="*/ 1448892 w 1740762"/>
              <a:gd name="connsiteY36" fmla="*/ 1328512 h 1740760"/>
              <a:gd name="connsiteX37" fmla="*/ 1546022 w 1740762"/>
              <a:gd name="connsiteY37" fmla="*/ 1425643 h 1740760"/>
              <a:gd name="connsiteX38" fmla="*/ 1425645 w 1740762"/>
              <a:gd name="connsiteY38" fmla="*/ 1546021 h 1740760"/>
              <a:gd name="connsiteX39" fmla="*/ 1328549 w 1740762"/>
              <a:gd name="connsiteY39" fmla="*/ 1448925 h 1740760"/>
              <a:gd name="connsiteX40" fmla="*/ 1312981 w 1740762"/>
              <a:gd name="connsiteY40" fmla="*/ 1462328 h 1740760"/>
              <a:gd name="connsiteX41" fmla="*/ 1229762 w 1740762"/>
              <a:gd name="connsiteY41" fmla="*/ 1515571 h 1740760"/>
              <a:gd name="connsiteX42" fmla="*/ 1282102 w 1740762"/>
              <a:gd name="connsiteY42" fmla="*/ 1641932 h 1740760"/>
              <a:gd name="connsiteX43" fmla="*/ 1124821 w 1740762"/>
              <a:gd name="connsiteY43" fmla="*/ 1707080 h 1740760"/>
              <a:gd name="connsiteX44" fmla="*/ 1073151 w 1740762"/>
              <a:gd name="connsiteY44" fmla="*/ 1582339 h 1740760"/>
              <a:gd name="connsiteX45" fmla="*/ 1048108 w 1740762"/>
              <a:gd name="connsiteY45" fmla="*/ 1589775 h 1740760"/>
              <a:gd name="connsiteX46" fmla="*/ 958498 w 1740762"/>
              <a:gd name="connsiteY46" fmla="*/ 1606649 h 1740760"/>
              <a:gd name="connsiteX47" fmla="*/ 955501 w 1740762"/>
              <a:gd name="connsiteY47" fmla="*/ 1606835 h 1740760"/>
              <a:gd name="connsiteX48" fmla="*/ 955501 w 1740762"/>
              <a:gd name="connsiteY48" fmla="*/ 1740760 h 1740760"/>
              <a:gd name="connsiteX49" fmla="*/ 785261 w 1740762"/>
              <a:gd name="connsiteY49" fmla="*/ 1740760 h 1740760"/>
              <a:gd name="connsiteX50" fmla="*/ 785261 w 1740762"/>
              <a:gd name="connsiteY50" fmla="*/ 1607939 h 1740760"/>
              <a:gd name="connsiteX51" fmla="*/ 715891 w 1740762"/>
              <a:gd name="connsiteY51" fmla="*/ 1597352 h 1740760"/>
              <a:gd name="connsiteX52" fmla="*/ 666516 w 1740762"/>
              <a:gd name="connsiteY52" fmla="*/ 1584982 h 1740760"/>
              <a:gd name="connsiteX53" fmla="*/ 615942 w 1740762"/>
              <a:gd name="connsiteY53" fmla="*/ 1707080 h 1740760"/>
              <a:gd name="connsiteX54" fmla="*/ 458661 w 1740762"/>
              <a:gd name="connsiteY54" fmla="*/ 1641932 h 1740760"/>
              <a:gd name="connsiteX55" fmla="*/ 508928 w 1740762"/>
              <a:gd name="connsiteY55" fmla="*/ 1520575 h 1740760"/>
              <a:gd name="connsiteX56" fmla="*/ 480660 w 1740762"/>
              <a:gd name="connsiteY56" fmla="*/ 1504999 h 1740760"/>
              <a:gd name="connsiteX57" fmla="*/ 407307 w 1740762"/>
              <a:gd name="connsiteY57" fmla="*/ 1453832 h 1740760"/>
              <a:gd name="connsiteX58" fmla="*/ 315118 w 1740762"/>
              <a:gd name="connsiteY58" fmla="*/ 1546021 h 1740760"/>
              <a:gd name="connsiteX59" fmla="*/ 194740 w 1740762"/>
              <a:gd name="connsiteY59" fmla="*/ 1425643 h 1740760"/>
              <a:gd name="connsiteX60" fmla="*/ 286894 w 1740762"/>
              <a:gd name="connsiteY60" fmla="*/ 1333489 h 1740760"/>
              <a:gd name="connsiteX61" fmla="*/ 273491 w 1740762"/>
              <a:gd name="connsiteY61" fmla="*/ 1317922 h 1740760"/>
              <a:gd name="connsiteX62" fmla="*/ 218783 w 1740762"/>
              <a:gd name="connsiteY62" fmla="*/ 1232414 h 1740760"/>
              <a:gd name="connsiteX63" fmla="*/ 98828 w 1740762"/>
              <a:gd name="connsiteY63" fmla="*/ 1282101 h 1740760"/>
              <a:gd name="connsiteX64" fmla="*/ 33680 w 1740762"/>
              <a:gd name="connsiteY64" fmla="*/ 1124819 h 1740760"/>
              <a:gd name="connsiteX65" fmla="*/ 152714 w 1740762"/>
              <a:gd name="connsiteY65" fmla="*/ 1075514 h 1740760"/>
              <a:gd name="connsiteX66" fmla="*/ 146043 w 1740762"/>
              <a:gd name="connsiteY66" fmla="*/ 1053048 h 1740760"/>
              <a:gd name="connsiteX67" fmla="*/ 129170 w 1740762"/>
              <a:gd name="connsiteY67" fmla="*/ 963438 h 1740760"/>
              <a:gd name="connsiteX68" fmla="*/ 128677 w 1740762"/>
              <a:gd name="connsiteY68" fmla="*/ 955500 h 1740760"/>
              <a:gd name="connsiteX69" fmla="*/ 0 w 1740762"/>
              <a:gd name="connsiteY69" fmla="*/ 955500 h 1740760"/>
              <a:gd name="connsiteX70" fmla="*/ 0 w 1740762"/>
              <a:gd name="connsiteY70" fmla="*/ 785260 h 1740760"/>
              <a:gd name="connsiteX71" fmla="*/ 128814 w 1740762"/>
              <a:gd name="connsiteY71" fmla="*/ 785260 h 1740760"/>
              <a:gd name="connsiteX72" fmla="*/ 134981 w 1740762"/>
              <a:gd name="connsiteY72" fmla="*/ 739025 h 1740760"/>
              <a:gd name="connsiteX73" fmla="*/ 147040 w 1740762"/>
              <a:gd name="connsiteY73" fmla="*/ 683819 h 1740760"/>
              <a:gd name="connsiteX74" fmla="*/ 152622 w 1740762"/>
              <a:gd name="connsiteY74" fmla="*/ 665208 h 1740760"/>
              <a:gd name="connsiteX75" fmla="*/ 33680 w 1740762"/>
              <a:gd name="connsiteY75" fmla="*/ 615940 h 1740760"/>
              <a:gd name="connsiteX76" fmla="*/ 98828 w 1740762"/>
              <a:gd name="connsiteY76" fmla="*/ 458659 h 1740760"/>
              <a:gd name="connsiteX77" fmla="*/ 219054 w 1740762"/>
              <a:gd name="connsiteY77" fmla="*/ 508459 h 1740760"/>
              <a:gd name="connsiteX78" fmla="*/ 264199 w 1740762"/>
              <a:gd name="connsiteY78" fmla="*/ 435381 h 1740760"/>
              <a:gd name="connsiteX79" fmla="*/ 286732 w 1740762"/>
              <a:gd name="connsiteY79" fmla="*/ 407109 h 1740760"/>
              <a:gd name="connsiteX80" fmla="*/ 194740 w 1740762"/>
              <a:gd name="connsiteY80" fmla="*/ 315117 h 1740760"/>
              <a:gd name="connsiteX81" fmla="*/ 315118 w 1740762"/>
              <a:gd name="connsiteY81" fmla="*/ 194739 h 1740760"/>
              <a:gd name="connsiteX82" fmla="*/ 407197 w 1740762"/>
              <a:gd name="connsiteY82" fmla="*/ 286817 h 1740760"/>
              <a:gd name="connsiteX83" fmla="*/ 460791 w 1740762"/>
              <a:gd name="connsiteY83" fmla="*/ 248268 h 1740760"/>
              <a:gd name="connsiteX84" fmla="*/ 508858 w 1740762"/>
              <a:gd name="connsiteY84" fmla="*/ 220014 h 1740760"/>
              <a:gd name="connsiteX85" fmla="*/ 458661 w 1740762"/>
              <a:gd name="connsiteY85" fmla="*/ 98828 h 1740760"/>
              <a:gd name="connsiteX86" fmla="*/ 615942 w 1740762"/>
              <a:gd name="connsiteY86" fmla="*/ 33679 h 1740760"/>
              <a:gd name="connsiteX87" fmla="*/ 666597 w 1740762"/>
              <a:gd name="connsiteY87" fmla="*/ 155970 h 1740760"/>
              <a:gd name="connsiteX88" fmla="*/ 715891 w 1740762"/>
              <a:gd name="connsiteY88" fmla="*/ 143408 h 1740760"/>
              <a:gd name="connsiteX89" fmla="*/ 785261 w 1740762"/>
              <a:gd name="connsiteY89" fmla="*/ 132820 h 174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762" h="1740760">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solidFill>
            <a:srgbClr val="00A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80" name="任意多边形 479"/>
          <p:cNvSpPr/>
          <p:nvPr/>
        </p:nvSpPr>
        <p:spPr>
          <a:xfrm>
            <a:off x="3400842" y="3322391"/>
            <a:ext cx="225009" cy="225009"/>
          </a:xfrm>
          <a:custGeom>
            <a:avLst/>
            <a:gdLst>
              <a:gd name="connsiteX0" fmla="*/ 870381 w 1740762"/>
              <a:gd name="connsiteY0" fmla="*/ 422211 h 1740760"/>
              <a:gd name="connsiteX1" fmla="*/ 422212 w 1740762"/>
              <a:gd name="connsiteY1" fmla="*/ 870380 h 1740760"/>
              <a:gd name="connsiteX2" fmla="*/ 870381 w 1740762"/>
              <a:gd name="connsiteY2" fmla="*/ 1318549 h 1740760"/>
              <a:gd name="connsiteX3" fmla="*/ 1318550 w 1740762"/>
              <a:gd name="connsiteY3" fmla="*/ 870380 h 1740760"/>
              <a:gd name="connsiteX4" fmla="*/ 870381 w 1740762"/>
              <a:gd name="connsiteY4" fmla="*/ 422211 h 1740760"/>
              <a:gd name="connsiteX5" fmla="*/ 785261 w 1740762"/>
              <a:gd name="connsiteY5" fmla="*/ 0 h 1740760"/>
              <a:gd name="connsiteX6" fmla="*/ 955501 w 1740762"/>
              <a:gd name="connsiteY6" fmla="*/ 0 h 1740760"/>
              <a:gd name="connsiteX7" fmla="*/ 955501 w 1740762"/>
              <a:gd name="connsiteY7" fmla="*/ 134329 h 1740760"/>
              <a:gd name="connsiteX8" fmla="*/ 1014988 w 1740762"/>
              <a:gd name="connsiteY8" fmla="*/ 143408 h 1740760"/>
              <a:gd name="connsiteX9" fmla="*/ 1073317 w 1740762"/>
              <a:gd name="connsiteY9" fmla="*/ 158020 h 1740760"/>
              <a:gd name="connsiteX10" fmla="*/ 1124821 w 1740762"/>
              <a:gd name="connsiteY10" fmla="*/ 33680 h 1740760"/>
              <a:gd name="connsiteX11" fmla="*/ 1282102 w 1740762"/>
              <a:gd name="connsiteY11" fmla="*/ 98828 h 1740760"/>
              <a:gd name="connsiteX12" fmla="*/ 1229998 w 1740762"/>
              <a:gd name="connsiteY12" fmla="*/ 224619 h 1740760"/>
              <a:gd name="connsiteX13" fmla="*/ 1250218 w 1740762"/>
              <a:gd name="connsiteY13" fmla="*/ 235760 h 1740760"/>
              <a:gd name="connsiteX14" fmla="*/ 1327066 w 1740762"/>
              <a:gd name="connsiteY14" fmla="*/ 289364 h 1740760"/>
              <a:gd name="connsiteX15" fmla="*/ 1329143 w 1740762"/>
              <a:gd name="connsiteY15" fmla="*/ 291241 h 1740760"/>
              <a:gd name="connsiteX16" fmla="*/ 1425645 w 1740762"/>
              <a:gd name="connsiteY16" fmla="*/ 194739 h 1740760"/>
              <a:gd name="connsiteX17" fmla="*/ 1546022 w 1740762"/>
              <a:gd name="connsiteY17" fmla="*/ 315117 h 1740760"/>
              <a:gd name="connsiteX18" fmla="*/ 1448558 w 1740762"/>
              <a:gd name="connsiteY18" fmla="*/ 412582 h 1740760"/>
              <a:gd name="connsiteX19" fmla="*/ 1457388 w 1740762"/>
              <a:gd name="connsiteY19" fmla="*/ 422838 h 1740760"/>
              <a:gd name="connsiteX20" fmla="*/ 1514167 w 1740762"/>
              <a:gd name="connsiteY20" fmla="*/ 511583 h 1740760"/>
              <a:gd name="connsiteX21" fmla="*/ 1641935 w 1740762"/>
              <a:gd name="connsiteY21" fmla="*/ 458659 h 1740760"/>
              <a:gd name="connsiteX22" fmla="*/ 1707082 w 1740762"/>
              <a:gd name="connsiteY22" fmla="*/ 615941 h 1740760"/>
              <a:gd name="connsiteX23" fmla="*/ 1579247 w 1740762"/>
              <a:gd name="connsiteY23" fmla="*/ 668892 h 1740760"/>
              <a:gd name="connsiteX24" fmla="*/ 1584835 w 1740762"/>
              <a:gd name="connsiteY24" fmla="*/ 687711 h 1740760"/>
              <a:gd name="connsiteX25" fmla="*/ 1601709 w 1740762"/>
              <a:gd name="connsiteY25" fmla="*/ 777321 h 1740760"/>
              <a:gd name="connsiteX26" fmla="*/ 1602202 w 1740762"/>
              <a:gd name="connsiteY26" fmla="*/ 785260 h 1740760"/>
              <a:gd name="connsiteX27" fmla="*/ 1740762 w 1740762"/>
              <a:gd name="connsiteY27" fmla="*/ 785260 h 1740760"/>
              <a:gd name="connsiteX28" fmla="*/ 1740762 w 1740762"/>
              <a:gd name="connsiteY28" fmla="*/ 955500 h 1740760"/>
              <a:gd name="connsiteX29" fmla="*/ 1602244 w 1740762"/>
              <a:gd name="connsiteY29" fmla="*/ 955500 h 1740760"/>
              <a:gd name="connsiteX30" fmla="*/ 1592412 w 1740762"/>
              <a:gd name="connsiteY30" fmla="*/ 1019928 h 1740760"/>
              <a:gd name="connsiteX31" fmla="*/ 1579385 w 1740762"/>
              <a:gd name="connsiteY31" fmla="*/ 1071925 h 1740760"/>
              <a:gd name="connsiteX32" fmla="*/ 1707082 w 1740762"/>
              <a:gd name="connsiteY32" fmla="*/ 1124819 h 1740760"/>
              <a:gd name="connsiteX33" fmla="*/ 1641935 w 1740762"/>
              <a:gd name="connsiteY33" fmla="*/ 1282101 h 1740760"/>
              <a:gd name="connsiteX34" fmla="*/ 1514336 w 1740762"/>
              <a:gd name="connsiteY34" fmla="*/ 1229247 h 1740760"/>
              <a:gd name="connsiteX35" fmla="*/ 1500059 w 1740762"/>
              <a:gd name="connsiteY35" fmla="*/ 1255158 h 1740760"/>
              <a:gd name="connsiteX36" fmla="*/ 1448892 w 1740762"/>
              <a:gd name="connsiteY36" fmla="*/ 1328512 h 1740760"/>
              <a:gd name="connsiteX37" fmla="*/ 1546022 w 1740762"/>
              <a:gd name="connsiteY37" fmla="*/ 1425643 h 1740760"/>
              <a:gd name="connsiteX38" fmla="*/ 1425645 w 1740762"/>
              <a:gd name="connsiteY38" fmla="*/ 1546021 h 1740760"/>
              <a:gd name="connsiteX39" fmla="*/ 1328549 w 1740762"/>
              <a:gd name="connsiteY39" fmla="*/ 1448925 h 1740760"/>
              <a:gd name="connsiteX40" fmla="*/ 1312981 w 1740762"/>
              <a:gd name="connsiteY40" fmla="*/ 1462328 h 1740760"/>
              <a:gd name="connsiteX41" fmla="*/ 1229762 w 1740762"/>
              <a:gd name="connsiteY41" fmla="*/ 1515571 h 1740760"/>
              <a:gd name="connsiteX42" fmla="*/ 1282102 w 1740762"/>
              <a:gd name="connsiteY42" fmla="*/ 1641932 h 1740760"/>
              <a:gd name="connsiteX43" fmla="*/ 1124821 w 1740762"/>
              <a:gd name="connsiteY43" fmla="*/ 1707080 h 1740760"/>
              <a:gd name="connsiteX44" fmla="*/ 1073151 w 1740762"/>
              <a:gd name="connsiteY44" fmla="*/ 1582339 h 1740760"/>
              <a:gd name="connsiteX45" fmla="*/ 1048108 w 1740762"/>
              <a:gd name="connsiteY45" fmla="*/ 1589775 h 1740760"/>
              <a:gd name="connsiteX46" fmla="*/ 958498 w 1740762"/>
              <a:gd name="connsiteY46" fmla="*/ 1606649 h 1740760"/>
              <a:gd name="connsiteX47" fmla="*/ 955501 w 1740762"/>
              <a:gd name="connsiteY47" fmla="*/ 1606835 h 1740760"/>
              <a:gd name="connsiteX48" fmla="*/ 955501 w 1740762"/>
              <a:gd name="connsiteY48" fmla="*/ 1740760 h 1740760"/>
              <a:gd name="connsiteX49" fmla="*/ 785261 w 1740762"/>
              <a:gd name="connsiteY49" fmla="*/ 1740760 h 1740760"/>
              <a:gd name="connsiteX50" fmla="*/ 785261 w 1740762"/>
              <a:gd name="connsiteY50" fmla="*/ 1607939 h 1740760"/>
              <a:gd name="connsiteX51" fmla="*/ 715891 w 1740762"/>
              <a:gd name="connsiteY51" fmla="*/ 1597352 h 1740760"/>
              <a:gd name="connsiteX52" fmla="*/ 666516 w 1740762"/>
              <a:gd name="connsiteY52" fmla="*/ 1584982 h 1740760"/>
              <a:gd name="connsiteX53" fmla="*/ 615942 w 1740762"/>
              <a:gd name="connsiteY53" fmla="*/ 1707080 h 1740760"/>
              <a:gd name="connsiteX54" fmla="*/ 458661 w 1740762"/>
              <a:gd name="connsiteY54" fmla="*/ 1641932 h 1740760"/>
              <a:gd name="connsiteX55" fmla="*/ 508928 w 1740762"/>
              <a:gd name="connsiteY55" fmla="*/ 1520575 h 1740760"/>
              <a:gd name="connsiteX56" fmla="*/ 480660 w 1740762"/>
              <a:gd name="connsiteY56" fmla="*/ 1504999 h 1740760"/>
              <a:gd name="connsiteX57" fmla="*/ 407307 w 1740762"/>
              <a:gd name="connsiteY57" fmla="*/ 1453832 h 1740760"/>
              <a:gd name="connsiteX58" fmla="*/ 315118 w 1740762"/>
              <a:gd name="connsiteY58" fmla="*/ 1546021 h 1740760"/>
              <a:gd name="connsiteX59" fmla="*/ 194740 w 1740762"/>
              <a:gd name="connsiteY59" fmla="*/ 1425643 h 1740760"/>
              <a:gd name="connsiteX60" fmla="*/ 286894 w 1740762"/>
              <a:gd name="connsiteY60" fmla="*/ 1333489 h 1740760"/>
              <a:gd name="connsiteX61" fmla="*/ 273491 w 1740762"/>
              <a:gd name="connsiteY61" fmla="*/ 1317922 h 1740760"/>
              <a:gd name="connsiteX62" fmla="*/ 218783 w 1740762"/>
              <a:gd name="connsiteY62" fmla="*/ 1232414 h 1740760"/>
              <a:gd name="connsiteX63" fmla="*/ 98828 w 1740762"/>
              <a:gd name="connsiteY63" fmla="*/ 1282101 h 1740760"/>
              <a:gd name="connsiteX64" fmla="*/ 33680 w 1740762"/>
              <a:gd name="connsiteY64" fmla="*/ 1124819 h 1740760"/>
              <a:gd name="connsiteX65" fmla="*/ 152714 w 1740762"/>
              <a:gd name="connsiteY65" fmla="*/ 1075514 h 1740760"/>
              <a:gd name="connsiteX66" fmla="*/ 146043 w 1740762"/>
              <a:gd name="connsiteY66" fmla="*/ 1053048 h 1740760"/>
              <a:gd name="connsiteX67" fmla="*/ 129170 w 1740762"/>
              <a:gd name="connsiteY67" fmla="*/ 963438 h 1740760"/>
              <a:gd name="connsiteX68" fmla="*/ 128677 w 1740762"/>
              <a:gd name="connsiteY68" fmla="*/ 955500 h 1740760"/>
              <a:gd name="connsiteX69" fmla="*/ 0 w 1740762"/>
              <a:gd name="connsiteY69" fmla="*/ 955500 h 1740760"/>
              <a:gd name="connsiteX70" fmla="*/ 0 w 1740762"/>
              <a:gd name="connsiteY70" fmla="*/ 785260 h 1740760"/>
              <a:gd name="connsiteX71" fmla="*/ 128814 w 1740762"/>
              <a:gd name="connsiteY71" fmla="*/ 785260 h 1740760"/>
              <a:gd name="connsiteX72" fmla="*/ 134981 w 1740762"/>
              <a:gd name="connsiteY72" fmla="*/ 739025 h 1740760"/>
              <a:gd name="connsiteX73" fmla="*/ 147040 w 1740762"/>
              <a:gd name="connsiteY73" fmla="*/ 683819 h 1740760"/>
              <a:gd name="connsiteX74" fmla="*/ 152622 w 1740762"/>
              <a:gd name="connsiteY74" fmla="*/ 665208 h 1740760"/>
              <a:gd name="connsiteX75" fmla="*/ 33680 w 1740762"/>
              <a:gd name="connsiteY75" fmla="*/ 615940 h 1740760"/>
              <a:gd name="connsiteX76" fmla="*/ 98828 w 1740762"/>
              <a:gd name="connsiteY76" fmla="*/ 458659 h 1740760"/>
              <a:gd name="connsiteX77" fmla="*/ 219054 w 1740762"/>
              <a:gd name="connsiteY77" fmla="*/ 508459 h 1740760"/>
              <a:gd name="connsiteX78" fmla="*/ 264199 w 1740762"/>
              <a:gd name="connsiteY78" fmla="*/ 435381 h 1740760"/>
              <a:gd name="connsiteX79" fmla="*/ 286732 w 1740762"/>
              <a:gd name="connsiteY79" fmla="*/ 407109 h 1740760"/>
              <a:gd name="connsiteX80" fmla="*/ 194740 w 1740762"/>
              <a:gd name="connsiteY80" fmla="*/ 315117 h 1740760"/>
              <a:gd name="connsiteX81" fmla="*/ 315118 w 1740762"/>
              <a:gd name="connsiteY81" fmla="*/ 194739 h 1740760"/>
              <a:gd name="connsiteX82" fmla="*/ 407197 w 1740762"/>
              <a:gd name="connsiteY82" fmla="*/ 286817 h 1740760"/>
              <a:gd name="connsiteX83" fmla="*/ 460791 w 1740762"/>
              <a:gd name="connsiteY83" fmla="*/ 248268 h 1740760"/>
              <a:gd name="connsiteX84" fmla="*/ 508858 w 1740762"/>
              <a:gd name="connsiteY84" fmla="*/ 220014 h 1740760"/>
              <a:gd name="connsiteX85" fmla="*/ 458661 w 1740762"/>
              <a:gd name="connsiteY85" fmla="*/ 98828 h 1740760"/>
              <a:gd name="connsiteX86" fmla="*/ 615942 w 1740762"/>
              <a:gd name="connsiteY86" fmla="*/ 33679 h 1740760"/>
              <a:gd name="connsiteX87" fmla="*/ 666597 w 1740762"/>
              <a:gd name="connsiteY87" fmla="*/ 155970 h 1740760"/>
              <a:gd name="connsiteX88" fmla="*/ 715891 w 1740762"/>
              <a:gd name="connsiteY88" fmla="*/ 143408 h 1740760"/>
              <a:gd name="connsiteX89" fmla="*/ 785261 w 1740762"/>
              <a:gd name="connsiteY89" fmla="*/ 132820 h 174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762" h="1740760">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481" name="组合 480"/>
          <p:cNvGrpSpPr/>
          <p:nvPr/>
        </p:nvGrpSpPr>
        <p:grpSpPr>
          <a:xfrm>
            <a:off x="3317503" y="2952948"/>
            <a:ext cx="360502" cy="360504"/>
            <a:chOff x="1325410" y="1372730"/>
            <a:chExt cx="1251559" cy="1251561"/>
          </a:xfrm>
          <a:effectLst/>
        </p:grpSpPr>
        <p:sp>
          <p:nvSpPr>
            <p:cNvPr id="482" name="任意多边形 481"/>
            <p:cNvSpPr/>
            <p:nvPr/>
          </p:nvSpPr>
          <p:spPr>
            <a:xfrm>
              <a:off x="1325410" y="1372730"/>
              <a:ext cx="625779" cy="625780"/>
            </a:xfrm>
            <a:custGeom>
              <a:avLst/>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83" name="任意多边形 482"/>
            <p:cNvSpPr/>
            <p:nvPr/>
          </p:nvSpPr>
          <p:spPr>
            <a:xfrm rot="5400000">
              <a:off x="1951189" y="1372731"/>
              <a:ext cx="625779" cy="625780"/>
            </a:xfrm>
            <a:custGeom>
              <a:avLst/>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solidFill>
              <a:srgbClr val="663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84" name="任意多边形 483"/>
            <p:cNvSpPr/>
            <p:nvPr/>
          </p:nvSpPr>
          <p:spPr>
            <a:xfrm rot="10800000">
              <a:off x="1951187" y="1998511"/>
              <a:ext cx="625779" cy="625780"/>
            </a:xfrm>
            <a:custGeom>
              <a:avLst/>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85" name="任意多边形 484"/>
            <p:cNvSpPr/>
            <p:nvPr/>
          </p:nvSpPr>
          <p:spPr>
            <a:xfrm rot="16200000">
              <a:off x="1325411" y="1998511"/>
              <a:ext cx="625779" cy="625780"/>
            </a:xfrm>
            <a:custGeom>
              <a:avLst/>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pic>
        <p:nvPicPr>
          <p:cNvPr id="2" name="图片 1" descr="1"/>
          <p:cNvPicPr>
            <a:picLocks noChangeAspect="1"/>
          </p:cNvPicPr>
          <p:nvPr/>
        </p:nvPicPr>
        <p:blipFill>
          <a:blip r:embed="rId7" cstate="print"/>
          <a:stretch>
            <a:fillRect/>
          </a:stretch>
        </p:blipFill>
        <p:spPr>
          <a:xfrm>
            <a:off x="104775" y="-16510"/>
            <a:ext cx="5307330" cy="943610"/>
          </a:xfrm>
          <a:prstGeom prst="rect">
            <a:avLst/>
          </a:prstGeom>
        </p:spPr>
      </p:pic>
      <p:pic>
        <p:nvPicPr>
          <p:cNvPr id="3" name="图片 2" descr="3"/>
          <p:cNvPicPr>
            <a:picLocks noChangeAspect="1"/>
          </p:cNvPicPr>
          <p:nvPr/>
        </p:nvPicPr>
        <p:blipFill>
          <a:blip r:embed="rId8" cstate="print"/>
          <a:stretch>
            <a:fillRect/>
          </a:stretch>
        </p:blipFill>
        <p:spPr>
          <a:xfrm>
            <a:off x="7814945" y="6197600"/>
            <a:ext cx="3585845" cy="467995"/>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1400" advClick="0">
        <p14:doors dir="vert"/>
      </p:transition>
    </mc:Choice>
    <mc:Fallback>
      <p:transition spd="slow" advClick="0">
        <p:fade/>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14:presetBounceEnd="50000">
                                      <p:stCondLst>
                                        <p:cond delay="0"/>
                                      </p:stCondLst>
                                      <p:childTnLst>
                                        <p:set>
                                          <p:cBhvr>
                                            <p:cTn id="6" dur="1" fill="hold">
                                              <p:stCondLst>
                                                <p:cond delay="0"/>
                                              </p:stCondLst>
                                            </p:cTn>
                                            <p:tgtEl>
                                              <p:spTgt spid="242"/>
                                            </p:tgtEl>
                                            <p:attrNameLst>
                                              <p:attrName>style.visibility</p:attrName>
                                            </p:attrNameLst>
                                          </p:cBhvr>
                                          <p:to>
                                            <p:strVal val="visible"/>
                                          </p:to>
                                        </p:set>
                                        <p:anim calcmode="lin" valueType="num" p14:bounceEnd="50000">
                                          <p:cBhvr additive="base">
                                            <p:cTn id="7" dur="1200" fill="hold"/>
                                            <p:tgtEl>
                                              <p:spTgt spid="242"/>
                                            </p:tgtEl>
                                            <p:attrNameLst>
                                              <p:attrName>ppt_x</p:attrName>
                                            </p:attrNameLst>
                                          </p:cBhvr>
                                          <p:tavLst>
                                            <p:tav tm="0">
                                              <p:val>
                                                <p:strVal val="0-#ppt_w/2"/>
                                              </p:val>
                                            </p:tav>
                                            <p:tav tm="100000">
                                              <p:val>
                                                <p:strVal val="#ppt_x"/>
                                              </p:val>
                                            </p:tav>
                                          </p:tavLst>
                                        </p:anim>
                                        <p:anim calcmode="lin" valueType="num" p14:bounceEnd="50000">
                                          <p:cBhvr additive="base">
                                            <p:cTn id="8" dur="1200" fill="hold"/>
                                            <p:tgtEl>
                                              <p:spTgt spid="242"/>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14:presetBounceEnd="50000">
                                      <p:stCondLst>
                                        <p:cond delay="0"/>
                                      </p:stCondLst>
                                      <p:childTnLst>
                                        <p:set>
                                          <p:cBhvr>
                                            <p:cTn id="10" dur="1" fill="hold">
                                              <p:stCondLst>
                                                <p:cond delay="0"/>
                                              </p:stCondLst>
                                            </p:cTn>
                                            <p:tgtEl>
                                              <p:spTgt spid="243"/>
                                            </p:tgtEl>
                                            <p:attrNameLst>
                                              <p:attrName>style.visibility</p:attrName>
                                            </p:attrNameLst>
                                          </p:cBhvr>
                                          <p:to>
                                            <p:strVal val="visible"/>
                                          </p:to>
                                        </p:set>
                                        <p:anim calcmode="lin" valueType="num" p14:bounceEnd="50000">
                                          <p:cBhvr additive="base">
                                            <p:cTn id="11" dur="1200" fill="hold"/>
                                            <p:tgtEl>
                                              <p:spTgt spid="243"/>
                                            </p:tgtEl>
                                            <p:attrNameLst>
                                              <p:attrName>ppt_x</p:attrName>
                                            </p:attrNameLst>
                                          </p:cBhvr>
                                          <p:tavLst>
                                            <p:tav tm="0">
                                              <p:val>
                                                <p:strVal val="#ppt_x"/>
                                              </p:val>
                                            </p:tav>
                                            <p:tav tm="100000">
                                              <p:val>
                                                <p:strVal val="#ppt_x"/>
                                              </p:val>
                                            </p:tav>
                                          </p:tavLst>
                                        </p:anim>
                                        <p:anim calcmode="lin" valueType="num" p14:bounceEnd="50000">
                                          <p:cBhvr additive="base">
                                            <p:cTn id="12" dur="1200" fill="hold"/>
                                            <p:tgtEl>
                                              <p:spTgt spid="24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241"/>
                                            </p:tgtEl>
                                            <p:attrNameLst>
                                              <p:attrName>style.visibility</p:attrName>
                                            </p:attrNameLst>
                                          </p:cBhvr>
                                          <p:to>
                                            <p:strVal val="visible"/>
                                          </p:to>
                                        </p:set>
                                        <p:animEffect transition="in" filter="wipe(left)">
                                          <p:cBhvr>
                                            <p:cTn id="16" dur="500"/>
                                            <p:tgtEl>
                                              <p:spTgt spid="241"/>
                                            </p:tgtEl>
                                          </p:cBhvr>
                                        </p:animEffec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250"/>
                                            </p:tgtEl>
                                            <p:attrNameLst>
                                              <p:attrName>style.visibility</p:attrName>
                                            </p:attrNameLst>
                                          </p:cBhvr>
                                          <p:to>
                                            <p:strVal val="visible"/>
                                          </p:to>
                                        </p:set>
                                        <p:animEffect transition="in" filter="fade">
                                          <p:cBhvr>
                                            <p:cTn id="20" dur="500"/>
                                            <p:tgtEl>
                                              <p:spTgt spid="250"/>
                                            </p:tgtEl>
                                          </p:cBhvr>
                                        </p:animEffect>
                                      </p:childTnLst>
                                    </p:cTn>
                                  </p:par>
                                </p:childTnLst>
                              </p:cTn>
                            </p:par>
                            <p:par>
                              <p:cTn id="21" fill="hold">
                                <p:stCondLst>
                                  <p:cond delay="2500"/>
                                </p:stCondLst>
                                <p:childTnLst>
                                  <p:par>
                                    <p:cTn id="22" presetID="2" presetClass="entr" presetSubtype="1" fill="hold" nodeType="afterEffect">
                                      <p:stCondLst>
                                        <p:cond delay="0"/>
                                      </p:stCondLst>
                                      <p:childTnLst>
                                        <p:set>
                                          <p:cBhvr>
                                            <p:cTn id="23" dur="1" fill="hold">
                                              <p:stCondLst>
                                                <p:cond delay="0"/>
                                              </p:stCondLst>
                                            </p:cTn>
                                            <p:tgtEl>
                                              <p:spTgt spid="258"/>
                                            </p:tgtEl>
                                            <p:attrNameLst>
                                              <p:attrName>style.visibility</p:attrName>
                                            </p:attrNameLst>
                                          </p:cBhvr>
                                          <p:to>
                                            <p:strVal val="visible"/>
                                          </p:to>
                                        </p:set>
                                        <p:anim calcmode="lin" valueType="num">
                                          <p:cBhvr additive="base">
                                            <p:cTn id="24" dur="500" fill="hold"/>
                                            <p:tgtEl>
                                              <p:spTgt spid="258"/>
                                            </p:tgtEl>
                                            <p:attrNameLst>
                                              <p:attrName>ppt_x</p:attrName>
                                            </p:attrNameLst>
                                          </p:cBhvr>
                                          <p:tavLst>
                                            <p:tav tm="0">
                                              <p:val>
                                                <p:strVal val="#ppt_x"/>
                                              </p:val>
                                            </p:tav>
                                            <p:tav tm="100000">
                                              <p:val>
                                                <p:strVal val="#ppt_x"/>
                                              </p:val>
                                            </p:tav>
                                          </p:tavLst>
                                        </p:anim>
                                        <p:anim calcmode="lin" valueType="num">
                                          <p:cBhvr additive="base">
                                            <p:cTn id="25" dur="500" fill="hold"/>
                                            <p:tgtEl>
                                              <p:spTgt spid="258"/>
                                            </p:tgtEl>
                                            <p:attrNameLst>
                                              <p:attrName>ppt_y</p:attrName>
                                            </p:attrNameLst>
                                          </p:cBhvr>
                                          <p:tavLst>
                                            <p:tav tm="0">
                                              <p:val>
                                                <p:strVal val="0-#ppt_h/2"/>
                                              </p:val>
                                            </p:tav>
                                            <p:tav tm="100000">
                                              <p:val>
                                                <p:strVal val="#ppt_y"/>
                                              </p:val>
                                            </p:tav>
                                          </p:tavLst>
                                        </p:anim>
                                      </p:childTnLst>
                                    </p:cTn>
                                  </p:par>
                                </p:childTnLst>
                              </p:cTn>
                            </p:par>
                            <p:par>
                              <p:cTn id="26" fill="hold">
                                <p:stCondLst>
                                  <p:cond delay="3000"/>
                                </p:stCondLst>
                                <p:childTnLst>
                                  <p:par>
                                    <p:cTn id="27" presetID="45" presetClass="entr" presetSubtype="0" fill="hold" nodeType="afterEffect">
                                      <p:stCondLst>
                                        <p:cond delay="0"/>
                                      </p:stCondLst>
                                      <p:childTnLst>
                                        <p:set>
                                          <p:cBhvr>
                                            <p:cTn id="28" dur="1" fill="hold">
                                              <p:stCondLst>
                                                <p:cond delay="0"/>
                                              </p:stCondLst>
                                            </p:cTn>
                                            <p:tgtEl>
                                              <p:spTgt spid="457"/>
                                            </p:tgtEl>
                                            <p:attrNameLst>
                                              <p:attrName>style.visibility</p:attrName>
                                            </p:attrNameLst>
                                          </p:cBhvr>
                                          <p:to>
                                            <p:strVal val="visible"/>
                                          </p:to>
                                        </p:set>
                                        <p:animEffect transition="in" filter="fade">
                                          <p:cBhvr>
                                            <p:cTn id="29" dur="500"/>
                                            <p:tgtEl>
                                              <p:spTgt spid="457"/>
                                            </p:tgtEl>
                                          </p:cBhvr>
                                        </p:animEffect>
                                        <p:anim calcmode="lin" valueType="num">
                                          <p:cBhvr>
                                            <p:cTn id="30" dur="500" fill="hold"/>
                                            <p:tgtEl>
                                              <p:spTgt spid="457"/>
                                            </p:tgtEl>
                                            <p:attrNameLst>
                                              <p:attrName>ppt_w</p:attrName>
                                            </p:attrNameLst>
                                          </p:cBhvr>
                                          <p:tavLst>
                                            <p:tav tm="0" fmla="#ppt_w*sin(2.5*pi*$)">
                                              <p:val>
                                                <p:fltVal val="0"/>
                                              </p:val>
                                            </p:tav>
                                            <p:tav tm="100000">
                                              <p:val>
                                                <p:fltVal val="1"/>
                                              </p:val>
                                            </p:tav>
                                          </p:tavLst>
                                        </p:anim>
                                        <p:anim calcmode="lin" valueType="num">
                                          <p:cBhvr>
                                            <p:cTn id="31" dur="500" fill="hold"/>
                                            <p:tgtEl>
                                              <p:spTgt spid="457"/>
                                            </p:tgtEl>
                                            <p:attrNameLst>
                                              <p:attrName>ppt_h</p:attrName>
                                            </p:attrNameLst>
                                          </p:cBhvr>
                                          <p:tavLst>
                                            <p:tav tm="0">
                                              <p:val>
                                                <p:strVal val="#ppt_h"/>
                                              </p:val>
                                            </p:tav>
                                            <p:tav tm="100000">
                                              <p:val>
                                                <p:strVal val="#ppt_h"/>
                                              </p:val>
                                            </p:tav>
                                          </p:tavLst>
                                        </p:anim>
                                      </p:childTnLst>
                                    </p:cTn>
                                  </p:par>
                                  <p:par>
                                    <p:cTn id="32" presetID="45" presetClass="entr" presetSubtype="0" fill="hold" grpId="0" nodeType="withEffect">
                                      <p:stCondLst>
                                        <p:cond delay="250"/>
                                      </p:stCondLst>
                                      <p:childTnLst>
                                        <p:set>
                                          <p:cBhvr>
                                            <p:cTn id="33" dur="1" fill="hold">
                                              <p:stCondLst>
                                                <p:cond delay="0"/>
                                              </p:stCondLst>
                                            </p:cTn>
                                            <p:tgtEl>
                                              <p:spTgt spid="473"/>
                                            </p:tgtEl>
                                            <p:attrNameLst>
                                              <p:attrName>style.visibility</p:attrName>
                                            </p:attrNameLst>
                                          </p:cBhvr>
                                          <p:to>
                                            <p:strVal val="visible"/>
                                          </p:to>
                                        </p:set>
                                        <p:animEffect transition="in" filter="fade">
                                          <p:cBhvr>
                                            <p:cTn id="34" dur="500"/>
                                            <p:tgtEl>
                                              <p:spTgt spid="473"/>
                                            </p:tgtEl>
                                          </p:cBhvr>
                                        </p:animEffect>
                                        <p:anim calcmode="lin" valueType="num">
                                          <p:cBhvr>
                                            <p:cTn id="35" dur="500" fill="hold"/>
                                            <p:tgtEl>
                                              <p:spTgt spid="473"/>
                                            </p:tgtEl>
                                            <p:attrNameLst>
                                              <p:attrName>ppt_w</p:attrName>
                                            </p:attrNameLst>
                                          </p:cBhvr>
                                          <p:tavLst>
                                            <p:tav tm="0" fmla="#ppt_w*sin(2.5*pi*$)">
                                              <p:val>
                                                <p:fltVal val="0"/>
                                              </p:val>
                                            </p:tav>
                                            <p:tav tm="100000">
                                              <p:val>
                                                <p:fltVal val="1"/>
                                              </p:val>
                                            </p:tav>
                                          </p:tavLst>
                                        </p:anim>
                                        <p:anim calcmode="lin" valueType="num">
                                          <p:cBhvr>
                                            <p:cTn id="36" dur="500" fill="hold"/>
                                            <p:tgtEl>
                                              <p:spTgt spid="473"/>
                                            </p:tgtEl>
                                            <p:attrNameLst>
                                              <p:attrName>ppt_h</p:attrName>
                                            </p:attrNameLst>
                                          </p:cBhvr>
                                          <p:tavLst>
                                            <p:tav tm="0">
                                              <p:val>
                                                <p:strVal val="#ppt_h"/>
                                              </p:val>
                                            </p:tav>
                                            <p:tav tm="100000">
                                              <p:val>
                                                <p:strVal val="#ppt_h"/>
                                              </p:val>
                                            </p:tav>
                                          </p:tavLst>
                                        </p:anim>
                                      </p:childTnLst>
                                    </p:cTn>
                                  </p:par>
                                  <p:par>
                                    <p:cTn id="37" presetID="23" presetClass="entr" presetSubtype="16" fill="hold" nodeType="withEffect">
                                      <p:stCondLst>
                                        <p:cond delay="600"/>
                                      </p:stCondLst>
                                      <p:childTnLst>
                                        <p:set>
                                          <p:cBhvr>
                                            <p:cTn id="38" dur="1" fill="hold">
                                              <p:stCondLst>
                                                <p:cond delay="0"/>
                                              </p:stCondLst>
                                            </p:cTn>
                                            <p:tgtEl>
                                              <p:spTgt spid="481"/>
                                            </p:tgtEl>
                                            <p:attrNameLst>
                                              <p:attrName>style.visibility</p:attrName>
                                            </p:attrNameLst>
                                          </p:cBhvr>
                                          <p:to>
                                            <p:strVal val="visible"/>
                                          </p:to>
                                        </p:set>
                                        <p:anim calcmode="lin" valueType="num">
                                          <p:cBhvr>
                                            <p:cTn id="39" dur="500" fill="hold"/>
                                            <p:tgtEl>
                                              <p:spTgt spid="481"/>
                                            </p:tgtEl>
                                            <p:attrNameLst>
                                              <p:attrName>ppt_w</p:attrName>
                                            </p:attrNameLst>
                                          </p:cBhvr>
                                          <p:tavLst>
                                            <p:tav tm="0">
                                              <p:val>
                                                <p:fltVal val="0"/>
                                              </p:val>
                                            </p:tav>
                                            <p:tav tm="100000">
                                              <p:val>
                                                <p:strVal val="#ppt_w"/>
                                              </p:val>
                                            </p:tav>
                                          </p:tavLst>
                                        </p:anim>
                                        <p:anim calcmode="lin" valueType="num">
                                          <p:cBhvr>
                                            <p:cTn id="40" dur="500" fill="hold"/>
                                            <p:tgtEl>
                                              <p:spTgt spid="481"/>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600"/>
                                      </p:stCondLst>
                                      <p:iterate type="lt">
                                        <p:tmPct val="15385"/>
                                      </p:iterate>
                                      <p:childTnLst>
                                        <p:set>
                                          <p:cBhvr>
                                            <p:cTn id="42" dur="1" fill="hold">
                                              <p:stCondLst>
                                                <p:cond delay="0"/>
                                              </p:stCondLst>
                                            </p:cTn>
                                            <p:tgtEl>
                                              <p:spTgt spid="290"/>
                                            </p:tgtEl>
                                            <p:attrNameLst>
                                              <p:attrName>style.visibility</p:attrName>
                                            </p:attrNameLst>
                                          </p:cBhvr>
                                          <p:to>
                                            <p:strVal val="visible"/>
                                          </p:to>
                                        </p:set>
                                        <p:animEffect transition="in" filter="fade">
                                          <p:cBhvr>
                                            <p:cTn id="43" dur="300"/>
                                            <p:tgtEl>
                                              <p:spTgt spid="290"/>
                                            </p:tgtEl>
                                          </p:cBhvr>
                                        </p:animEffect>
                                      </p:childTnLst>
                                    </p:cTn>
                                  </p:par>
                                  <p:par>
                                    <p:cTn id="44" presetID="6" presetClass="emph" presetSubtype="0" autoRev="1" fill="hold" nodeType="withEffect">
                                      <p:stCondLst>
                                        <p:cond delay="1100"/>
                                      </p:stCondLst>
                                      <p:childTnLst>
                                        <p:animScale>
                                          <p:cBhvr>
                                            <p:cTn id="45" dur="150" fill="hold"/>
                                            <p:tgtEl>
                                              <p:spTgt spid="481"/>
                                            </p:tgtEl>
                                          </p:cBhvr>
                                          <p:by x="110000" y="110000"/>
                                        </p:animScale>
                                      </p:childTnLst>
                                    </p:cTn>
                                  </p:par>
                                  <p:par>
                                    <p:cTn id="46" presetID="23" presetClass="entr" presetSubtype="16" fill="hold" nodeType="withEffect">
                                      <p:stCondLst>
                                        <p:cond delay="600"/>
                                      </p:stCondLst>
                                      <p:childTnLst>
                                        <p:set>
                                          <p:cBhvr>
                                            <p:cTn id="47" dur="1" fill="hold">
                                              <p:stCondLst>
                                                <p:cond delay="0"/>
                                              </p:stCondLst>
                                            </p:cTn>
                                            <p:tgtEl>
                                              <p:spTgt spid="474"/>
                                            </p:tgtEl>
                                            <p:attrNameLst>
                                              <p:attrName>style.visibility</p:attrName>
                                            </p:attrNameLst>
                                          </p:cBhvr>
                                          <p:to>
                                            <p:strVal val="visible"/>
                                          </p:to>
                                        </p:set>
                                        <p:anim calcmode="lin" valueType="num">
                                          <p:cBhvr>
                                            <p:cTn id="48" dur="500" fill="hold"/>
                                            <p:tgtEl>
                                              <p:spTgt spid="474"/>
                                            </p:tgtEl>
                                            <p:attrNameLst>
                                              <p:attrName>ppt_w</p:attrName>
                                            </p:attrNameLst>
                                          </p:cBhvr>
                                          <p:tavLst>
                                            <p:tav tm="0">
                                              <p:val>
                                                <p:fltVal val="0"/>
                                              </p:val>
                                            </p:tav>
                                            <p:tav tm="100000">
                                              <p:val>
                                                <p:strVal val="#ppt_w"/>
                                              </p:val>
                                            </p:tav>
                                          </p:tavLst>
                                        </p:anim>
                                        <p:anim calcmode="lin" valueType="num">
                                          <p:cBhvr>
                                            <p:cTn id="49" dur="500" fill="hold"/>
                                            <p:tgtEl>
                                              <p:spTgt spid="474"/>
                                            </p:tgtEl>
                                            <p:attrNameLst>
                                              <p:attrName>ppt_h</p:attrName>
                                            </p:attrNameLst>
                                          </p:cBhvr>
                                          <p:tavLst>
                                            <p:tav tm="0">
                                              <p:val>
                                                <p:fltVal val="0"/>
                                              </p:val>
                                            </p:tav>
                                            <p:tav tm="100000">
                                              <p:val>
                                                <p:strVal val="#ppt_h"/>
                                              </p:val>
                                            </p:tav>
                                          </p:tavLst>
                                        </p:anim>
                                      </p:childTnLst>
                                    </p:cTn>
                                  </p:par>
                                  <p:par>
                                    <p:cTn id="50" presetID="6" presetClass="emph" presetSubtype="0" autoRev="1" fill="hold" nodeType="withEffect">
                                      <p:stCondLst>
                                        <p:cond delay="1100"/>
                                      </p:stCondLst>
                                      <p:childTnLst>
                                        <p:animScale>
                                          <p:cBhvr>
                                            <p:cTn id="51" dur="150" fill="hold"/>
                                            <p:tgtEl>
                                              <p:spTgt spid="474"/>
                                            </p:tgtEl>
                                          </p:cBhvr>
                                          <p:by x="110000" y="110000"/>
                                        </p:animScale>
                                      </p:childTnLst>
                                    </p:cTn>
                                  </p:par>
                                  <p:par>
                                    <p:cTn id="52" presetID="23" presetClass="entr" presetSubtype="16" fill="hold" grpId="0" nodeType="withEffect">
                                      <p:stCondLst>
                                        <p:cond delay="700"/>
                                      </p:stCondLst>
                                      <p:childTnLst>
                                        <p:set>
                                          <p:cBhvr>
                                            <p:cTn id="53" dur="1" fill="hold">
                                              <p:stCondLst>
                                                <p:cond delay="0"/>
                                              </p:stCondLst>
                                            </p:cTn>
                                            <p:tgtEl>
                                              <p:spTgt spid="480"/>
                                            </p:tgtEl>
                                            <p:attrNameLst>
                                              <p:attrName>style.visibility</p:attrName>
                                            </p:attrNameLst>
                                          </p:cBhvr>
                                          <p:to>
                                            <p:strVal val="visible"/>
                                          </p:to>
                                        </p:set>
                                        <p:anim calcmode="lin" valueType="num">
                                          <p:cBhvr>
                                            <p:cTn id="54" dur="500" fill="hold"/>
                                            <p:tgtEl>
                                              <p:spTgt spid="480"/>
                                            </p:tgtEl>
                                            <p:attrNameLst>
                                              <p:attrName>ppt_w</p:attrName>
                                            </p:attrNameLst>
                                          </p:cBhvr>
                                          <p:tavLst>
                                            <p:tav tm="0">
                                              <p:val>
                                                <p:fltVal val="0"/>
                                              </p:val>
                                            </p:tav>
                                            <p:tav tm="100000">
                                              <p:val>
                                                <p:strVal val="#ppt_w"/>
                                              </p:val>
                                            </p:tav>
                                          </p:tavLst>
                                        </p:anim>
                                        <p:anim calcmode="lin" valueType="num">
                                          <p:cBhvr>
                                            <p:cTn id="55" dur="500" fill="hold"/>
                                            <p:tgtEl>
                                              <p:spTgt spid="480"/>
                                            </p:tgtEl>
                                            <p:attrNameLst>
                                              <p:attrName>ppt_h</p:attrName>
                                            </p:attrNameLst>
                                          </p:cBhvr>
                                          <p:tavLst>
                                            <p:tav tm="0">
                                              <p:val>
                                                <p:fltVal val="0"/>
                                              </p:val>
                                            </p:tav>
                                            <p:tav tm="100000">
                                              <p:val>
                                                <p:strVal val="#ppt_h"/>
                                              </p:val>
                                            </p:tav>
                                          </p:tavLst>
                                        </p:anim>
                                      </p:childTnLst>
                                    </p:cTn>
                                  </p:par>
                                  <p:par>
                                    <p:cTn id="56" presetID="23" presetClass="entr" presetSubtype="16" fill="hold" grpId="0" nodeType="withEffect">
                                      <p:stCondLst>
                                        <p:cond delay="750"/>
                                      </p:stCondLst>
                                      <p:childTnLst>
                                        <p:set>
                                          <p:cBhvr>
                                            <p:cTn id="57" dur="1" fill="hold">
                                              <p:stCondLst>
                                                <p:cond delay="0"/>
                                              </p:stCondLst>
                                            </p:cTn>
                                            <p:tgtEl>
                                              <p:spTgt spid="479"/>
                                            </p:tgtEl>
                                            <p:attrNameLst>
                                              <p:attrName>style.visibility</p:attrName>
                                            </p:attrNameLst>
                                          </p:cBhvr>
                                          <p:to>
                                            <p:strVal val="visible"/>
                                          </p:to>
                                        </p:set>
                                        <p:anim calcmode="lin" valueType="num">
                                          <p:cBhvr>
                                            <p:cTn id="58" dur="500" fill="hold"/>
                                            <p:tgtEl>
                                              <p:spTgt spid="479"/>
                                            </p:tgtEl>
                                            <p:attrNameLst>
                                              <p:attrName>ppt_w</p:attrName>
                                            </p:attrNameLst>
                                          </p:cBhvr>
                                          <p:tavLst>
                                            <p:tav tm="0">
                                              <p:val>
                                                <p:fltVal val="0"/>
                                              </p:val>
                                            </p:tav>
                                            <p:tav tm="100000">
                                              <p:val>
                                                <p:strVal val="#ppt_w"/>
                                              </p:val>
                                            </p:tav>
                                          </p:tavLst>
                                        </p:anim>
                                        <p:anim calcmode="lin" valueType="num">
                                          <p:cBhvr>
                                            <p:cTn id="59" dur="500" fill="hold"/>
                                            <p:tgtEl>
                                              <p:spTgt spid="479"/>
                                            </p:tgtEl>
                                            <p:attrNameLst>
                                              <p:attrName>ppt_h</p:attrName>
                                            </p:attrNameLst>
                                          </p:cBhvr>
                                          <p:tavLst>
                                            <p:tav tm="0">
                                              <p:val>
                                                <p:fltVal val="0"/>
                                              </p:val>
                                            </p:tav>
                                            <p:tav tm="100000">
                                              <p:val>
                                                <p:strVal val="#ppt_h"/>
                                              </p:val>
                                            </p:tav>
                                          </p:tavLst>
                                        </p:anim>
                                      </p:childTnLst>
                                    </p:cTn>
                                  </p:par>
                                  <p:par>
                                    <p:cTn id="60" presetID="6" presetClass="emph" presetSubtype="0" autoRev="1" fill="hold" grpId="1" nodeType="withEffect">
                                      <p:stCondLst>
                                        <p:cond delay="1200"/>
                                      </p:stCondLst>
                                      <p:childTnLst>
                                        <p:animScale>
                                          <p:cBhvr>
                                            <p:cTn id="61" dur="150" fill="hold"/>
                                            <p:tgtEl>
                                              <p:spTgt spid="480"/>
                                            </p:tgtEl>
                                          </p:cBhvr>
                                          <p:by x="110000" y="110000"/>
                                        </p:animScale>
                                      </p:childTnLst>
                                    </p:cTn>
                                  </p:par>
                                  <p:par>
                                    <p:cTn id="62" presetID="6" presetClass="emph" presetSubtype="0" autoRev="1" fill="hold" grpId="1" nodeType="withEffect">
                                      <p:stCondLst>
                                        <p:cond delay="1250"/>
                                      </p:stCondLst>
                                      <p:childTnLst>
                                        <p:animScale>
                                          <p:cBhvr>
                                            <p:cTn id="63" dur="150" fill="hold"/>
                                            <p:tgtEl>
                                              <p:spTgt spid="479"/>
                                            </p:tgtEl>
                                          </p:cBhvr>
                                          <p:by x="110000" y="110000"/>
                                        </p:animScale>
                                      </p:childTnLst>
                                    </p:cTn>
                                  </p:par>
                                  <p:par>
                                    <p:cTn id="64" presetID="8" presetClass="emph" presetSubtype="0" repeatCount="indefinite" fill="hold" nodeType="withEffect">
                                      <p:stCondLst>
                                        <p:cond delay="1500"/>
                                      </p:stCondLst>
                                      <p:childTnLst>
                                        <p:animRot by="21600000">
                                          <p:cBhvr>
                                            <p:cTn id="65" dur="2000" fill="hold"/>
                                            <p:tgtEl>
                                              <p:spTgt spid="481"/>
                                            </p:tgtEl>
                                            <p:attrNameLst>
                                              <p:attrName>r</p:attrName>
                                            </p:attrNameLst>
                                          </p:cBhvr>
                                        </p:animRot>
                                      </p:childTnLst>
                                    </p:cTn>
                                  </p:par>
                                  <p:par>
                                    <p:cTn id="66" presetID="8" presetClass="emph" presetSubtype="0" repeatCount="indefinite" fill="hold" nodeType="withEffect">
                                      <p:stCondLst>
                                        <p:cond delay="1500"/>
                                      </p:stCondLst>
                                      <p:childTnLst>
                                        <p:animRot by="21600000">
                                          <p:cBhvr>
                                            <p:cTn id="67" dur="2000" fill="hold"/>
                                            <p:tgtEl>
                                              <p:spTgt spid="474"/>
                                            </p:tgtEl>
                                            <p:attrNameLst>
                                              <p:attrName>r</p:attrName>
                                            </p:attrNameLst>
                                          </p:cBhvr>
                                        </p:animRot>
                                      </p:childTnLst>
                                    </p:cTn>
                                  </p:par>
                                  <p:par>
                                    <p:cTn id="68" presetID="8" presetClass="emph" presetSubtype="0" repeatCount="indefinite" fill="hold" grpId="2" nodeType="withEffect">
                                      <p:stCondLst>
                                        <p:cond delay="1500"/>
                                      </p:stCondLst>
                                      <p:childTnLst>
                                        <p:animRot by="21600000">
                                          <p:cBhvr>
                                            <p:cTn id="69" dur="2000" fill="hold"/>
                                            <p:tgtEl>
                                              <p:spTgt spid="480"/>
                                            </p:tgtEl>
                                            <p:attrNameLst>
                                              <p:attrName>r</p:attrName>
                                            </p:attrNameLst>
                                          </p:cBhvr>
                                        </p:animRot>
                                      </p:childTnLst>
                                    </p:cTn>
                                  </p:par>
                                  <p:par>
                                    <p:cTn id="70" presetID="8" presetClass="emph" presetSubtype="0" repeatCount="indefinite" fill="hold" grpId="2" nodeType="withEffect">
                                      <p:stCondLst>
                                        <p:cond delay="1500"/>
                                      </p:stCondLst>
                                      <p:childTnLst>
                                        <p:animRot by="-21600000">
                                          <p:cBhvr>
                                            <p:cTn id="71" dur="2000" fill="hold"/>
                                            <p:tgtEl>
                                              <p:spTgt spid="479"/>
                                            </p:tgtEl>
                                            <p:attrNameLst>
                                              <p:attrName>r</p:attrName>
                                            </p:attrNameLst>
                                          </p:cBhvr>
                                        </p:animRot>
                                      </p:childTnLst>
                                    </p:cTn>
                                  </p:par>
                                  <p:par>
                                    <p:cTn id="72" presetID="23" presetClass="entr" presetSubtype="16" fill="hold" nodeType="withEffect">
                                      <p:stCondLst>
                                        <p:cond delay="2000"/>
                                      </p:stCondLst>
                                      <p:childTnLst>
                                        <p:set>
                                          <p:cBhvr>
                                            <p:cTn id="73" dur="1" fill="hold">
                                              <p:stCondLst>
                                                <p:cond delay="0"/>
                                              </p:stCondLst>
                                            </p:cTn>
                                            <p:tgtEl>
                                              <p:spTgt spid="460"/>
                                            </p:tgtEl>
                                            <p:attrNameLst>
                                              <p:attrName>style.visibility</p:attrName>
                                            </p:attrNameLst>
                                          </p:cBhvr>
                                          <p:to>
                                            <p:strVal val="visible"/>
                                          </p:to>
                                        </p:set>
                                        <p:anim calcmode="lin" valueType="num">
                                          <p:cBhvr>
                                            <p:cTn id="74" dur="250" fill="hold"/>
                                            <p:tgtEl>
                                              <p:spTgt spid="460"/>
                                            </p:tgtEl>
                                            <p:attrNameLst>
                                              <p:attrName>ppt_w</p:attrName>
                                            </p:attrNameLst>
                                          </p:cBhvr>
                                          <p:tavLst>
                                            <p:tav tm="0">
                                              <p:val>
                                                <p:fltVal val="0"/>
                                              </p:val>
                                            </p:tav>
                                            <p:tav tm="100000">
                                              <p:val>
                                                <p:strVal val="#ppt_w"/>
                                              </p:val>
                                            </p:tav>
                                          </p:tavLst>
                                        </p:anim>
                                        <p:anim calcmode="lin" valueType="num">
                                          <p:cBhvr>
                                            <p:cTn id="75" dur="250" fill="hold"/>
                                            <p:tgtEl>
                                              <p:spTgt spid="460"/>
                                            </p:tgtEl>
                                            <p:attrNameLst>
                                              <p:attrName>ppt_h</p:attrName>
                                            </p:attrNameLst>
                                          </p:cBhvr>
                                          <p:tavLst>
                                            <p:tav tm="0">
                                              <p:val>
                                                <p:fltVal val="0"/>
                                              </p:val>
                                            </p:tav>
                                            <p:tav tm="100000">
                                              <p:val>
                                                <p:strVal val="#ppt_h"/>
                                              </p:val>
                                            </p:tav>
                                          </p:tavLst>
                                        </p:anim>
                                      </p:childTnLst>
                                    </p:cTn>
                                  </p:par>
                                  <p:par>
                                    <p:cTn id="76" presetID="6" presetClass="emph" presetSubtype="0" autoRev="1" fill="hold" nodeType="withEffect">
                                      <p:stCondLst>
                                        <p:cond delay="2250"/>
                                      </p:stCondLst>
                                      <p:childTnLst>
                                        <p:animScale>
                                          <p:cBhvr>
                                            <p:cTn id="77" dur="150" fill="hold"/>
                                            <p:tgtEl>
                                              <p:spTgt spid="460"/>
                                            </p:tgtEl>
                                          </p:cBhvr>
                                          <p:by x="110000" y="110000"/>
                                        </p:animScale>
                                      </p:childTnLst>
                                    </p:cTn>
                                  </p:par>
                                  <p:par>
                                    <p:cTn id="78" presetID="23" presetClass="entr" presetSubtype="16" fill="hold" grpId="0" nodeType="withEffect">
                                      <p:stCondLst>
                                        <p:cond delay="2500"/>
                                      </p:stCondLst>
                                      <p:childTnLst>
                                        <p:set>
                                          <p:cBhvr>
                                            <p:cTn id="79" dur="1" fill="hold">
                                              <p:stCondLst>
                                                <p:cond delay="0"/>
                                              </p:stCondLst>
                                            </p:cTn>
                                            <p:tgtEl>
                                              <p:spTgt spid="291"/>
                                            </p:tgtEl>
                                            <p:attrNameLst>
                                              <p:attrName>style.visibility</p:attrName>
                                            </p:attrNameLst>
                                          </p:cBhvr>
                                          <p:to>
                                            <p:strVal val="visible"/>
                                          </p:to>
                                        </p:set>
                                        <p:anim calcmode="lin" valueType="num">
                                          <p:cBhvr>
                                            <p:cTn id="80" dur="250" fill="hold"/>
                                            <p:tgtEl>
                                              <p:spTgt spid="291"/>
                                            </p:tgtEl>
                                            <p:attrNameLst>
                                              <p:attrName>ppt_w</p:attrName>
                                            </p:attrNameLst>
                                          </p:cBhvr>
                                          <p:tavLst>
                                            <p:tav tm="0">
                                              <p:val>
                                                <p:fltVal val="0"/>
                                              </p:val>
                                            </p:tav>
                                            <p:tav tm="100000">
                                              <p:val>
                                                <p:strVal val="#ppt_w"/>
                                              </p:val>
                                            </p:tav>
                                          </p:tavLst>
                                        </p:anim>
                                        <p:anim calcmode="lin" valueType="num">
                                          <p:cBhvr>
                                            <p:cTn id="81" dur="250" fill="hold"/>
                                            <p:tgtEl>
                                              <p:spTgt spid="291"/>
                                            </p:tgtEl>
                                            <p:attrNameLst>
                                              <p:attrName>ppt_h</p:attrName>
                                            </p:attrNameLst>
                                          </p:cBhvr>
                                          <p:tavLst>
                                            <p:tav tm="0">
                                              <p:val>
                                                <p:fltVal val="0"/>
                                              </p:val>
                                            </p:tav>
                                            <p:tav tm="100000">
                                              <p:val>
                                                <p:strVal val="#ppt_h"/>
                                              </p:val>
                                            </p:tav>
                                          </p:tavLst>
                                        </p:anim>
                                      </p:childTnLst>
                                    </p:cTn>
                                  </p:par>
                                  <p:par>
                                    <p:cTn id="82" presetID="6" presetClass="emph" presetSubtype="0" autoRev="1" fill="hold" grpId="1" nodeType="withEffect">
                                      <p:stCondLst>
                                        <p:cond delay="2750"/>
                                      </p:stCondLst>
                                      <p:childTnLst>
                                        <p:animScale>
                                          <p:cBhvr>
                                            <p:cTn id="83" dur="150" fill="hold"/>
                                            <p:tgtEl>
                                              <p:spTgt spid="291"/>
                                            </p:tgtEl>
                                          </p:cBhvr>
                                          <p:by x="110000" y="110000"/>
                                        </p:animScale>
                                      </p:childTnLst>
                                    </p:cTn>
                                  </p:par>
                                  <p:par>
                                    <p:cTn id="84" presetID="23" presetClass="entr" presetSubtype="16" fill="hold" grpId="0" nodeType="withEffect">
                                      <p:stCondLst>
                                        <p:cond delay="2550"/>
                                      </p:stCondLst>
                                      <p:childTnLst>
                                        <p:set>
                                          <p:cBhvr>
                                            <p:cTn id="85" dur="1" fill="hold">
                                              <p:stCondLst>
                                                <p:cond delay="0"/>
                                              </p:stCondLst>
                                            </p:cTn>
                                            <p:tgtEl>
                                              <p:spTgt spid="324"/>
                                            </p:tgtEl>
                                            <p:attrNameLst>
                                              <p:attrName>style.visibility</p:attrName>
                                            </p:attrNameLst>
                                          </p:cBhvr>
                                          <p:to>
                                            <p:strVal val="visible"/>
                                          </p:to>
                                        </p:set>
                                        <p:anim calcmode="lin" valueType="num">
                                          <p:cBhvr>
                                            <p:cTn id="86" dur="250" fill="hold"/>
                                            <p:tgtEl>
                                              <p:spTgt spid="324"/>
                                            </p:tgtEl>
                                            <p:attrNameLst>
                                              <p:attrName>ppt_w</p:attrName>
                                            </p:attrNameLst>
                                          </p:cBhvr>
                                          <p:tavLst>
                                            <p:tav tm="0">
                                              <p:val>
                                                <p:fltVal val="0"/>
                                              </p:val>
                                            </p:tav>
                                            <p:tav tm="100000">
                                              <p:val>
                                                <p:strVal val="#ppt_w"/>
                                              </p:val>
                                            </p:tav>
                                          </p:tavLst>
                                        </p:anim>
                                        <p:anim calcmode="lin" valueType="num">
                                          <p:cBhvr>
                                            <p:cTn id="87" dur="250" fill="hold"/>
                                            <p:tgtEl>
                                              <p:spTgt spid="324"/>
                                            </p:tgtEl>
                                            <p:attrNameLst>
                                              <p:attrName>ppt_h</p:attrName>
                                            </p:attrNameLst>
                                          </p:cBhvr>
                                          <p:tavLst>
                                            <p:tav tm="0">
                                              <p:val>
                                                <p:fltVal val="0"/>
                                              </p:val>
                                            </p:tav>
                                            <p:tav tm="100000">
                                              <p:val>
                                                <p:strVal val="#ppt_h"/>
                                              </p:val>
                                            </p:tav>
                                          </p:tavLst>
                                        </p:anim>
                                      </p:childTnLst>
                                    </p:cTn>
                                  </p:par>
                                  <p:par>
                                    <p:cTn id="88" presetID="6" presetClass="emph" presetSubtype="0" autoRev="1" fill="hold" grpId="1" nodeType="withEffect">
                                      <p:stCondLst>
                                        <p:cond delay="2800"/>
                                      </p:stCondLst>
                                      <p:childTnLst>
                                        <p:animScale>
                                          <p:cBhvr>
                                            <p:cTn id="89" dur="150" fill="hold"/>
                                            <p:tgtEl>
                                              <p:spTgt spid="324"/>
                                            </p:tgtEl>
                                          </p:cBhvr>
                                          <p:by x="110000" y="110000"/>
                                        </p:animScale>
                                      </p:childTnLst>
                                    </p:cTn>
                                  </p:par>
                                  <p:par>
                                    <p:cTn id="90" presetID="23" presetClass="entr" presetSubtype="16" fill="hold" nodeType="withEffect">
                                      <p:stCondLst>
                                        <p:cond delay="2500"/>
                                      </p:stCondLst>
                                      <p:childTnLst>
                                        <p:set>
                                          <p:cBhvr>
                                            <p:cTn id="91" dur="1" fill="hold">
                                              <p:stCondLst>
                                                <p:cond delay="0"/>
                                              </p:stCondLst>
                                            </p:cTn>
                                            <p:tgtEl>
                                              <p:spTgt spid="370"/>
                                            </p:tgtEl>
                                            <p:attrNameLst>
                                              <p:attrName>style.visibility</p:attrName>
                                            </p:attrNameLst>
                                          </p:cBhvr>
                                          <p:to>
                                            <p:strVal val="visible"/>
                                          </p:to>
                                        </p:set>
                                        <p:anim calcmode="lin" valueType="num">
                                          <p:cBhvr>
                                            <p:cTn id="92" dur="250" fill="hold"/>
                                            <p:tgtEl>
                                              <p:spTgt spid="370"/>
                                            </p:tgtEl>
                                            <p:attrNameLst>
                                              <p:attrName>ppt_w</p:attrName>
                                            </p:attrNameLst>
                                          </p:cBhvr>
                                          <p:tavLst>
                                            <p:tav tm="0">
                                              <p:val>
                                                <p:fltVal val="0"/>
                                              </p:val>
                                            </p:tav>
                                            <p:tav tm="100000">
                                              <p:val>
                                                <p:strVal val="#ppt_w"/>
                                              </p:val>
                                            </p:tav>
                                          </p:tavLst>
                                        </p:anim>
                                        <p:anim calcmode="lin" valueType="num">
                                          <p:cBhvr>
                                            <p:cTn id="93" dur="250" fill="hold"/>
                                            <p:tgtEl>
                                              <p:spTgt spid="370"/>
                                            </p:tgtEl>
                                            <p:attrNameLst>
                                              <p:attrName>ppt_h</p:attrName>
                                            </p:attrNameLst>
                                          </p:cBhvr>
                                          <p:tavLst>
                                            <p:tav tm="0">
                                              <p:val>
                                                <p:fltVal val="0"/>
                                              </p:val>
                                            </p:tav>
                                            <p:tav tm="100000">
                                              <p:val>
                                                <p:strVal val="#ppt_h"/>
                                              </p:val>
                                            </p:tav>
                                          </p:tavLst>
                                        </p:anim>
                                      </p:childTnLst>
                                    </p:cTn>
                                  </p:par>
                                  <p:par>
                                    <p:cTn id="94" presetID="6" presetClass="emph" presetSubtype="0" autoRev="1" fill="hold" nodeType="withEffect">
                                      <p:stCondLst>
                                        <p:cond delay="2750"/>
                                      </p:stCondLst>
                                      <p:childTnLst>
                                        <p:animScale>
                                          <p:cBhvr>
                                            <p:cTn id="95" dur="150" fill="hold"/>
                                            <p:tgtEl>
                                              <p:spTgt spid="370"/>
                                            </p:tgtEl>
                                          </p:cBhvr>
                                          <p:by x="110000" y="110000"/>
                                        </p:animScale>
                                      </p:childTnLst>
                                    </p:cTn>
                                  </p:par>
                                  <p:par>
                                    <p:cTn id="96" presetID="23" presetClass="entr" presetSubtype="16" fill="hold" nodeType="withEffect">
                                      <p:stCondLst>
                                        <p:cond delay="2600"/>
                                      </p:stCondLst>
                                      <p:childTnLst>
                                        <p:set>
                                          <p:cBhvr>
                                            <p:cTn id="97" dur="1" fill="hold">
                                              <p:stCondLst>
                                                <p:cond delay="0"/>
                                              </p:stCondLst>
                                            </p:cTn>
                                            <p:tgtEl>
                                              <p:spTgt spid="302"/>
                                            </p:tgtEl>
                                            <p:attrNameLst>
                                              <p:attrName>style.visibility</p:attrName>
                                            </p:attrNameLst>
                                          </p:cBhvr>
                                          <p:to>
                                            <p:strVal val="visible"/>
                                          </p:to>
                                        </p:set>
                                        <p:anim calcmode="lin" valueType="num">
                                          <p:cBhvr>
                                            <p:cTn id="98" dur="250" fill="hold"/>
                                            <p:tgtEl>
                                              <p:spTgt spid="302"/>
                                            </p:tgtEl>
                                            <p:attrNameLst>
                                              <p:attrName>ppt_w</p:attrName>
                                            </p:attrNameLst>
                                          </p:cBhvr>
                                          <p:tavLst>
                                            <p:tav tm="0">
                                              <p:val>
                                                <p:fltVal val="0"/>
                                              </p:val>
                                            </p:tav>
                                            <p:tav tm="100000">
                                              <p:val>
                                                <p:strVal val="#ppt_w"/>
                                              </p:val>
                                            </p:tav>
                                          </p:tavLst>
                                        </p:anim>
                                        <p:anim calcmode="lin" valueType="num">
                                          <p:cBhvr>
                                            <p:cTn id="99" dur="250" fill="hold"/>
                                            <p:tgtEl>
                                              <p:spTgt spid="302"/>
                                            </p:tgtEl>
                                            <p:attrNameLst>
                                              <p:attrName>ppt_h</p:attrName>
                                            </p:attrNameLst>
                                          </p:cBhvr>
                                          <p:tavLst>
                                            <p:tav tm="0">
                                              <p:val>
                                                <p:fltVal val="0"/>
                                              </p:val>
                                            </p:tav>
                                            <p:tav tm="100000">
                                              <p:val>
                                                <p:strVal val="#ppt_h"/>
                                              </p:val>
                                            </p:tav>
                                          </p:tavLst>
                                        </p:anim>
                                      </p:childTnLst>
                                    </p:cTn>
                                  </p:par>
                                  <p:par>
                                    <p:cTn id="100" presetID="6" presetClass="emph" presetSubtype="0" autoRev="1" fill="hold" nodeType="withEffect">
                                      <p:stCondLst>
                                        <p:cond delay="2850"/>
                                      </p:stCondLst>
                                      <p:childTnLst>
                                        <p:animScale>
                                          <p:cBhvr>
                                            <p:cTn id="101" dur="150" fill="hold"/>
                                            <p:tgtEl>
                                              <p:spTgt spid="302"/>
                                            </p:tgtEl>
                                          </p:cBhvr>
                                          <p:by x="110000" y="110000"/>
                                        </p:animScale>
                                      </p:childTnLst>
                                    </p:cTn>
                                  </p:par>
                                  <p:par>
                                    <p:cTn id="102" presetID="23" presetClass="entr" presetSubtype="16" fill="hold" nodeType="withEffect">
                                      <p:stCondLst>
                                        <p:cond delay="2550"/>
                                      </p:stCondLst>
                                      <p:childTnLst>
                                        <p:set>
                                          <p:cBhvr>
                                            <p:cTn id="103" dur="1" fill="hold">
                                              <p:stCondLst>
                                                <p:cond delay="0"/>
                                              </p:stCondLst>
                                            </p:cTn>
                                            <p:tgtEl>
                                              <p:spTgt spid="412"/>
                                            </p:tgtEl>
                                            <p:attrNameLst>
                                              <p:attrName>style.visibility</p:attrName>
                                            </p:attrNameLst>
                                          </p:cBhvr>
                                          <p:to>
                                            <p:strVal val="visible"/>
                                          </p:to>
                                        </p:set>
                                        <p:anim calcmode="lin" valueType="num">
                                          <p:cBhvr>
                                            <p:cTn id="104" dur="250" fill="hold"/>
                                            <p:tgtEl>
                                              <p:spTgt spid="412"/>
                                            </p:tgtEl>
                                            <p:attrNameLst>
                                              <p:attrName>ppt_w</p:attrName>
                                            </p:attrNameLst>
                                          </p:cBhvr>
                                          <p:tavLst>
                                            <p:tav tm="0">
                                              <p:val>
                                                <p:fltVal val="0"/>
                                              </p:val>
                                            </p:tav>
                                            <p:tav tm="100000">
                                              <p:val>
                                                <p:strVal val="#ppt_w"/>
                                              </p:val>
                                            </p:tav>
                                          </p:tavLst>
                                        </p:anim>
                                        <p:anim calcmode="lin" valueType="num">
                                          <p:cBhvr>
                                            <p:cTn id="105" dur="250" fill="hold"/>
                                            <p:tgtEl>
                                              <p:spTgt spid="412"/>
                                            </p:tgtEl>
                                            <p:attrNameLst>
                                              <p:attrName>ppt_h</p:attrName>
                                            </p:attrNameLst>
                                          </p:cBhvr>
                                          <p:tavLst>
                                            <p:tav tm="0">
                                              <p:val>
                                                <p:fltVal val="0"/>
                                              </p:val>
                                            </p:tav>
                                            <p:tav tm="100000">
                                              <p:val>
                                                <p:strVal val="#ppt_h"/>
                                              </p:val>
                                            </p:tav>
                                          </p:tavLst>
                                        </p:anim>
                                      </p:childTnLst>
                                    </p:cTn>
                                  </p:par>
                                  <p:par>
                                    <p:cTn id="106" presetID="6" presetClass="emph" presetSubtype="0" autoRev="1" fill="hold" nodeType="withEffect">
                                      <p:stCondLst>
                                        <p:cond delay="2800"/>
                                      </p:stCondLst>
                                      <p:childTnLst>
                                        <p:animScale>
                                          <p:cBhvr>
                                            <p:cTn id="107" dur="150" fill="hold"/>
                                            <p:tgtEl>
                                              <p:spTgt spid="412"/>
                                            </p:tgtEl>
                                          </p:cBhvr>
                                          <p:by x="110000" y="110000"/>
                                        </p:animScale>
                                      </p:childTnLst>
                                    </p:cTn>
                                  </p:par>
                                  <p:par>
                                    <p:cTn id="108" presetID="23" presetClass="entr" presetSubtype="16" fill="hold" nodeType="withEffect">
                                      <p:stCondLst>
                                        <p:cond delay="2600"/>
                                      </p:stCondLst>
                                      <p:childTnLst>
                                        <p:set>
                                          <p:cBhvr>
                                            <p:cTn id="109" dur="1" fill="hold">
                                              <p:stCondLst>
                                                <p:cond delay="0"/>
                                              </p:stCondLst>
                                            </p:cTn>
                                            <p:tgtEl>
                                              <p:spTgt spid="420"/>
                                            </p:tgtEl>
                                            <p:attrNameLst>
                                              <p:attrName>style.visibility</p:attrName>
                                            </p:attrNameLst>
                                          </p:cBhvr>
                                          <p:to>
                                            <p:strVal val="visible"/>
                                          </p:to>
                                        </p:set>
                                        <p:anim calcmode="lin" valueType="num">
                                          <p:cBhvr>
                                            <p:cTn id="110" dur="250" fill="hold"/>
                                            <p:tgtEl>
                                              <p:spTgt spid="420"/>
                                            </p:tgtEl>
                                            <p:attrNameLst>
                                              <p:attrName>ppt_w</p:attrName>
                                            </p:attrNameLst>
                                          </p:cBhvr>
                                          <p:tavLst>
                                            <p:tav tm="0">
                                              <p:val>
                                                <p:fltVal val="0"/>
                                              </p:val>
                                            </p:tav>
                                            <p:tav tm="100000">
                                              <p:val>
                                                <p:strVal val="#ppt_w"/>
                                              </p:val>
                                            </p:tav>
                                          </p:tavLst>
                                        </p:anim>
                                        <p:anim calcmode="lin" valueType="num">
                                          <p:cBhvr>
                                            <p:cTn id="111" dur="250" fill="hold"/>
                                            <p:tgtEl>
                                              <p:spTgt spid="420"/>
                                            </p:tgtEl>
                                            <p:attrNameLst>
                                              <p:attrName>ppt_h</p:attrName>
                                            </p:attrNameLst>
                                          </p:cBhvr>
                                          <p:tavLst>
                                            <p:tav tm="0">
                                              <p:val>
                                                <p:fltVal val="0"/>
                                              </p:val>
                                            </p:tav>
                                            <p:tav tm="100000">
                                              <p:val>
                                                <p:strVal val="#ppt_h"/>
                                              </p:val>
                                            </p:tav>
                                          </p:tavLst>
                                        </p:anim>
                                      </p:childTnLst>
                                    </p:cTn>
                                  </p:par>
                                  <p:par>
                                    <p:cTn id="112" presetID="6" presetClass="emph" presetSubtype="0" autoRev="1" fill="hold" nodeType="withEffect">
                                      <p:stCondLst>
                                        <p:cond delay="2850"/>
                                      </p:stCondLst>
                                      <p:childTnLst>
                                        <p:animScale>
                                          <p:cBhvr>
                                            <p:cTn id="113" dur="150" fill="hold"/>
                                            <p:tgtEl>
                                              <p:spTgt spid="420"/>
                                            </p:tgtEl>
                                          </p:cBhvr>
                                          <p:by x="110000" y="110000"/>
                                        </p:animScale>
                                      </p:childTnLst>
                                    </p:cTn>
                                  </p:par>
                                  <p:par>
                                    <p:cTn id="114" presetID="23" presetClass="entr" presetSubtype="16" fill="hold" grpId="0" nodeType="withEffect">
                                      <p:stCondLst>
                                        <p:cond delay="2500"/>
                                      </p:stCondLst>
                                      <p:childTnLst>
                                        <p:set>
                                          <p:cBhvr>
                                            <p:cTn id="115" dur="1" fill="hold">
                                              <p:stCondLst>
                                                <p:cond delay="0"/>
                                              </p:stCondLst>
                                            </p:cTn>
                                            <p:tgtEl>
                                              <p:spTgt spid="317"/>
                                            </p:tgtEl>
                                            <p:attrNameLst>
                                              <p:attrName>style.visibility</p:attrName>
                                            </p:attrNameLst>
                                          </p:cBhvr>
                                          <p:to>
                                            <p:strVal val="visible"/>
                                          </p:to>
                                        </p:set>
                                        <p:anim calcmode="lin" valueType="num">
                                          <p:cBhvr>
                                            <p:cTn id="116" dur="250" fill="hold"/>
                                            <p:tgtEl>
                                              <p:spTgt spid="317"/>
                                            </p:tgtEl>
                                            <p:attrNameLst>
                                              <p:attrName>ppt_w</p:attrName>
                                            </p:attrNameLst>
                                          </p:cBhvr>
                                          <p:tavLst>
                                            <p:tav tm="0">
                                              <p:val>
                                                <p:fltVal val="0"/>
                                              </p:val>
                                            </p:tav>
                                            <p:tav tm="100000">
                                              <p:val>
                                                <p:strVal val="#ppt_w"/>
                                              </p:val>
                                            </p:tav>
                                          </p:tavLst>
                                        </p:anim>
                                        <p:anim calcmode="lin" valueType="num">
                                          <p:cBhvr>
                                            <p:cTn id="117" dur="250" fill="hold"/>
                                            <p:tgtEl>
                                              <p:spTgt spid="317"/>
                                            </p:tgtEl>
                                            <p:attrNameLst>
                                              <p:attrName>ppt_h</p:attrName>
                                            </p:attrNameLst>
                                          </p:cBhvr>
                                          <p:tavLst>
                                            <p:tav tm="0">
                                              <p:val>
                                                <p:fltVal val="0"/>
                                              </p:val>
                                            </p:tav>
                                            <p:tav tm="100000">
                                              <p:val>
                                                <p:strVal val="#ppt_h"/>
                                              </p:val>
                                            </p:tav>
                                          </p:tavLst>
                                        </p:anim>
                                      </p:childTnLst>
                                    </p:cTn>
                                  </p:par>
                                  <p:par>
                                    <p:cTn id="118" presetID="6" presetClass="emph" presetSubtype="0" autoRev="1" fill="hold" grpId="1" nodeType="withEffect">
                                      <p:stCondLst>
                                        <p:cond delay="2750"/>
                                      </p:stCondLst>
                                      <p:childTnLst>
                                        <p:animScale>
                                          <p:cBhvr>
                                            <p:cTn id="119" dur="150" fill="hold"/>
                                            <p:tgtEl>
                                              <p:spTgt spid="317"/>
                                            </p:tgtEl>
                                          </p:cBhvr>
                                          <p:by x="110000" y="110000"/>
                                        </p:animScale>
                                      </p:childTnLst>
                                    </p:cTn>
                                  </p:par>
                                  <p:par>
                                    <p:cTn id="120" presetID="23" presetClass="entr" presetSubtype="16" fill="hold" nodeType="withEffect">
                                      <p:stCondLst>
                                        <p:cond delay="2500"/>
                                      </p:stCondLst>
                                      <p:childTnLst>
                                        <p:set>
                                          <p:cBhvr>
                                            <p:cTn id="121" dur="1" fill="hold">
                                              <p:stCondLst>
                                                <p:cond delay="0"/>
                                              </p:stCondLst>
                                            </p:cTn>
                                            <p:tgtEl>
                                              <p:spTgt spid="357"/>
                                            </p:tgtEl>
                                            <p:attrNameLst>
                                              <p:attrName>style.visibility</p:attrName>
                                            </p:attrNameLst>
                                          </p:cBhvr>
                                          <p:to>
                                            <p:strVal val="visible"/>
                                          </p:to>
                                        </p:set>
                                        <p:anim calcmode="lin" valueType="num">
                                          <p:cBhvr>
                                            <p:cTn id="122" dur="250" fill="hold"/>
                                            <p:tgtEl>
                                              <p:spTgt spid="357"/>
                                            </p:tgtEl>
                                            <p:attrNameLst>
                                              <p:attrName>ppt_w</p:attrName>
                                            </p:attrNameLst>
                                          </p:cBhvr>
                                          <p:tavLst>
                                            <p:tav tm="0">
                                              <p:val>
                                                <p:fltVal val="0"/>
                                              </p:val>
                                            </p:tav>
                                            <p:tav tm="100000">
                                              <p:val>
                                                <p:strVal val="#ppt_w"/>
                                              </p:val>
                                            </p:tav>
                                          </p:tavLst>
                                        </p:anim>
                                        <p:anim calcmode="lin" valueType="num">
                                          <p:cBhvr>
                                            <p:cTn id="123" dur="250" fill="hold"/>
                                            <p:tgtEl>
                                              <p:spTgt spid="357"/>
                                            </p:tgtEl>
                                            <p:attrNameLst>
                                              <p:attrName>ppt_h</p:attrName>
                                            </p:attrNameLst>
                                          </p:cBhvr>
                                          <p:tavLst>
                                            <p:tav tm="0">
                                              <p:val>
                                                <p:fltVal val="0"/>
                                              </p:val>
                                            </p:tav>
                                            <p:tav tm="100000">
                                              <p:val>
                                                <p:strVal val="#ppt_h"/>
                                              </p:val>
                                            </p:tav>
                                          </p:tavLst>
                                        </p:anim>
                                      </p:childTnLst>
                                    </p:cTn>
                                  </p:par>
                                  <p:par>
                                    <p:cTn id="124" presetID="6" presetClass="emph" presetSubtype="0" autoRev="1" fill="hold" nodeType="withEffect">
                                      <p:stCondLst>
                                        <p:cond delay="2750"/>
                                      </p:stCondLst>
                                      <p:childTnLst>
                                        <p:animScale>
                                          <p:cBhvr>
                                            <p:cTn id="125" dur="150" fill="hold"/>
                                            <p:tgtEl>
                                              <p:spTgt spid="357"/>
                                            </p:tgtEl>
                                          </p:cBhvr>
                                          <p:by x="110000" y="110000"/>
                                        </p:animScale>
                                      </p:childTnLst>
                                    </p:cTn>
                                  </p:par>
                                  <p:par>
                                    <p:cTn id="126" presetID="23" presetClass="entr" presetSubtype="16" fill="hold" nodeType="withEffect">
                                      <p:stCondLst>
                                        <p:cond delay="2700"/>
                                      </p:stCondLst>
                                      <p:childTnLst>
                                        <p:set>
                                          <p:cBhvr>
                                            <p:cTn id="127" dur="1" fill="hold">
                                              <p:stCondLst>
                                                <p:cond delay="0"/>
                                              </p:stCondLst>
                                            </p:cTn>
                                            <p:tgtEl>
                                              <p:spTgt spid="292"/>
                                            </p:tgtEl>
                                            <p:attrNameLst>
                                              <p:attrName>style.visibility</p:attrName>
                                            </p:attrNameLst>
                                          </p:cBhvr>
                                          <p:to>
                                            <p:strVal val="visible"/>
                                          </p:to>
                                        </p:set>
                                        <p:anim calcmode="lin" valueType="num">
                                          <p:cBhvr>
                                            <p:cTn id="128" dur="250" fill="hold"/>
                                            <p:tgtEl>
                                              <p:spTgt spid="292"/>
                                            </p:tgtEl>
                                            <p:attrNameLst>
                                              <p:attrName>ppt_w</p:attrName>
                                            </p:attrNameLst>
                                          </p:cBhvr>
                                          <p:tavLst>
                                            <p:tav tm="0">
                                              <p:val>
                                                <p:fltVal val="0"/>
                                              </p:val>
                                            </p:tav>
                                            <p:tav tm="100000">
                                              <p:val>
                                                <p:strVal val="#ppt_w"/>
                                              </p:val>
                                            </p:tav>
                                          </p:tavLst>
                                        </p:anim>
                                        <p:anim calcmode="lin" valueType="num">
                                          <p:cBhvr>
                                            <p:cTn id="129" dur="250" fill="hold"/>
                                            <p:tgtEl>
                                              <p:spTgt spid="292"/>
                                            </p:tgtEl>
                                            <p:attrNameLst>
                                              <p:attrName>ppt_h</p:attrName>
                                            </p:attrNameLst>
                                          </p:cBhvr>
                                          <p:tavLst>
                                            <p:tav tm="0">
                                              <p:val>
                                                <p:fltVal val="0"/>
                                              </p:val>
                                            </p:tav>
                                            <p:tav tm="100000">
                                              <p:val>
                                                <p:strVal val="#ppt_h"/>
                                              </p:val>
                                            </p:tav>
                                          </p:tavLst>
                                        </p:anim>
                                      </p:childTnLst>
                                    </p:cTn>
                                  </p:par>
                                  <p:par>
                                    <p:cTn id="130" presetID="6" presetClass="emph" presetSubtype="0" autoRev="1" fill="hold" nodeType="withEffect">
                                      <p:stCondLst>
                                        <p:cond delay="2950"/>
                                      </p:stCondLst>
                                      <p:childTnLst>
                                        <p:animScale>
                                          <p:cBhvr>
                                            <p:cTn id="131" dur="150" fill="hold"/>
                                            <p:tgtEl>
                                              <p:spTgt spid="292"/>
                                            </p:tgtEl>
                                          </p:cBhvr>
                                          <p:by x="110000" y="110000"/>
                                        </p:animScale>
                                      </p:childTnLst>
                                    </p:cTn>
                                  </p:par>
                                  <p:par>
                                    <p:cTn id="132" presetID="23" presetClass="entr" presetSubtype="16" fill="hold" grpId="0" nodeType="withEffect">
                                      <p:stCondLst>
                                        <p:cond delay="2000"/>
                                      </p:stCondLst>
                                      <p:childTnLst>
                                        <p:set>
                                          <p:cBhvr>
                                            <p:cTn id="133" dur="1" fill="hold">
                                              <p:stCondLst>
                                                <p:cond delay="0"/>
                                              </p:stCondLst>
                                            </p:cTn>
                                            <p:tgtEl>
                                              <p:spTgt spid="429"/>
                                            </p:tgtEl>
                                            <p:attrNameLst>
                                              <p:attrName>style.visibility</p:attrName>
                                            </p:attrNameLst>
                                          </p:cBhvr>
                                          <p:to>
                                            <p:strVal val="visible"/>
                                          </p:to>
                                        </p:set>
                                        <p:anim calcmode="lin" valueType="num">
                                          <p:cBhvr>
                                            <p:cTn id="134" dur="250" fill="hold"/>
                                            <p:tgtEl>
                                              <p:spTgt spid="429"/>
                                            </p:tgtEl>
                                            <p:attrNameLst>
                                              <p:attrName>ppt_w</p:attrName>
                                            </p:attrNameLst>
                                          </p:cBhvr>
                                          <p:tavLst>
                                            <p:tav tm="0">
                                              <p:val>
                                                <p:fltVal val="0"/>
                                              </p:val>
                                            </p:tav>
                                            <p:tav tm="100000">
                                              <p:val>
                                                <p:strVal val="#ppt_w"/>
                                              </p:val>
                                            </p:tav>
                                          </p:tavLst>
                                        </p:anim>
                                        <p:anim calcmode="lin" valueType="num">
                                          <p:cBhvr>
                                            <p:cTn id="135" dur="250" fill="hold"/>
                                            <p:tgtEl>
                                              <p:spTgt spid="429"/>
                                            </p:tgtEl>
                                            <p:attrNameLst>
                                              <p:attrName>ppt_h</p:attrName>
                                            </p:attrNameLst>
                                          </p:cBhvr>
                                          <p:tavLst>
                                            <p:tav tm="0">
                                              <p:val>
                                                <p:fltVal val="0"/>
                                              </p:val>
                                            </p:tav>
                                            <p:tav tm="100000">
                                              <p:val>
                                                <p:strVal val="#ppt_h"/>
                                              </p:val>
                                            </p:tav>
                                          </p:tavLst>
                                        </p:anim>
                                      </p:childTnLst>
                                    </p:cTn>
                                  </p:par>
                                  <p:par>
                                    <p:cTn id="136" presetID="6" presetClass="emph" presetSubtype="0" autoRev="1" fill="hold" grpId="1" nodeType="withEffect">
                                      <p:stCondLst>
                                        <p:cond delay="2250"/>
                                      </p:stCondLst>
                                      <p:childTnLst>
                                        <p:animScale>
                                          <p:cBhvr>
                                            <p:cTn id="137" dur="150" fill="hold"/>
                                            <p:tgtEl>
                                              <p:spTgt spid="429"/>
                                            </p:tgtEl>
                                          </p:cBhvr>
                                          <p:by x="110000" y="110000"/>
                                        </p:animScale>
                                      </p:childTnLst>
                                    </p:cTn>
                                  </p:par>
                                  <p:par>
                                    <p:cTn id="138" presetID="23" presetClass="entr" presetSubtype="16" fill="hold" nodeType="withEffect">
                                      <p:stCondLst>
                                        <p:cond delay="2500"/>
                                      </p:stCondLst>
                                      <p:childTnLst>
                                        <p:set>
                                          <p:cBhvr>
                                            <p:cTn id="139" dur="1" fill="hold">
                                              <p:stCondLst>
                                                <p:cond delay="0"/>
                                              </p:stCondLst>
                                            </p:cTn>
                                            <p:tgtEl>
                                              <p:spTgt spid="318"/>
                                            </p:tgtEl>
                                            <p:attrNameLst>
                                              <p:attrName>style.visibility</p:attrName>
                                            </p:attrNameLst>
                                          </p:cBhvr>
                                          <p:to>
                                            <p:strVal val="visible"/>
                                          </p:to>
                                        </p:set>
                                        <p:anim calcmode="lin" valueType="num">
                                          <p:cBhvr>
                                            <p:cTn id="140" dur="250" fill="hold"/>
                                            <p:tgtEl>
                                              <p:spTgt spid="318"/>
                                            </p:tgtEl>
                                            <p:attrNameLst>
                                              <p:attrName>ppt_w</p:attrName>
                                            </p:attrNameLst>
                                          </p:cBhvr>
                                          <p:tavLst>
                                            <p:tav tm="0">
                                              <p:val>
                                                <p:fltVal val="0"/>
                                              </p:val>
                                            </p:tav>
                                            <p:tav tm="100000">
                                              <p:val>
                                                <p:strVal val="#ppt_w"/>
                                              </p:val>
                                            </p:tav>
                                          </p:tavLst>
                                        </p:anim>
                                        <p:anim calcmode="lin" valueType="num">
                                          <p:cBhvr>
                                            <p:cTn id="141" dur="250" fill="hold"/>
                                            <p:tgtEl>
                                              <p:spTgt spid="318"/>
                                            </p:tgtEl>
                                            <p:attrNameLst>
                                              <p:attrName>ppt_h</p:attrName>
                                            </p:attrNameLst>
                                          </p:cBhvr>
                                          <p:tavLst>
                                            <p:tav tm="0">
                                              <p:val>
                                                <p:fltVal val="0"/>
                                              </p:val>
                                            </p:tav>
                                            <p:tav tm="100000">
                                              <p:val>
                                                <p:strVal val="#ppt_h"/>
                                              </p:val>
                                            </p:tav>
                                          </p:tavLst>
                                        </p:anim>
                                      </p:childTnLst>
                                    </p:cTn>
                                  </p:par>
                                  <p:par>
                                    <p:cTn id="142" presetID="6" presetClass="emph" presetSubtype="0" autoRev="1" fill="hold" nodeType="withEffect">
                                      <p:stCondLst>
                                        <p:cond delay="2750"/>
                                      </p:stCondLst>
                                      <p:childTnLst>
                                        <p:animScale>
                                          <p:cBhvr>
                                            <p:cTn id="143" dur="150" fill="hold"/>
                                            <p:tgtEl>
                                              <p:spTgt spid="318"/>
                                            </p:tgtEl>
                                          </p:cBhvr>
                                          <p:by x="110000" y="110000"/>
                                        </p:animScale>
                                      </p:childTnLst>
                                    </p:cTn>
                                  </p:par>
                                  <p:par>
                                    <p:cTn id="144" presetID="23" presetClass="entr" presetSubtype="16" fill="hold" nodeType="withEffect">
                                      <p:stCondLst>
                                        <p:cond delay="2600"/>
                                      </p:stCondLst>
                                      <p:childTnLst>
                                        <p:set>
                                          <p:cBhvr>
                                            <p:cTn id="145" dur="1" fill="hold">
                                              <p:stCondLst>
                                                <p:cond delay="0"/>
                                              </p:stCondLst>
                                            </p:cTn>
                                            <p:tgtEl>
                                              <p:spTgt spid="326"/>
                                            </p:tgtEl>
                                            <p:attrNameLst>
                                              <p:attrName>style.visibility</p:attrName>
                                            </p:attrNameLst>
                                          </p:cBhvr>
                                          <p:to>
                                            <p:strVal val="visible"/>
                                          </p:to>
                                        </p:set>
                                        <p:anim calcmode="lin" valueType="num">
                                          <p:cBhvr>
                                            <p:cTn id="146" dur="250" fill="hold"/>
                                            <p:tgtEl>
                                              <p:spTgt spid="326"/>
                                            </p:tgtEl>
                                            <p:attrNameLst>
                                              <p:attrName>ppt_w</p:attrName>
                                            </p:attrNameLst>
                                          </p:cBhvr>
                                          <p:tavLst>
                                            <p:tav tm="0">
                                              <p:val>
                                                <p:fltVal val="0"/>
                                              </p:val>
                                            </p:tav>
                                            <p:tav tm="100000">
                                              <p:val>
                                                <p:strVal val="#ppt_w"/>
                                              </p:val>
                                            </p:tav>
                                          </p:tavLst>
                                        </p:anim>
                                        <p:anim calcmode="lin" valueType="num">
                                          <p:cBhvr>
                                            <p:cTn id="147" dur="250" fill="hold"/>
                                            <p:tgtEl>
                                              <p:spTgt spid="326"/>
                                            </p:tgtEl>
                                            <p:attrNameLst>
                                              <p:attrName>ppt_h</p:attrName>
                                            </p:attrNameLst>
                                          </p:cBhvr>
                                          <p:tavLst>
                                            <p:tav tm="0">
                                              <p:val>
                                                <p:fltVal val="0"/>
                                              </p:val>
                                            </p:tav>
                                            <p:tav tm="100000">
                                              <p:val>
                                                <p:strVal val="#ppt_h"/>
                                              </p:val>
                                            </p:tav>
                                          </p:tavLst>
                                        </p:anim>
                                      </p:childTnLst>
                                    </p:cTn>
                                  </p:par>
                                  <p:par>
                                    <p:cTn id="148" presetID="6" presetClass="emph" presetSubtype="0" autoRev="1" fill="hold" nodeType="withEffect">
                                      <p:stCondLst>
                                        <p:cond delay="2850"/>
                                      </p:stCondLst>
                                      <p:childTnLst>
                                        <p:animScale>
                                          <p:cBhvr>
                                            <p:cTn id="149" dur="150" fill="hold"/>
                                            <p:tgtEl>
                                              <p:spTgt spid="326"/>
                                            </p:tgtEl>
                                          </p:cBhvr>
                                          <p:by x="110000" y="110000"/>
                                        </p:animScale>
                                      </p:childTnLst>
                                    </p:cTn>
                                  </p:par>
                                  <p:par>
                                    <p:cTn id="150" presetID="23" presetClass="entr" presetSubtype="16" fill="hold" grpId="0" nodeType="withEffect">
                                      <p:stCondLst>
                                        <p:cond delay="2700"/>
                                      </p:stCondLst>
                                      <p:childTnLst>
                                        <p:set>
                                          <p:cBhvr>
                                            <p:cTn id="151" dur="1" fill="hold">
                                              <p:stCondLst>
                                                <p:cond delay="0"/>
                                              </p:stCondLst>
                                            </p:cTn>
                                            <p:tgtEl>
                                              <p:spTgt spid="325"/>
                                            </p:tgtEl>
                                            <p:attrNameLst>
                                              <p:attrName>style.visibility</p:attrName>
                                            </p:attrNameLst>
                                          </p:cBhvr>
                                          <p:to>
                                            <p:strVal val="visible"/>
                                          </p:to>
                                        </p:set>
                                        <p:anim calcmode="lin" valueType="num">
                                          <p:cBhvr>
                                            <p:cTn id="152" dur="250" fill="hold"/>
                                            <p:tgtEl>
                                              <p:spTgt spid="325"/>
                                            </p:tgtEl>
                                            <p:attrNameLst>
                                              <p:attrName>ppt_w</p:attrName>
                                            </p:attrNameLst>
                                          </p:cBhvr>
                                          <p:tavLst>
                                            <p:tav tm="0">
                                              <p:val>
                                                <p:fltVal val="0"/>
                                              </p:val>
                                            </p:tav>
                                            <p:tav tm="100000">
                                              <p:val>
                                                <p:strVal val="#ppt_w"/>
                                              </p:val>
                                            </p:tav>
                                          </p:tavLst>
                                        </p:anim>
                                        <p:anim calcmode="lin" valueType="num">
                                          <p:cBhvr>
                                            <p:cTn id="153" dur="250" fill="hold"/>
                                            <p:tgtEl>
                                              <p:spTgt spid="325"/>
                                            </p:tgtEl>
                                            <p:attrNameLst>
                                              <p:attrName>ppt_h</p:attrName>
                                            </p:attrNameLst>
                                          </p:cBhvr>
                                          <p:tavLst>
                                            <p:tav tm="0">
                                              <p:val>
                                                <p:fltVal val="0"/>
                                              </p:val>
                                            </p:tav>
                                            <p:tav tm="100000">
                                              <p:val>
                                                <p:strVal val="#ppt_h"/>
                                              </p:val>
                                            </p:tav>
                                          </p:tavLst>
                                        </p:anim>
                                      </p:childTnLst>
                                    </p:cTn>
                                  </p:par>
                                  <p:par>
                                    <p:cTn id="154" presetID="6" presetClass="emph" presetSubtype="0" autoRev="1" fill="hold" grpId="1" nodeType="withEffect">
                                      <p:stCondLst>
                                        <p:cond delay="2950"/>
                                      </p:stCondLst>
                                      <p:childTnLst>
                                        <p:animScale>
                                          <p:cBhvr>
                                            <p:cTn id="155" dur="150" fill="hold"/>
                                            <p:tgtEl>
                                              <p:spTgt spid="325"/>
                                            </p:tgtEl>
                                          </p:cBhvr>
                                          <p:by x="110000" y="110000"/>
                                        </p:animScale>
                                      </p:childTnLst>
                                    </p:cTn>
                                  </p:par>
                                  <p:par>
                                    <p:cTn id="156" presetID="23" presetClass="entr" presetSubtype="16" fill="hold" grpId="0" nodeType="withEffect">
                                      <p:stCondLst>
                                        <p:cond delay="2500"/>
                                      </p:stCondLst>
                                      <p:childTnLst>
                                        <p:set>
                                          <p:cBhvr>
                                            <p:cTn id="157" dur="1" fill="hold">
                                              <p:stCondLst>
                                                <p:cond delay="0"/>
                                              </p:stCondLst>
                                            </p:cTn>
                                            <p:tgtEl>
                                              <p:spTgt spid="430"/>
                                            </p:tgtEl>
                                            <p:attrNameLst>
                                              <p:attrName>style.visibility</p:attrName>
                                            </p:attrNameLst>
                                          </p:cBhvr>
                                          <p:to>
                                            <p:strVal val="visible"/>
                                          </p:to>
                                        </p:set>
                                        <p:anim calcmode="lin" valueType="num">
                                          <p:cBhvr>
                                            <p:cTn id="158" dur="250" fill="hold"/>
                                            <p:tgtEl>
                                              <p:spTgt spid="430"/>
                                            </p:tgtEl>
                                            <p:attrNameLst>
                                              <p:attrName>ppt_w</p:attrName>
                                            </p:attrNameLst>
                                          </p:cBhvr>
                                          <p:tavLst>
                                            <p:tav tm="0">
                                              <p:val>
                                                <p:fltVal val="0"/>
                                              </p:val>
                                            </p:tav>
                                            <p:tav tm="100000">
                                              <p:val>
                                                <p:strVal val="#ppt_w"/>
                                              </p:val>
                                            </p:tav>
                                          </p:tavLst>
                                        </p:anim>
                                        <p:anim calcmode="lin" valueType="num">
                                          <p:cBhvr>
                                            <p:cTn id="159" dur="250" fill="hold"/>
                                            <p:tgtEl>
                                              <p:spTgt spid="430"/>
                                            </p:tgtEl>
                                            <p:attrNameLst>
                                              <p:attrName>ppt_h</p:attrName>
                                            </p:attrNameLst>
                                          </p:cBhvr>
                                          <p:tavLst>
                                            <p:tav tm="0">
                                              <p:val>
                                                <p:fltVal val="0"/>
                                              </p:val>
                                            </p:tav>
                                            <p:tav tm="100000">
                                              <p:val>
                                                <p:strVal val="#ppt_h"/>
                                              </p:val>
                                            </p:tav>
                                          </p:tavLst>
                                        </p:anim>
                                      </p:childTnLst>
                                    </p:cTn>
                                  </p:par>
                                  <p:par>
                                    <p:cTn id="160" presetID="6" presetClass="emph" presetSubtype="0" autoRev="1" fill="hold" grpId="1" nodeType="withEffect">
                                      <p:stCondLst>
                                        <p:cond delay="2750"/>
                                      </p:stCondLst>
                                      <p:childTnLst>
                                        <p:animScale>
                                          <p:cBhvr>
                                            <p:cTn id="161" dur="150" fill="hold"/>
                                            <p:tgtEl>
                                              <p:spTgt spid="430"/>
                                            </p:tgtEl>
                                          </p:cBhvr>
                                          <p:by x="110000" y="110000"/>
                                        </p:animScale>
                                      </p:childTnLst>
                                    </p:cTn>
                                  </p:par>
                                  <p:par>
                                    <p:cTn id="162" presetID="23" presetClass="entr" presetSubtype="16" fill="hold" grpId="0" nodeType="withEffect">
                                      <p:stCondLst>
                                        <p:cond delay="2000"/>
                                      </p:stCondLst>
                                      <p:childTnLst>
                                        <p:set>
                                          <p:cBhvr>
                                            <p:cTn id="163" dur="1" fill="hold">
                                              <p:stCondLst>
                                                <p:cond delay="0"/>
                                              </p:stCondLst>
                                            </p:cTn>
                                            <p:tgtEl>
                                              <p:spTgt spid="432"/>
                                            </p:tgtEl>
                                            <p:attrNameLst>
                                              <p:attrName>style.visibility</p:attrName>
                                            </p:attrNameLst>
                                          </p:cBhvr>
                                          <p:to>
                                            <p:strVal val="visible"/>
                                          </p:to>
                                        </p:set>
                                        <p:anim calcmode="lin" valueType="num">
                                          <p:cBhvr>
                                            <p:cTn id="164" dur="250" fill="hold"/>
                                            <p:tgtEl>
                                              <p:spTgt spid="432"/>
                                            </p:tgtEl>
                                            <p:attrNameLst>
                                              <p:attrName>ppt_w</p:attrName>
                                            </p:attrNameLst>
                                          </p:cBhvr>
                                          <p:tavLst>
                                            <p:tav tm="0">
                                              <p:val>
                                                <p:fltVal val="0"/>
                                              </p:val>
                                            </p:tav>
                                            <p:tav tm="100000">
                                              <p:val>
                                                <p:strVal val="#ppt_w"/>
                                              </p:val>
                                            </p:tav>
                                          </p:tavLst>
                                        </p:anim>
                                        <p:anim calcmode="lin" valueType="num">
                                          <p:cBhvr>
                                            <p:cTn id="165" dur="250" fill="hold"/>
                                            <p:tgtEl>
                                              <p:spTgt spid="432"/>
                                            </p:tgtEl>
                                            <p:attrNameLst>
                                              <p:attrName>ppt_h</p:attrName>
                                            </p:attrNameLst>
                                          </p:cBhvr>
                                          <p:tavLst>
                                            <p:tav tm="0">
                                              <p:val>
                                                <p:fltVal val="0"/>
                                              </p:val>
                                            </p:tav>
                                            <p:tav tm="100000">
                                              <p:val>
                                                <p:strVal val="#ppt_h"/>
                                              </p:val>
                                            </p:tav>
                                          </p:tavLst>
                                        </p:anim>
                                      </p:childTnLst>
                                    </p:cTn>
                                  </p:par>
                                  <p:par>
                                    <p:cTn id="166" presetID="6" presetClass="emph" presetSubtype="0" autoRev="1" fill="hold" grpId="1" nodeType="withEffect">
                                      <p:stCondLst>
                                        <p:cond delay="2250"/>
                                      </p:stCondLst>
                                      <p:childTnLst>
                                        <p:animScale>
                                          <p:cBhvr>
                                            <p:cTn id="167" dur="150" fill="hold"/>
                                            <p:tgtEl>
                                              <p:spTgt spid="432"/>
                                            </p:tgtEl>
                                          </p:cBhvr>
                                          <p:by x="110000" y="110000"/>
                                        </p:animScale>
                                      </p:childTnLst>
                                    </p:cTn>
                                  </p:par>
                                  <p:par>
                                    <p:cTn id="168" presetID="23" presetClass="entr" presetSubtype="16" fill="hold" grpId="0" nodeType="withEffect">
                                      <p:stCondLst>
                                        <p:cond delay="2700"/>
                                      </p:stCondLst>
                                      <p:childTnLst>
                                        <p:set>
                                          <p:cBhvr>
                                            <p:cTn id="169" dur="1" fill="hold">
                                              <p:stCondLst>
                                                <p:cond delay="0"/>
                                              </p:stCondLst>
                                            </p:cTn>
                                            <p:tgtEl>
                                              <p:spTgt spid="338"/>
                                            </p:tgtEl>
                                            <p:attrNameLst>
                                              <p:attrName>style.visibility</p:attrName>
                                            </p:attrNameLst>
                                          </p:cBhvr>
                                          <p:to>
                                            <p:strVal val="visible"/>
                                          </p:to>
                                        </p:set>
                                        <p:anim calcmode="lin" valueType="num">
                                          <p:cBhvr>
                                            <p:cTn id="170" dur="250" fill="hold"/>
                                            <p:tgtEl>
                                              <p:spTgt spid="338"/>
                                            </p:tgtEl>
                                            <p:attrNameLst>
                                              <p:attrName>ppt_w</p:attrName>
                                            </p:attrNameLst>
                                          </p:cBhvr>
                                          <p:tavLst>
                                            <p:tav tm="0">
                                              <p:val>
                                                <p:fltVal val="0"/>
                                              </p:val>
                                            </p:tav>
                                            <p:tav tm="100000">
                                              <p:val>
                                                <p:strVal val="#ppt_w"/>
                                              </p:val>
                                            </p:tav>
                                          </p:tavLst>
                                        </p:anim>
                                        <p:anim calcmode="lin" valueType="num">
                                          <p:cBhvr>
                                            <p:cTn id="171" dur="250" fill="hold"/>
                                            <p:tgtEl>
                                              <p:spTgt spid="338"/>
                                            </p:tgtEl>
                                            <p:attrNameLst>
                                              <p:attrName>ppt_h</p:attrName>
                                            </p:attrNameLst>
                                          </p:cBhvr>
                                          <p:tavLst>
                                            <p:tav tm="0">
                                              <p:val>
                                                <p:fltVal val="0"/>
                                              </p:val>
                                            </p:tav>
                                            <p:tav tm="100000">
                                              <p:val>
                                                <p:strVal val="#ppt_h"/>
                                              </p:val>
                                            </p:tav>
                                          </p:tavLst>
                                        </p:anim>
                                      </p:childTnLst>
                                    </p:cTn>
                                  </p:par>
                                  <p:par>
                                    <p:cTn id="172" presetID="6" presetClass="emph" presetSubtype="0" autoRev="1" fill="hold" grpId="1" nodeType="withEffect">
                                      <p:stCondLst>
                                        <p:cond delay="2950"/>
                                      </p:stCondLst>
                                      <p:childTnLst>
                                        <p:animScale>
                                          <p:cBhvr>
                                            <p:cTn id="173" dur="150" fill="hold"/>
                                            <p:tgtEl>
                                              <p:spTgt spid="338"/>
                                            </p:tgtEl>
                                          </p:cBhvr>
                                          <p:by x="110000" y="110000"/>
                                        </p:animScale>
                                      </p:childTnLst>
                                    </p:cTn>
                                  </p:par>
                                  <p:par>
                                    <p:cTn id="174" presetID="23" presetClass="entr" presetSubtype="16" fill="hold" grpId="0" nodeType="withEffect">
                                      <p:stCondLst>
                                        <p:cond delay="2500"/>
                                      </p:stCondLst>
                                      <p:childTnLst>
                                        <p:set>
                                          <p:cBhvr>
                                            <p:cTn id="175" dur="1" fill="hold">
                                              <p:stCondLst>
                                                <p:cond delay="0"/>
                                              </p:stCondLst>
                                            </p:cTn>
                                            <p:tgtEl>
                                              <p:spTgt spid="339"/>
                                            </p:tgtEl>
                                            <p:attrNameLst>
                                              <p:attrName>style.visibility</p:attrName>
                                            </p:attrNameLst>
                                          </p:cBhvr>
                                          <p:to>
                                            <p:strVal val="visible"/>
                                          </p:to>
                                        </p:set>
                                        <p:anim calcmode="lin" valueType="num">
                                          <p:cBhvr>
                                            <p:cTn id="176" dur="250" fill="hold"/>
                                            <p:tgtEl>
                                              <p:spTgt spid="339"/>
                                            </p:tgtEl>
                                            <p:attrNameLst>
                                              <p:attrName>ppt_w</p:attrName>
                                            </p:attrNameLst>
                                          </p:cBhvr>
                                          <p:tavLst>
                                            <p:tav tm="0">
                                              <p:val>
                                                <p:fltVal val="0"/>
                                              </p:val>
                                            </p:tav>
                                            <p:tav tm="100000">
                                              <p:val>
                                                <p:strVal val="#ppt_w"/>
                                              </p:val>
                                            </p:tav>
                                          </p:tavLst>
                                        </p:anim>
                                        <p:anim calcmode="lin" valueType="num">
                                          <p:cBhvr>
                                            <p:cTn id="177" dur="250" fill="hold"/>
                                            <p:tgtEl>
                                              <p:spTgt spid="339"/>
                                            </p:tgtEl>
                                            <p:attrNameLst>
                                              <p:attrName>ppt_h</p:attrName>
                                            </p:attrNameLst>
                                          </p:cBhvr>
                                          <p:tavLst>
                                            <p:tav tm="0">
                                              <p:val>
                                                <p:fltVal val="0"/>
                                              </p:val>
                                            </p:tav>
                                            <p:tav tm="100000">
                                              <p:val>
                                                <p:strVal val="#ppt_h"/>
                                              </p:val>
                                            </p:tav>
                                          </p:tavLst>
                                        </p:anim>
                                      </p:childTnLst>
                                    </p:cTn>
                                  </p:par>
                                  <p:par>
                                    <p:cTn id="178" presetID="6" presetClass="emph" presetSubtype="0" autoRev="1" fill="hold" grpId="1" nodeType="withEffect">
                                      <p:stCondLst>
                                        <p:cond delay="2750"/>
                                      </p:stCondLst>
                                      <p:childTnLst>
                                        <p:animScale>
                                          <p:cBhvr>
                                            <p:cTn id="179" dur="150" fill="hold"/>
                                            <p:tgtEl>
                                              <p:spTgt spid="339"/>
                                            </p:tgtEl>
                                          </p:cBhvr>
                                          <p:by x="110000" y="110000"/>
                                        </p:animScale>
                                      </p:childTnLst>
                                    </p:cTn>
                                  </p:par>
                                  <p:par>
                                    <p:cTn id="180" presetID="23" presetClass="entr" presetSubtype="16" fill="hold" nodeType="withEffect">
                                      <p:stCondLst>
                                        <p:cond delay="2000"/>
                                      </p:stCondLst>
                                      <p:childTnLst>
                                        <p:set>
                                          <p:cBhvr>
                                            <p:cTn id="181" dur="1" fill="hold">
                                              <p:stCondLst>
                                                <p:cond delay="0"/>
                                              </p:stCondLst>
                                            </p:cTn>
                                            <p:tgtEl>
                                              <p:spTgt spid="295"/>
                                            </p:tgtEl>
                                            <p:attrNameLst>
                                              <p:attrName>style.visibility</p:attrName>
                                            </p:attrNameLst>
                                          </p:cBhvr>
                                          <p:to>
                                            <p:strVal val="visible"/>
                                          </p:to>
                                        </p:set>
                                        <p:anim calcmode="lin" valueType="num">
                                          <p:cBhvr>
                                            <p:cTn id="182" dur="250" fill="hold"/>
                                            <p:tgtEl>
                                              <p:spTgt spid="295"/>
                                            </p:tgtEl>
                                            <p:attrNameLst>
                                              <p:attrName>ppt_w</p:attrName>
                                            </p:attrNameLst>
                                          </p:cBhvr>
                                          <p:tavLst>
                                            <p:tav tm="0">
                                              <p:val>
                                                <p:fltVal val="0"/>
                                              </p:val>
                                            </p:tav>
                                            <p:tav tm="100000">
                                              <p:val>
                                                <p:strVal val="#ppt_w"/>
                                              </p:val>
                                            </p:tav>
                                          </p:tavLst>
                                        </p:anim>
                                        <p:anim calcmode="lin" valueType="num">
                                          <p:cBhvr>
                                            <p:cTn id="183" dur="250" fill="hold"/>
                                            <p:tgtEl>
                                              <p:spTgt spid="295"/>
                                            </p:tgtEl>
                                            <p:attrNameLst>
                                              <p:attrName>ppt_h</p:attrName>
                                            </p:attrNameLst>
                                          </p:cBhvr>
                                          <p:tavLst>
                                            <p:tav tm="0">
                                              <p:val>
                                                <p:fltVal val="0"/>
                                              </p:val>
                                            </p:tav>
                                            <p:tav tm="100000">
                                              <p:val>
                                                <p:strVal val="#ppt_h"/>
                                              </p:val>
                                            </p:tav>
                                          </p:tavLst>
                                        </p:anim>
                                      </p:childTnLst>
                                    </p:cTn>
                                  </p:par>
                                  <p:par>
                                    <p:cTn id="184" presetID="6" presetClass="emph" presetSubtype="0" autoRev="1" fill="hold" nodeType="withEffect">
                                      <p:stCondLst>
                                        <p:cond delay="2250"/>
                                      </p:stCondLst>
                                      <p:childTnLst>
                                        <p:animScale>
                                          <p:cBhvr>
                                            <p:cTn id="185" dur="150" fill="hold"/>
                                            <p:tgtEl>
                                              <p:spTgt spid="295"/>
                                            </p:tgtEl>
                                          </p:cBhvr>
                                          <p:by x="110000" y="110000"/>
                                        </p:animScale>
                                      </p:childTnLst>
                                    </p:cTn>
                                  </p:par>
                                  <p:par>
                                    <p:cTn id="186" presetID="23" presetClass="entr" presetSubtype="16" fill="hold" grpId="0" nodeType="withEffect">
                                      <p:stCondLst>
                                        <p:cond delay="2000"/>
                                      </p:stCondLst>
                                      <p:childTnLst>
                                        <p:set>
                                          <p:cBhvr>
                                            <p:cTn id="187" dur="1" fill="hold">
                                              <p:stCondLst>
                                                <p:cond delay="0"/>
                                              </p:stCondLst>
                                            </p:cTn>
                                            <p:tgtEl>
                                              <p:spTgt spid="456"/>
                                            </p:tgtEl>
                                            <p:attrNameLst>
                                              <p:attrName>style.visibility</p:attrName>
                                            </p:attrNameLst>
                                          </p:cBhvr>
                                          <p:to>
                                            <p:strVal val="visible"/>
                                          </p:to>
                                        </p:set>
                                        <p:anim calcmode="lin" valueType="num">
                                          <p:cBhvr>
                                            <p:cTn id="188" dur="250" fill="hold"/>
                                            <p:tgtEl>
                                              <p:spTgt spid="456"/>
                                            </p:tgtEl>
                                            <p:attrNameLst>
                                              <p:attrName>ppt_w</p:attrName>
                                            </p:attrNameLst>
                                          </p:cBhvr>
                                          <p:tavLst>
                                            <p:tav tm="0">
                                              <p:val>
                                                <p:fltVal val="0"/>
                                              </p:val>
                                            </p:tav>
                                            <p:tav tm="100000">
                                              <p:val>
                                                <p:strVal val="#ppt_w"/>
                                              </p:val>
                                            </p:tav>
                                          </p:tavLst>
                                        </p:anim>
                                        <p:anim calcmode="lin" valueType="num">
                                          <p:cBhvr>
                                            <p:cTn id="189" dur="250" fill="hold"/>
                                            <p:tgtEl>
                                              <p:spTgt spid="456"/>
                                            </p:tgtEl>
                                            <p:attrNameLst>
                                              <p:attrName>ppt_h</p:attrName>
                                            </p:attrNameLst>
                                          </p:cBhvr>
                                          <p:tavLst>
                                            <p:tav tm="0">
                                              <p:val>
                                                <p:fltVal val="0"/>
                                              </p:val>
                                            </p:tav>
                                            <p:tav tm="100000">
                                              <p:val>
                                                <p:strVal val="#ppt_h"/>
                                              </p:val>
                                            </p:tav>
                                          </p:tavLst>
                                        </p:anim>
                                      </p:childTnLst>
                                    </p:cTn>
                                  </p:par>
                                  <p:par>
                                    <p:cTn id="190" presetID="6" presetClass="emph" presetSubtype="0" autoRev="1" fill="hold" grpId="1" nodeType="withEffect">
                                      <p:stCondLst>
                                        <p:cond delay="2250"/>
                                      </p:stCondLst>
                                      <p:childTnLst>
                                        <p:animScale>
                                          <p:cBhvr>
                                            <p:cTn id="191" dur="150" fill="hold"/>
                                            <p:tgtEl>
                                              <p:spTgt spid="456"/>
                                            </p:tgtEl>
                                          </p:cBhvr>
                                          <p:by x="110000" y="110000"/>
                                        </p:animScale>
                                      </p:childTnLst>
                                    </p:cTn>
                                  </p:par>
                                  <p:par>
                                    <p:cTn id="192" presetID="23" presetClass="entr" presetSubtype="16" fill="hold" nodeType="withEffect">
                                      <p:stCondLst>
                                        <p:cond delay="2500"/>
                                      </p:stCondLst>
                                      <p:childTnLst>
                                        <p:set>
                                          <p:cBhvr>
                                            <p:cTn id="193" dur="1" fill="hold">
                                              <p:stCondLst>
                                                <p:cond delay="0"/>
                                              </p:stCondLst>
                                            </p:cTn>
                                            <p:tgtEl>
                                              <p:spTgt spid="440"/>
                                            </p:tgtEl>
                                            <p:attrNameLst>
                                              <p:attrName>style.visibility</p:attrName>
                                            </p:attrNameLst>
                                          </p:cBhvr>
                                          <p:to>
                                            <p:strVal val="visible"/>
                                          </p:to>
                                        </p:set>
                                        <p:anim calcmode="lin" valueType="num">
                                          <p:cBhvr>
                                            <p:cTn id="194" dur="250" fill="hold"/>
                                            <p:tgtEl>
                                              <p:spTgt spid="440"/>
                                            </p:tgtEl>
                                            <p:attrNameLst>
                                              <p:attrName>ppt_w</p:attrName>
                                            </p:attrNameLst>
                                          </p:cBhvr>
                                          <p:tavLst>
                                            <p:tav tm="0">
                                              <p:val>
                                                <p:fltVal val="0"/>
                                              </p:val>
                                            </p:tav>
                                            <p:tav tm="100000">
                                              <p:val>
                                                <p:strVal val="#ppt_w"/>
                                              </p:val>
                                            </p:tav>
                                          </p:tavLst>
                                        </p:anim>
                                        <p:anim calcmode="lin" valueType="num">
                                          <p:cBhvr>
                                            <p:cTn id="195" dur="250" fill="hold"/>
                                            <p:tgtEl>
                                              <p:spTgt spid="440"/>
                                            </p:tgtEl>
                                            <p:attrNameLst>
                                              <p:attrName>ppt_h</p:attrName>
                                            </p:attrNameLst>
                                          </p:cBhvr>
                                          <p:tavLst>
                                            <p:tav tm="0">
                                              <p:val>
                                                <p:fltVal val="0"/>
                                              </p:val>
                                            </p:tav>
                                            <p:tav tm="100000">
                                              <p:val>
                                                <p:strVal val="#ppt_h"/>
                                              </p:val>
                                            </p:tav>
                                          </p:tavLst>
                                        </p:anim>
                                      </p:childTnLst>
                                    </p:cTn>
                                  </p:par>
                                  <p:par>
                                    <p:cTn id="196" presetID="6" presetClass="emph" presetSubtype="0" autoRev="1" fill="hold" nodeType="withEffect">
                                      <p:stCondLst>
                                        <p:cond delay="2750"/>
                                      </p:stCondLst>
                                      <p:childTnLst>
                                        <p:animScale>
                                          <p:cBhvr>
                                            <p:cTn id="197" dur="150" fill="hold"/>
                                            <p:tgtEl>
                                              <p:spTgt spid="440"/>
                                            </p:tgtEl>
                                          </p:cBhvr>
                                          <p:by x="110000" y="110000"/>
                                        </p:animScale>
                                      </p:childTnLst>
                                    </p:cTn>
                                  </p:par>
                                  <p:par>
                                    <p:cTn id="198" presetID="23" presetClass="entr" presetSubtype="16" fill="hold" nodeType="withEffect">
                                      <p:stCondLst>
                                        <p:cond delay="2000"/>
                                      </p:stCondLst>
                                      <p:childTnLst>
                                        <p:set>
                                          <p:cBhvr>
                                            <p:cTn id="199" dur="1" fill="hold">
                                              <p:stCondLst>
                                                <p:cond delay="0"/>
                                              </p:stCondLst>
                                            </p:cTn>
                                            <p:tgtEl>
                                              <p:spTgt spid="433"/>
                                            </p:tgtEl>
                                            <p:attrNameLst>
                                              <p:attrName>style.visibility</p:attrName>
                                            </p:attrNameLst>
                                          </p:cBhvr>
                                          <p:to>
                                            <p:strVal val="visible"/>
                                          </p:to>
                                        </p:set>
                                        <p:anim calcmode="lin" valueType="num">
                                          <p:cBhvr>
                                            <p:cTn id="200" dur="250" fill="hold"/>
                                            <p:tgtEl>
                                              <p:spTgt spid="433"/>
                                            </p:tgtEl>
                                            <p:attrNameLst>
                                              <p:attrName>ppt_w</p:attrName>
                                            </p:attrNameLst>
                                          </p:cBhvr>
                                          <p:tavLst>
                                            <p:tav tm="0">
                                              <p:val>
                                                <p:fltVal val="0"/>
                                              </p:val>
                                            </p:tav>
                                            <p:tav tm="100000">
                                              <p:val>
                                                <p:strVal val="#ppt_w"/>
                                              </p:val>
                                            </p:tav>
                                          </p:tavLst>
                                        </p:anim>
                                        <p:anim calcmode="lin" valueType="num">
                                          <p:cBhvr>
                                            <p:cTn id="201" dur="250" fill="hold"/>
                                            <p:tgtEl>
                                              <p:spTgt spid="433"/>
                                            </p:tgtEl>
                                            <p:attrNameLst>
                                              <p:attrName>ppt_h</p:attrName>
                                            </p:attrNameLst>
                                          </p:cBhvr>
                                          <p:tavLst>
                                            <p:tav tm="0">
                                              <p:val>
                                                <p:fltVal val="0"/>
                                              </p:val>
                                            </p:tav>
                                            <p:tav tm="100000">
                                              <p:val>
                                                <p:strVal val="#ppt_h"/>
                                              </p:val>
                                            </p:tav>
                                          </p:tavLst>
                                        </p:anim>
                                      </p:childTnLst>
                                    </p:cTn>
                                  </p:par>
                                  <p:par>
                                    <p:cTn id="202" presetID="6" presetClass="emph" presetSubtype="0" autoRev="1" fill="hold" nodeType="withEffect">
                                      <p:stCondLst>
                                        <p:cond delay="2250"/>
                                      </p:stCondLst>
                                      <p:childTnLst>
                                        <p:animScale>
                                          <p:cBhvr>
                                            <p:cTn id="203" dur="150" fill="hold"/>
                                            <p:tgtEl>
                                              <p:spTgt spid="433"/>
                                            </p:tgtEl>
                                          </p:cBhvr>
                                          <p:by x="110000" y="110000"/>
                                        </p:animScale>
                                      </p:childTnLst>
                                    </p:cTn>
                                  </p:par>
                                  <p:par>
                                    <p:cTn id="204" presetID="23" presetClass="entr" presetSubtype="16" fill="hold" nodeType="withEffect">
                                      <p:stCondLst>
                                        <p:cond delay="2700"/>
                                      </p:stCondLst>
                                      <p:childTnLst>
                                        <p:set>
                                          <p:cBhvr>
                                            <p:cTn id="205" dur="1" fill="hold">
                                              <p:stCondLst>
                                                <p:cond delay="0"/>
                                              </p:stCondLst>
                                            </p:cTn>
                                            <p:tgtEl>
                                              <p:spTgt spid="365"/>
                                            </p:tgtEl>
                                            <p:attrNameLst>
                                              <p:attrName>style.visibility</p:attrName>
                                            </p:attrNameLst>
                                          </p:cBhvr>
                                          <p:to>
                                            <p:strVal val="visible"/>
                                          </p:to>
                                        </p:set>
                                        <p:anim calcmode="lin" valueType="num">
                                          <p:cBhvr>
                                            <p:cTn id="206" dur="250" fill="hold"/>
                                            <p:tgtEl>
                                              <p:spTgt spid="365"/>
                                            </p:tgtEl>
                                            <p:attrNameLst>
                                              <p:attrName>ppt_w</p:attrName>
                                            </p:attrNameLst>
                                          </p:cBhvr>
                                          <p:tavLst>
                                            <p:tav tm="0">
                                              <p:val>
                                                <p:fltVal val="0"/>
                                              </p:val>
                                            </p:tav>
                                            <p:tav tm="100000">
                                              <p:val>
                                                <p:strVal val="#ppt_w"/>
                                              </p:val>
                                            </p:tav>
                                          </p:tavLst>
                                        </p:anim>
                                        <p:anim calcmode="lin" valueType="num">
                                          <p:cBhvr>
                                            <p:cTn id="207" dur="250" fill="hold"/>
                                            <p:tgtEl>
                                              <p:spTgt spid="365"/>
                                            </p:tgtEl>
                                            <p:attrNameLst>
                                              <p:attrName>ppt_h</p:attrName>
                                            </p:attrNameLst>
                                          </p:cBhvr>
                                          <p:tavLst>
                                            <p:tav tm="0">
                                              <p:val>
                                                <p:fltVal val="0"/>
                                              </p:val>
                                            </p:tav>
                                            <p:tav tm="100000">
                                              <p:val>
                                                <p:strVal val="#ppt_h"/>
                                              </p:val>
                                            </p:tav>
                                          </p:tavLst>
                                        </p:anim>
                                      </p:childTnLst>
                                    </p:cTn>
                                  </p:par>
                                  <p:par>
                                    <p:cTn id="208" presetID="6" presetClass="emph" presetSubtype="0" autoRev="1" fill="hold" nodeType="withEffect">
                                      <p:stCondLst>
                                        <p:cond delay="2950"/>
                                      </p:stCondLst>
                                      <p:childTnLst>
                                        <p:animScale>
                                          <p:cBhvr>
                                            <p:cTn id="209" dur="150" fill="hold"/>
                                            <p:tgtEl>
                                              <p:spTgt spid="365"/>
                                            </p:tgtEl>
                                          </p:cBhvr>
                                          <p:by x="110000" y="110000"/>
                                        </p:animScale>
                                      </p:childTnLst>
                                    </p:cTn>
                                  </p:par>
                                  <p:par>
                                    <p:cTn id="210" presetID="23" presetClass="entr" presetSubtype="16" fill="hold" nodeType="withEffect">
                                      <p:stCondLst>
                                        <p:cond delay="2700"/>
                                      </p:stCondLst>
                                      <p:childTnLst>
                                        <p:set>
                                          <p:cBhvr>
                                            <p:cTn id="211" dur="1" fill="hold">
                                              <p:stCondLst>
                                                <p:cond delay="0"/>
                                              </p:stCondLst>
                                            </p:cTn>
                                            <p:tgtEl>
                                              <p:spTgt spid="425"/>
                                            </p:tgtEl>
                                            <p:attrNameLst>
                                              <p:attrName>style.visibility</p:attrName>
                                            </p:attrNameLst>
                                          </p:cBhvr>
                                          <p:to>
                                            <p:strVal val="visible"/>
                                          </p:to>
                                        </p:set>
                                        <p:anim calcmode="lin" valueType="num">
                                          <p:cBhvr>
                                            <p:cTn id="212" dur="250" fill="hold"/>
                                            <p:tgtEl>
                                              <p:spTgt spid="425"/>
                                            </p:tgtEl>
                                            <p:attrNameLst>
                                              <p:attrName>ppt_w</p:attrName>
                                            </p:attrNameLst>
                                          </p:cBhvr>
                                          <p:tavLst>
                                            <p:tav tm="0">
                                              <p:val>
                                                <p:fltVal val="0"/>
                                              </p:val>
                                            </p:tav>
                                            <p:tav tm="100000">
                                              <p:val>
                                                <p:strVal val="#ppt_w"/>
                                              </p:val>
                                            </p:tav>
                                          </p:tavLst>
                                        </p:anim>
                                        <p:anim calcmode="lin" valueType="num">
                                          <p:cBhvr>
                                            <p:cTn id="213" dur="250" fill="hold"/>
                                            <p:tgtEl>
                                              <p:spTgt spid="425"/>
                                            </p:tgtEl>
                                            <p:attrNameLst>
                                              <p:attrName>ppt_h</p:attrName>
                                            </p:attrNameLst>
                                          </p:cBhvr>
                                          <p:tavLst>
                                            <p:tav tm="0">
                                              <p:val>
                                                <p:fltVal val="0"/>
                                              </p:val>
                                            </p:tav>
                                            <p:tav tm="100000">
                                              <p:val>
                                                <p:strVal val="#ppt_h"/>
                                              </p:val>
                                            </p:tav>
                                          </p:tavLst>
                                        </p:anim>
                                      </p:childTnLst>
                                    </p:cTn>
                                  </p:par>
                                  <p:par>
                                    <p:cTn id="214" presetID="6" presetClass="emph" presetSubtype="0" autoRev="1" fill="hold" nodeType="withEffect">
                                      <p:stCondLst>
                                        <p:cond delay="2950"/>
                                      </p:stCondLst>
                                      <p:childTnLst>
                                        <p:animScale>
                                          <p:cBhvr>
                                            <p:cTn id="215" dur="150" fill="hold"/>
                                            <p:tgtEl>
                                              <p:spTgt spid="425"/>
                                            </p:tgtEl>
                                          </p:cBhvr>
                                          <p:by x="110000" y="110000"/>
                                        </p:animScale>
                                      </p:childTnLst>
                                    </p:cTn>
                                  </p:par>
                                  <p:par>
                                    <p:cTn id="216" presetID="23" presetClass="entr" presetSubtype="16" fill="hold" nodeType="withEffect">
                                      <p:stCondLst>
                                        <p:cond delay="2600"/>
                                      </p:stCondLst>
                                      <p:childTnLst>
                                        <p:set>
                                          <p:cBhvr>
                                            <p:cTn id="217" dur="1" fill="hold">
                                              <p:stCondLst>
                                                <p:cond delay="0"/>
                                              </p:stCondLst>
                                            </p:cTn>
                                            <p:tgtEl>
                                              <p:spTgt spid="331"/>
                                            </p:tgtEl>
                                            <p:attrNameLst>
                                              <p:attrName>style.visibility</p:attrName>
                                            </p:attrNameLst>
                                          </p:cBhvr>
                                          <p:to>
                                            <p:strVal val="visible"/>
                                          </p:to>
                                        </p:set>
                                        <p:anim calcmode="lin" valueType="num">
                                          <p:cBhvr>
                                            <p:cTn id="218" dur="250" fill="hold"/>
                                            <p:tgtEl>
                                              <p:spTgt spid="331"/>
                                            </p:tgtEl>
                                            <p:attrNameLst>
                                              <p:attrName>ppt_w</p:attrName>
                                            </p:attrNameLst>
                                          </p:cBhvr>
                                          <p:tavLst>
                                            <p:tav tm="0">
                                              <p:val>
                                                <p:fltVal val="0"/>
                                              </p:val>
                                            </p:tav>
                                            <p:tav tm="100000">
                                              <p:val>
                                                <p:strVal val="#ppt_w"/>
                                              </p:val>
                                            </p:tav>
                                          </p:tavLst>
                                        </p:anim>
                                        <p:anim calcmode="lin" valueType="num">
                                          <p:cBhvr>
                                            <p:cTn id="219" dur="250" fill="hold"/>
                                            <p:tgtEl>
                                              <p:spTgt spid="331"/>
                                            </p:tgtEl>
                                            <p:attrNameLst>
                                              <p:attrName>ppt_h</p:attrName>
                                            </p:attrNameLst>
                                          </p:cBhvr>
                                          <p:tavLst>
                                            <p:tav tm="0">
                                              <p:val>
                                                <p:fltVal val="0"/>
                                              </p:val>
                                            </p:tav>
                                            <p:tav tm="100000">
                                              <p:val>
                                                <p:strVal val="#ppt_h"/>
                                              </p:val>
                                            </p:tav>
                                          </p:tavLst>
                                        </p:anim>
                                      </p:childTnLst>
                                    </p:cTn>
                                  </p:par>
                                  <p:par>
                                    <p:cTn id="220" presetID="6" presetClass="emph" presetSubtype="0" autoRev="1" fill="hold" nodeType="withEffect">
                                      <p:stCondLst>
                                        <p:cond delay="2850"/>
                                      </p:stCondLst>
                                      <p:childTnLst>
                                        <p:animScale>
                                          <p:cBhvr>
                                            <p:cTn id="221" dur="150" fill="hold"/>
                                            <p:tgtEl>
                                              <p:spTgt spid="331"/>
                                            </p:tgtEl>
                                          </p:cBhvr>
                                          <p:by x="110000" y="110000"/>
                                        </p:animScale>
                                      </p:childTnLst>
                                    </p:cTn>
                                  </p:par>
                                  <p:par>
                                    <p:cTn id="222" presetID="23" presetClass="entr" presetSubtype="16" fill="hold" nodeType="withEffect">
                                      <p:stCondLst>
                                        <p:cond delay="2000"/>
                                      </p:stCondLst>
                                      <p:childTnLst>
                                        <p:set>
                                          <p:cBhvr>
                                            <p:cTn id="223" dur="1" fill="hold">
                                              <p:stCondLst>
                                                <p:cond delay="0"/>
                                              </p:stCondLst>
                                            </p:cTn>
                                            <p:tgtEl>
                                              <p:spTgt spid="375"/>
                                            </p:tgtEl>
                                            <p:attrNameLst>
                                              <p:attrName>style.visibility</p:attrName>
                                            </p:attrNameLst>
                                          </p:cBhvr>
                                          <p:to>
                                            <p:strVal val="visible"/>
                                          </p:to>
                                        </p:set>
                                        <p:anim calcmode="lin" valueType="num">
                                          <p:cBhvr>
                                            <p:cTn id="224" dur="250" fill="hold"/>
                                            <p:tgtEl>
                                              <p:spTgt spid="375"/>
                                            </p:tgtEl>
                                            <p:attrNameLst>
                                              <p:attrName>ppt_w</p:attrName>
                                            </p:attrNameLst>
                                          </p:cBhvr>
                                          <p:tavLst>
                                            <p:tav tm="0">
                                              <p:val>
                                                <p:fltVal val="0"/>
                                              </p:val>
                                            </p:tav>
                                            <p:tav tm="100000">
                                              <p:val>
                                                <p:strVal val="#ppt_w"/>
                                              </p:val>
                                            </p:tav>
                                          </p:tavLst>
                                        </p:anim>
                                        <p:anim calcmode="lin" valueType="num">
                                          <p:cBhvr>
                                            <p:cTn id="225" dur="250" fill="hold"/>
                                            <p:tgtEl>
                                              <p:spTgt spid="375"/>
                                            </p:tgtEl>
                                            <p:attrNameLst>
                                              <p:attrName>ppt_h</p:attrName>
                                            </p:attrNameLst>
                                          </p:cBhvr>
                                          <p:tavLst>
                                            <p:tav tm="0">
                                              <p:val>
                                                <p:fltVal val="0"/>
                                              </p:val>
                                            </p:tav>
                                            <p:tav tm="100000">
                                              <p:val>
                                                <p:strVal val="#ppt_h"/>
                                              </p:val>
                                            </p:tav>
                                          </p:tavLst>
                                        </p:anim>
                                      </p:childTnLst>
                                    </p:cTn>
                                  </p:par>
                                  <p:par>
                                    <p:cTn id="226" presetID="6" presetClass="emph" presetSubtype="0" autoRev="1" fill="hold" nodeType="withEffect">
                                      <p:stCondLst>
                                        <p:cond delay="2250"/>
                                      </p:stCondLst>
                                      <p:childTnLst>
                                        <p:animScale>
                                          <p:cBhvr>
                                            <p:cTn id="227" dur="150" fill="hold"/>
                                            <p:tgtEl>
                                              <p:spTgt spid="375"/>
                                            </p:tgtEl>
                                          </p:cBhvr>
                                          <p:by x="110000" y="110000"/>
                                        </p:animScale>
                                      </p:childTnLst>
                                    </p:cTn>
                                  </p:par>
                                  <p:par>
                                    <p:cTn id="228" presetID="23" presetClass="entr" presetSubtype="16" fill="hold" nodeType="withEffect">
                                      <p:stCondLst>
                                        <p:cond delay="2000"/>
                                      </p:stCondLst>
                                      <p:childTnLst>
                                        <p:set>
                                          <p:cBhvr>
                                            <p:cTn id="229" dur="1" fill="hold">
                                              <p:stCondLst>
                                                <p:cond delay="0"/>
                                              </p:stCondLst>
                                            </p:cTn>
                                            <p:tgtEl>
                                              <p:spTgt spid="351"/>
                                            </p:tgtEl>
                                            <p:attrNameLst>
                                              <p:attrName>style.visibility</p:attrName>
                                            </p:attrNameLst>
                                          </p:cBhvr>
                                          <p:to>
                                            <p:strVal val="visible"/>
                                          </p:to>
                                        </p:set>
                                        <p:anim calcmode="lin" valueType="num">
                                          <p:cBhvr>
                                            <p:cTn id="230" dur="250" fill="hold"/>
                                            <p:tgtEl>
                                              <p:spTgt spid="351"/>
                                            </p:tgtEl>
                                            <p:attrNameLst>
                                              <p:attrName>ppt_w</p:attrName>
                                            </p:attrNameLst>
                                          </p:cBhvr>
                                          <p:tavLst>
                                            <p:tav tm="0">
                                              <p:val>
                                                <p:fltVal val="0"/>
                                              </p:val>
                                            </p:tav>
                                            <p:tav tm="100000">
                                              <p:val>
                                                <p:strVal val="#ppt_w"/>
                                              </p:val>
                                            </p:tav>
                                          </p:tavLst>
                                        </p:anim>
                                        <p:anim calcmode="lin" valueType="num">
                                          <p:cBhvr>
                                            <p:cTn id="231" dur="250" fill="hold"/>
                                            <p:tgtEl>
                                              <p:spTgt spid="351"/>
                                            </p:tgtEl>
                                            <p:attrNameLst>
                                              <p:attrName>ppt_h</p:attrName>
                                            </p:attrNameLst>
                                          </p:cBhvr>
                                          <p:tavLst>
                                            <p:tav tm="0">
                                              <p:val>
                                                <p:fltVal val="0"/>
                                              </p:val>
                                            </p:tav>
                                            <p:tav tm="100000">
                                              <p:val>
                                                <p:strVal val="#ppt_h"/>
                                              </p:val>
                                            </p:tav>
                                          </p:tavLst>
                                        </p:anim>
                                      </p:childTnLst>
                                    </p:cTn>
                                  </p:par>
                                  <p:par>
                                    <p:cTn id="232" presetID="6" presetClass="emph" presetSubtype="0" autoRev="1" fill="hold" nodeType="withEffect">
                                      <p:stCondLst>
                                        <p:cond delay="2250"/>
                                      </p:stCondLst>
                                      <p:childTnLst>
                                        <p:animScale>
                                          <p:cBhvr>
                                            <p:cTn id="233" dur="150" fill="hold"/>
                                            <p:tgtEl>
                                              <p:spTgt spid="351"/>
                                            </p:tgtEl>
                                          </p:cBhvr>
                                          <p:by x="110000" y="110000"/>
                                        </p:animScale>
                                      </p:childTnLst>
                                    </p:cTn>
                                  </p:par>
                                  <p:par>
                                    <p:cTn id="234" presetID="23" presetClass="entr" presetSubtype="16" fill="hold" nodeType="withEffect">
                                      <p:stCondLst>
                                        <p:cond delay="2700"/>
                                      </p:stCondLst>
                                      <p:childTnLst>
                                        <p:set>
                                          <p:cBhvr>
                                            <p:cTn id="235" dur="1" fill="hold">
                                              <p:stCondLst>
                                                <p:cond delay="0"/>
                                              </p:stCondLst>
                                            </p:cTn>
                                            <p:tgtEl>
                                              <p:spTgt spid="340"/>
                                            </p:tgtEl>
                                            <p:attrNameLst>
                                              <p:attrName>style.visibility</p:attrName>
                                            </p:attrNameLst>
                                          </p:cBhvr>
                                          <p:to>
                                            <p:strVal val="visible"/>
                                          </p:to>
                                        </p:set>
                                        <p:anim calcmode="lin" valueType="num">
                                          <p:cBhvr>
                                            <p:cTn id="236" dur="250" fill="hold"/>
                                            <p:tgtEl>
                                              <p:spTgt spid="340"/>
                                            </p:tgtEl>
                                            <p:attrNameLst>
                                              <p:attrName>ppt_w</p:attrName>
                                            </p:attrNameLst>
                                          </p:cBhvr>
                                          <p:tavLst>
                                            <p:tav tm="0">
                                              <p:val>
                                                <p:fltVal val="0"/>
                                              </p:val>
                                            </p:tav>
                                            <p:tav tm="100000">
                                              <p:val>
                                                <p:strVal val="#ppt_w"/>
                                              </p:val>
                                            </p:tav>
                                          </p:tavLst>
                                        </p:anim>
                                        <p:anim calcmode="lin" valueType="num">
                                          <p:cBhvr>
                                            <p:cTn id="237" dur="250" fill="hold"/>
                                            <p:tgtEl>
                                              <p:spTgt spid="340"/>
                                            </p:tgtEl>
                                            <p:attrNameLst>
                                              <p:attrName>ppt_h</p:attrName>
                                            </p:attrNameLst>
                                          </p:cBhvr>
                                          <p:tavLst>
                                            <p:tav tm="0">
                                              <p:val>
                                                <p:fltVal val="0"/>
                                              </p:val>
                                            </p:tav>
                                            <p:tav tm="100000">
                                              <p:val>
                                                <p:strVal val="#ppt_h"/>
                                              </p:val>
                                            </p:tav>
                                          </p:tavLst>
                                        </p:anim>
                                      </p:childTnLst>
                                    </p:cTn>
                                  </p:par>
                                  <p:par>
                                    <p:cTn id="238" presetID="6" presetClass="emph" presetSubtype="0" autoRev="1" fill="hold" nodeType="withEffect">
                                      <p:stCondLst>
                                        <p:cond delay="2950"/>
                                      </p:stCondLst>
                                      <p:childTnLst>
                                        <p:animScale>
                                          <p:cBhvr>
                                            <p:cTn id="239" dur="150" fill="hold"/>
                                            <p:tgtEl>
                                              <p:spTgt spid="340"/>
                                            </p:tgtEl>
                                          </p:cBhvr>
                                          <p:by x="110000" y="110000"/>
                                        </p:animScale>
                                      </p:childTnLst>
                                    </p:cTn>
                                  </p:par>
                                  <p:par>
                                    <p:cTn id="240" presetID="23" presetClass="entr" presetSubtype="16" fill="hold" grpId="0" nodeType="withEffect">
                                      <p:stCondLst>
                                        <p:cond delay="2000"/>
                                      </p:stCondLst>
                                      <p:childTnLst>
                                        <p:set>
                                          <p:cBhvr>
                                            <p:cTn id="241" dur="1" fill="hold">
                                              <p:stCondLst>
                                                <p:cond delay="0"/>
                                              </p:stCondLst>
                                            </p:cTn>
                                            <p:tgtEl>
                                              <p:spTgt spid="431"/>
                                            </p:tgtEl>
                                            <p:attrNameLst>
                                              <p:attrName>style.visibility</p:attrName>
                                            </p:attrNameLst>
                                          </p:cBhvr>
                                          <p:to>
                                            <p:strVal val="visible"/>
                                          </p:to>
                                        </p:set>
                                        <p:anim calcmode="lin" valueType="num">
                                          <p:cBhvr>
                                            <p:cTn id="242" dur="250" fill="hold"/>
                                            <p:tgtEl>
                                              <p:spTgt spid="431"/>
                                            </p:tgtEl>
                                            <p:attrNameLst>
                                              <p:attrName>ppt_w</p:attrName>
                                            </p:attrNameLst>
                                          </p:cBhvr>
                                          <p:tavLst>
                                            <p:tav tm="0">
                                              <p:val>
                                                <p:fltVal val="0"/>
                                              </p:val>
                                            </p:tav>
                                            <p:tav tm="100000">
                                              <p:val>
                                                <p:strVal val="#ppt_w"/>
                                              </p:val>
                                            </p:tav>
                                          </p:tavLst>
                                        </p:anim>
                                        <p:anim calcmode="lin" valueType="num">
                                          <p:cBhvr>
                                            <p:cTn id="243" dur="250" fill="hold"/>
                                            <p:tgtEl>
                                              <p:spTgt spid="431"/>
                                            </p:tgtEl>
                                            <p:attrNameLst>
                                              <p:attrName>ppt_h</p:attrName>
                                            </p:attrNameLst>
                                          </p:cBhvr>
                                          <p:tavLst>
                                            <p:tav tm="0">
                                              <p:val>
                                                <p:fltVal val="0"/>
                                              </p:val>
                                            </p:tav>
                                            <p:tav tm="100000">
                                              <p:val>
                                                <p:strVal val="#ppt_h"/>
                                              </p:val>
                                            </p:tav>
                                          </p:tavLst>
                                        </p:anim>
                                      </p:childTnLst>
                                    </p:cTn>
                                  </p:par>
                                  <p:par>
                                    <p:cTn id="244" presetID="6" presetClass="emph" presetSubtype="0" autoRev="1" fill="hold" grpId="1" nodeType="withEffect">
                                      <p:stCondLst>
                                        <p:cond delay="2250"/>
                                      </p:stCondLst>
                                      <p:childTnLst>
                                        <p:animScale>
                                          <p:cBhvr>
                                            <p:cTn id="245" dur="150" fill="hold"/>
                                            <p:tgtEl>
                                              <p:spTgt spid="431"/>
                                            </p:tgtEl>
                                          </p:cBhvr>
                                          <p:by x="110000" y="110000"/>
                                        </p:animScale>
                                      </p:childTnLst>
                                    </p:cTn>
                                  </p:par>
                                  <p:par>
                                    <p:cTn id="246" presetID="23" presetClass="entr" presetSubtype="16" fill="hold" nodeType="withEffect">
                                      <p:stCondLst>
                                        <p:cond delay="2600"/>
                                      </p:stCondLst>
                                      <p:childTnLst>
                                        <p:set>
                                          <p:cBhvr>
                                            <p:cTn id="247" dur="1" fill="hold">
                                              <p:stCondLst>
                                                <p:cond delay="0"/>
                                              </p:stCondLst>
                                            </p:cTn>
                                            <p:tgtEl>
                                              <p:spTgt spid="395"/>
                                            </p:tgtEl>
                                            <p:attrNameLst>
                                              <p:attrName>style.visibility</p:attrName>
                                            </p:attrNameLst>
                                          </p:cBhvr>
                                          <p:to>
                                            <p:strVal val="visible"/>
                                          </p:to>
                                        </p:set>
                                        <p:anim calcmode="lin" valueType="num">
                                          <p:cBhvr>
                                            <p:cTn id="248" dur="250" fill="hold"/>
                                            <p:tgtEl>
                                              <p:spTgt spid="395"/>
                                            </p:tgtEl>
                                            <p:attrNameLst>
                                              <p:attrName>ppt_w</p:attrName>
                                            </p:attrNameLst>
                                          </p:cBhvr>
                                          <p:tavLst>
                                            <p:tav tm="0">
                                              <p:val>
                                                <p:fltVal val="0"/>
                                              </p:val>
                                            </p:tav>
                                            <p:tav tm="100000">
                                              <p:val>
                                                <p:strVal val="#ppt_w"/>
                                              </p:val>
                                            </p:tav>
                                          </p:tavLst>
                                        </p:anim>
                                        <p:anim calcmode="lin" valueType="num">
                                          <p:cBhvr>
                                            <p:cTn id="249" dur="250" fill="hold"/>
                                            <p:tgtEl>
                                              <p:spTgt spid="395"/>
                                            </p:tgtEl>
                                            <p:attrNameLst>
                                              <p:attrName>ppt_h</p:attrName>
                                            </p:attrNameLst>
                                          </p:cBhvr>
                                          <p:tavLst>
                                            <p:tav tm="0">
                                              <p:val>
                                                <p:fltVal val="0"/>
                                              </p:val>
                                            </p:tav>
                                            <p:tav tm="100000">
                                              <p:val>
                                                <p:strVal val="#ppt_h"/>
                                              </p:val>
                                            </p:tav>
                                          </p:tavLst>
                                        </p:anim>
                                      </p:childTnLst>
                                    </p:cTn>
                                  </p:par>
                                  <p:par>
                                    <p:cTn id="250" presetID="6" presetClass="emph" presetSubtype="0" autoRev="1" fill="hold" nodeType="withEffect">
                                      <p:stCondLst>
                                        <p:cond delay="2850"/>
                                      </p:stCondLst>
                                      <p:childTnLst>
                                        <p:animScale>
                                          <p:cBhvr>
                                            <p:cTn id="251" dur="150" fill="hold"/>
                                            <p:tgtEl>
                                              <p:spTgt spid="395"/>
                                            </p:tgtEl>
                                          </p:cBhvr>
                                          <p:by x="110000" y="110000"/>
                                        </p:animScale>
                                      </p:childTnLst>
                                    </p:cTn>
                                  </p:par>
                                  <p:par>
                                    <p:cTn id="252" presetID="23" presetClass="entr" presetSubtype="16" fill="hold" nodeType="withEffect">
                                      <p:stCondLst>
                                        <p:cond delay="2600"/>
                                      </p:stCondLst>
                                      <p:childTnLst>
                                        <p:set>
                                          <p:cBhvr>
                                            <p:cTn id="253" dur="1" fill="hold">
                                              <p:stCondLst>
                                                <p:cond delay="0"/>
                                              </p:stCondLst>
                                            </p:cTn>
                                            <p:tgtEl>
                                              <p:spTgt spid="385"/>
                                            </p:tgtEl>
                                            <p:attrNameLst>
                                              <p:attrName>style.visibility</p:attrName>
                                            </p:attrNameLst>
                                          </p:cBhvr>
                                          <p:to>
                                            <p:strVal val="visible"/>
                                          </p:to>
                                        </p:set>
                                        <p:anim calcmode="lin" valueType="num">
                                          <p:cBhvr>
                                            <p:cTn id="254" dur="250" fill="hold"/>
                                            <p:tgtEl>
                                              <p:spTgt spid="385"/>
                                            </p:tgtEl>
                                            <p:attrNameLst>
                                              <p:attrName>ppt_w</p:attrName>
                                            </p:attrNameLst>
                                          </p:cBhvr>
                                          <p:tavLst>
                                            <p:tav tm="0">
                                              <p:val>
                                                <p:fltVal val="0"/>
                                              </p:val>
                                            </p:tav>
                                            <p:tav tm="100000">
                                              <p:val>
                                                <p:strVal val="#ppt_w"/>
                                              </p:val>
                                            </p:tav>
                                          </p:tavLst>
                                        </p:anim>
                                        <p:anim calcmode="lin" valueType="num">
                                          <p:cBhvr>
                                            <p:cTn id="255" dur="250" fill="hold"/>
                                            <p:tgtEl>
                                              <p:spTgt spid="385"/>
                                            </p:tgtEl>
                                            <p:attrNameLst>
                                              <p:attrName>ppt_h</p:attrName>
                                            </p:attrNameLst>
                                          </p:cBhvr>
                                          <p:tavLst>
                                            <p:tav tm="0">
                                              <p:val>
                                                <p:fltVal val="0"/>
                                              </p:val>
                                            </p:tav>
                                            <p:tav tm="100000">
                                              <p:val>
                                                <p:strVal val="#ppt_h"/>
                                              </p:val>
                                            </p:tav>
                                          </p:tavLst>
                                        </p:anim>
                                      </p:childTnLst>
                                    </p:cTn>
                                  </p:par>
                                  <p:par>
                                    <p:cTn id="256" presetID="6" presetClass="emph" presetSubtype="0" autoRev="1" fill="hold" nodeType="withEffect">
                                      <p:stCondLst>
                                        <p:cond delay="2850"/>
                                      </p:stCondLst>
                                      <p:childTnLst>
                                        <p:animScale>
                                          <p:cBhvr>
                                            <p:cTn id="257" dur="150" fill="hold"/>
                                            <p:tgtEl>
                                              <p:spTgt spid="385"/>
                                            </p:tgtEl>
                                          </p:cBhvr>
                                          <p:by x="110000" y="110000"/>
                                        </p:animScale>
                                      </p:childTnLst>
                                    </p:cTn>
                                  </p:par>
                                  <p:par>
                                    <p:cTn id="258" presetID="10" presetClass="entr" presetSubtype="0" fill="hold" grpId="0" nodeType="withEffect">
                                      <p:stCondLst>
                                        <p:cond delay="2000"/>
                                      </p:stCondLst>
                                      <p:childTnLst>
                                        <p:set>
                                          <p:cBhvr>
                                            <p:cTn id="259" dur="1" fill="hold">
                                              <p:stCondLst>
                                                <p:cond delay="0"/>
                                              </p:stCondLst>
                                            </p:cTn>
                                            <p:tgtEl>
                                              <p:spTgt spid="259"/>
                                            </p:tgtEl>
                                            <p:attrNameLst>
                                              <p:attrName>style.visibility</p:attrName>
                                            </p:attrNameLst>
                                          </p:cBhvr>
                                          <p:to>
                                            <p:strVal val="visible"/>
                                          </p:to>
                                        </p:set>
                                        <p:animEffect transition="in" filter="fade">
                                          <p:cBhvr>
                                            <p:cTn id="260" dur="500"/>
                                            <p:tgtEl>
                                              <p:spTgt spid="259"/>
                                            </p:tgtEl>
                                          </p:cBhvr>
                                        </p:animEffect>
                                      </p:childTnLst>
                                    </p:cTn>
                                  </p:par>
                                  <p:par>
                                    <p:cTn id="261" presetID="10" presetClass="entr" presetSubtype="0" fill="hold" nodeType="withEffect">
                                      <p:stCondLst>
                                        <p:cond delay="2000"/>
                                      </p:stCondLst>
                                      <p:childTnLst>
                                        <p:set>
                                          <p:cBhvr>
                                            <p:cTn id="262" dur="1" fill="hold">
                                              <p:stCondLst>
                                                <p:cond delay="0"/>
                                              </p:stCondLst>
                                            </p:cTn>
                                            <p:tgtEl>
                                              <p:spTgt spid="263"/>
                                            </p:tgtEl>
                                            <p:attrNameLst>
                                              <p:attrName>style.visibility</p:attrName>
                                            </p:attrNameLst>
                                          </p:cBhvr>
                                          <p:to>
                                            <p:strVal val="visible"/>
                                          </p:to>
                                        </p:set>
                                        <p:animEffect transition="in" filter="fade">
                                          <p:cBhvr>
                                            <p:cTn id="263" dur="500"/>
                                            <p:tgtEl>
                                              <p:spTgt spid="263"/>
                                            </p:tgtEl>
                                          </p:cBhvr>
                                        </p:animEffect>
                                      </p:childTnLst>
                                    </p:cTn>
                                  </p:par>
                                  <p:par>
                                    <p:cTn id="264" presetID="10" presetClass="entr" presetSubtype="0" fill="hold" nodeType="withEffect">
                                      <p:stCondLst>
                                        <p:cond delay="2000"/>
                                      </p:stCondLst>
                                      <p:childTnLst>
                                        <p:set>
                                          <p:cBhvr>
                                            <p:cTn id="265" dur="1" fill="hold">
                                              <p:stCondLst>
                                                <p:cond delay="0"/>
                                              </p:stCondLst>
                                            </p:cTn>
                                            <p:tgtEl>
                                              <p:spTgt spid="278"/>
                                            </p:tgtEl>
                                            <p:attrNameLst>
                                              <p:attrName>style.visibility</p:attrName>
                                            </p:attrNameLst>
                                          </p:cBhvr>
                                          <p:to>
                                            <p:strVal val="visible"/>
                                          </p:to>
                                        </p:set>
                                        <p:animEffect transition="in" filter="fade">
                                          <p:cBhvr>
                                            <p:cTn id="266" dur="500"/>
                                            <p:tgtEl>
                                              <p:spTgt spid="278"/>
                                            </p:tgtEl>
                                          </p:cBhvr>
                                        </p:animEffect>
                                      </p:childTnLst>
                                    </p:cTn>
                                  </p:par>
                                  <p:par>
                                    <p:cTn id="267" presetID="10" presetClass="entr" presetSubtype="0" fill="hold" grpId="0" nodeType="withEffect">
                                      <p:stCondLst>
                                        <p:cond delay="2000"/>
                                      </p:stCondLst>
                                      <p:childTnLst>
                                        <p:set>
                                          <p:cBhvr>
                                            <p:cTn id="268" dur="1" fill="hold">
                                              <p:stCondLst>
                                                <p:cond delay="0"/>
                                              </p:stCondLst>
                                            </p:cTn>
                                            <p:tgtEl>
                                              <p:spTgt spid="254"/>
                                            </p:tgtEl>
                                            <p:attrNameLst>
                                              <p:attrName>style.visibility</p:attrName>
                                            </p:attrNameLst>
                                          </p:cBhvr>
                                          <p:to>
                                            <p:strVal val="visible"/>
                                          </p:to>
                                        </p:set>
                                        <p:animEffect transition="in" filter="fade">
                                          <p:cBhvr>
                                            <p:cTn id="269" dur="500"/>
                                            <p:tgtEl>
                                              <p:spTgt spid="254"/>
                                            </p:tgtEl>
                                          </p:cBhvr>
                                        </p:animEffect>
                                      </p:childTnLst>
                                    </p:cTn>
                                  </p:par>
                                  <p:par>
                                    <p:cTn id="270" presetID="22" presetClass="entr" presetSubtype="2" fill="hold" nodeType="withEffect">
                                      <p:stCondLst>
                                        <p:cond delay="2000"/>
                                      </p:stCondLst>
                                      <p:childTnLst>
                                        <p:set>
                                          <p:cBhvr>
                                            <p:cTn id="271" dur="1" fill="hold">
                                              <p:stCondLst>
                                                <p:cond delay="0"/>
                                              </p:stCondLst>
                                            </p:cTn>
                                            <p:tgtEl>
                                              <p:spTgt spid="255"/>
                                            </p:tgtEl>
                                            <p:attrNameLst>
                                              <p:attrName>style.visibility</p:attrName>
                                            </p:attrNameLst>
                                          </p:cBhvr>
                                          <p:to>
                                            <p:strVal val="visible"/>
                                          </p:to>
                                        </p:set>
                                        <p:animEffect transition="in" filter="wipe(right)">
                                          <p:cBhvr>
                                            <p:cTn id="272" dur="500"/>
                                            <p:tgtEl>
                                              <p:spTgt spid="255"/>
                                            </p:tgtEl>
                                          </p:cBhvr>
                                        </p:animEffect>
                                      </p:childTnLst>
                                    </p:cTn>
                                  </p:par>
                                  <p:par>
                                    <p:cTn id="273" presetID="10" presetClass="entr" presetSubtype="0" fill="hold" grpId="0" nodeType="withEffect">
                                      <p:stCondLst>
                                        <p:cond delay="3000"/>
                                      </p:stCondLst>
                                      <p:childTnLst>
                                        <p:set>
                                          <p:cBhvr>
                                            <p:cTn id="274" dur="1" fill="hold">
                                              <p:stCondLst>
                                                <p:cond delay="0"/>
                                              </p:stCondLst>
                                            </p:cTn>
                                            <p:tgtEl>
                                              <p:spTgt spid="260"/>
                                            </p:tgtEl>
                                            <p:attrNameLst>
                                              <p:attrName>style.visibility</p:attrName>
                                            </p:attrNameLst>
                                          </p:cBhvr>
                                          <p:to>
                                            <p:strVal val="visible"/>
                                          </p:to>
                                        </p:set>
                                        <p:animEffect transition="in" filter="fade">
                                          <p:cBhvr>
                                            <p:cTn id="275" dur="500"/>
                                            <p:tgtEl>
                                              <p:spTgt spid="260"/>
                                            </p:tgtEl>
                                          </p:cBhvr>
                                        </p:animEffect>
                                      </p:childTnLst>
                                    </p:cTn>
                                  </p:par>
                                  <p:par>
                                    <p:cTn id="276" presetID="10" presetClass="entr" presetSubtype="0" fill="hold" nodeType="withEffect">
                                      <p:stCondLst>
                                        <p:cond delay="3000"/>
                                      </p:stCondLst>
                                      <p:childTnLst>
                                        <p:set>
                                          <p:cBhvr>
                                            <p:cTn id="277" dur="1" fill="hold">
                                              <p:stCondLst>
                                                <p:cond delay="0"/>
                                              </p:stCondLst>
                                            </p:cTn>
                                            <p:tgtEl>
                                              <p:spTgt spid="268"/>
                                            </p:tgtEl>
                                            <p:attrNameLst>
                                              <p:attrName>style.visibility</p:attrName>
                                            </p:attrNameLst>
                                          </p:cBhvr>
                                          <p:to>
                                            <p:strVal val="visible"/>
                                          </p:to>
                                        </p:set>
                                        <p:animEffect transition="in" filter="fade">
                                          <p:cBhvr>
                                            <p:cTn id="278" dur="500"/>
                                            <p:tgtEl>
                                              <p:spTgt spid="268"/>
                                            </p:tgtEl>
                                          </p:cBhvr>
                                        </p:animEffect>
                                      </p:childTnLst>
                                    </p:cTn>
                                  </p:par>
                                  <p:par>
                                    <p:cTn id="279" presetID="10" presetClass="entr" presetSubtype="0" fill="hold" grpId="0" nodeType="withEffect">
                                      <p:stCondLst>
                                        <p:cond delay="3000"/>
                                      </p:stCondLst>
                                      <p:childTnLst>
                                        <p:set>
                                          <p:cBhvr>
                                            <p:cTn id="280" dur="1" fill="hold">
                                              <p:stCondLst>
                                                <p:cond delay="0"/>
                                              </p:stCondLst>
                                            </p:cTn>
                                            <p:tgtEl>
                                              <p:spTgt spid="251"/>
                                            </p:tgtEl>
                                            <p:attrNameLst>
                                              <p:attrName>style.visibility</p:attrName>
                                            </p:attrNameLst>
                                          </p:cBhvr>
                                          <p:to>
                                            <p:strVal val="visible"/>
                                          </p:to>
                                        </p:set>
                                        <p:animEffect transition="in" filter="fade">
                                          <p:cBhvr>
                                            <p:cTn id="281" dur="500"/>
                                            <p:tgtEl>
                                              <p:spTgt spid="251"/>
                                            </p:tgtEl>
                                          </p:cBhvr>
                                        </p:animEffect>
                                      </p:childTnLst>
                                    </p:cTn>
                                  </p:par>
                                  <p:par>
                                    <p:cTn id="282" presetID="10" presetClass="entr" presetSubtype="0" fill="hold" nodeType="withEffect">
                                      <p:stCondLst>
                                        <p:cond delay="3000"/>
                                      </p:stCondLst>
                                      <p:childTnLst>
                                        <p:set>
                                          <p:cBhvr>
                                            <p:cTn id="283" dur="1" fill="hold">
                                              <p:stCondLst>
                                                <p:cond delay="0"/>
                                              </p:stCondLst>
                                            </p:cTn>
                                            <p:tgtEl>
                                              <p:spTgt spid="281"/>
                                            </p:tgtEl>
                                            <p:attrNameLst>
                                              <p:attrName>style.visibility</p:attrName>
                                            </p:attrNameLst>
                                          </p:cBhvr>
                                          <p:to>
                                            <p:strVal val="visible"/>
                                          </p:to>
                                        </p:set>
                                        <p:animEffect transition="in" filter="fade">
                                          <p:cBhvr>
                                            <p:cTn id="284" dur="500"/>
                                            <p:tgtEl>
                                              <p:spTgt spid="281"/>
                                            </p:tgtEl>
                                          </p:cBhvr>
                                        </p:animEffect>
                                      </p:childTnLst>
                                    </p:cTn>
                                  </p:par>
                                  <p:par>
                                    <p:cTn id="285" presetID="22" presetClass="entr" presetSubtype="2" fill="hold" nodeType="withEffect">
                                      <p:stCondLst>
                                        <p:cond delay="3000"/>
                                      </p:stCondLst>
                                      <p:childTnLst>
                                        <p:set>
                                          <p:cBhvr>
                                            <p:cTn id="286" dur="1" fill="hold">
                                              <p:stCondLst>
                                                <p:cond delay="0"/>
                                              </p:stCondLst>
                                            </p:cTn>
                                            <p:tgtEl>
                                              <p:spTgt spid="256"/>
                                            </p:tgtEl>
                                            <p:attrNameLst>
                                              <p:attrName>style.visibility</p:attrName>
                                            </p:attrNameLst>
                                          </p:cBhvr>
                                          <p:to>
                                            <p:strVal val="visible"/>
                                          </p:to>
                                        </p:set>
                                        <p:animEffect transition="in" filter="wipe(right)">
                                          <p:cBhvr>
                                            <p:cTn id="287" dur="500"/>
                                            <p:tgtEl>
                                              <p:spTgt spid="256"/>
                                            </p:tgtEl>
                                          </p:cBhvr>
                                        </p:animEffect>
                                      </p:childTnLst>
                                    </p:cTn>
                                  </p:par>
                                  <p:par>
                                    <p:cTn id="288" presetID="10" presetClass="entr" presetSubtype="0" fill="hold" grpId="0" nodeType="withEffect">
                                      <p:stCondLst>
                                        <p:cond delay="4000"/>
                                      </p:stCondLst>
                                      <p:childTnLst>
                                        <p:set>
                                          <p:cBhvr>
                                            <p:cTn id="289" dur="1" fill="hold">
                                              <p:stCondLst>
                                                <p:cond delay="0"/>
                                              </p:stCondLst>
                                            </p:cTn>
                                            <p:tgtEl>
                                              <p:spTgt spid="261"/>
                                            </p:tgtEl>
                                            <p:attrNameLst>
                                              <p:attrName>style.visibility</p:attrName>
                                            </p:attrNameLst>
                                          </p:cBhvr>
                                          <p:to>
                                            <p:strVal val="visible"/>
                                          </p:to>
                                        </p:set>
                                        <p:animEffect transition="in" filter="fade">
                                          <p:cBhvr>
                                            <p:cTn id="290" dur="500"/>
                                            <p:tgtEl>
                                              <p:spTgt spid="261"/>
                                            </p:tgtEl>
                                          </p:cBhvr>
                                        </p:animEffect>
                                      </p:childTnLst>
                                    </p:cTn>
                                  </p:par>
                                  <p:par>
                                    <p:cTn id="291" presetID="22" presetClass="entr" presetSubtype="2" fill="hold" nodeType="withEffect">
                                      <p:stCondLst>
                                        <p:cond delay="4000"/>
                                      </p:stCondLst>
                                      <p:childTnLst>
                                        <p:set>
                                          <p:cBhvr>
                                            <p:cTn id="292" dur="1" fill="hold">
                                              <p:stCondLst>
                                                <p:cond delay="0"/>
                                              </p:stCondLst>
                                            </p:cTn>
                                            <p:tgtEl>
                                              <p:spTgt spid="257"/>
                                            </p:tgtEl>
                                            <p:attrNameLst>
                                              <p:attrName>style.visibility</p:attrName>
                                            </p:attrNameLst>
                                          </p:cBhvr>
                                          <p:to>
                                            <p:strVal val="visible"/>
                                          </p:to>
                                        </p:set>
                                        <p:animEffect transition="in" filter="wipe(right)">
                                          <p:cBhvr>
                                            <p:cTn id="293" dur="500"/>
                                            <p:tgtEl>
                                              <p:spTgt spid="257"/>
                                            </p:tgtEl>
                                          </p:cBhvr>
                                        </p:animEffect>
                                      </p:childTnLst>
                                    </p:cTn>
                                  </p:par>
                                  <p:par>
                                    <p:cTn id="294" presetID="10" presetClass="entr" presetSubtype="0" fill="hold" grpId="0" nodeType="withEffect">
                                      <p:stCondLst>
                                        <p:cond delay="4000"/>
                                      </p:stCondLst>
                                      <p:childTnLst>
                                        <p:set>
                                          <p:cBhvr>
                                            <p:cTn id="295" dur="1" fill="hold">
                                              <p:stCondLst>
                                                <p:cond delay="0"/>
                                              </p:stCondLst>
                                            </p:cTn>
                                            <p:tgtEl>
                                              <p:spTgt spid="252"/>
                                            </p:tgtEl>
                                            <p:attrNameLst>
                                              <p:attrName>style.visibility</p:attrName>
                                            </p:attrNameLst>
                                          </p:cBhvr>
                                          <p:to>
                                            <p:strVal val="visible"/>
                                          </p:to>
                                        </p:set>
                                        <p:animEffect transition="in" filter="fade">
                                          <p:cBhvr>
                                            <p:cTn id="296" dur="500"/>
                                            <p:tgtEl>
                                              <p:spTgt spid="252"/>
                                            </p:tgtEl>
                                          </p:cBhvr>
                                        </p:animEffect>
                                      </p:childTnLst>
                                    </p:cTn>
                                  </p:par>
                                  <p:par>
                                    <p:cTn id="297" presetID="10" presetClass="entr" presetSubtype="0" fill="hold" nodeType="withEffect">
                                      <p:stCondLst>
                                        <p:cond delay="4000"/>
                                      </p:stCondLst>
                                      <p:childTnLst>
                                        <p:set>
                                          <p:cBhvr>
                                            <p:cTn id="298" dur="1" fill="hold">
                                              <p:stCondLst>
                                                <p:cond delay="0"/>
                                              </p:stCondLst>
                                            </p:cTn>
                                            <p:tgtEl>
                                              <p:spTgt spid="274"/>
                                            </p:tgtEl>
                                            <p:attrNameLst>
                                              <p:attrName>style.visibility</p:attrName>
                                            </p:attrNameLst>
                                          </p:cBhvr>
                                          <p:to>
                                            <p:strVal val="visible"/>
                                          </p:to>
                                        </p:set>
                                        <p:animEffect transition="in" filter="fade">
                                          <p:cBhvr>
                                            <p:cTn id="299" dur="500"/>
                                            <p:tgtEl>
                                              <p:spTgt spid="274"/>
                                            </p:tgtEl>
                                          </p:cBhvr>
                                        </p:animEffect>
                                      </p:childTnLst>
                                    </p:cTn>
                                  </p:par>
                                  <p:par>
                                    <p:cTn id="300" presetID="10" presetClass="entr" presetSubtype="0" fill="hold" nodeType="withEffect">
                                      <p:stCondLst>
                                        <p:cond delay="4000"/>
                                      </p:stCondLst>
                                      <p:childTnLst>
                                        <p:set>
                                          <p:cBhvr>
                                            <p:cTn id="301" dur="1" fill="hold">
                                              <p:stCondLst>
                                                <p:cond delay="0"/>
                                              </p:stCondLst>
                                            </p:cTn>
                                            <p:tgtEl>
                                              <p:spTgt spid="284"/>
                                            </p:tgtEl>
                                            <p:attrNameLst>
                                              <p:attrName>style.visibility</p:attrName>
                                            </p:attrNameLst>
                                          </p:cBhvr>
                                          <p:to>
                                            <p:strVal val="visible"/>
                                          </p:to>
                                        </p:set>
                                        <p:animEffect transition="in" filter="fade">
                                          <p:cBhvr>
                                            <p:cTn id="302" dur="500"/>
                                            <p:tgtEl>
                                              <p:spTgt spid="284"/>
                                            </p:tgtEl>
                                          </p:cBhvr>
                                        </p:animEffect>
                                      </p:childTnLst>
                                    </p:cTn>
                                  </p:par>
                                  <p:par>
                                    <p:cTn id="303" presetID="10" presetClass="entr" presetSubtype="0" fill="hold" grpId="0" nodeType="withEffect">
                                      <p:stCondLst>
                                        <p:cond delay="4750"/>
                                      </p:stCondLst>
                                      <p:childTnLst>
                                        <p:set>
                                          <p:cBhvr>
                                            <p:cTn id="304" dur="1" fill="hold">
                                              <p:stCondLst>
                                                <p:cond delay="0"/>
                                              </p:stCondLst>
                                            </p:cTn>
                                            <p:tgtEl>
                                              <p:spTgt spid="262"/>
                                            </p:tgtEl>
                                            <p:attrNameLst>
                                              <p:attrName>style.visibility</p:attrName>
                                            </p:attrNameLst>
                                          </p:cBhvr>
                                          <p:to>
                                            <p:strVal val="visible"/>
                                          </p:to>
                                        </p:set>
                                        <p:animEffect transition="in" filter="fade">
                                          <p:cBhvr>
                                            <p:cTn id="305" dur="500"/>
                                            <p:tgtEl>
                                              <p:spTgt spid="262"/>
                                            </p:tgtEl>
                                          </p:cBhvr>
                                        </p:animEffect>
                                      </p:childTnLst>
                                    </p:cTn>
                                  </p:par>
                                  <p:par>
                                    <p:cTn id="306" presetID="10" presetClass="entr" presetSubtype="0" fill="hold" grpId="0" nodeType="withEffect">
                                      <p:stCondLst>
                                        <p:cond delay="4750"/>
                                      </p:stCondLst>
                                      <p:childTnLst>
                                        <p:set>
                                          <p:cBhvr>
                                            <p:cTn id="307" dur="1" fill="hold">
                                              <p:stCondLst>
                                                <p:cond delay="0"/>
                                              </p:stCondLst>
                                            </p:cTn>
                                            <p:tgtEl>
                                              <p:spTgt spid="277"/>
                                            </p:tgtEl>
                                            <p:attrNameLst>
                                              <p:attrName>style.visibility</p:attrName>
                                            </p:attrNameLst>
                                          </p:cBhvr>
                                          <p:to>
                                            <p:strVal val="visible"/>
                                          </p:to>
                                        </p:set>
                                        <p:animEffect transition="in" filter="fade">
                                          <p:cBhvr>
                                            <p:cTn id="308" dur="500"/>
                                            <p:tgtEl>
                                              <p:spTgt spid="277"/>
                                            </p:tgtEl>
                                          </p:cBhvr>
                                        </p:animEffect>
                                      </p:childTnLst>
                                    </p:cTn>
                                  </p:par>
                                  <p:par>
                                    <p:cTn id="309" presetID="10" presetClass="entr" presetSubtype="0" fill="hold" nodeType="withEffect">
                                      <p:stCondLst>
                                        <p:cond delay="4750"/>
                                      </p:stCondLst>
                                      <p:childTnLst>
                                        <p:set>
                                          <p:cBhvr>
                                            <p:cTn id="310" dur="1" fill="hold">
                                              <p:stCondLst>
                                                <p:cond delay="0"/>
                                              </p:stCondLst>
                                            </p:cTn>
                                            <p:tgtEl>
                                              <p:spTgt spid="287"/>
                                            </p:tgtEl>
                                            <p:attrNameLst>
                                              <p:attrName>style.visibility</p:attrName>
                                            </p:attrNameLst>
                                          </p:cBhvr>
                                          <p:to>
                                            <p:strVal val="visible"/>
                                          </p:to>
                                        </p:set>
                                        <p:animEffect transition="in" filter="fade">
                                          <p:cBhvr>
                                            <p:cTn id="311" dur="500"/>
                                            <p:tgtEl>
                                              <p:spTgt spid="287"/>
                                            </p:tgtEl>
                                          </p:cBhvr>
                                        </p:animEffect>
                                      </p:childTnLst>
                                    </p:cTn>
                                  </p:par>
                                  <p:par>
                                    <p:cTn id="312" presetID="10" presetClass="entr" presetSubtype="0" fill="hold" grpId="0" nodeType="withEffect">
                                      <p:stCondLst>
                                        <p:cond delay="4750"/>
                                      </p:stCondLst>
                                      <p:childTnLst>
                                        <p:set>
                                          <p:cBhvr>
                                            <p:cTn id="313" dur="1" fill="hold">
                                              <p:stCondLst>
                                                <p:cond delay="0"/>
                                              </p:stCondLst>
                                            </p:cTn>
                                            <p:tgtEl>
                                              <p:spTgt spid="253"/>
                                            </p:tgtEl>
                                            <p:attrNameLst>
                                              <p:attrName>style.visibility</p:attrName>
                                            </p:attrNameLst>
                                          </p:cBhvr>
                                          <p:to>
                                            <p:strVal val="visible"/>
                                          </p:to>
                                        </p:set>
                                        <p:animEffect transition="in" filter="fade">
                                          <p:cBhvr>
                                            <p:cTn id="314" dur="500"/>
                                            <p:tgtEl>
                                              <p:spTgt spid="2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 grpId="0"/>
          <p:bldP spid="250" grpId="0"/>
          <p:bldP spid="251" grpId="0" animBg="1"/>
          <p:bldP spid="252" grpId="0" animBg="1"/>
          <p:bldP spid="253" grpId="0" animBg="1"/>
          <p:bldP spid="254" grpId="0" animBg="1"/>
          <p:bldP spid="259" grpId="0" bldLvl="0" animBg="1"/>
          <p:bldP spid="260" grpId="0" bldLvl="0" animBg="1"/>
          <p:bldP spid="261" grpId="0" animBg="1"/>
          <p:bldP spid="262" grpId="0" animBg="1"/>
          <p:bldP spid="277" grpId="0" animBg="1"/>
          <p:bldP spid="290" grpId="0"/>
          <p:bldP spid="291" grpId="0" animBg="1"/>
          <p:bldP spid="291" grpId="1" animBg="1"/>
          <p:bldP spid="317" grpId="0" animBg="1"/>
          <p:bldP spid="317" grpId="1" animBg="1"/>
          <p:bldP spid="324" grpId="0" animBg="1"/>
          <p:bldP spid="324" grpId="1" animBg="1"/>
          <p:bldP spid="325" grpId="0" animBg="1"/>
          <p:bldP spid="325" grpId="1" animBg="1"/>
          <p:bldP spid="338" grpId="0" animBg="1"/>
          <p:bldP spid="338" grpId="1" animBg="1"/>
          <p:bldP spid="339" grpId="0" animBg="1"/>
          <p:bldP spid="339" grpId="1" animBg="1"/>
          <p:bldP spid="429" grpId="0" animBg="1"/>
          <p:bldP spid="429" grpId="1" animBg="1"/>
          <p:bldP spid="430" grpId="0" animBg="1"/>
          <p:bldP spid="430" grpId="1" animBg="1"/>
          <p:bldP spid="431" grpId="0" animBg="1"/>
          <p:bldP spid="431" grpId="1" animBg="1"/>
          <p:bldP spid="432" grpId="0" animBg="1"/>
          <p:bldP spid="432" grpId="1" animBg="1"/>
          <p:bldP spid="456" grpId="0" animBg="1"/>
          <p:bldP spid="456" grpId="1" animBg="1"/>
          <p:bldP spid="473" grpId="0" animBg="1"/>
          <p:bldP spid="479" grpId="0" animBg="1"/>
          <p:bldP spid="479" grpId="1" animBg="1"/>
          <p:bldP spid="479" grpId="2" animBg="1"/>
          <p:bldP spid="480" grpId="0" animBg="1"/>
          <p:bldP spid="480" grpId="1" animBg="1"/>
          <p:bldP spid="480" grpId="2"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242"/>
                                            </p:tgtEl>
                                            <p:attrNameLst>
                                              <p:attrName>style.visibility</p:attrName>
                                            </p:attrNameLst>
                                          </p:cBhvr>
                                          <p:to>
                                            <p:strVal val="visible"/>
                                          </p:to>
                                        </p:set>
                                        <p:anim calcmode="lin" valueType="num">
                                          <p:cBhvr additive="base">
                                            <p:cTn id="7" dur="1200" fill="hold"/>
                                            <p:tgtEl>
                                              <p:spTgt spid="242"/>
                                            </p:tgtEl>
                                            <p:attrNameLst>
                                              <p:attrName>ppt_x</p:attrName>
                                            </p:attrNameLst>
                                          </p:cBhvr>
                                          <p:tavLst>
                                            <p:tav tm="0">
                                              <p:val>
                                                <p:strVal val="0-#ppt_w/2"/>
                                              </p:val>
                                            </p:tav>
                                            <p:tav tm="100000">
                                              <p:val>
                                                <p:strVal val="#ppt_x"/>
                                              </p:val>
                                            </p:tav>
                                          </p:tavLst>
                                        </p:anim>
                                        <p:anim calcmode="lin" valueType="num">
                                          <p:cBhvr additive="base">
                                            <p:cTn id="8" dur="1200" fill="hold"/>
                                            <p:tgtEl>
                                              <p:spTgt spid="242"/>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243"/>
                                            </p:tgtEl>
                                            <p:attrNameLst>
                                              <p:attrName>style.visibility</p:attrName>
                                            </p:attrNameLst>
                                          </p:cBhvr>
                                          <p:to>
                                            <p:strVal val="visible"/>
                                          </p:to>
                                        </p:set>
                                        <p:anim calcmode="lin" valueType="num">
                                          <p:cBhvr additive="base">
                                            <p:cTn id="11" dur="1200" fill="hold"/>
                                            <p:tgtEl>
                                              <p:spTgt spid="243"/>
                                            </p:tgtEl>
                                            <p:attrNameLst>
                                              <p:attrName>ppt_x</p:attrName>
                                            </p:attrNameLst>
                                          </p:cBhvr>
                                          <p:tavLst>
                                            <p:tav tm="0">
                                              <p:val>
                                                <p:strVal val="#ppt_x"/>
                                              </p:val>
                                            </p:tav>
                                            <p:tav tm="100000">
                                              <p:val>
                                                <p:strVal val="#ppt_x"/>
                                              </p:val>
                                            </p:tav>
                                          </p:tavLst>
                                        </p:anim>
                                        <p:anim calcmode="lin" valueType="num">
                                          <p:cBhvr additive="base">
                                            <p:cTn id="12" dur="1200" fill="hold"/>
                                            <p:tgtEl>
                                              <p:spTgt spid="24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241"/>
                                            </p:tgtEl>
                                            <p:attrNameLst>
                                              <p:attrName>style.visibility</p:attrName>
                                            </p:attrNameLst>
                                          </p:cBhvr>
                                          <p:to>
                                            <p:strVal val="visible"/>
                                          </p:to>
                                        </p:set>
                                        <p:animEffect transition="in" filter="wipe(left)">
                                          <p:cBhvr>
                                            <p:cTn id="16" dur="500"/>
                                            <p:tgtEl>
                                              <p:spTgt spid="241"/>
                                            </p:tgtEl>
                                          </p:cBhvr>
                                        </p:animEffec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250"/>
                                            </p:tgtEl>
                                            <p:attrNameLst>
                                              <p:attrName>style.visibility</p:attrName>
                                            </p:attrNameLst>
                                          </p:cBhvr>
                                          <p:to>
                                            <p:strVal val="visible"/>
                                          </p:to>
                                        </p:set>
                                        <p:animEffect transition="in" filter="fade">
                                          <p:cBhvr>
                                            <p:cTn id="20" dur="500"/>
                                            <p:tgtEl>
                                              <p:spTgt spid="250"/>
                                            </p:tgtEl>
                                          </p:cBhvr>
                                        </p:animEffect>
                                      </p:childTnLst>
                                    </p:cTn>
                                  </p:par>
                                </p:childTnLst>
                              </p:cTn>
                            </p:par>
                            <p:par>
                              <p:cTn id="21" fill="hold">
                                <p:stCondLst>
                                  <p:cond delay="2500"/>
                                </p:stCondLst>
                                <p:childTnLst>
                                  <p:par>
                                    <p:cTn id="22" presetID="2" presetClass="entr" presetSubtype="1" fill="hold" nodeType="afterEffect">
                                      <p:stCondLst>
                                        <p:cond delay="0"/>
                                      </p:stCondLst>
                                      <p:childTnLst>
                                        <p:set>
                                          <p:cBhvr>
                                            <p:cTn id="23" dur="1" fill="hold">
                                              <p:stCondLst>
                                                <p:cond delay="0"/>
                                              </p:stCondLst>
                                            </p:cTn>
                                            <p:tgtEl>
                                              <p:spTgt spid="258"/>
                                            </p:tgtEl>
                                            <p:attrNameLst>
                                              <p:attrName>style.visibility</p:attrName>
                                            </p:attrNameLst>
                                          </p:cBhvr>
                                          <p:to>
                                            <p:strVal val="visible"/>
                                          </p:to>
                                        </p:set>
                                        <p:anim calcmode="lin" valueType="num">
                                          <p:cBhvr additive="base">
                                            <p:cTn id="24" dur="500" fill="hold"/>
                                            <p:tgtEl>
                                              <p:spTgt spid="258"/>
                                            </p:tgtEl>
                                            <p:attrNameLst>
                                              <p:attrName>ppt_x</p:attrName>
                                            </p:attrNameLst>
                                          </p:cBhvr>
                                          <p:tavLst>
                                            <p:tav tm="0">
                                              <p:val>
                                                <p:strVal val="#ppt_x"/>
                                              </p:val>
                                            </p:tav>
                                            <p:tav tm="100000">
                                              <p:val>
                                                <p:strVal val="#ppt_x"/>
                                              </p:val>
                                            </p:tav>
                                          </p:tavLst>
                                        </p:anim>
                                        <p:anim calcmode="lin" valueType="num">
                                          <p:cBhvr additive="base">
                                            <p:cTn id="25" dur="500" fill="hold"/>
                                            <p:tgtEl>
                                              <p:spTgt spid="258"/>
                                            </p:tgtEl>
                                            <p:attrNameLst>
                                              <p:attrName>ppt_y</p:attrName>
                                            </p:attrNameLst>
                                          </p:cBhvr>
                                          <p:tavLst>
                                            <p:tav tm="0">
                                              <p:val>
                                                <p:strVal val="0-#ppt_h/2"/>
                                              </p:val>
                                            </p:tav>
                                            <p:tav tm="100000">
                                              <p:val>
                                                <p:strVal val="#ppt_y"/>
                                              </p:val>
                                            </p:tav>
                                          </p:tavLst>
                                        </p:anim>
                                      </p:childTnLst>
                                    </p:cTn>
                                  </p:par>
                                </p:childTnLst>
                              </p:cTn>
                            </p:par>
                            <p:par>
                              <p:cTn id="26" fill="hold">
                                <p:stCondLst>
                                  <p:cond delay="3000"/>
                                </p:stCondLst>
                                <p:childTnLst>
                                  <p:par>
                                    <p:cTn id="27" presetID="45" presetClass="entr" presetSubtype="0" fill="hold" nodeType="afterEffect">
                                      <p:stCondLst>
                                        <p:cond delay="0"/>
                                      </p:stCondLst>
                                      <p:childTnLst>
                                        <p:set>
                                          <p:cBhvr>
                                            <p:cTn id="28" dur="1" fill="hold">
                                              <p:stCondLst>
                                                <p:cond delay="0"/>
                                              </p:stCondLst>
                                            </p:cTn>
                                            <p:tgtEl>
                                              <p:spTgt spid="457"/>
                                            </p:tgtEl>
                                            <p:attrNameLst>
                                              <p:attrName>style.visibility</p:attrName>
                                            </p:attrNameLst>
                                          </p:cBhvr>
                                          <p:to>
                                            <p:strVal val="visible"/>
                                          </p:to>
                                        </p:set>
                                        <p:animEffect transition="in" filter="fade">
                                          <p:cBhvr>
                                            <p:cTn id="29" dur="500"/>
                                            <p:tgtEl>
                                              <p:spTgt spid="457"/>
                                            </p:tgtEl>
                                          </p:cBhvr>
                                        </p:animEffect>
                                        <p:anim calcmode="lin" valueType="num">
                                          <p:cBhvr>
                                            <p:cTn id="30" dur="500" fill="hold"/>
                                            <p:tgtEl>
                                              <p:spTgt spid="457"/>
                                            </p:tgtEl>
                                            <p:attrNameLst>
                                              <p:attrName>ppt_w</p:attrName>
                                            </p:attrNameLst>
                                          </p:cBhvr>
                                          <p:tavLst>
                                            <p:tav tm="0" fmla="#ppt_w*sin(2.5*pi*$)">
                                              <p:val>
                                                <p:fltVal val="0"/>
                                              </p:val>
                                            </p:tav>
                                            <p:tav tm="100000">
                                              <p:val>
                                                <p:fltVal val="1"/>
                                              </p:val>
                                            </p:tav>
                                          </p:tavLst>
                                        </p:anim>
                                        <p:anim calcmode="lin" valueType="num">
                                          <p:cBhvr>
                                            <p:cTn id="31" dur="500" fill="hold"/>
                                            <p:tgtEl>
                                              <p:spTgt spid="457"/>
                                            </p:tgtEl>
                                            <p:attrNameLst>
                                              <p:attrName>ppt_h</p:attrName>
                                            </p:attrNameLst>
                                          </p:cBhvr>
                                          <p:tavLst>
                                            <p:tav tm="0">
                                              <p:val>
                                                <p:strVal val="#ppt_h"/>
                                              </p:val>
                                            </p:tav>
                                            <p:tav tm="100000">
                                              <p:val>
                                                <p:strVal val="#ppt_h"/>
                                              </p:val>
                                            </p:tav>
                                          </p:tavLst>
                                        </p:anim>
                                      </p:childTnLst>
                                    </p:cTn>
                                  </p:par>
                                  <p:par>
                                    <p:cTn id="32" presetID="45" presetClass="entr" presetSubtype="0" fill="hold" grpId="0" nodeType="withEffect">
                                      <p:stCondLst>
                                        <p:cond delay="250"/>
                                      </p:stCondLst>
                                      <p:childTnLst>
                                        <p:set>
                                          <p:cBhvr>
                                            <p:cTn id="33" dur="1" fill="hold">
                                              <p:stCondLst>
                                                <p:cond delay="0"/>
                                              </p:stCondLst>
                                            </p:cTn>
                                            <p:tgtEl>
                                              <p:spTgt spid="473"/>
                                            </p:tgtEl>
                                            <p:attrNameLst>
                                              <p:attrName>style.visibility</p:attrName>
                                            </p:attrNameLst>
                                          </p:cBhvr>
                                          <p:to>
                                            <p:strVal val="visible"/>
                                          </p:to>
                                        </p:set>
                                        <p:animEffect transition="in" filter="fade">
                                          <p:cBhvr>
                                            <p:cTn id="34" dur="500"/>
                                            <p:tgtEl>
                                              <p:spTgt spid="473"/>
                                            </p:tgtEl>
                                          </p:cBhvr>
                                        </p:animEffect>
                                        <p:anim calcmode="lin" valueType="num">
                                          <p:cBhvr>
                                            <p:cTn id="35" dur="500" fill="hold"/>
                                            <p:tgtEl>
                                              <p:spTgt spid="473"/>
                                            </p:tgtEl>
                                            <p:attrNameLst>
                                              <p:attrName>ppt_w</p:attrName>
                                            </p:attrNameLst>
                                          </p:cBhvr>
                                          <p:tavLst>
                                            <p:tav tm="0" fmla="#ppt_w*sin(2.5*pi*$)">
                                              <p:val>
                                                <p:fltVal val="0"/>
                                              </p:val>
                                            </p:tav>
                                            <p:tav tm="100000">
                                              <p:val>
                                                <p:fltVal val="1"/>
                                              </p:val>
                                            </p:tav>
                                          </p:tavLst>
                                        </p:anim>
                                        <p:anim calcmode="lin" valueType="num">
                                          <p:cBhvr>
                                            <p:cTn id="36" dur="500" fill="hold"/>
                                            <p:tgtEl>
                                              <p:spTgt spid="473"/>
                                            </p:tgtEl>
                                            <p:attrNameLst>
                                              <p:attrName>ppt_h</p:attrName>
                                            </p:attrNameLst>
                                          </p:cBhvr>
                                          <p:tavLst>
                                            <p:tav tm="0">
                                              <p:val>
                                                <p:strVal val="#ppt_h"/>
                                              </p:val>
                                            </p:tav>
                                            <p:tav tm="100000">
                                              <p:val>
                                                <p:strVal val="#ppt_h"/>
                                              </p:val>
                                            </p:tav>
                                          </p:tavLst>
                                        </p:anim>
                                      </p:childTnLst>
                                    </p:cTn>
                                  </p:par>
                                  <p:par>
                                    <p:cTn id="37" presetID="23" presetClass="entr" presetSubtype="16" fill="hold" nodeType="withEffect">
                                      <p:stCondLst>
                                        <p:cond delay="600"/>
                                      </p:stCondLst>
                                      <p:childTnLst>
                                        <p:set>
                                          <p:cBhvr>
                                            <p:cTn id="38" dur="1" fill="hold">
                                              <p:stCondLst>
                                                <p:cond delay="0"/>
                                              </p:stCondLst>
                                            </p:cTn>
                                            <p:tgtEl>
                                              <p:spTgt spid="481"/>
                                            </p:tgtEl>
                                            <p:attrNameLst>
                                              <p:attrName>style.visibility</p:attrName>
                                            </p:attrNameLst>
                                          </p:cBhvr>
                                          <p:to>
                                            <p:strVal val="visible"/>
                                          </p:to>
                                        </p:set>
                                        <p:anim calcmode="lin" valueType="num">
                                          <p:cBhvr>
                                            <p:cTn id="39" dur="500" fill="hold"/>
                                            <p:tgtEl>
                                              <p:spTgt spid="481"/>
                                            </p:tgtEl>
                                            <p:attrNameLst>
                                              <p:attrName>ppt_w</p:attrName>
                                            </p:attrNameLst>
                                          </p:cBhvr>
                                          <p:tavLst>
                                            <p:tav tm="0">
                                              <p:val>
                                                <p:fltVal val="0"/>
                                              </p:val>
                                            </p:tav>
                                            <p:tav tm="100000">
                                              <p:val>
                                                <p:strVal val="#ppt_w"/>
                                              </p:val>
                                            </p:tav>
                                          </p:tavLst>
                                        </p:anim>
                                        <p:anim calcmode="lin" valueType="num">
                                          <p:cBhvr>
                                            <p:cTn id="40" dur="500" fill="hold"/>
                                            <p:tgtEl>
                                              <p:spTgt spid="481"/>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600"/>
                                      </p:stCondLst>
                                      <p:iterate type="lt">
                                        <p:tmPct val="15385"/>
                                      </p:iterate>
                                      <p:childTnLst>
                                        <p:set>
                                          <p:cBhvr>
                                            <p:cTn id="42" dur="1" fill="hold">
                                              <p:stCondLst>
                                                <p:cond delay="0"/>
                                              </p:stCondLst>
                                            </p:cTn>
                                            <p:tgtEl>
                                              <p:spTgt spid="290"/>
                                            </p:tgtEl>
                                            <p:attrNameLst>
                                              <p:attrName>style.visibility</p:attrName>
                                            </p:attrNameLst>
                                          </p:cBhvr>
                                          <p:to>
                                            <p:strVal val="visible"/>
                                          </p:to>
                                        </p:set>
                                        <p:animEffect transition="in" filter="fade">
                                          <p:cBhvr>
                                            <p:cTn id="43" dur="300"/>
                                            <p:tgtEl>
                                              <p:spTgt spid="290"/>
                                            </p:tgtEl>
                                          </p:cBhvr>
                                        </p:animEffect>
                                      </p:childTnLst>
                                    </p:cTn>
                                  </p:par>
                                  <p:par>
                                    <p:cTn id="44" presetID="6" presetClass="emph" presetSubtype="0" autoRev="1" fill="hold" nodeType="withEffect">
                                      <p:stCondLst>
                                        <p:cond delay="1100"/>
                                      </p:stCondLst>
                                      <p:childTnLst>
                                        <p:animScale>
                                          <p:cBhvr>
                                            <p:cTn id="45" dur="150" fill="hold"/>
                                            <p:tgtEl>
                                              <p:spTgt spid="481"/>
                                            </p:tgtEl>
                                          </p:cBhvr>
                                          <p:by x="110000" y="110000"/>
                                        </p:animScale>
                                      </p:childTnLst>
                                    </p:cTn>
                                  </p:par>
                                  <p:par>
                                    <p:cTn id="46" presetID="23" presetClass="entr" presetSubtype="16" fill="hold" nodeType="withEffect">
                                      <p:stCondLst>
                                        <p:cond delay="600"/>
                                      </p:stCondLst>
                                      <p:childTnLst>
                                        <p:set>
                                          <p:cBhvr>
                                            <p:cTn id="47" dur="1" fill="hold">
                                              <p:stCondLst>
                                                <p:cond delay="0"/>
                                              </p:stCondLst>
                                            </p:cTn>
                                            <p:tgtEl>
                                              <p:spTgt spid="474"/>
                                            </p:tgtEl>
                                            <p:attrNameLst>
                                              <p:attrName>style.visibility</p:attrName>
                                            </p:attrNameLst>
                                          </p:cBhvr>
                                          <p:to>
                                            <p:strVal val="visible"/>
                                          </p:to>
                                        </p:set>
                                        <p:anim calcmode="lin" valueType="num">
                                          <p:cBhvr>
                                            <p:cTn id="48" dur="500" fill="hold"/>
                                            <p:tgtEl>
                                              <p:spTgt spid="474"/>
                                            </p:tgtEl>
                                            <p:attrNameLst>
                                              <p:attrName>ppt_w</p:attrName>
                                            </p:attrNameLst>
                                          </p:cBhvr>
                                          <p:tavLst>
                                            <p:tav tm="0">
                                              <p:val>
                                                <p:fltVal val="0"/>
                                              </p:val>
                                            </p:tav>
                                            <p:tav tm="100000">
                                              <p:val>
                                                <p:strVal val="#ppt_w"/>
                                              </p:val>
                                            </p:tav>
                                          </p:tavLst>
                                        </p:anim>
                                        <p:anim calcmode="lin" valueType="num">
                                          <p:cBhvr>
                                            <p:cTn id="49" dur="500" fill="hold"/>
                                            <p:tgtEl>
                                              <p:spTgt spid="474"/>
                                            </p:tgtEl>
                                            <p:attrNameLst>
                                              <p:attrName>ppt_h</p:attrName>
                                            </p:attrNameLst>
                                          </p:cBhvr>
                                          <p:tavLst>
                                            <p:tav tm="0">
                                              <p:val>
                                                <p:fltVal val="0"/>
                                              </p:val>
                                            </p:tav>
                                            <p:tav tm="100000">
                                              <p:val>
                                                <p:strVal val="#ppt_h"/>
                                              </p:val>
                                            </p:tav>
                                          </p:tavLst>
                                        </p:anim>
                                      </p:childTnLst>
                                    </p:cTn>
                                  </p:par>
                                  <p:par>
                                    <p:cTn id="50" presetID="6" presetClass="emph" presetSubtype="0" autoRev="1" fill="hold" nodeType="withEffect">
                                      <p:stCondLst>
                                        <p:cond delay="1100"/>
                                      </p:stCondLst>
                                      <p:childTnLst>
                                        <p:animScale>
                                          <p:cBhvr>
                                            <p:cTn id="51" dur="150" fill="hold"/>
                                            <p:tgtEl>
                                              <p:spTgt spid="474"/>
                                            </p:tgtEl>
                                          </p:cBhvr>
                                          <p:by x="110000" y="110000"/>
                                        </p:animScale>
                                      </p:childTnLst>
                                    </p:cTn>
                                  </p:par>
                                  <p:par>
                                    <p:cTn id="52" presetID="23" presetClass="entr" presetSubtype="16" fill="hold" grpId="0" nodeType="withEffect">
                                      <p:stCondLst>
                                        <p:cond delay="700"/>
                                      </p:stCondLst>
                                      <p:childTnLst>
                                        <p:set>
                                          <p:cBhvr>
                                            <p:cTn id="53" dur="1" fill="hold">
                                              <p:stCondLst>
                                                <p:cond delay="0"/>
                                              </p:stCondLst>
                                            </p:cTn>
                                            <p:tgtEl>
                                              <p:spTgt spid="480"/>
                                            </p:tgtEl>
                                            <p:attrNameLst>
                                              <p:attrName>style.visibility</p:attrName>
                                            </p:attrNameLst>
                                          </p:cBhvr>
                                          <p:to>
                                            <p:strVal val="visible"/>
                                          </p:to>
                                        </p:set>
                                        <p:anim calcmode="lin" valueType="num">
                                          <p:cBhvr>
                                            <p:cTn id="54" dur="500" fill="hold"/>
                                            <p:tgtEl>
                                              <p:spTgt spid="480"/>
                                            </p:tgtEl>
                                            <p:attrNameLst>
                                              <p:attrName>ppt_w</p:attrName>
                                            </p:attrNameLst>
                                          </p:cBhvr>
                                          <p:tavLst>
                                            <p:tav tm="0">
                                              <p:val>
                                                <p:fltVal val="0"/>
                                              </p:val>
                                            </p:tav>
                                            <p:tav tm="100000">
                                              <p:val>
                                                <p:strVal val="#ppt_w"/>
                                              </p:val>
                                            </p:tav>
                                          </p:tavLst>
                                        </p:anim>
                                        <p:anim calcmode="lin" valueType="num">
                                          <p:cBhvr>
                                            <p:cTn id="55" dur="500" fill="hold"/>
                                            <p:tgtEl>
                                              <p:spTgt spid="480"/>
                                            </p:tgtEl>
                                            <p:attrNameLst>
                                              <p:attrName>ppt_h</p:attrName>
                                            </p:attrNameLst>
                                          </p:cBhvr>
                                          <p:tavLst>
                                            <p:tav tm="0">
                                              <p:val>
                                                <p:fltVal val="0"/>
                                              </p:val>
                                            </p:tav>
                                            <p:tav tm="100000">
                                              <p:val>
                                                <p:strVal val="#ppt_h"/>
                                              </p:val>
                                            </p:tav>
                                          </p:tavLst>
                                        </p:anim>
                                      </p:childTnLst>
                                    </p:cTn>
                                  </p:par>
                                  <p:par>
                                    <p:cTn id="56" presetID="23" presetClass="entr" presetSubtype="16" fill="hold" grpId="0" nodeType="withEffect">
                                      <p:stCondLst>
                                        <p:cond delay="750"/>
                                      </p:stCondLst>
                                      <p:childTnLst>
                                        <p:set>
                                          <p:cBhvr>
                                            <p:cTn id="57" dur="1" fill="hold">
                                              <p:stCondLst>
                                                <p:cond delay="0"/>
                                              </p:stCondLst>
                                            </p:cTn>
                                            <p:tgtEl>
                                              <p:spTgt spid="479"/>
                                            </p:tgtEl>
                                            <p:attrNameLst>
                                              <p:attrName>style.visibility</p:attrName>
                                            </p:attrNameLst>
                                          </p:cBhvr>
                                          <p:to>
                                            <p:strVal val="visible"/>
                                          </p:to>
                                        </p:set>
                                        <p:anim calcmode="lin" valueType="num">
                                          <p:cBhvr>
                                            <p:cTn id="58" dur="500" fill="hold"/>
                                            <p:tgtEl>
                                              <p:spTgt spid="479"/>
                                            </p:tgtEl>
                                            <p:attrNameLst>
                                              <p:attrName>ppt_w</p:attrName>
                                            </p:attrNameLst>
                                          </p:cBhvr>
                                          <p:tavLst>
                                            <p:tav tm="0">
                                              <p:val>
                                                <p:fltVal val="0"/>
                                              </p:val>
                                            </p:tav>
                                            <p:tav tm="100000">
                                              <p:val>
                                                <p:strVal val="#ppt_w"/>
                                              </p:val>
                                            </p:tav>
                                          </p:tavLst>
                                        </p:anim>
                                        <p:anim calcmode="lin" valueType="num">
                                          <p:cBhvr>
                                            <p:cTn id="59" dur="500" fill="hold"/>
                                            <p:tgtEl>
                                              <p:spTgt spid="479"/>
                                            </p:tgtEl>
                                            <p:attrNameLst>
                                              <p:attrName>ppt_h</p:attrName>
                                            </p:attrNameLst>
                                          </p:cBhvr>
                                          <p:tavLst>
                                            <p:tav tm="0">
                                              <p:val>
                                                <p:fltVal val="0"/>
                                              </p:val>
                                            </p:tav>
                                            <p:tav tm="100000">
                                              <p:val>
                                                <p:strVal val="#ppt_h"/>
                                              </p:val>
                                            </p:tav>
                                          </p:tavLst>
                                        </p:anim>
                                      </p:childTnLst>
                                    </p:cTn>
                                  </p:par>
                                  <p:par>
                                    <p:cTn id="60" presetID="6" presetClass="emph" presetSubtype="0" autoRev="1" fill="hold" grpId="1" nodeType="withEffect">
                                      <p:stCondLst>
                                        <p:cond delay="1200"/>
                                      </p:stCondLst>
                                      <p:childTnLst>
                                        <p:animScale>
                                          <p:cBhvr>
                                            <p:cTn id="61" dur="150" fill="hold"/>
                                            <p:tgtEl>
                                              <p:spTgt spid="480"/>
                                            </p:tgtEl>
                                          </p:cBhvr>
                                          <p:by x="110000" y="110000"/>
                                        </p:animScale>
                                      </p:childTnLst>
                                    </p:cTn>
                                  </p:par>
                                  <p:par>
                                    <p:cTn id="62" presetID="6" presetClass="emph" presetSubtype="0" autoRev="1" fill="hold" grpId="1" nodeType="withEffect">
                                      <p:stCondLst>
                                        <p:cond delay="1250"/>
                                      </p:stCondLst>
                                      <p:childTnLst>
                                        <p:animScale>
                                          <p:cBhvr>
                                            <p:cTn id="63" dur="150" fill="hold"/>
                                            <p:tgtEl>
                                              <p:spTgt spid="479"/>
                                            </p:tgtEl>
                                          </p:cBhvr>
                                          <p:by x="110000" y="110000"/>
                                        </p:animScale>
                                      </p:childTnLst>
                                    </p:cTn>
                                  </p:par>
                                  <p:par>
                                    <p:cTn id="64" presetID="8" presetClass="emph" presetSubtype="0" repeatCount="indefinite" fill="hold" nodeType="withEffect">
                                      <p:stCondLst>
                                        <p:cond delay="1500"/>
                                      </p:stCondLst>
                                      <p:childTnLst>
                                        <p:animRot by="21600000">
                                          <p:cBhvr>
                                            <p:cTn id="65" dur="2000" fill="hold"/>
                                            <p:tgtEl>
                                              <p:spTgt spid="481"/>
                                            </p:tgtEl>
                                            <p:attrNameLst>
                                              <p:attrName>r</p:attrName>
                                            </p:attrNameLst>
                                          </p:cBhvr>
                                        </p:animRot>
                                      </p:childTnLst>
                                    </p:cTn>
                                  </p:par>
                                  <p:par>
                                    <p:cTn id="66" presetID="8" presetClass="emph" presetSubtype="0" repeatCount="indefinite" fill="hold" nodeType="withEffect">
                                      <p:stCondLst>
                                        <p:cond delay="1500"/>
                                      </p:stCondLst>
                                      <p:childTnLst>
                                        <p:animRot by="21600000">
                                          <p:cBhvr>
                                            <p:cTn id="67" dur="2000" fill="hold"/>
                                            <p:tgtEl>
                                              <p:spTgt spid="474"/>
                                            </p:tgtEl>
                                            <p:attrNameLst>
                                              <p:attrName>r</p:attrName>
                                            </p:attrNameLst>
                                          </p:cBhvr>
                                        </p:animRot>
                                      </p:childTnLst>
                                    </p:cTn>
                                  </p:par>
                                  <p:par>
                                    <p:cTn id="68" presetID="8" presetClass="emph" presetSubtype="0" repeatCount="indefinite" fill="hold" grpId="2" nodeType="withEffect">
                                      <p:stCondLst>
                                        <p:cond delay="1500"/>
                                      </p:stCondLst>
                                      <p:childTnLst>
                                        <p:animRot by="21600000">
                                          <p:cBhvr>
                                            <p:cTn id="69" dur="2000" fill="hold"/>
                                            <p:tgtEl>
                                              <p:spTgt spid="480"/>
                                            </p:tgtEl>
                                            <p:attrNameLst>
                                              <p:attrName>r</p:attrName>
                                            </p:attrNameLst>
                                          </p:cBhvr>
                                        </p:animRot>
                                      </p:childTnLst>
                                    </p:cTn>
                                  </p:par>
                                  <p:par>
                                    <p:cTn id="70" presetID="8" presetClass="emph" presetSubtype="0" repeatCount="indefinite" fill="hold" grpId="2" nodeType="withEffect">
                                      <p:stCondLst>
                                        <p:cond delay="1500"/>
                                      </p:stCondLst>
                                      <p:childTnLst>
                                        <p:animRot by="-21600000">
                                          <p:cBhvr>
                                            <p:cTn id="71" dur="2000" fill="hold"/>
                                            <p:tgtEl>
                                              <p:spTgt spid="479"/>
                                            </p:tgtEl>
                                            <p:attrNameLst>
                                              <p:attrName>r</p:attrName>
                                            </p:attrNameLst>
                                          </p:cBhvr>
                                        </p:animRot>
                                      </p:childTnLst>
                                    </p:cTn>
                                  </p:par>
                                  <p:par>
                                    <p:cTn id="72" presetID="23" presetClass="entr" presetSubtype="16" fill="hold" nodeType="withEffect">
                                      <p:stCondLst>
                                        <p:cond delay="2000"/>
                                      </p:stCondLst>
                                      <p:childTnLst>
                                        <p:set>
                                          <p:cBhvr>
                                            <p:cTn id="73" dur="1" fill="hold">
                                              <p:stCondLst>
                                                <p:cond delay="0"/>
                                              </p:stCondLst>
                                            </p:cTn>
                                            <p:tgtEl>
                                              <p:spTgt spid="460"/>
                                            </p:tgtEl>
                                            <p:attrNameLst>
                                              <p:attrName>style.visibility</p:attrName>
                                            </p:attrNameLst>
                                          </p:cBhvr>
                                          <p:to>
                                            <p:strVal val="visible"/>
                                          </p:to>
                                        </p:set>
                                        <p:anim calcmode="lin" valueType="num">
                                          <p:cBhvr>
                                            <p:cTn id="74" dur="250" fill="hold"/>
                                            <p:tgtEl>
                                              <p:spTgt spid="460"/>
                                            </p:tgtEl>
                                            <p:attrNameLst>
                                              <p:attrName>ppt_w</p:attrName>
                                            </p:attrNameLst>
                                          </p:cBhvr>
                                          <p:tavLst>
                                            <p:tav tm="0">
                                              <p:val>
                                                <p:fltVal val="0"/>
                                              </p:val>
                                            </p:tav>
                                            <p:tav tm="100000">
                                              <p:val>
                                                <p:strVal val="#ppt_w"/>
                                              </p:val>
                                            </p:tav>
                                          </p:tavLst>
                                        </p:anim>
                                        <p:anim calcmode="lin" valueType="num">
                                          <p:cBhvr>
                                            <p:cTn id="75" dur="250" fill="hold"/>
                                            <p:tgtEl>
                                              <p:spTgt spid="460"/>
                                            </p:tgtEl>
                                            <p:attrNameLst>
                                              <p:attrName>ppt_h</p:attrName>
                                            </p:attrNameLst>
                                          </p:cBhvr>
                                          <p:tavLst>
                                            <p:tav tm="0">
                                              <p:val>
                                                <p:fltVal val="0"/>
                                              </p:val>
                                            </p:tav>
                                            <p:tav tm="100000">
                                              <p:val>
                                                <p:strVal val="#ppt_h"/>
                                              </p:val>
                                            </p:tav>
                                          </p:tavLst>
                                        </p:anim>
                                      </p:childTnLst>
                                    </p:cTn>
                                  </p:par>
                                  <p:par>
                                    <p:cTn id="76" presetID="6" presetClass="emph" presetSubtype="0" autoRev="1" fill="hold" nodeType="withEffect">
                                      <p:stCondLst>
                                        <p:cond delay="2250"/>
                                      </p:stCondLst>
                                      <p:childTnLst>
                                        <p:animScale>
                                          <p:cBhvr>
                                            <p:cTn id="77" dur="150" fill="hold"/>
                                            <p:tgtEl>
                                              <p:spTgt spid="460"/>
                                            </p:tgtEl>
                                          </p:cBhvr>
                                          <p:by x="110000" y="110000"/>
                                        </p:animScale>
                                      </p:childTnLst>
                                    </p:cTn>
                                  </p:par>
                                  <p:par>
                                    <p:cTn id="78" presetID="23" presetClass="entr" presetSubtype="16" fill="hold" grpId="0" nodeType="withEffect">
                                      <p:stCondLst>
                                        <p:cond delay="2500"/>
                                      </p:stCondLst>
                                      <p:childTnLst>
                                        <p:set>
                                          <p:cBhvr>
                                            <p:cTn id="79" dur="1" fill="hold">
                                              <p:stCondLst>
                                                <p:cond delay="0"/>
                                              </p:stCondLst>
                                            </p:cTn>
                                            <p:tgtEl>
                                              <p:spTgt spid="291"/>
                                            </p:tgtEl>
                                            <p:attrNameLst>
                                              <p:attrName>style.visibility</p:attrName>
                                            </p:attrNameLst>
                                          </p:cBhvr>
                                          <p:to>
                                            <p:strVal val="visible"/>
                                          </p:to>
                                        </p:set>
                                        <p:anim calcmode="lin" valueType="num">
                                          <p:cBhvr>
                                            <p:cTn id="80" dur="250" fill="hold"/>
                                            <p:tgtEl>
                                              <p:spTgt spid="291"/>
                                            </p:tgtEl>
                                            <p:attrNameLst>
                                              <p:attrName>ppt_w</p:attrName>
                                            </p:attrNameLst>
                                          </p:cBhvr>
                                          <p:tavLst>
                                            <p:tav tm="0">
                                              <p:val>
                                                <p:fltVal val="0"/>
                                              </p:val>
                                            </p:tav>
                                            <p:tav tm="100000">
                                              <p:val>
                                                <p:strVal val="#ppt_w"/>
                                              </p:val>
                                            </p:tav>
                                          </p:tavLst>
                                        </p:anim>
                                        <p:anim calcmode="lin" valueType="num">
                                          <p:cBhvr>
                                            <p:cTn id="81" dur="250" fill="hold"/>
                                            <p:tgtEl>
                                              <p:spTgt spid="291"/>
                                            </p:tgtEl>
                                            <p:attrNameLst>
                                              <p:attrName>ppt_h</p:attrName>
                                            </p:attrNameLst>
                                          </p:cBhvr>
                                          <p:tavLst>
                                            <p:tav tm="0">
                                              <p:val>
                                                <p:fltVal val="0"/>
                                              </p:val>
                                            </p:tav>
                                            <p:tav tm="100000">
                                              <p:val>
                                                <p:strVal val="#ppt_h"/>
                                              </p:val>
                                            </p:tav>
                                          </p:tavLst>
                                        </p:anim>
                                      </p:childTnLst>
                                    </p:cTn>
                                  </p:par>
                                  <p:par>
                                    <p:cTn id="82" presetID="6" presetClass="emph" presetSubtype="0" autoRev="1" fill="hold" grpId="1" nodeType="withEffect">
                                      <p:stCondLst>
                                        <p:cond delay="2750"/>
                                      </p:stCondLst>
                                      <p:childTnLst>
                                        <p:animScale>
                                          <p:cBhvr>
                                            <p:cTn id="83" dur="150" fill="hold"/>
                                            <p:tgtEl>
                                              <p:spTgt spid="291"/>
                                            </p:tgtEl>
                                          </p:cBhvr>
                                          <p:by x="110000" y="110000"/>
                                        </p:animScale>
                                      </p:childTnLst>
                                    </p:cTn>
                                  </p:par>
                                  <p:par>
                                    <p:cTn id="84" presetID="23" presetClass="entr" presetSubtype="16" fill="hold" grpId="0" nodeType="withEffect">
                                      <p:stCondLst>
                                        <p:cond delay="2550"/>
                                      </p:stCondLst>
                                      <p:childTnLst>
                                        <p:set>
                                          <p:cBhvr>
                                            <p:cTn id="85" dur="1" fill="hold">
                                              <p:stCondLst>
                                                <p:cond delay="0"/>
                                              </p:stCondLst>
                                            </p:cTn>
                                            <p:tgtEl>
                                              <p:spTgt spid="324"/>
                                            </p:tgtEl>
                                            <p:attrNameLst>
                                              <p:attrName>style.visibility</p:attrName>
                                            </p:attrNameLst>
                                          </p:cBhvr>
                                          <p:to>
                                            <p:strVal val="visible"/>
                                          </p:to>
                                        </p:set>
                                        <p:anim calcmode="lin" valueType="num">
                                          <p:cBhvr>
                                            <p:cTn id="86" dur="250" fill="hold"/>
                                            <p:tgtEl>
                                              <p:spTgt spid="324"/>
                                            </p:tgtEl>
                                            <p:attrNameLst>
                                              <p:attrName>ppt_w</p:attrName>
                                            </p:attrNameLst>
                                          </p:cBhvr>
                                          <p:tavLst>
                                            <p:tav tm="0">
                                              <p:val>
                                                <p:fltVal val="0"/>
                                              </p:val>
                                            </p:tav>
                                            <p:tav tm="100000">
                                              <p:val>
                                                <p:strVal val="#ppt_w"/>
                                              </p:val>
                                            </p:tav>
                                          </p:tavLst>
                                        </p:anim>
                                        <p:anim calcmode="lin" valueType="num">
                                          <p:cBhvr>
                                            <p:cTn id="87" dur="250" fill="hold"/>
                                            <p:tgtEl>
                                              <p:spTgt spid="324"/>
                                            </p:tgtEl>
                                            <p:attrNameLst>
                                              <p:attrName>ppt_h</p:attrName>
                                            </p:attrNameLst>
                                          </p:cBhvr>
                                          <p:tavLst>
                                            <p:tav tm="0">
                                              <p:val>
                                                <p:fltVal val="0"/>
                                              </p:val>
                                            </p:tav>
                                            <p:tav tm="100000">
                                              <p:val>
                                                <p:strVal val="#ppt_h"/>
                                              </p:val>
                                            </p:tav>
                                          </p:tavLst>
                                        </p:anim>
                                      </p:childTnLst>
                                    </p:cTn>
                                  </p:par>
                                  <p:par>
                                    <p:cTn id="88" presetID="6" presetClass="emph" presetSubtype="0" autoRev="1" fill="hold" grpId="1" nodeType="withEffect">
                                      <p:stCondLst>
                                        <p:cond delay="2800"/>
                                      </p:stCondLst>
                                      <p:childTnLst>
                                        <p:animScale>
                                          <p:cBhvr>
                                            <p:cTn id="89" dur="150" fill="hold"/>
                                            <p:tgtEl>
                                              <p:spTgt spid="324"/>
                                            </p:tgtEl>
                                          </p:cBhvr>
                                          <p:by x="110000" y="110000"/>
                                        </p:animScale>
                                      </p:childTnLst>
                                    </p:cTn>
                                  </p:par>
                                  <p:par>
                                    <p:cTn id="90" presetID="23" presetClass="entr" presetSubtype="16" fill="hold" nodeType="withEffect">
                                      <p:stCondLst>
                                        <p:cond delay="2500"/>
                                      </p:stCondLst>
                                      <p:childTnLst>
                                        <p:set>
                                          <p:cBhvr>
                                            <p:cTn id="91" dur="1" fill="hold">
                                              <p:stCondLst>
                                                <p:cond delay="0"/>
                                              </p:stCondLst>
                                            </p:cTn>
                                            <p:tgtEl>
                                              <p:spTgt spid="370"/>
                                            </p:tgtEl>
                                            <p:attrNameLst>
                                              <p:attrName>style.visibility</p:attrName>
                                            </p:attrNameLst>
                                          </p:cBhvr>
                                          <p:to>
                                            <p:strVal val="visible"/>
                                          </p:to>
                                        </p:set>
                                        <p:anim calcmode="lin" valueType="num">
                                          <p:cBhvr>
                                            <p:cTn id="92" dur="250" fill="hold"/>
                                            <p:tgtEl>
                                              <p:spTgt spid="370"/>
                                            </p:tgtEl>
                                            <p:attrNameLst>
                                              <p:attrName>ppt_w</p:attrName>
                                            </p:attrNameLst>
                                          </p:cBhvr>
                                          <p:tavLst>
                                            <p:tav tm="0">
                                              <p:val>
                                                <p:fltVal val="0"/>
                                              </p:val>
                                            </p:tav>
                                            <p:tav tm="100000">
                                              <p:val>
                                                <p:strVal val="#ppt_w"/>
                                              </p:val>
                                            </p:tav>
                                          </p:tavLst>
                                        </p:anim>
                                        <p:anim calcmode="lin" valueType="num">
                                          <p:cBhvr>
                                            <p:cTn id="93" dur="250" fill="hold"/>
                                            <p:tgtEl>
                                              <p:spTgt spid="370"/>
                                            </p:tgtEl>
                                            <p:attrNameLst>
                                              <p:attrName>ppt_h</p:attrName>
                                            </p:attrNameLst>
                                          </p:cBhvr>
                                          <p:tavLst>
                                            <p:tav tm="0">
                                              <p:val>
                                                <p:fltVal val="0"/>
                                              </p:val>
                                            </p:tav>
                                            <p:tav tm="100000">
                                              <p:val>
                                                <p:strVal val="#ppt_h"/>
                                              </p:val>
                                            </p:tav>
                                          </p:tavLst>
                                        </p:anim>
                                      </p:childTnLst>
                                    </p:cTn>
                                  </p:par>
                                  <p:par>
                                    <p:cTn id="94" presetID="6" presetClass="emph" presetSubtype="0" autoRev="1" fill="hold" nodeType="withEffect">
                                      <p:stCondLst>
                                        <p:cond delay="2750"/>
                                      </p:stCondLst>
                                      <p:childTnLst>
                                        <p:animScale>
                                          <p:cBhvr>
                                            <p:cTn id="95" dur="150" fill="hold"/>
                                            <p:tgtEl>
                                              <p:spTgt spid="370"/>
                                            </p:tgtEl>
                                          </p:cBhvr>
                                          <p:by x="110000" y="110000"/>
                                        </p:animScale>
                                      </p:childTnLst>
                                    </p:cTn>
                                  </p:par>
                                  <p:par>
                                    <p:cTn id="96" presetID="23" presetClass="entr" presetSubtype="16" fill="hold" nodeType="withEffect">
                                      <p:stCondLst>
                                        <p:cond delay="2600"/>
                                      </p:stCondLst>
                                      <p:childTnLst>
                                        <p:set>
                                          <p:cBhvr>
                                            <p:cTn id="97" dur="1" fill="hold">
                                              <p:stCondLst>
                                                <p:cond delay="0"/>
                                              </p:stCondLst>
                                            </p:cTn>
                                            <p:tgtEl>
                                              <p:spTgt spid="302"/>
                                            </p:tgtEl>
                                            <p:attrNameLst>
                                              <p:attrName>style.visibility</p:attrName>
                                            </p:attrNameLst>
                                          </p:cBhvr>
                                          <p:to>
                                            <p:strVal val="visible"/>
                                          </p:to>
                                        </p:set>
                                        <p:anim calcmode="lin" valueType="num">
                                          <p:cBhvr>
                                            <p:cTn id="98" dur="250" fill="hold"/>
                                            <p:tgtEl>
                                              <p:spTgt spid="302"/>
                                            </p:tgtEl>
                                            <p:attrNameLst>
                                              <p:attrName>ppt_w</p:attrName>
                                            </p:attrNameLst>
                                          </p:cBhvr>
                                          <p:tavLst>
                                            <p:tav tm="0">
                                              <p:val>
                                                <p:fltVal val="0"/>
                                              </p:val>
                                            </p:tav>
                                            <p:tav tm="100000">
                                              <p:val>
                                                <p:strVal val="#ppt_w"/>
                                              </p:val>
                                            </p:tav>
                                          </p:tavLst>
                                        </p:anim>
                                        <p:anim calcmode="lin" valueType="num">
                                          <p:cBhvr>
                                            <p:cTn id="99" dur="250" fill="hold"/>
                                            <p:tgtEl>
                                              <p:spTgt spid="302"/>
                                            </p:tgtEl>
                                            <p:attrNameLst>
                                              <p:attrName>ppt_h</p:attrName>
                                            </p:attrNameLst>
                                          </p:cBhvr>
                                          <p:tavLst>
                                            <p:tav tm="0">
                                              <p:val>
                                                <p:fltVal val="0"/>
                                              </p:val>
                                            </p:tav>
                                            <p:tav tm="100000">
                                              <p:val>
                                                <p:strVal val="#ppt_h"/>
                                              </p:val>
                                            </p:tav>
                                          </p:tavLst>
                                        </p:anim>
                                      </p:childTnLst>
                                    </p:cTn>
                                  </p:par>
                                  <p:par>
                                    <p:cTn id="100" presetID="6" presetClass="emph" presetSubtype="0" autoRev="1" fill="hold" nodeType="withEffect">
                                      <p:stCondLst>
                                        <p:cond delay="2850"/>
                                      </p:stCondLst>
                                      <p:childTnLst>
                                        <p:animScale>
                                          <p:cBhvr>
                                            <p:cTn id="101" dur="150" fill="hold"/>
                                            <p:tgtEl>
                                              <p:spTgt spid="302"/>
                                            </p:tgtEl>
                                          </p:cBhvr>
                                          <p:by x="110000" y="110000"/>
                                        </p:animScale>
                                      </p:childTnLst>
                                    </p:cTn>
                                  </p:par>
                                  <p:par>
                                    <p:cTn id="102" presetID="23" presetClass="entr" presetSubtype="16" fill="hold" nodeType="withEffect">
                                      <p:stCondLst>
                                        <p:cond delay="2550"/>
                                      </p:stCondLst>
                                      <p:childTnLst>
                                        <p:set>
                                          <p:cBhvr>
                                            <p:cTn id="103" dur="1" fill="hold">
                                              <p:stCondLst>
                                                <p:cond delay="0"/>
                                              </p:stCondLst>
                                            </p:cTn>
                                            <p:tgtEl>
                                              <p:spTgt spid="412"/>
                                            </p:tgtEl>
                                            <p:attrNameLst>
                                              <p:attrName>style.visibility</p:attrName>
                                            </p:attrNameLst>
                                          </p:cBhvr>
                                          <p:to>
                                            <p:strVal val="visible"/>
                                          </p:to>
                                        </p:set>
                                        <p:anim calcmode="lin" valueType="num">
                                          <p:cBhvr>
                                            <p:cTn id="104" dur="250" fill="hold"/>
                                            <p:tgtEl>
                                              <p:spTgt spid="412"/>
                                            </p:tgtEl>
                                            <p:attrNameLst>
                                              <p:attrName>ppt_w</p:attrName>
                                            </p:attrNameLst>
                                          </p:cBhvr>
                                          <p:tavLst>
                                            <p:tav tm="0">
                                              <p:val>
                                                <p:fltVal val="0"/>
                                              </p:val>
                                            </p:tav>
                                            <p:tav tm="100000">
                                              <p:val>
                                                <p:strVal val="#ppt_w"/>
                                              </p:val>
                                            </p:tav>
                                          </p:tavLst>
                                        </p:anim>
                                        <p:anim calcmode="lin" valueType="num">
                                          <p:cBhvr>
                                            <p:cTn id="105" dur="250" fill="hold"/>
                                            <p:tgtEl>
                                              <p:spTgt spid="412"/>
                                            </p:tgtEl>
                                            <p:attrNameLst>
                                              <p:attrName>ppt_h</p:attrName>
                                            </p:attrNameLst>
                                          </p:cBhvr>
                                          <p:tavLst>
                                            <p:tav tm="0">
                                              <p:val>
                                                <p:fltVal val="0"/>
                                              </p:val>
                                            </p:tav>
                                            <p:tav tm="100000">
                                              <p:val>
                                                <p:strVal val="#ppt_h"/>
                                              </p:val>
                                            </p:tav>
                                          </p:tavLst>
                                        </p:anim>
                                      </p:childTnLst>
                                    </p:cTn>
                                  </p:par>
                                  <p:par>
                                    <p:cTn id="106" presetID="6" presetClass="emph" presetSubtype="0" autoRev="1" fill="hold" nodeType="withEffect">
                                      <p:stCondLst>
                                        <p:cond delay="2800"/>
                                      </p:stCondLst>
                                      <p:childTnLst>
                                        <p:animScale>
                                          <p:cBhvr>
                                            <p:cTn id="107" dur="150" fill="hold"/>
                                            <p:tgtEl>
                                              <p:spTgt spid="412"/>
                                            </p:tgtEl>
                                          </p:cBhvr>
                                          <p:by x="110000" y="110000"/>
                                        </p:animScale>
                                      </p:childTnLst>
                                    </p:cTn>
                                  </p:par>
                                  <p:par>
                                    <p:cTn id="108" presetID="23" presetClass="entr" presetSubtype="16" fill="hold" nodeType="withEffect">
                                      <p:stCondLst>
                                        <p:cond delay="2600"/>
                                      </p:stCondLst>
                                      <p:childTnLst>
                                        <p:set>
                                          <p:cBhvr>
                                            <p:cTn id="109" dur="1" fill="hold">
                                              <p:stCondLst>
                                                <p:cond delay="0"/>
                                              </p:stCondLst>
                                            </p:cTn>
                                            <p:tgtEl>
                                              <p:spTgt spid="420"/>
                                            </p:tgtEl>
                                            <p:attrNameLst>
                                              <p:attrName>style.visibility</p:attrName>
                                            </p:attrNameLst>
                                          </p:cBhvr>
                                          <p:to>
                                            <p:strVal val="visible"/>
                                          </p:to>
                                        </p:set>
                                        <p:anim calcmode="lin" valueType="num">
                                          <p:cBhvr>
                                            <p:cTn id="110" dur="250" fill="hold"/>
                                            <p:tgtEl>
                                              <p:spTgt spid="420"/>
                                            </p:tgtEl>
                                            <p:attrNameLst>
                                              <p:attrName>ppt_w</p:attrName>
                                            </p:attrNameLst>
                                          </p:cBhvr>
                                          <p:tavLst>
                                            <p:tav tm="0">
                                              <p:val>
                                                <p:fltVal val="0"/>
                                              </p:val>
                                            </p:tav>
                                            <p:tav tm="100000">
                                              <p:val>
                                                <p:strVal val="#ppt_w"/>
                                              </p:val>
                                            </p:tav>
                                          </p:tavLst>
                                        </p:anim>
                                        <p:anim calcmode="lin" valueType="num">
                                          <p:cBhvr>
                                            <p:cTn id="111" dur="250" fill="hold"/>
                                            <p:tgtEl>
                                              <p:spTgt spid="420"/>
                                            </p:tgtEl>
                                            <p:attrNameLst>
                                              <p:attrName>ppt_h</p:attrName>
                                            </p:attrNameLst>
                                          </p:cBhvr>
                                          <p:tavLst>
                                            <p:tav tm="0">
                                              <p:val>
                                                <p:fltVal val="0"/>
                                              </p:val>
                                            </p:tav>
                                            <p:tav tm="100000">
                                              <p:val>
                                                <p:strVal val="#ppt_h"/>
                                              </p:val>
                                            </p:tav>
                                          </p:tavLst>
                                        </p:anim>
                                      </p:childTnLst>
                                    </p:cTn>
                                  </p:par>
                                  <p:par>
                                    <p:cTn id="112" presetID="6" presetClass="emph" presetSubtype="0" autoRev="1" fill="hold" nodeType="withEffect">
                                      <p:stCondLst>
                                        <p:cond delay="2850"/>
                                      </p:stCondLst>
                                      <p:childTnLst>
                                        <p:animScale>
                                          <p:cBhvr>
                                            <p:cTn id="113" dur="150" fill="hold"/>
                                            <p:tgtEl>
                                              <p:spTgt spid="420"/>
                                            </p:tgtEl>
                                          </p:cBhvr>
                                          <p:by x="110000" y="110000"/>
                                        </p:animScale>
                                      </p:childTnLst>
                                    </p:cTn>
                                  </p:par>
                                  <p:par>
                                    <p:cTn id="114" presetID="23" presetClass="entr" presetSubtype="16" fill="hold" grpId="0" nodeType="withEffect">
                                      <p:stCondLst>
                                        <p:cond delay="2500"/>
                                      </p:stCondLst>
                                      <p:childTnLst>
                                        <p:set>
                                          <p:cBhvr>
                                            <p:cTn id="115" dur="1" fill="hold">
                                              <p:stCondLst>
                                                <p:cond delay="0"/>
                                              </p:stCondLst>
                                            </p:cTn>
                                            <p:tgtEl>
                                              <p:spTgt spid="317"/>
                                            </p:tgtEl>
                                            <p:attrNameLst>
                                              <p:attrName>style.visibility</p:attrName>
                                            </p:attrNameLst>
                                          </p:cBhvr>
                                          <p:to>
                                            <p:strVal val="visible"/>
                                          </p:to>
                                        </p:set>
                                        <p:anim calcmode="lin" valueType="num">
                                          <p:cBhvr>
                                            <p:cTn id="116" dur="250" fill="hold"/>
                                            <p:tgtEl>
                                              <p:spTgt spid="317"/>
                                            </p:tgtEl>
                                            <p:attrNameLst>
                                              <p:attrName>ppt_w</p:attrName>
                                            </p:attrNameLst>
                                          </p:cBhvr>
                                          <p:tavLst>
                                            <p:tav tm="0">
                                              <p:val>
                                                <p:fltVal val="0"/>
                                              </p:val>
                                            </p:tav>
                                            <p:tav tm="100000">
                                              <p:val>
                                                <p:strVal val="#ppt_w"/>
                                              </p:val>
                                            </p:tav>
                                          </p:tavLst>
                                        </p:anim>
                                        <p:anim calcmode="lin" valueType="num">
                                          <p:cBhvr>
                                            <p:cTn id="117" dur="250" fill="hold"/>
                                            <p:tgtEl>
                                              <p:spTgt spid="317"/>
                                            </p:tgtEl>
                                            <p:attrNameLst>
                                              <p:attrName>ppt_h</p:attrName>
                                            </p:attrNameLst>
                                          </p:cBhvr>
                                          <p:tavLst>
                                            <p:tav tm="0">
                                              <p:val>
                                                <p:fltVal val="0"/>
                                              </p:val>
                                            </p:tav>
                                            <p:tav tm="100000">
                                              <p:val>
                                                <p:strVal val="#ppt_h"/>
                                              </p:val>
                                            </p:tav>
                                          </p:tavLst>
                                        </p:anim>
                                      </p:childTnLst>
                                    </p:cTn>
                                  </p:par>
                                  <p:par>
                                    <p:cTn id="118" presetID="6" presetClass="emph" presetSubtype="0" autoRev="1" fill="hold" grpId="1" nodeType="withEffect">
                                      <p:stCondLst>
                                        <p:cond delay="2750"/>
                                      </p:stCondLst>
                                      <p:childTnLst>
                                        <p:animScale>
                                          <p:cBhvr>
                                            <p:cTn id="119" dur="150" fill="hold"/>
                                            <p:tgtEl>
                                              <p:spTgt spid="317"/>
                                            </p:tgtEl>
                                          </p:cBhvr>
                                          <p:by x="110000" y="110000"/>
                                        </p:animScale>
                                      </p:childTnLst>
                                    </p:cTn>
                                  </p:par>
                                  <p:par>
                                    <p:cTn id="120" presetID="23" presetClass="entr" presetSubtype="16" fill="hold" nodeType="withEffect">
                                      <p:stCondLst>
                                        <p:cond delay="2500"/>
                                      </p:stCondLst>
                                      <p:childTnLst>
                                        <p:set>
                                          <p:cBhvr>
                                            <p:cTn id="121" dur="1" fill="hold">
                                              <p:stCondLst>
                                                <p:cond delay="0"/>
                                              </p:stCondLst>
                                            </p:cTn>
                                            <p:tgtEl>
                                              <p:spTgt spid="357"/>
                                            </p:tgtEl>
                                            <p:attrNameLst>
                                              <p:attrName>style.visibility</p:attrName>
                                            </p:attrNameLst>
                                          </p:cBhvr>
                                          <p:to>
                                            <p:strVal val="visible"/>
                                          </p:to>
                                        </p:set>
                                        <p:anim calcmode="lin" valueType="num">
                                          <p:cBhvr>
                                            <p:cTn id="122" dur="250" fill="hold"/>
                                            <p:tgtEl>
                                              <p:spTgt spid="357"/>
                                            </p:tgtEl>
                                            <p:attrNameLst>
                                              <p:attrName>ppt_w</p:attrName>
                                            </p:attrNameLst>
                                          </p:cBhvr>
                                          <p:tavLst>
                                            <p:tav tm="0">
                                              <p:val>
                                                <p:fltVal val="0"/>
                                              </p:val>
                                            </p:tav>
                                            <p:tav tm="100000">
                                              <p:val>
                                                <p:strVal val="#ppt_w"/>
                                              </p:val>
                                            </p:tav>
                                          </p:tavLst>
                                        </p:anim>
                                        <p:anim calcmode="lin" valueType="num">
                                          <p:cBhvr>
                                            <p:cTn id="123" dur="250" fill="hold"/>
                                            <p:tgtEl>
                                              <p:spTgt spid="357"/>
                                            </p:tgtEl>
                                            <p:attrNameLst>
                                              <p:attrName>ppt_h</p:attrName>
                                            </p:attrNameLst>
                                          </p:cBhvr>
                                          <p:tavLst>
                                            <p:tav tm="0">
                                              <p:val>
                                                <p:fltVal val="0"/>
                                              </p:val>
                                            </p:tav>
                                            <p:tav tm="100000">
                                              <p:val>
                                                <p:strVal val="#ppt_h"/>
                                              </p:val>
                                            </p:tav>
                                          </p:tavLst>
                                        </p:anim>
                                      </p:childTnLst>
                                    </p:cTn>
                                  </p:par>
                                  <p:par>
                                    <p:cTn id="124" presetID="6" presetClass="emph" presetSubtype="0" autoRev="1" fill="hold" nodeType="withEffect">
                                      <p:stCondLst>
                                        <p:cond delay="2750"/>
                                      </p:stCondLst>
                                      <p:childTnLst>
                                        <p:animScale>
                                          <p:cBhvr>
                                            <p:cTn id="125" dur="150" fill="hold"/>
                                            <p:tgtEl>
                                              <p:spTgt spid="357"/>
                                            </p:tgtEl>
                                          </p:cBhvr>
                                          <p:by x="110000" y="110000"/>
                                        </p:animScale>
                                      </p:childTnLst>
                                    </p:cTn>
                                  </p:par>
                                  <p:par>
                                    <p:cTn id="126" presetID="23" presetClass="entr" presetSubtype="16" fill="hold" nodeType="withEffect">
                                      <p:stCondLst>
                                        <p:cond delay="2700"/>
                                      </p:stCondLst>
                                      <p:childTnLst>
                                        <p:set>
                                          <p:cBhvr>
                                            <p:cTn id="127" dur="1" fill="hold">
                                              <p:stCondLst>
                                                <p:cond delay="0"/>
                                              </p:stCondLst>
                                            </p:cTn>
                                            <p:tgtEl>
                                              <p:spTgt spid="292"/>
                                            </p:tgtEl>
                                            <p:attrNameLst>
                                              <p:attrName>style.visibility</p:attrName>
                                            </p:attrNameLst>
                                          </p:cBhvr>
                                          <p:to>
                                            <p:strVal val="visible"/>
                                          </p:to>
                                        </p:set>
                                        <p:anim calcmode="lin" valueType="num">
                                          <p:cBhvr>
                                            <p:cTn id="128" dur="250" fill="hold"/>
                                            <p:tgtEl>
                                              <p:spTgt spid="292"/>
                                            </p:tgtEl>
                                            <p:attrNameLst>
                                              <p:attrName>ppt_w</p:attrName>
                                            </p:attrNameLst>
                                          </p:cBhvr>
                                          <p:tavLst>
                                            <p:tav tm="0">
                                              <p:val>
                                                <p:fltVal val="0"/>
                                              </p:val>
                                            </p:tav>
                                            <p:tav tm="100000">
                                              <p:val>
                                                <p:strVal val="#ppt_w"/>
                                              </p:val>
                                            </p:tav>
                                          </p:tavLst>
                                        </p:anim>
                                        <p:anim calcmode="lin" valueType="num">
                                          <p:cBhvr>
                                            <p:cTn id="129" dur="250" fill="hold"/>
                                            <p:tgtEl>
                                              <p:spTgt spid="292"/>
                                            </p:tgtEl>
                                            <p:attrNameLst>
                                              <p:attrName>ppt_h</p:attrName>
                                            </p:attrNameLst>
                                          </p:cBhvr>
                                          <p:tavLst>
                                            <p:tav tm="0">
                                              <p:val>
                                                <p:fltVal val="0"/>
                                              </p:val>
                                            </p:tav>
                                            <p:tav tm="100000">
                                              <p:val>
                                                <p:strVal val="#ppt_h"/>
                                              </p:val>
                                            </p:tav>
                                          </p:tavLst>
                                        </p:anim>
                                      </p:childTnLst>
                                    </p:cTn>
                                  </p:par>
                                  <p:par>
                                    <p:cTn id="130" presetID="6" presetClass="emph" presetSubtype="0" autoRev="1" fill="hold" nodeType="withEffect">
                                      <p:stCondLst>
                                        <p:cond delay="2950"/>
                                      </p:stCondLst>
                                      <p:childTnLst>
                                        <p:animScale>
                                          <p:cBhvr>
                                            <p:cTn id="131" dur="150" fill="hold"/>
                                            <p:tgtEl>
                                              <p:spTgt spid="292"/>
                                            </p:tgtEl>
                                          </p:cBhvr>
                                          <p:by x="110000" y="110000"/>
                                        </p:animScale>
                                      </p:childTnLst>
                                    </p:cTn>
                                  </p:par>
                                  <p:par>
                                    <p:cTn id="132" presetID="23" presetClass="entr" presetSubtype="16" fill="hold" grpId="0" nodeType="withEffect">
                                      <p:stCondLst>
                                        <p:cond delay="2000"/>
                                      </p:stCondLst>
                                      <p:childTnLst>
                                        <p:set>
                                          <p:cBhvr>
                                            <p:cTn id="133" dur="1" fill="hold">
                                              <p:stCondLst>
                                                <p:cond delay="0"/>
                                              </p:stCondLst>
                                            </p:cTn>
                                            <p:tgtEl>
                                              <p:spTgt spid="429"/>
                                            </p:tgtEl>
                                            <p:attrNameLst>
                                              <p:attrName>style.visibility</p:attrName>
                                            </p:attrNameLst>
                                          </p:cBhvr>
                                          <p:to>
                                            <p:strVal val="visible"/>
                                          </p:to>
                                        </p:set>
                                        <p:anim calcmode="lin" valueType="num">
                                          <p:cBhvr>
                                            <p:cTn id="134" dur="250" fill="hold"/>
                                            <p:tgtEl>
                                              <p:spTgt spid="429"/>
                                            </p:tgtEl>
                                            <p:attrNameLst>
                                              <p:attrName>ppt_w</p:attrName>
                                            </p:attrNameLst>
                                          </p:cBhvr>
                                          <p:tavLst>
                                            <p:tav tm="0">
                                              <p:val>
                                                <p:fltVal val="0"/>
                                              </p:val>
                                            </p:tav>
                                            <p:tav tm="100000">
                                              <p:val>
                                                <p:strVal val="#ppt_w"/>
                                              </p:val>
                                            </p:tav>
                                          </p:tavLst>
                                        </p:anim>
                                        <p:anim calcmode="lin" valueType="num">
                                          <p:cBhvr>
                                            <p:cTn id="135" dur="250" fill="hold"/>
                                            <p:tgtEl>
                                              <p:spTgt spid="429"/>
                                            </p:tgtEl>
                                            <p:attrNameLst>
                                              <p:attrName>ppt_h</p:attrName>
                                            </p:attrNameLst>
                                          </p:cBhvr>
                                          <p:tavLst>
                                            <p:tav tm="0">
                                              <p:val>
                                                <p:fltVal val="0"/>
                                              </p:val>
                                            </p:tav>
                                            <p:tav tm="100000">
                                              <p:val>
                                                <p:strVal val="#ppt_h"/>
                                              </p:val>
                                            </p:tav>
                                          </p:tavLst>
                                        </p:anim>
                                      </p:childTnLst>
                                    </p:cTn>
                                  </p:par>
                                  <p:par>
                                    <p:cTn id="136" presetID="6" presetClass="emph" presetSubtype="0" autoRev="1" fill="hold" grpId="1" nodeType="withEffect">
                                      <p:stCondLst>
                                        <p:cond delay="2250"/>
                                      </p:stCondLst>
                                      <p:childTnLst>
                                        <p:animScale>
                                          <p:cBhvr>
                                            <p:cTn id="137" dur="150" fill="hold"/>
                                            <p:tgtEl>
                                              <p:spTgt spid="429"/>
                                            </p:tgtEl>
                                          </p:cBhvr>
                                          <p:by x="110000" y="110000"/>
                                        </p:animScale>
                                      </p:childTnLst>
                                    </p:cTn>
                                  </p:par>
                                  <p:par>
                                    <p:cTn id="138" presetID="23" presetClass="entr" presetSubtype="16" fill="hold" nodeType="withEffect">
                                      <p:stCondLst>
                                        <p:cond delay="2500"/>
                                      </p:stCondLst>
                                      <p:childTnLst>
                                        <p:set>
                                          <p:cBhvr>
                                            <p:cTn id="139" dur="1" fill="hold">
                                              <p:stCondLst>
                                                <p:cond delay="0"/>
                                              </p:stCondLst>
                                            </p:cTn>
                                            <p:tgtEl>
                                              <p:spTgt spid="318"/>
                                            </p:tgtEl>
                                            <p:attrNameLst>
                                              <p:attrName>style.visibility</p:attrName>
                                            </p:attrNameLst>
                                          </p:cBhvr>
                                          <p:to>
                                            <p:strVal val="visible"/>
                                          </p:to>
                                        </p:set>
                                        <p:anim calcmode="lin" valueType="num">
                                          <p:cBhvr>
                                            <p:cTn id="140" dur="250" fill="hold"/>
                                            <p:tgtEl>
                                              <p:spTgt spid="318"/>
                                            </p:tgtEl>
                                            <p:attrNameLst>
                                              <p:attrName>ppt_w</p:attrName>
                                            </p:attrNameLst>
                                          </p:cBhvr>
                                          <p:tavLst>
                                            <p:tav tm="0">
                                              <p:val>
                                                <p:fltVal val="0"/>
                                              </p:val>
                                            </p:tav>
                                            <p:tav tm="100000">
                                              <p:val>
                                                <p:strVal val="#ppt_w"/>
                                              </p:val>
                                            </p:tav>
                                          </p:tavLst>
                                        </p:anim>
                                        <p:anim calcmode="lin" valueType="num">
                                          <p:cBhvr>
                                            <p:cTn id="141" dur="250" fill="hold"/>
                                            <p:tgtEl>
                                              <p:spTgt spid="318"/>
                                            </p:tgtEl>
                                            <p:attrNameLst>
                                              <p:attrName>ppt_h</p:attrName>
                                            </p:attrNameLst>
                                          </p:cBhvr>
                                          <p:tavLst>
                                            <p:tav tm="0">
                                              <p:val>
                                                <p:fltVal val="0"/>
                                              </p:val>
                                            </p:tav>
                                            <p:tav tm="100000">
                                              <p:val>
                                                <p:strVal val="#ppt_h"/>
                                              </p:val>
                                            </p:tav>
                                          </p:tavLst>
                                        </p:anim>
                                      </p:childTnLst>
                                    </p:cTn>
                                  </p:par>
                                  <p:par>
                                    <p:cTn id="142" presetID="6" presetClass="emph" presetSubtype="0" autoRev="1" fill="hold" nodeType="withEffect">
                                      <p:stCondLst>
                                        <p:cond delay="2750"/>
                                      </p:stCondLst>
                                      <p:childTnLst>
                                        <p:animScale>
                                          <p:cBhvr>
                                            <p:cTn id="143" dur="150" fill="hold"/>
                                            <p:tgtEl>
                                              <p:spTgt spid="318"/>
                                            </p:tgtEl>
                                          </p:cBhvr>
                                          <p:by x="110000" y="110000"/>
                                        </p:animScale>
                                      </p:childTnLst>
                                    </p:cTn>
                                  </p:par>
                                  <p:par>
                                    <p:cTn id="144" presetID="23" presetClass="entr" presetSubtype="16" fill="hold" nodeType="withEffect">
                                      <p:stCondLst>
                                        <p:cond delay="2600"/>
                                      </p:stCondLst>
                                      <p:childTnLst>
                                        <p:set>
                                          <p:cBhvr>
                                            <p:cTn id="145" dur="1" fill="hold">
                                              <p:stCondLst>
                                                <p:cond delay="0"/>
                                              </p:stCondLst>
                                            </p:cTn>
                                            <p:tgtEl>
                                              <p:spTgt spid="326"/>
                                            </p:tgtEl>
                                            <p:attrNameLst>
                                              <p:attrName>style.visibility</p:attrName>
                                            </p:attrNameLst>
                                          </p:cBhvr>
                                          <p:to>
                                            <p:strVal val="visible"/>
                                          </p:to>
                                        </p:set>
                                        <p:anim calcmode="lin" valueType="num">
                                          <p:cBhvr>
                                            <p:cTn id="146" dur="250" fill="hold"/>
                                            <p:tgtEl>
                                              <p:spTgt spid="326"/>
                                            </p:tgtEl>
                                            <p:attrNameLst>
                                              <p:attrName>ppt_w</p:attrName>
                                            </p:attrNameLst>
                                          </p:cBhvr>
                                          <p:tavLst>
                                            <p:tav tm="0">
                                              <p:val>
                                                <p:fltVal val="0"/>
                                              </p:val>
                                            </p:tav>
                                            <p:tav tm="100000">
                                              <p:val>
                                                <p:strVal val="#ppt_w"/>
                                              </p:val>
                                            </p:tav>
                                          </p:tavLst>
                                        </p:anim>
                                        <p:anim calcmode="lin" valueType="num">
                                          <p:cBhvr>
                                            <p:cTn id="147" dur="250" fill="hold"/>
                                            <p:tgtEl>
                                              <p:spTgt spid="326"/>
                                            </p:tgtEl>
                                            <p:attrNameLst>
                                              <p:attrName>ppt_h</p:attrName>
                                            </p:attrNameLst>
                                          </p:cBhvr>
                                          <p:tavLst>
                                            <p:tav tm="0">
                                              <p:val>
                                                <p:fltVal val="0"/>
                                              </p:val>
                                            </p:tav>
                                            <p:tav tm="100000">
                                              <p:val>
                                                <p:strVal val="#ppt_h"/>
                                              </p:val>
                                            </p:tav>
                                          </p:tavLst>
                                        </p:anim>
                                      </p:childTnLst>
                                    </p:cTn>
                                  </p:par>
                                  <p:par>
                                    <p:cTn id="148" presetID="6" presetClass="emph" presetSubtype="0" autoRev="1" fill="hold" nodeType="withEffect">
                                      <p:stCondLst>
                                        <p:cond delay="2850"/>
                                      </p:stCondLst>
                                      <p:childTnLst>
                                        <p:animScale>
                                          <p:cBhvr>
                                            <p:cTn id="149" dur="150" fill="hold"/>
                                            <p:tgtEl>
                                              <p:spTgt spid="326"/>
                                            </p:tgtEl>
                                          </p:cBhvr>
                                          <p:by x="110000" y="110000"/>
                                        </p:animScale>
                                      </p:childTnLst>
                                    </p:cTn>
                                  </p:par>
                                  <p:par>
                                    <p:cTn id="150" presetID="23" presetClass="entr" presetSubtype="16" fill="hold" grpId="0" nodeType="withEffect">
                                      <p:stCondLst>
                                        <p:cond delay="2700"/>
                                      </p:stCondLst>
                                      <p:childTnLst>
                                        <p:set>
                                          <p:cBhvr>
                                            <p:cTn id="151" dur="1" fill="hold">
                                              <p:stCondLst>
                                                <p:cond delay="0"/>
                                              </p:stCondLst>
                                            </p:cTn>
                                            <p:tgtEl>
                                              <p:spTgt spid="325"/>
                                            </p:tgtEl>
                                            <p:attrNameLst>
                                              <p:attrName>style.visibility</p:attrName>
                                            </p:attrNameLst>
                                          </p:cBhvr>
                                          <p:to>
                                            <p:strVal val="visible"/>
                                          </p:to>
                                        </p:set>
                                        <p:anim calcmode="lin" valueType="num">
                                          <p:cBhvr>
                                            <p:cTn id="152" dur="250" fill="hold"/>
                                            <p:tgtEl>
                                              <p:spTgt spid="325"/>
                                            </p:tgtEl>
                                            <p:attrNameLst>
                                              <p:attrName>ppt_w</p:attrName>
                                            </p:attrNameLst>
                                          </p:cBhvr>
                                          <p:tavLst>
                                            <p:tav tm="0">
                                              <p:val>
                                                <p:fltVal val="0"/>
                                              </p:val>
                                            </p:tav>
                                            <p:tav tm="100000">
                                              <p:val>
                                                <p:strVal val="#ppt_w"/>
                                              </p:val>
                                            </p:tav>
                                          </p:tavLst>
                                        </p:anim>
                                        <p:anim calcmode="lin" valueType="num">
                                          <p:cBhvr>
                                            <p:cTn id="153" dur="250" fill="hold"/>
                                            <p:tgtEl>
                                              <p:spTgt spid="325"/>
                                            </p:tgtEl>
                                            <p:attrNameLst>
                                              <p:attrName>ppt_h</p:attrName>
                                            </p:attrNameLst>
                                          </p:cBhvr>
                                          <p:tavLst>
                                            <p:tav tm="0">
                                              <p:val>
                                                <p:fltVal val="0"/>
                                              </p:val>
                                            </p:tav>
                                            <p:tav tm="100000">
                                              <p:val>
                                                <p:strVal val="#ppt_h"/>
                                              </p:val>
                                            </p:tav>
                                          </p:tavLst>
                                        </p:anim>
                                      </p:childTnLst>
                                    </p:cTn>
                                  </p:par>
                                  <p:par>
                                    <p:cTn id="154" presetID="6" presetClass="emph" presetSubtype="0" autoRev="1" fill="hold" grpId="1" nodeType="withEffect">
                                      <p:stCondLst>
                                        <p:cond delay="2950"/>
                                      </p:stCondLst>
                                      <p:childTnLst>
                                        <p:animScale>
                                          <p:cBhvr>
                                            <p:cTn id="155" dur="150" fill="hold"/>
                                            <p:tgtEl>
                                              <p:spTgt spid="325"/>
                                            </p:tgtEl>
                                          </p:cBhvr>
                                          <p:by x="110000" y="110000"/>
                                        </p:animScale>
                                      </p:childTnLst>
                                    </p:cTn>
                                  </p:par>
                                  <p:par>
                                    <p:cTn id="156" presetID="23" presetClass="entr" presetSubtype="16" fill="hold" grpId="0" nodeType="withEffect">
                                      <p:stCondLst>
                                        <p:cond delay="2500"/>
                                      </p:stCondLst>
                                      <p:childTnLst>
                                        <p:set>
                                          <p:cBhvr>
                                            <p:cTn id="157" dur="1" fill="hold">
                                              <p:stCondLst>
                                                <p:cond delay="0"/>
                                              </p:stCondLst>
                                            </p:cTn>
                                            <p:tgtEl>
                                              <p:spTgt spid="430"/>
                                            </p:tgtEl>
                                            <p:attrNameLst>
                                              <p:attrName>style.visibility</p:attrName>
                                            </p:attrNameLst>
                                          </p:cBhvr>
                                          <p:to>
                                            <p:strVal val="visible"/>
                                          </p:to>
                                        </p:set>
                                        <p:anim calcmode="lin" valueType="num">
                                          <p:cBhvr>
                                            <p:cTn id="158" dur="250" fill="hold"/>
                                            <p:tgtEl>
                                              <p:spTgt spid="430"/>
                                            </p:tgtEl>
                                            <p:attrNameLst>
                                              <p:attrName>ppt_w</p:attrName>
                                            </p:attrNameLst>
                                          </p:cBhvr>
                                          <p:tavLst>
                                            <p:tav tm="0">
                                              <p:val>
                                                <p:fltVal val="0"/>
                                              </p:val>
                                            </p:tav>
                                            <p:tav tm="100000">
                                              <p:val>
                                                <p:strVal val="#ppt_w"/>
                                              </p:val>
                                            </p:tav>
                                          </p:tavLst>
                                        </p:anim>
                                        <p:anim calcmode="lin" valueType="num">
                                          <p:cBhvr>
                                            <p:cTn id="159" dur="250" fill="hold"/>
                                            <p:tgtEl>
                                              <p:spTgt spid="430"/>
                                            </p:tgtEl>
                                            <p:attrNameLst>
                                              <p:attrName>ppt_h</p:attrName>
                                            </p:attrNameLst>
                                          </p:cBhvr>
                                          <p:tavLst>
                                            <p:tav tm="0">
                                              <p:val>
                                                <p:fltVal val="0"/>
                                              </p:val>
                                            </p:tav>
                                            <p:tav tm="100000">
                                              <p:val>
                                                <p:strVal val="#ppt_h"/>
                                              </p:val>
                                            </p:tav>
                                          </p:tavLst>
                                        </p:anim>
                                      </p:childTnLst>
                                    </p:cTn>
                                  </p:par>
                                  <p:par>
                                    <p:cTn id="160" presetID="6" presetClass="emph" presetSubtype="0" autoRev="1" fill="hold" grpId="1" nodeType="withEffect">
                                      <p:stCondLst>
                                        <p:cond delay="2750"/>
                                      </p:stCondLst>
                                      <p:childTnLst>
                                        <p:animScale>
                                          <p:cBhvr>
                                            <p:cTn id="161" dur="150" fill="hold"/>
                                            <p:tgtEl>
                                              <p:spTgt spid="430"/>
                                            </p:tgtEl>
                                          </p:cBhvr>
                                          <p:by x="110000" y="110000"/>
                                        </p:animScale>
                                      </p:childTnLst>
                                    </p:cTn>
                                  </p:par>
                                  <p:par>
                                    <p:cTn id="162" presetID="23" presetClass="entr" presetSubtype="16" fill="hold" grpId="0" nodeType="withEffect">
                                      <p:stCondLst>
                                        <p:cond delay="2000"/>
                                      </p:stCondLst>
                                      <p:childTnLst>
                                        <p:set>
                                          <p:cBhvr>
                                            <p:cTn id="163" dur="1" fill="hold">
                                              <p:stCondLst>
                                                <p:cond delay="0"/>
                                              </p:stCondLst>
                                            </p:cTn>
                                            <p:tgtEl>
                                              <p:spTgt spid="432"/>
                                            </p:tgtEl>
                                            <p:attrNameLst>
                                              <p:attrName>style.visibility</p:attrName>
                                            </p:attrNameLst>
                                          </p:cBhvr>
                                          <p:to>
                                            <p:strVal val="visible"/>
                                          </p:to>
                                        </p:set>
                                        <p:anim calcmode="lin" valueType="num">
                                          <p:cBhvr>
                                            <p:cTn id="164" dur="250" fill="hold"/>
                                            <p:tgtEl>
                                              <p:spTgt spid="432"/>
                                            </p:tgtEl>
                                            <p:attrNameLst>
                                              <p:attrName>ppt_w</p:attrName>
                                            </p:attrNameLst>
                                          </p:cBhvr>
                                          <p:tavLst>
                                            <p:tav tm="0">
                                              <p:val>
                                                <p:fltVal val="0"/>
                                              </p:val>
                                            </p:tav>
                                            <p:tav tm="100000">
                                              <p:val>
                                                <p:strVal val="#ppt_w"/>
                                              </p:val>
                                            </p:tav>
                                          </p:tavLst>
                                        </p:anim>
                                        <p:anim calcmode="lin" valueType="num">
                                          <p:cBhvr>
                                            <p:cTn id="165" dur="250" fill="hold"/>
                                            <p:tgtEl>
                                              <p:spTgt spid="432"/>
                                            </p:tgtEl>
                                            <p:attrNameLst>
                                              <p:attrName>ppt_h</p:attrName>
                                            </p:attrNameLst>
                                          </p:cBhvr>
                                          <p:tavLst>
                                            <p:tav tm="0">
                                              <p:val>
                                                <p:fltVal val="0"/>
                                              </p:val>
                                            </p:tav>
                                            <p:tav tm="100000">
                                              <p:val>
                                                <p:strVal val="#ppt_h"/>
                                              </p:val>
                                            </p:tav>
                                          </p:tavLst>
                                        </p:anim>
                                      </p:childTnLst>
                                    </p:cTn>
                                  </p:par>
                                  <p:par>
                                    <p:cTn id="166" presetID="6" presetClass="emph" presetSubtype="0" autoRev="1" fill="hold" grpId="1" nodeType="withEffect">
                                      <p:stCondLst>
                                        <p:cond delay="2250"/>
                                      </p:stCondLst>
                                      <p:childTnLst>
                                        <p:animScale>
                                          <p:cBhvr>
                                            <p:cTn id="167" dur="150" fill="hold"/>
                                            <p:tgtEl>
                                              <p:spTgt spid="432"/>
                                            </p:tgtEl>
                                          </p:cBhvr>
                                          <p:by x="110000" y="110000"/>
                                        </p:animScale>
                                      </p:childTnLst>
                                    </p:cTn>
                                  </p:par>
                                  <p:par>
                                    <p:cTn id="168" presetID="23" presetClass="entr" presetSubtype="16" fill="hold" grpId="0" nodeType="withEffect">
                                      <p:stCondLst>
                                        <p:cond delay="2700"/>
                                      </p:stCondLst>
                                      <p:childTnLst>
                                        <p:set>
                                          <p:cBhvr>
                                            <p:cTn id="169" dur="1" fill="hold">
                                              <p:stCondLst>
                                                <p:cond delay="0"/>
                                              </p:stCondLst>
                                            </p:cTn>
                                            <p:tgtEl>
                                              <p:spTgt spid="338"/>
                                            </p:tgtEl>
                                            <p:attrNameLst>
                                              <p:attrName>style.visibility</p:attrName>
                                            </p:attrNameLst>
                                          </p:cBhvr>
                                          <p:to>
                                            <p:strVal val="visible"/>
                                          </p:to>
                                        </p:set>
                                        <p:anim calcmode="lin" valueType="num">
                                          <p:cBhvr>
                                            <p:cTn id="170" dur="250" fill="hold"/>
                                            <p:tgtEl>
                                              <p:spTgt spid="338"/>
                                            </p:tgtEl>
                                            <p:attrNameLst>
                                              <p:attrName>ppt_w</p:attrName>
                                            </p:attrNameLst>
                                          </p:cBhvr>
                                          <p:tavLst>
                                            <p:tav tm="0">
                                              <p:val>
                                                <p:fltVal val="0"/>
                                              </p:val>
                                            </p:tav>
                                            <p:tav tm="100000">
                                              <p:val>
                                                <p:strVal val="#ppt_w"/>
                                              </p:val>
                                            </p:tav>
                                          </p:tavLst>
                                        </p:anim>
                                        <p:anim calcmode="lin" valueType="num">
                                          <p:cBhvr>
                                            <p:cTn id="171" dur="250" fill="hold"/>
                                            <p:tgtEl>
                                              <p:spTgt spid="338"/>
                                            </p:tgtEl>
                                            <p:attrNameLst>
                                              <p:attrName>ppt_h</p:attrName>
                                            </p:attrNameLst>
                                          </p:cBhvr>
                                          <p:tavLst>
                                            <p:tav tm="0">
                                              <p:val>
                                                <p:fltVal val="0"/>
                                              </p:val>
                                            </p:tav>
                                            <p:tav tm="100000">
                                              <p:val>
                                                <p:strVal val="#ppt_h"/>
                                              </p:val>
                                            </p:tav>
                                          </p:tavLst>
                                        </p:anim>
                                      </p:childTnLst>
                                    </p:cTn>
                                  </p:par>
                                  <p:par>
                                    <p:cTn id="172" presetID="6" presetClass="emph" presetSubtype="0" autoRev="1" fill="hold" grpId="1" nodeType="withEffect">
                                      <p:stCondLst>
                                        <p:cond delay="2950"/>
                                      </p:stCondLst>
                                      <p:childTnLst>
                                        <p:animScale>
                                          <p:cBhvr>
                                            <p:cTn id="173" dur="150" fill="hold"/>
                                            <p:tgtEl>
                                              <p:spTgt spid="338"/>
                                            </p:tgtEl>
                                          </p:cBhvr>
                                          <p:by x="110000" y="110000"/>
                                        </p:animScale>
                                      </p:childTnLst>
                                    </p:cTn>
                                  </p:par>
                                  <p:par>
                                    <p:cTn id="174" presetID="23" presetClass="entr" presetSubtype="16" fill="hold" grpId="0" nodeType="withEffect">
                                      <p:stCondLst>
                                        <p:cond delay="2500"/>
                                      </p:stCondLst>
                                      <p:childTnLst>
                                        <p:set>
                                          <p:cBhvr>
                                            <p:cTn id="175" dur="1" fill="hold">
                                              <p:stCondLst>
                                                <p:cond delay="0"/>
                                              </p:stCondLst>
                                            </p:cTn>
                                            <p:tgtEl>
                                              <p:spTgt spid="339"/>
                                            </p:tgtEl>
                                            <p:attrNameLst>
                                              <p:attrName>style.visibility</p:attrName>
                                            </p:attrNameLst>
                                          </p:cBhvr>
                                          <p:to>
                                            <p:strVal val="visible"/>
                                          </p:to>
                                        </p:set>
                                        <p:anim calcmode="lin" valueType="num">
                                          <p:cBhvr>
                                            <p:cTn id="176" dur="250" fill="hold"/>
                                            <p:tgtEl>
                                              <p:spTgt spid="339"/>
                                            </p:tgtEl>
                                            <p:attrNameLst>
                                              <p:attrName>ppt_w</p:attrName>
                                            </p:attrNameLst>
                                          </p:cBhvr>
                                          <p:tavLst>
                                            <p:tav tm="0">
                                              <p:val>
                                                <p:fltVal val="0"/>
                                              </p:val>
                                            </p:tav>
                                            <p:tav tm="100000">
                                              <p:val>
                                                <p:strVal val="#ppt_w"/>
                                              </p:val>
                                            </p:tav>
                                          </p:tavLst>
                                        </p:anim>
                                        <p:anim calcmode="lin" valueType="num">
                                          <p:cBhvr>
                                            <p:cTn id="177" dur="250" fill="hold"/>
                                            <p:tgtEl>
                                              <p:spTgt spid="339"/>
                                            </p:tgtEl>
                                            <p:attrNameLst>
                                              <p:attrName>ppt_h</p:attrName>
                                            </p:attrNameLst>
                                          </p:cBhvr>
                                          <p:tavLst>
                                            <p:tav tm="0">
                                              <p:val>
                                                <p:fltVal val="0"/>
                                              </p:val>
                                            </p:tav>
                                            <p:tav tm="100000">
                                              <p:val>
                                                <p:strVal val="#ppt_h"/>
                                              </p:val>
                                            </p:tav>
                                          </p:tavLst>
                                        </p:anim>
                                      </p:childTnLst>
                                    </p:cTn>
                                  </p:par>
                                  <p:par>
                                    <p:cTn id="178" presetID="6" presetClass="emph" presetSubtype="0" autoRev="1" fill="hold" grpId="1" nodeType="withEffect">
                                      <p:stCondLst>
                                        <p:cond delay="2750"/>
                                      </p:stCondLst>
                                      <p:childTnLst>
                                        <p:animScale>
                                          <p:cBhvr>
                                            <p:cTn id="179" dur="150" fill="hold"/>
                                            <p:tgtEl>
                                              <p:spTgt spid="339"/>
                                            </p:tgtEl>
                                          </p:cBhvr>
                                          <p:by x="110000" y="110000"/>
                                        </p:animScale>
                                      </p:childTnLst>
                                    </p:cTn>
                                  </p:par>
                                  <p:par>
                                    <p:cTn id="180" presetID="23" presetClass="entr" presetSubtype="16" fill="hold" nodeType="withEffect">
                                      <p:stCondLst>
                                        <p:cond delay="2000"/>
                                      </p:stCondLst>
                                      <p:childTnLst>
                                        <p:set>
                                          <p:cBhvr>
                                            <p:cTn id="181" dur="1" fill="hold">
                                              <p:stCondLst>
                                                <p:cond delay="0"/>
                                              </p:stCondLst>
                                            </p:cTn>
                                            <p:tgtEl>
                                              <p:spTgt spid="295"/>
                                            </p:tgtEl>
                                            <p:attrNameLst>
                                              <p:attrName>style.visibility</p:attrName>
                                            </p:attrNameLst>
                                          </p:cBhvr>
                                          <p:to>
                                            <p:strVal val="visible"/>
                                          </p:to>
                                        </p:set>
                                        <p:anim calcmode="lin" valueType="num">
                                          <p:cBhvr>
                                            <p:cTn id="182" dur="250" fill="hold"/>
                                            <p:tgtEl>
                                              <p:spTgt spid="295"/>
                                            </p:tgtEl>
                                            <p:attrNameLst>
                                              <p:attrName>ppt_w</p:attrName>
                                            </p:attrNameLst>
                                          </p:cBhvr>
                                          <p:tavLst>
                                            <p:tav tm="0">
                                              <p:val>
                                                <p:fltVal val="0"/>
                                              </p:val>
                                            </p:tav>
                                            <p:tav tm="100000">
                                              <p:val>
                                                <p:strVal val="#ppt_w"/>
                                              </p:val>
                                            </p:tav>
                                          </p:tavLst>
                                        </p:anim>
                                        <p:anim calcmode="lin" valueType="num">
                                          <p:cBhvr>
                                            <p:cTn id="183" dur="250" fill="hold"/>
                                            <p:tgtEl>
                                              <p:spTgt spid="295"/>
                                            </p:tgtEl>
                                            <p:attrNameLst>
                                              <p:attrName>ppt_h</p:attrName>
                                            </p:attrNameLst>
                                          </p:cBhvr>
                                          <p:tavLst>
                                            <p:tav tm="0">
                                              <p:val>
                                                <p:fltVal val="0"/>
                                              </p:val>
                                            </p:tav>
                                            <p:tav tm="100000">
                                              <p:val>
                                                <p:strVal val="#ppt_h"/>
                                              </p:val>
                                            </p:tav>
                                          </p:tavLst>
                                        </p:anim>
                                      </p:childTnLst>
                                    </p:cTn>
                                  </p:par>
                                  <p:par>
                                    <p:cTn id="184" presetID="6" presetClass="emph" presetSubtype="0" autoRev="1" fill="hold" nodeType="withEffect">
                                      <p:stCondLst>
                                        <p:cond delay="2250"/>
                                      </p:stCondLst>
                                      <p:childTnLst>
                                        <p:animScale>
                                          <p:cBhvr>
                                            <p:cTn id="185" dur="150" fill="hold"/>
                                            <p:tgtEl>
                                              <p:spTgt spid="295"/>
                                            </p:tgtEl>
                                          </p:cBhvr>
                                          <p:by x="110000" y="110000"/>
                                        </p:animScale>
                                      </p:childTnLst>
                                    </p:cTn>
                                  </p:par>
                                  <p:par>
                                    <p:cTn id="186" presetID="23" presetClass="entr" presetSubtype="16" fill="hold" grpId="0" nodeType="withEffect">
                                      <p:stCondLst>
                                        <p:cond delay="2000"/>
                                      </p:stCondLst>
                                      <p:childTnLst>
                                        <p:set>
                                          <p:cBhvr>
                                            <p:cTn id="187" dur="1" fill="hold">
                                              <p:stCondLst>
                                                <p:cond delay="0"/>
                                              </p:stCondLst>
                                            </p:cTn>
                                            <p:tgtEl>
                                              <p:spTgt spid="456"/>
                                            </p:tgtEl>
                                            <p:attrNameLst>
                                              <p:attrName>style.visibility</p:attrName>
                                            </p:attrNameLst>
                                          </p:cBhvr>
                                          <p:to>
                                            <p:strVal val="visible"/>
                                          </p:to>
                                        </p:set>
                                        <p:anim calcmode="lin" valueType="num">
                                          <p:cBhvr>
                                            <p:cTn id="188" dur="250" fill="hold"/>
                                            <p:tgtEl>
                                              <p:spTgt spid="456"/>
                                            </p:tgtEl>
                                            <p:attrNameLst>
                                              <p:attrName>ppt_w</p:attrName>
                                            </p:attrNameLst>
                                          </p:cBhvr>
                                          <p:tavLst>
                                            <p:tav tm="0">
                                              <p:val>
                                                <p:fltVal val="0"/>
                                              </p:val>
                                            </p:tav>
                                            <p:tav tm="100000">
                                              <p:val>
                                                <p:strVal val="#ppt_w"/>
                                              </p:val>
                                            </p:tav>
                                          </p:tavLst>
                                        </p:anim>
                                        <p:anim calcmode="lin" valueType="num">
                                          <p:cBhvr>
                                            <p:cTn id="189" dur="250" fill="hold"/>
                                            <p:tgtEl>
                                              <p:spTgt spid="456"/>
                                            </p:tgtEl>
                                            <p:attrNameLst>
                                              <p:attrName>ppt_h</p:attrName>
                                            </p:attrNameLst>
                                          </p:cBhvr>
                                          <p:tavLst>
                                            <p:tav tm="0">
                                              <p:val>
                                                <p:fltVal val="0"/>
                                              </p:val>
                                            </p:tav>
                                            <p:tav tm="100000">
                                              <p:val>
                                                <p:strVal val="#ppt_h"/>
                                              </p:val>
                                            </p:tav>
                                          </p:tavLst>
                                        </p:anim>
                                      </p:childTnLst>
                                    </p:cTn>
                                  </p:par>
                                  <p:par>
                                    <p:cTn id="190" presetID="6" presetClass="emph" presetSubtype="0" autoRev="1" fill="hold" grpId="1" nodeType="withEffect">
                                      <p:stCondLst>
                                        <p:cond delay="2250"/>
                                      </p:stCondLst>
                                      <p:childTnLst>
                                        <p:animScale>
                                          <p:cBhvr>
                                            <p:cTn id="191" dur="150" fill="hold"/>
                                            <p:tgtEl>
                                              <p:spTgt spid="456"/>
                                            </p:tgtEl>
                                          </p:cBhvr>
                                          <p:by x="110000" y="110000"/>
                                        </p:animScale>
                                      </p:childTnLst>
                                    </p:cTn>
                                  </p:par>
                                  <p:par>
                                    <p:cTn id="192" presetID="23" presetClass="entr" presetSubtype="16" fill="hold" nodeType="withEffect">
                                      <p:stCondLst>
                                        <p:cond delay="2500"/>
                                      </p:stCondLst>
                                      <p:childTnLst>
                                        <p:set>
                                          <p:cBhvr>
                                            <p:cTn id="193" dur="1" fill="hold">
                                              <p:stCondLst>
                                                <p:cond delay="0"/>
                                              </p:stCondLst>
                                            </p:cTn>
                                            <p:tgtEl>
                                              <p:spTgt spid="440"/>
                                            </p:tgtEl>
                                            <p:attrNameLst>
                                              <p:attrName>style.visibility</p:attrName>
                                            </p:attrNameLst>
                                          </p:cBhvr>
                                          <p:to>
                                            <p:strVal val="visible"/>
                                          </p:to>
                                        </p:set>
                                        <p:anim calcmode="lin" valueType="num">
                                          <p:cBhvr>
                                            <p:cTn id="194" dur="250" fill="hold"/>
                                            <p:tgtEl>
                                              <p:spTgt spid="440"/>
                                            </p:tgtEl>
                                            <p:attrNameLst>
                                              <p:attrName>ppt_w</p:attrName>
                                            </p:attrNameLst>
                                          </p:cBhvr>
                                          <p:tavLst>
                                            <p:tav tm="0">
                                              <p:val>
                                                <p:fltVal val="0"/>
                                              </p:val>
                                            </p:tav>
                                            <p:tav tm="100000">
                                              <p:val>
                                                <p:strVal val="#ppt_w"/>
                                              </p:val>
                                            </p:tav>
                                          </p:tavLst>
                                        </p:anim>
                                        <p:anim calcmode="lin" valueType="num">
                                          <p:cBhvr>
                                            <p:cTn id="195" dur="250" fill="hold"/>
                                            <p:tgtEl>
                                              <p:spTgt spid="440"/>
                                            </p:tgtEl>
                                            <p:attrNameLst>
                                              <p:attrName>ppt_h</p:attrName>
                                            </p:attrNameLst>
                                          </p:cBhvr>
                                          <p:tavLst>
                                            <p:tav tm="0">
                                              <p:val>
                                                <p:fltVal val="0"/>
                                              </p:val>
                                            </p:tav>
                                            <p:tav tm="100000">
                                              <p:val>
                                                <p:strVal val="#ppt_h"/>
                                              </p:val>
                                            </p:tav>
                                          </p:tavLst>
                                        </p:anim>
                                      </p:childTnLst>
                                    </p:cTn>
                                  </p:par>
                                  <p:par>
                                    <p:cTn id="196" presetID="6" presetClass="emph" presetSubtype="0" autoRev="1" fill="hold" nodeType="withEffect">
                                      <p:stCondLst>
                                        <p:cond delay="2750"/>
                                      </p:stCondLst>
                                      <p:childTnLst>
                                        <p:animScale>
                                          <p:cBhvr>
                                            <p:cTn id="197" dur="150" fill="hold"/>
                                            <p:tgtEl>
                                              <p:spTgt spid="440"/>
                                            </p:tgtEl>
                                          </p:cBhvr>
                                          <p:by x="110000" y="110000"/>
                                        </p:animScale>
                                      </p:childTnLst>
                                    </p:cTn>
                                  </p:par>
                                  <p:par>
                                    <p:cTn id="198" presetID="23" presetClass="entr" presetSubtype="16" fill="hold" nodeType="withEffect">
                                      <p:stCondLst>
                                        <p:cond delay="2000"/>
                                      </p:stCondLst>
                                      <p:childTnLst>
                                        <p:set>
                                          <p:cBhvr>
                                            <p:cTn id="199" dur="1" fill="hold">
                                              <p:stCondLst>
                                                <p:cond delay="0"/>
                                              </p:stCondLst>
                                            </p:cTn>
                                            <p:tgtEl>
                                              <p:spTgt spid="433"/>
                                            </p:tgtEl>
                                            <p:attrNameLst>
                                              <p:attrName>style.visibility</p:attrName>
                                            </p:attrNameLst>
                                          </p:cBhvr>
                                          <p:to>
                                            <p:strVal val="visible"/>
                                          </p:to>
                                        </p:set>
                                        <p:anim calcmode="lin" valueType="num">
                                          <p:cBhvr>
                                            <p:cTn id="200" dur="250" fill="hold"/>
                                            <p:tgtEl>
                                              <p:spTgt spid="433"/>
                                            </p:tgtEl>
                                            <p:attrNameLst>
                                              <p:attrName>ppt_w</p:attrName>
                                            </p:attrNameLst>
                                          </p:cBhvr>
                                          <p:tavLst>
                                            <p:tav tm="0">
                                              <p:val>
                                                <p:fltVal val="0"/>
                                              </p:val>
                                            </p:tav>
                                            <p:tav tm="100000">
                                              <p:val>
                                                <p:strVal val="#ppt_w"/>
                                              </p:val>
                                            </p:tav>
                                          </p:tavLst>
                                        </p:anim>
                                        <p:anim calcmode="lin" valueType="num">
                                          <p:cBhvr>
                                            <p:cTn id="201" dur="250" fill="hold"/>
                                            <p:tgtEl>
                                              <p:spTgt spid="433"/>
                                            </p:tgtEl>
                                            <p:attrNameLst>
                                              <p:attrName>ppt_h</p:attrName>
                                            </p:attrNameLst>
                                          </p:cBhvr>
                                          <p:tavLst>
                                            <p:tav tm="0">
                                              <p:val>
                                                <p:fltVal val="0"/>
                                              </p:val>
                                            </p:tav>
                                            <p:tav tm="100000">
                                              <p:val>
                                                <p:strVal val="#ppt_h"/>
                                              </p:val>
                                            </p:tav>
                                          </p:tavLst>
                                        </p:anim>
                                      </p:childTnLst>
                                    </p:cTn>
                                  </p:par>
                                  <p:par>
                                    <p:cTn id="202" presetID="6" presetClass="emph" presetSubtype="0" autoRev="1" fill="hold" nodeType="withEffect">
                                      <p:stCondLst>
                                        <p:cond delay="2250"/>
                                      </p:stCondLst>
                                      <p:childTnLst>
                                        <p:animScale>
                                          <p:cBhvr>
                                            <p:cTn id="203" dur="150" fill="hold"/>
                                            <p:tgtEl>
                                              <p:spTgt spid="433"/>
                                            </p:tgtEl>
                                          </p:cBhvr>
                                          <p:by x="110000" y="110000"/>
                                        </p:animScale>
                                      </p:childTnLst>
                                    </p:cTn>
                                  </p:par>
                                  <p:par>
                                    <p:cTn id="204" presetID="23" presetClass="entr" presetSubtype="16" fill="hold" nodeType="withEffect">
                                      <p:stCondLst>
                                        <p:cond delay="2700"/>
                                      </p:stCondLst>
                                      <p:childTnLst>
                                        <p:set>
                                          <p:cBhvr>
                                            <p:cTn id="205" dur="1" fill="hold">
                                              <p:stCondLst>
                                                <p:cond delay="0"/>
                                              </p:stCondLst>
                                            </p:cTn>
                                            <p:tgtEl>
                                              <p:spTgt spid="365"/>
                                            </p:tgtEl>
                                            <p:attrNameLst>
                                              <p:attrName>style.visibility</p:attrName>
                                            </p:attrNameLst>
                                          </p:cBhvr>
                                          <p:to>
                                            <p:strVal val="visible"/>
                                          </p:to>
                                        </p:set>
                                        <p:anim calcmode="lin" valueType="num">
                                          <p:cBhvr>
                                            <p:cTn id="206" dur="250" fill="hold"/>
                                            <p:tgtEl>
                                              <p:spTgt spid="365"/>
                                            </p:tgtEl>
                                            <p:attrNameLst>
                                              <p:attrName>ppt_w</p:attrName>
                                            </p:attrNameLst>
                                          </p:cBhvr>
                                          <p:tavLst>
                                            <p:tav tm="0">
                                              <p:val>
                                                <p:fltVal val="0"/>
                                              </p:val>
                                            </p:tav>
                                            <p:tav tm="100000">
                                              <p:val>
                                                <p:strVal val="#ppt_w"/>
                                              </p:val>
                                            </p:tav>
                                          </p:tavLst>
                                        </p:anim>
                                        <p:anim calcmode="lin" valueType="num">
                                          <p:cBhvr>
                                            <p:cTn id="207" dur="250" fill="hold"/>
                                            <p:tgtEl>
                                              <p:spTgt spid="365"/>
                                            </p:tgtEl>
                                            <p:attrNameLst>
                                              <p:attrName>ppt_h</p:attrName>
                                            </p:attrNameLst>
                                          </p:cBhvr>
                                          <p:tavLst>
                                            <p:tav tm="0">
                                              <p:val>
                                                <p:fltVal val="0"/>
                                              </p:val>
                                            </p:tav>
                                            <p:tav tm="100000">
                                              <p:val>
                                                <p:strVal val="#ppt_h"/>
                                              </p:val>
                                            </p:tav>
                                          </p:tavLst>
                                        </p:anim>
                                      </p:childTnLst>
                                    </p:cTn>
                                  </p:par>
                                  <p:par>
                                    <p:cTn id="208" presetID="6" presetClass="emph" presetSubtype="0" autoRev="1" fill="hold" nodeType="withEffect">
                                      <p:stCondLst>
                                        <p:cond delay="2950"/>
                                      </p:stCondLst>
                                      <p:childTnLst>
                                        <p:animScale>
                                          <p:cBhvr>
                                            <p:cTn id="209" dur="150" fill="hold"/>
                                            <p:tgtEl>
                                              <p:spTgt spid="365"/>
                                            </p:tgtEl>
                                          </p:cBhvr>
                                          <p:by x="110000" y="110000"/>
                                        </p:animScale>
                                      </p:childTnLst>
                                    </p:cTn>
                                  </p:par>
                                  <p:par>
                                    <p:cTn id="210" presetID="23" presetClass="entr" presetSubtype="16" fill="hold" nodeType="withEffect">
                                      <p:stCondLst>
                                        <p:cond delay="2700"/>
                                      </p:stCondLst>
                                      <p:childTnLst>
                                        <p:set>
                                          <p:cBhvr>
                                            <p:cTn id="211" dur="1" fill="hold">
                                              <p:stCondLst>
                                                <p:cond delay="0"/>
                                              </p:stCondLst>
                                            </p:cTn>
                                            <p:tgtEl>
                                              <p:spTgt spid="425"/>
                                            </p:tgtEl>
                                            <p:attrNameLst>
                                              <p:attrName>style.visibility</p:attrName>
                                            </p:attrNameLst>
                                          </p:cBhvr>
                                          <p:to>
                                            <p:strVal val="visible"/>
                                          </p:to>
                                        </p:set>
                                        <p:anim calcmode="lin" valueType="num">
                                          <p:cBhvr>
                                            <p:cTn id="212" dur="250" fill="hold"/>
                                            <p:tgtEl>
                                              <p:spTgt spid="425"/>
                                            </p:tgtEl>
                                            <p:attrNameLst>
                                              <p:attrName>ppt_w</p:attrName>
                                            </p:attrNameLst>
                                          </p:cBhvr>
                                          <p:tavLst>
                                            <p:tav tm="0">
                                              <p:val>
                                                <p:fltVal val="0"/>
                                              </p:val>
                                            </p:tav>
                                            <p:tav tm="100000">
                                              <p:val>
                                                <p:strVal val="#ppt_w"/>
                                              </p:val>
                                            </p:tav>
                                          </p:tavLst>
                                        </p:anim>
                                        <p:anim calcmode="lin" valueType="num">
                                          <p:cBhvr>
                                            <p:cTn id="213" dur="250" fill="hold"/>
                                            <p:tgtEl>
                                              <p:spTgt spid="425"/>
                                            </p:tgtEl>
                                            <p:attrNameLst>
                                              <p:attrName>ppt_h</p:attrName>
                                            </p:attrNameLst>
                                          </p:cBhvr>
                                          <p:tavLst>
                                            <p:tav tm="0">
                                              <p:val>
                                                <p:fltVal val="0"/>
                                              </p:val>
                                            </p:tav>
                                            <p:tav tm="100000">
                                              <p:val>
                                                <p:strVal val="#ppt_h"/>
                                              </p:val>
                                            </p:tav>
                                          </p:tavLst>
                                        </p:anim>
                                      </p:childTnLst>
                                    </p:cTn>
                                  </p:par>
                                  <p:par>
                                    <p:cTn id="214" presetID="6" presetClass="emph" presetSubtype="0" autoRev="1" fill="hold" nodeType="withEffect">
                                      <p:stCondLst>
                                        <p:cond delay="2950"/>
                                      </p:stCondLst>
                                      <p:childTnLst>
                                        <p:animScale>
                                          <p:cBhvr>
                                            <p:cTn id="215" dur="150" fill="hold"/>
                                            <p:tgtEl>
                                              <p:spTgt spid="425"/>
                                            </p:tgtEl>
                                          </p:cBhvr>
                                          <p:by x="110000" y="110000"/>
                                        </p:animScale>
                                      </p:childTnLst>
                                    </p:cTn>
                                  </p:par>
                                  <p:par>
                                    <p:cTn id="216" presetID="23" presetClass="entr" presetSubtype="16" fill="hold" nodeType="withEffect">
                                      <p:stCondLst>
                                        <p:cond delay="2600"/>
                                      </p:stCondLst>
                                      <p:childTnLst>
                                        <p:set>
                                          <p:cBhvr>
                                            <p:cTn id="217" dur="1" fill="hold">
                                              <p:stCondLst>
                                                <p:cond delay="0"/>
                                              </p:stCondLst>
                                            </p:cTn>
                                            <p:tgtEl>
                                              <p:spTgt spid="331"/>
                                            </p:tgtEl>
                                            <p:attrNameLst>
                                              <p:attrName>style.visibility</p:attrName>
                                            </p:attrNameLst>
                                          </p:cBhvr>
                                          <p:to>
                                            <p:strVal val="visible"/>
                                          </p:to>
                                        </p:set>
                                        <p:anim calcmode="lin" valueType="num">
                                          <p:cBhvr>
                                            <p:cTn id="218" dur="250" fill="hold"/>
                                            <p:tgtEl>
                                              <p:spTgt spid="331"/>
                                            </p:tgtEl>
                                            <p:attrNameLst>
                                              <p:attrName>ppt_w</p:attrName>
                                            </p:attrNameLst>
                                          </p:cBhvr>
                                          <p:tavLst>
                                            <p:tav tm="0">
                                              <p:val>
                                                <p:fltVal val="0"/>
                                              </p:val>
                                            </p:tav>
                                            <p:tav tm="100000">
                                              <p:val>
                                                <p:strVal val="#ppt_w"/>
                                              </p:val>
                                            </p:tav>
                                          </p:tavLst>
                                        </p:anim>
                                        <p:anim calcmode="lin" valueType="num">
                                          <p:cBhvr>
                                            <p:cTn id="219" dur="250" fill="hold"/>
                                            <p:tgtEl>
                                              <p:spTgt spid="331"/>
                                            </p:tgtEl>
                                            <p:attrNameLst>
                                              <p:attrName>ppt_h</p:attrName>
                                            </p:attrNameLst>
                                          </p:cBhvr>
                                          <p:tavLst>
                                            <p:tav tm="0">
                                              <p:val>
                                                <p:fltVal val="0"/>
                                              </p:val>
                                            </p:tav>
                                            <p:tav tm="100000">
                                              <p:val>
                                                <p:strVal val="#ppt_h"/>
                                              </p:val>
                                            </p:tav>
                                          </p:tavLst>
                                        </p:anim>
                                      </p:childTnLst>
                                    </p:cTn>
                                  </p:par>
                                  <p:par>
                                    <p:cTn id="220" presetID="6" presetClass="emph" presetSubtype="0" autoRev="1" fill="hold" nodeType="withEffect">
                                      <p:stCondLst>
                                        <p:cond delay="2850"/>
                                      </p:stCondLst>
                                      <p:childTnLst>
                                        <p:animScale>
                                          <p:cBhvr>
                                            <p:cTn id="221" dur="150" fill="hold"/>
                                            <p:tgtEl>
                                              <p:spTgt spid="331"/>
                                            </p:tgtEl>
                                          </p:cBhvr>
                                          <p:by x="110000" y="110000"/>
                                        </p:animScale>
                                      </p:childTnLst>
                                    </p:cTn>
                                  </p:par>
                                  <p:par>
                                    <p:cTn id="222" presetID="23" presetClass="entr" presetSubtype="16" fill="hold" nodeType="withEffect">
                                      <p:stCondLst>
                                        <p:cond delay="2000"/>
                                      </p:stCondLst>
                                      <p:childTnLst>
                                        <p:set>
                                          <p:cBhvr>
                                            <p:cTn id="223" dur="1" fill="hold">
                                              <p:stCondLst>
                                                <p:cond delay="0"/>
                                              </p:stCondLst>
                                            </p:cTn>
                                            <p:tgtEl>
                                              <p:spTgt spid="375"/>
                                            </p:tgtEl>
                                            <p:attrNameLst>
                                              <p:attrName>style.visibility</p:attrName>
                                            </p:attrNameLst>
                                          </p:cBhvr>
                                          <p:to>
                                            <p:strVal val="visible"/>
                                          </p:to>
                                        </p:set>
                                        <p:anim calcmode="lin" valueType="num">
                                          <p:cBhvr>
                                            <p:cTn id="224" dur="250" fill="hold"/>
                                            <p:tgtEl>
                                              <p:spTgt spid="375"/>
                                            </p:tgtEl>
                                            <p:attrNameLst>
                                              <p:attrName>ppt_w</p:attrName>
                                            </p:attrNameLst>
                                          </p:cBhvr>
                                          <p:tavLst>
                                            <p:tav tm="0">
                                              <p:val>
                                                <p:fltVal val="0"/>
                                              </p:val>
                                            </p:tav>
                                            <p:tav tm="100000">
                                              <p:val>
                                                <p:strVal val="#ppt_w"/>
                                              </p:val>
                                            </p:tav>
                                          </p:tavLst>
                                        </p:anim>
                                        <p:anim calcmode="lin" valueType="num">
                                          <p:cBhvr>
                                            <p:cTn id="225" dur="250" fill="hold"/>
                                            <p:tgtEl>
                                              <p:spTgt spid="375"/>
                                            </p:tgtEl>
                                            <p:attrNameLst>
                                              <p:attrName>ppt_h</p:attrName>
                                            </p:attrNameLst>
                                          </p:cBhvr>
                                          <p:tavLst>
                                            <p:tav tm="0">
                                              <p:val>
                                                <p:fltVal val="0"/>
                                              </p:val>
                                            </p:tav>
                                            <p:tav tm="100000">
                                              <p:val>
                                                <p:strVal val="#ppt_h"/>
                                              </p:val>
                                            </p:tav>
                                          </p:tavLst>
                                        </p:anim>
                                      </p:childTnLst>
                                    </p:cTn>
                                  </p:par>
                                  <p:par>
                                    <p:cTn id="226" presetID="6" presetClass="emph" presetSubtype="0" autoRev="1" fill="hold" nodeType="withEffect">
                                      <p:stCondLst>
                                        <p:cond delay="2250"/>
                                      </p:stCondLst>
                                      <p:childTnLst>
                                        <p:animScale>
                                          <p:cBhvr>
                                            <p:cTn id="227" dur="150" fill="hold"/>
                                            <p:tgtEl>
                                              <p:spTgt spid="375"/>
                                            </p:tgtEl>
                                          </p:cBhvr>
                                          <p:by x="110000" y="110000"/>
                                        </p:animScale>
                                      </p:childTnLst>
                                    </p:cTn>
                                  </p:par>
                                  <p:par>
                                    <p:cTn id="228" presetID="23" presetClass="entr" presetSubtype="16" fill="hold" nodeType="withEffect">
                                      <p:stCondLst>
                                        <p:cond delay="2000"/>
                                      </p:stCondLst>
                                      <p:childTnLst>
                                        <p:set>
                                          <p:cBhvr>
                                            <p:cTn id="229" dur="1" fill="hold">
                                              <p:stCondLst>
                                                <p:cond delay="0"/>
                                              </p:stCondLst>
                                            </p:cTn>
                                            <p:tgtEl>
                                              <p:spTgt spid="351"/>
                                            </p:tgtEl>
                                            <p:attrNameLst>
                                              <p:attrName>style.visibility</p:attrName>
                                            </p:attrNameLst>
                                          </p:cBhvr>
                                          <p:to>
                                            <p:strVal val="visible"/>
                                          </p:to>
                                        </p:set>
                                        <p:anim calcmode="lin" valueType="num">
                                          <p:cBhvr>
                                            <p:cTn id="230" dur="250" fill="hold"/>
                                            <p:tgtEl>
                                              <p:spTgt spid="351"/>
                                            </p:tgtEl>
                                            <p:attrNameLst>
                                              <p:attrName>ppt_w</p:attrName>
                                            </p:attrNameLst>
                                          </p:cBhvr>
                                          <p:tavLst>
                                            <p:tav tm="0">
                                              <p:val>
                                                <p:fltVal val="0"/>
                                              </p:val>
                                            </p:tav>
                                            <p:tav tm="100000">
                                              <p:val>
                                                <p:strVal val="#ppt_w"/>
                                              </p:val>
                                            </p:tav>
                                          </p:tavLst>
                                        </p:anim>
                                        <p:anim calcmode="lin" valueType="num">
                                          <p:cBhvr>
                                            <p:cTn id="231" dur="250" fill="hold"/>
                                            <p:tgtEl>
                                              <p:spTgt spid="351"/>
                                            </p:tgtEl>
                                            <p:attrNameLst>
                                              <p:attrName>ppt_h</p:attrName>
                                            </p:attrNameLst>
                                          </p:cBhvr>
                                          <p:tavLst>
                                            <p:tav tm="0">
                                              <p:val>
                                                <p:fltVal val="0"/>
                                              </p:val>
                                            </p:tav>
                                            <p:tav tm="100000">
                                              <p:val>
                                                <p:strVal val="#ppt_h"/>
                                              </p:val>
                                            </p:tav>
                                          </p:tavLst>
                                        </p:anim>
                                      </p:childTnLst>
                                    </p:cTn>
                                  </p:par>
                                  <p:par>
                                    <p:cTn id="232" presetID="6" presetClass="emph" presetSubtype="0" autoRev="1" fill="hold" nodeType="withEffect">
                                      <p:stCondLst>
                                        <p:cond delay="2250"/>
                                      </p:stCondLst>
                                      <p:childTnLst>
                                        <p:animScale>
                                          <p:cBhvr>
                                            <p:cTn id="233" dur="150" fill="hold"/>
                                            <p:tgtEl>
                                              <p:spTgt spid="351"/>
                                            </p:tgtEl>
                                          </p:cBhvr>
                                          <p:by x="110000" y="110000"/>
                                        </p:animScale>
                                      </p:childTnLst>
                                    </p:cTn>
                                  </p:par>
                                  <p:par>
                                    <p:cTn id="234" presetID="23" presetClass="entr" presetSubtype="16" fill="hold" nodeType="withEffect">
                                      <p:stCondLst>
                                        <p:cond delay="2700"/>
                                      </p:stCondLst>
                                      <p:childTnLst>
                                        <p:set>
                                          <p:cBhvr>
                                            <p:cTn id="235" dur="1" fill="hold">
                                              <p:stCondLst>
                                                <p:cond delay="0"/>
                                              </p:stCondLst>
                                            </p:cTn>
                                            <p:tgtEl>
                                              <p:spTgt spid="340"/>
                                            </p:tgtEl>
                                            <p:attrNameLst>
                                              <p:attrName>style.visibility</p:attrName>
                                            </p:attrNameLst>
                                          </p:cBhvr>
                                          <p:to>
                                            <p:strVal val="visible"/>
                                          </p:to>
                                        </p:set>
                                        <p:anim calcmode="lin" valueType="num">
                                          <p:cBhvr>
                                            <p:cTn id="236" dur="250" fill="hold"/>
                                            <p:tgtEl>
                                              <p:spTgt spid="340"/>
                                            </p:tgtEl>
                                            <p:attrNameLst>
                                              <p:attrName>ppt_w</p:attrName>
                                            </p:attrNameLst>
                                          </p:cBhvr>
                                          <p:tavLst>
                                            <p:tav tm="0">
                                              <p:val>
                                                <p:fltVal val="0"/>
                                              </p:val>
                                            </p:tav>
                                            <p:tav tm="100000">
                                              <p:val>
                                                <p:strVal val="#ppt_w"/>
                                              </p:val>
                                            </p:tav>
                                          </p:tavLst>
                                        </p:anim>
                                        <p:anim calcmode="lin" valueType="num">
                                          <p:cBhvr>
                                            <p:cTn id="237" dur="250" fill="hold"/>
                                            <p:tgtEl>
                                              <p:spTgt spid="340"/>
                                            </p:tgtEl>
                                            <p:attrNameLst>
                                              <p:attrName>ppt_h</p:attrName>
                                            </p:attrNameLst>
                                          </p:cBhvr>
                                          <p:tavLst>
                                            <p:tav tm="0">
                                              <p:val>
                                                <p:fltVal val="0"/>
                                              </p:val>
                                            </p:tav>
                                            <p:tav tm="100000">
                                              <p:val>
                                                <p:strVal val="#ppt_h"/>
                                              </p:val>
                                            </p:tav>
                                          </p:tavLst>
                                        </p:anim>
                                      </p:childTnLst>
                                    </p:cTn>
                                  </p:par>
                                  <p:par>
                                    <p:cTn id="238" presetID="6" presetClass="emph" presetSubtype="0" autoRev="1" fill="hold" nodeType="withEffect">
                                      <p:stCondLst>
                                        <p:cond delay="2950"/>
                                      </p:stCondLst>
                                      <p:childTnLst>
                                        <p:animScale>
                                          <p:cBhvr>
                                            <p:cTn id="239" dur="150" fill="hold"/>
                                            <p:tgtEl>
                                              <p:spTgt spid="340"/>
                                            </p:tgtEl>
                                          </p:cBhvr>
                                          <p:by x="110000" y="110000"/>
                                        </p:animScale>
                                      </p:childTnLst>
                                    </p:cTn>
                                  </p:par>
                                  <p:par>
                                    <p:cTn id="240" presetID="23" presetClass="entr" presetSubtype="16" fill="hold" grpId="0" nodeType="withEffect">
                                      <p:stCondLst>
                                        <p:cond delay="2000"/>
                                      </p:stCondLst>
                                      <p:childTnLst>
                                        <p:set>
                                          <p:cBhvr>
                                            <p:cTn id="241" dur="1" fill="hold">
                                              <p:stCondLst>
                                                <p:cond delay="0"/>
                                              </p:stCondLst>
                                            </p:cTn>
                                            <p:tgtEl>
                                              <p:spTgt spid="431"/>
                                            </p:tgtEl>
                                            <p:attrNameLst>
                                              <p:attrName>style.visibility</p:attrName>
                                            </p:attrNameLst>
                                          </p:cBhvr>
                                          <p:to>
                                            <p:strVal val="visible"/>
                                          </p:to>
                                        </p:set>
                                        <p:anim calcmode="lin" valueType="num">
                                          <p:cBhvr>
                                            <p:cTn id="242" dur="250" fill="hold"/>
                                            <p:tgtEl>
                                              <p:spTgt spid="431"/>
                                            </p:tgtEl>
                                            <p:attrNameLst>
                                              <p:attrName>ppt_w</p:attrName>
                                            </p:attrNameLst>
                                          </p:cBhvr>
                                          <p:tavLst>
                                            <p:tav tm="0">
                                              <p:val>
                                                <p:fltVal val="0"/>
                                              </p:val>
                                            </p:tav>
                                            <p:tav tm="100000">
                                              <p:val>
                                                <p:strVal val="#ppt_w"/>
                                              </p:val>
                                            </p:tav>
                                          </p:tavLst>
                                        </p:anim>
                                        <p:anim calcmode="lin" valueType="num">
                                          <p:cBhvr>
                                            <p:cTn id="243" dur="250" fill="hold"/>
                                            <p:tgtEl>
                                              <p:spTgt spid="431"/>
                                            </p:tgtEl>
                                            <p:attrNameLst>
                                              <p:attrName>ppt_h</p:attrName>
                                            </p:attrNameLst>
                                          </p:cBhvr>
                                          <p:tavLst>
                                            <p:tav tm="0">
                                              <p:val>
                                                <p:fltVal val="0"/>
                                              </p:val>
                                            </p:tav>
                                            <p:tav tm="100000">
                                              <p:val>
                                                <p:strVal val="#ppt_h"/>
                                              </p:val>
                                            </p:tav>
                                          </p:tavLst>
                                        </p:anim>
                                      </p:childTnLst>
                                    </p:cTn>
                                  </p:par>
                                  <p:par>
                                    <p:cTn id="244" presetID="6" presetClass="emph" presetSubtype="0" autoRev="1" fill="hold" grpId="1" nodeType="withEffect">
                                      <p:stCondLst>
                                        <p:cond delay="2250"/>
                                      </p:stCondLst>
                                      <p:childTnLst>
                                        <p:animScale>
                                          <p:cBhvr>
                                            <p:cTn id="245" dur="150" fill="hold"/>
                                            <p:tgtEl>
                                              <p:spTgt spid="431"/>
                                            </p:tgtEl>
                                          </p:cBhvr>
                                          <p:by x="110000" y="110000"/>
                                        </p:animScale>
                                      </p:childTnLst>
                                    </p:cTn>
                                  </p:par>
                                  <p:par>
                                    <p:cTn id="246" presetID="23" presetClass="entr" presetSubtype="16" fill="hold" nodeType="withEffect">
                                      <p:stCondLst>
                                        <p:cond delay="2600"/>
                                      </p:stCondLst>
                                      <p:childTnLst>
                                        <p:set>
                                          <p:cBhvr>
                                            <p:cTn id="247" dur="1" fill="hold">
                                              <p:stCondLst>
                                                <p:cond delay="0"/>
                                              </p:stCondLst>
                                            </p:cTn>
                                            <p:tgtEl>
                                              <p:spTgt spid="395"/>
                                            </p:tgtEl>
                                            <p:attrNameLst>
                                              <p:attrName>style.visibility</p:attrName>
                                            </p:attrNameLst>
                                          </p:cBhvr>
                                          <p:to>
                                            <p:strVal val="visible"/>
                                          </p:to>
                                        </p:set>
                                        <p:anim calcmode="lin" valueType="num">
                                          <p:cBhvr>
                                            <p:cTn id="248" dur="250" fill="hold"/>
                                            <p:tgtEl>
                                              <p:spTgt spid="395"/>
                                            </p:tgtEl>
                                            <p:attrNameLst>
                                              <p:attrName>ppt_w</p:attrName>
                                            </p:attrNameLst>
                                          </p:cBhvr>
                                          <p:tavLst>
                                            <p:tav tm="0">
                                              <p:val>
                                                <p:fltVal val="0"/>
                                              </p:val>
                                            </p:tav>
                                            <p:tav tm="100000">
                                              <p:val>
                                                <p:strVal val="#ppt_w"/>
                                              </p:val>
                                            </p:tav>
                                          </p:tavLst>
                                        </p:anim>
                                        <p:anim calcmode="lin" valueType="num">
                                          <p:cBhvr>
                                            <p:cTn id="249" dur="250" fill="hold"/>
                                            <p:tgtEl>
                                              <p:spTgt spid="395"/>
                                            </p:tgtEl>
                                            <p:attrNameLst>
                                              <p:attrName>ppt_h</p:attrName>
                                            </p:attrNameLst>
                                          </p:cBhvr>
                                          <p:tavLst>
                                            <p:tav tm="0">
                                              <p:val>
                                                <p:fltVal val="0"/>
                                              </p:val>
                                            </p:tav>
                                            <p:tav tm="100000">
                                              <p:val>
                                                <p:strVal val="#ppt_h"/>
                                              </p:val>
                                            </p:tav>
                                          </p:tavLst>
                                        </p:anim>
                                      </p:childTnLst>
                                    </p:cTn>
                                  </p:par>
                                  <p:par>
                                    <p:cTn id="250" presetID="6" presetClass="emph" presetSubtype="0" autoRev="1" fill="hold" nodeType="withEffect">
                                      <p:stCondLst>
                                        <p:cond delay="2850"/>
                                      </p:stCondLst>
                                      <p:childTnLst>
                                        <p:animScale>
                                          <p:cBhvr>
                                            <p:cTn id="251" dur="150" fill="hold"/>
                                            <p:tgtEl>
                                              <p:spTgt spid="395"/>
                                            </p:tgtEl>
                                          </p:cBhvr>
                                          <p:by x="110000" y="110000"/>
                                        </p:animScale>
                                      </p:childTnLst>
                                    </p:cTn>
                                  </p:par>
                                  <p:par>
                                    <p:cTn id="252" presetID="23" presetClass="entr" presetSubtype="16" fill="hold" nodeType="withEffect">
                                      <p:stCondLst>
                                        <p:cond delay="2600"/>
                                      </p:stCondLst>
                                      <p:childTnLst>
                                        <p:set>
                                          <p:cBhvr>
                                            <p:cTn id="253" dur="1" fill="hold">
                                              <p:stCondLst>
                                                <p:cond delay="0"/>
                                              </p:stCondLst>
                                            </p:cTn>
                                            <p:tgtEl>
                                              <p:spTgt spid="385"/>
                                            </p:tgtEl>
                                            <p:attrNameLst>
                                              <p:attrName>style.visibility</p:attrName>
                                            </p:attrNameLst>
                                          </p:cBhvr>
                                          <p:to>
                                            <p:strVal val="visible"/>
                                          </p:to>
                                        </p:set>
                                        <p:anim calcmode="lin" valueType="num">
                                          <p:cBhvr>
                                            <p:cTn id="254" dur="250" fill="hold"/>
                                            <p:tgtEl>
                                              <p:spTgt spid="385"/>
                                            </p:tgtEl>
                                            <p:attrNameLst>
                                              <p:attrName>ppt_w</p:attrName>
                                            </p:attrNameLst>
                                          </p:cBhvr>
                                          <p:tavLst>
                                            <p:tav tm="0">
                                              <p:val>
                                                <p:fltVal val="0"/>
                                              </p:val>
                                            </p:tav>
                                            <p:tav tm="100000">
                                              <p:val>
                                                <p:strVal val="#ppt_w"/>
                                              </p:val>
                                            </p:tav>
                                          </p:tavLst>
                                        </p:anim>
                                        <p:anim calcmode="lin" valueType="num">
                                          <p:cBhvr>
                                            <p:cTn id="255" dur="250" fill="hold"/>
                                            <p:tgtEl>
                                              <p:spTgt spid="385"/>
                                            </p:tgtEl>
                                            <p:attrNameLst>
                                              <p:attrName>ppt_h</p:attrName>
                                            </p:attrNameLst>
                                          </p:cBhvr>
                                          <p:tavLst>
                                            <p:tav tm="0">
                                              <p:val>
                                                <p:fltVal val="0"/>
                                              </p:val>
                                            </p:tav>
                                            <p:tav tm="100000">
                                              <p:val>
                                                <p:strVal val="#ppt_h"/>
                                              </p:val>
                                            </p:tav>
                                          </p:tavLst>
                                        </p:anim>
                                      </p:childTnLst>
                                    </p:cTn>
                                  </p:par>
                                  <p:par>
                                    <p:cTn id="256" presetID="6" presetClass="emph" presetSubtype="0" autoRev="1" fill="hold" nodeType="withEffect">
                                      <p:stCondLst>
                                        <p:cond delay="2850"/>
                                      </p:stCondLst>
                                      <p:childTnLst>
                                        <p:animScale>
                                          <p:cBhvr>
                                            <p:cTn id="257" dur="150" fill="hold"/>
                                            <p:tgtEl>
                                              <p:spTgt spid="385"/>
                                            </p:tgtEl>
                                          </p:cBhvr>
                                          <p:by x="110000" y="110000"/>
                                        </p:animScale>
                                      </p:childTnLst>
                                    </p:cTn>
                                  </p:par>
                                  <p:par>
                                    <p:cTn id="258" presetID="10" presetClass="entr" presetSubtype="0" fill="hold" grpId="0" nodeType="withEffect">
                                      <p:stCondLst>
                                        <p:cond delay="2000"/>
                                      </p:stCondLst>
                                      <p:childTnLst>
                                        <p:set>
                                          <p:cBhvr>
                                            <p:cTn id="259" dur="1" fill="hold">
                                              <p:stCondLst>
                                                <p:cond delay="0"/>
                                              </p:stCondLst>
                                            </p:cTn>
                                            <p:tgtEl>
                                              <p:spTgt spid="259"/>
                                            </p:tgtEl>
                                            <p:attrNameLst>
                                              <p:attrName>style.visibility</p:attrName>
                                            </p:attrNameLst>
                                          </p:cBhvr>
                                          <p:to>
                                            <p:strVal val="visible"/>
                                          </p:to>
                                        </p:set>
                                        <p:animEffect transition="in" filter="fade">
                                          <p:cBhvr>
                                            <p:cTn id="260" dur="500"/>
                                            <p:tgtEl>
                                              <p:spTgt spid="259"/>
                                            </p:tgtEl>
                                          </p:cBhvr>
                                        </p:animEffect>
                                      </p:childTnLst>
                                    </p:cTn>
                                  </p:par>
                                  <p:par>
                                    <p:cTn id="261" presetID="10" presetClass="entr" presetSubtype="0" fill="hold" nodeType="withEffect">
                                      <p:stCondLst>
                                        <p:cond delay="2000"/>
                                      </p:stCondLst>
                                      <p:childTnLst>
                                        <p:set>
                                          <p:cBhvr>
                                            <p:cTn id="262" dur="1" fill="hold">
                                              <p:stCondLst>
                                                <p:cond delay="0"/>
                                              </p:stCondLst>
                                            </p:cTn>
                                            <p:tgtEl>
                                              <p:spTgt spid="263"/>
                                            </p:tgtEl>
                                            <p:attrNameLst>
                                              <p:attrName>style.visibility</p:attrName>
                                            </p:attrNameLst>
                                          </p:cBhvr>
                                          <p:to>
                                            <p:strVal val="visible"/>
                                          </p:to>
                                        </p:set>
                                        <p:animEffect transition="in" filter="fade">
                                          <p:cBhvr>
                                            <p:cTn id="263" dur="500"/>
                                            <p:tgtEl>
                                              <p:spTgt spid="263"/>
                                            </p:tgtEl>
                                          </p:cBhvr>
                                        </p:animEffect>
                                      </p:childTnLst>
                                    </p:cTn>
                                  </p:par>
                                  <p:par>
                                    <p:cTn id="264" presetID="10" presetClass="entr" presetSubtype="0" fill="hold" nodeType="withEffect">
                                      <p:stCondLst>
                                        <p:cond delay="2000"/>
                                      </p:stCondLst>
                                      <p:childTnLst>
                                        <p:set>
                                          <p:cBhvr>
                                            <p:cTn id="265" dur="1" fill="hold">
                                              <p:stCondLst>
                                                <p:cond delay="0"/>
                                              </p:stCondLst>
                                            </p:cTn>
                                            <p:tgtEl>
                                              <p:spTgt spid="278"/>
                                            </p:tgtEl>
                                            <p:attrNameLst>
                                              <p:attrName>style.visibility</p:attrName>
                                            </p:attrNameLst>
                                          </p:cBhvr>
                                          <p:to>
                                            <p:strVal val="visible"/>
                                          </p:to>
                                        </p:set>
                                        <p:animEffect transition="in" filter="fade">
                                          <p:cBhvr>
                                            <p:cTn id="266" dur="500"/>
                                            <p:tgtEl>
                                              <p:spTgt spid="278"/>
                                            </p:tgtEl>
                                          </p:cBhvr>
                                        </p:animEffect>
                                      </p:childTnLst>
                                    </p:cTn>
                                  </p:par>
                                  <p:par>
                                    <p:cTn id="267" presetID="10" presetClass="entr" presetSubtype="0" fill="hold" grpId="0" nodeType="withEffect">
                                      <p:stCondLst>
                                        <p:cond delay="2000"/>
                                      </p:stCondLst>
                                      <p:childTnLst>
                                        <p:set>
                                          <p:cBhvr>
                                            <p:cTn id="268" dur="1" fill="hold">
                                              <p:stCondLst>
                                                <p:cond delay="0"/>
                                              </p:stCondLst>
                                            </p:cTn>
                                            <p:tgtEl>
                                              <p:spTgt spid="254"/>
                                            </p:tgtEl>
                                            <p:attrNameLst>
                                              <p:attrName>style.visibility</p:attrName>
                                            </p:attrNameLst>
                                          </p:cBhvr>
                                          <p:to>
                                            <p:strVal val="visible"/>
                                          </p:to>
                                        </p:set>
                                        <p:animEffect transition="in" filter="fade">
                                          <p:cBhvr>
                                            <p:cTn id="269" dur="500"/>
                                            <p:tgtEl>
                                              <p:spTgt spid="254"/>
                                            </p:tgtEl>
                                          </p:cBhvr>
                                        </p:animEffect>
                                      </p:childTnLst>
                                    </p:cTn>
                                  </p:par>
                                  <p:par>
                                    <p:cTn id="270" presetID="22" presetClass="entr" presetSubtype="2" fill="hold" nodeType="withEffect">
                                      <p:stCondLst>
                                        <p:cond delay="2000"/>
                                      </p:stCondLst>
                                      <p:childTnLst>
                                        <p:set>
                                          <p:cBhvr>
                                            <p:cTn id="271" dur="1" fill="hold">
                                              <p:stCondLst>
                                                <p:cond delay="0"/>
                                              </p:stCondLst>
                                            </p:cTn>
                                            <p:tgtEl>
                                              <p:spTgt spid="255"/>
                                            </p:tgtEl>
                                            <p:attrNameLst>
                                              <p:attrName>style.visibility</p:attrName>
                                            </p:attrNameLst>
                                          </p:cBhvr>
                                          <p:to>
                                            <p:strVal val="visible"/>
                                          </p:to>
                                        </p:set>
                                        <p:animEffect transition="in" filter="wipe(right)">
                                          <p:cBhvr>
                                            <p:cTn id="272" dur="500"/>
                                            <p:tgtEl>
                                              <p:spTgt spid="255"/>
                                            </p:tgtEl>
                                          </p:cBhvr>
                                        </p:animEffect>
                                      </p:childTnLst>
                                    </p:cTn>
                                  </p:par>
                                  <p:par>
                                    <p:cTn id="273" presetID="10" presetClass="entr" presetSubtype="0" fill="hold" grpId="0" nodeType="withEffect">
                                      <p:stCondLst>
                                        <p:cond delay="3000"/>
                                      </p:stCondLst>
                                      <p:childTnLst>
                                        <p:set>
                                          <p:cBhvr>
                                            <p:cTn id="274" dur="1" fill="hold">
                                              <p:stCondLst>
                                                <p:cond delay="0"/>
                                              </p:stCondLst>
                                            </p:cTn>
                                            <p:tgtEl>
                                              <p:spTgt spid="260"/>
                                            </p:tgtEl>
                                            <p:attrNameLst>
                                              <p:attrName>style.visibility</p:attrName>
                                            </p:attrNameLst>
                                          </p:cBhvr>
                                          <p:to>
                                            <p:strVal val="visible"/>
                                          </p:to>
                                        </p:set>
                                        <p:animEffect transition="in" filter="fade">
                                          <p:cBhvr>
                                            <p:cTn id="275" dur="500"/>
                                            <p:tgtEl>
                                              <p:spTgt spid="260"/>
                                            </p:tgtEl>
                                          </p:cBhvr>
                                        </p:animEffect>
                                      </p:childTnLst>
                                    </p:cTn>
                                  </p:par>
                                  <p:par>
                                    <p:cTn id="276" presetID="10" presetClass="entr" presetSubtype="0" fill="hold" nodeType="withEffect">
                                      <p:stCondLst>
                                        <p:cond delay="3000"/>
                                      </p:stCondLst>
                                      <p:childTnLst>
                                        <p:set>
                                          <p:cBhvr>
                                            <p:cTn id="277" dur="1" fill="hold">
                                              <p:stCondLst>
                                                <p:cond delay="0"/>
                                              </p:stCondLst>
                                            </p:cTn>
                                            <p:tgtEl>
                                              <p:spTgt spid="268"/>
                                            </p:tgtEl>
                                            <p:attrNameLst>
                                              <p:attrName>style.visibility</p:attrName>
                                            </p:attrNameLst>
                                          </p:cBhvr>
                                          <p:to>
                                            <p:strVal val="visible"/>
                                          </p:to>
                                        </p:set>
                                        <p:animEffect transition="in" filter="fade">
                                          <p:cBhvr>
                                            <p:cTn id="278" dur="500"/>
                                            <p:tgtEl>
                                              <p:spTgt spid="268"/>
                                            </p:tgtEl>
                                          </p:cBhvr>
                                        </p:animEffect>
                                      </p:childTnLst>
                                    </p:cTn>
                                  </p:par>
                                  <p:par>
                                    <p:cTn id="279" presetID="10" presetClass="entr" presetSubtype="0" fill="hold" grpId="0" nodeType="withEffect">
                                      <p:stCondLst>
                                        <p:cond delay="3000"/>
                                      </p:stCondLst>
                                      <p:childTnLst>
                                        <p:set>
                                          <p:cBhvr>
                                            <p:cTn id="280" dur="1" fill="hold">
                                              <p:stCondLst>
                                                <p:cond delay="0"/>
                                              </p:stCondLst>
                                            </p:cTn>
                                            <p:tgtEl>
                                              <p:spTgt spid="251"/>
                                            </p:tgtEl>
                                            <p:attrNameLst>
                                              <p:attrName>style.visibility</p:attrName>
                                            </p:attrNameLst>
                                          </p:cBhvr>
                                          <p:to>
                                            <p:strVal val="visible"/>
                                          </p:to>
                                        </p:set>
                                        <p:animEffect transition="in" filter="fade">
                                          <p:cBhvr>
                                            <p:cTn id="281" dur="500"/>
                                            <p:tgtEl>
                                              <p:spTgt spid="251"/>
                                            </p:tgtEl>
                                          </p:cBhvr>
                                        </p:animEffect>
                                      </p:childTnLst>
                                    </p:cTn>
                                  </p:par>
                                  <p:par>
                                    <p:cTn id="282" presetID="10" presetClass="entr" presetSubtype="0" fill="hold" nodeType="withEffect">
                                      <p:stCondLst>
                                        <p:cond delay="3000"/>
                                      </p:stCondLst>
                                      <p:childTnLst>
                                        <p:set>
                                          <p:cBhvr>
                                            <p:cTn id="283" dur="1" fill="hold">
                                              <p:stCondLst>
                                                <p:cond delay="0"/>
                                              </p:stCondLst>
                                            </p:cTn>
                                            <p:tgtEl>
                                              <p:spTgt spid="281"/>
                                            </p:tgtEl>
                                            <p:attrNameLst>
                                              <p:attrName>style.visibility</p:attrName>
                                            </p:attrNameLst>
                                          </p:cBhvr>
                                          <p:to>
                                            <p:strVal val="visible"/>
                                          </p:to>
                                        </p:set>
                                        <p:animEffect transition="in" filter="fade">
                                          <p:cBhvr>
                                            <p:cTn id="284" dur="500"/>
                                            <p:tgtEl>
                                              <p:spTgt spid="281"/>
                                            </p:tgtEl>
                                          </p:cBhvr>
                                        </p:animEffect>
                                      </p:childTnLst>
                                    </p:cTn>
                                  </p:par>
                                  <p:par>
                                    <p:cTn id="285" presetID="22" presetClass="entr" presetSubtype="2" fill="hold" nodeType="withEffect">
                                      <p:stCondLst>
                                        <p:cond delay="3000"/>
                                      </p:stCondLst>
                                      <p:childTnLst>
                                        <p:set>
                                          <p:cBhvr>
                                            <p:cTn id="286" dur="1" fill="hold">
                                              <p:stCondLst>
                                                <p:cond delay="0"/>
                                              </p:stCondLst>
                                            </p:cTn>
                                            <p:tgtEl>
                                              <p:spTgt spid="256"/>
                                            </p:tgtEl>
                                            <p:attrNameLst>
                                              <p:attrName>style.visibility</p:attrName>
                                            </p:attrNameLst>
                                          </p:cBhvr>
                                          <p:to>
                                            <p:strVal val="visible"/>
                                          </p:to>
                                        </p:set>
                                        <p:animEffect transition="in" filter="wipe(right)">
                                          <p:cBhvr>
                                            <p:cTn id="287" dur="500"/>
                                            <p:tgtEl>
                                              <p:spTgt spid="256"/>
                                            </p:tgtEl>
                                          </p:cBhvr>
                                        </p:animEffect>
                                      </p:childTnLst>
                                    </p:cTn>
                                  </p:par>
                                  <p:par>
                                    <p:cTn id="288" presetID="10" presetClass="entr" presetSubtype="0" fill="hold" grpId="0" nodeType="withEffect">
                                      <p:stCondLst>
                                        <p:cond delay="4000"/>
                                      </p:stCondLst>
                                      <p:childTnLst>
                                        <p:set>
                                          <p:cBhvr>
                                            <p:cTn id="289" dur="1" fill="hold">
                                              <p:stCondLst>
                                                <p:cond delay="0"/>
                                              </p:stCondLst>
                                            </p:cTn>
                                            <p:tgtEl>
                                              <p:spTgt spid="261"/>
                                            </p:tgtEl>
                                            <p:attrNameLst>
                                              <p:attrName>style.visibility</p:attrName>
                                            </p:attrNameLst>
                                          </p:cBhvr>
                                          <p:to>
                                            <p:strVal val="visible"/>
                                          </p:to>
                                        </p:set>
                                        <p:animEffect transition="in" filter="fade">
                                          <p:cBhvr>
                                            <p:cTn id="290" dur="500"/>
                                            <p:tgtEl>
                                              <p:spTgt spid="261"/>
                                            </p:tgtEl>
                                          </p:cBhvr>
                                        </p:animEffect>
                                      </p:childTnLst>
                                    </p:cTn>
                                  </p:par>
                                  <p:par>
                                    <p:cTn id="291" presetID="22" presetClass="entr" presetSubtype="2" fill="hold" nodeType="withEffect">
                                      <p:stCondLst>
                                        <p:cond delay="4000"/>
                                      </p:stCondLst>
                                      <p:childTnLst>
                                        <p:set>
                                          <p:cBhvr>
                                            <p:cTn id="292" dur="1" fill="hold">
                                              <p:stCondLst>
                                                <p:cond delay="0"/>
                                              </p:stCondLst>
                                            </p:cTn>
                                            <p:tgtEl>
                                              <p:spTgt spid="257"/>
                                            </p:tgtEl>
                                            <p:attrNameLst>
                                              <p:attrName>style.visibility</p:attrName>
                                            </p:attrNameLst>
                                          </p:cBhvr>
                                          <p:to>
                                            <p:strVal val="visible"/>
                                          </p:to>
                                        </p:set>
                                        <p:animEffect transition="in" filter="wipe(right)">
                                          <p:cBhvr>
                                            <p:cTn id="293" dur="500"/>
                                            <p:tgtEl>
                                              <p:spTgt spid="257"/>
                                            </p:tgtEl>
                                          </p:cBhvr>
                                        </p:animEffect>
                                      </p:childTnLst>
                                    </p:cTn>
                                  </p:par>
                                  <p:par>
                                    <p:cTn id="294" presetID="10" presetClass="entr" presetSubtype="0" fill="hold" grpId="0" nodeType="withEffect">
                                      <p:stCondLst>
                                        <p:cond delay="4000"/>
                                      </p:stCondLst>
                                      <p:childTnLst>
                                        <p:set>
                                          <p:cBhvr>
                                            <p:cTn id="295" dur="1" fill="hold">
                                              <p:stCondLst>
                                                <p:cond delay="0"/>
                                              </p:stCondLst>
                                            </p:cTn>
                                            <p:tgtEl>
                                              <p:spTgt spid="252"/>
                                            </p:tgtEl>
                                            <p:attrNameLst>
                                              <p:attrName>style.visibility</p:attrName>
                                            </p:attrNameLst>
                                          </p:cBhvr>
                                          <p:to>
                                            <p:strVal val="visible"/>
                                          </p:to>
                                        </p:set>
                                        <p:animEffect transition="in" filter="fade">
                                          <p:cBhvr>
                                            <p:cTn id="296" dur="500"/>
                                            <p:tgtEl>
                                              <p:spTgt spid="252"/>
                                            </p:tgtEl>
                                          </p:cBhvr>
                                        </p:animEffect>
                                      </p:childTnLst>
                                    </p:cTn>
                                  </p:par>
                                  <p:par>
                                    <p:cTn id="297" presetID="10" presetClass="entr" presetSubtype="0" fill="hold" nodeType="withEffect">
                                      <p:stCondLst>
                                        <p:cond delay="4000"/>
                                      </p:stCondLst>
                                      <p:childTnLst>
                                        <p:set>
                                          <p:cBhvr>
                                            <p:cTn id="298" dur="1" fill="hold">
                                              <p:stCondLst>
                                                <p:cond delay="0"/>
                                              </p:stCondLst>
                                            </p:cTn>
                                            <p:tgtEl>
                                              <p:spTgt spid="274"/>
                                            </p:tgtEl>
                                            <p:attrNameLst>
                                              <p:attrName>style.visibility</p:attrName>
                                            </p:attrNameLst>
                                          </p:cBhvr>
                                          <p:to>
                                            <p:strVal val="visible"/>
                                          </p:to>
                                        </p:set>
                                        <p:animEffect transition="in" filter="fade">
                                          <p:cBhvr>
                                            <p:cTn id="299" dur="500"/>
                                            <p:tgtEl>
                                              <p:spTgt spid="274"/>
                                            </p:tgtEl>
                                          </p:cBhvr>
                                        </p:animEffect>
                                      </p:childTnLst>
                                    </p:cTn>
                                  </p:par>
                                  <p:par>
                                    <p:cTn id="300" presetID="10" presetClass="entr" presetSubtype="0" fill="hold" nodeType="withEffect">
                                      <p:stCondLst>
                                        <p:cond delay="4000"/>
                                      </p:stCondLst>
                                      <p:childTnLst>
                                        <p:set>
                                          <p:cBhvr>
                                            <p:cTn id="301" dur="1" fill="hold">
                                              <p:stCondLst>
                                                <p:cond delay="0"/>
                                              </p:stCondLst>
                                            </p:cTn>
                                            <p:tgtEl>
                                              <p:spTgt spid="284"/>
                                            </p:tgtEl>
                                            <p:attrNameLst>
                                              <p:attrName>style.visibility</p:attrName>
                                            </p:attrNameLst>
                                          </p:cBhvr>
                                          <p:to>
                                            <p:strVal val="visible"/>
                                          </p:to>
                                        </p:set>
                                        <p:animEffect transition="in" filter="fade">
                                          <p:cBhvr>
                                            <p:cTn id="302" dur="500"/>
                                            <p:tgtEl>
                                              <p:spTgt spid="284"/>
                                            </p:tgtEl>
                                          </p:cBhvr>
                                        </p:animEffect>
                                      </p:childTnLst>
                                    </p:cTn>
                                  </p:par>
                                  <p:par>
                                    <p:cTn id="303" presetID="10" presetClass="entr" presetSubtype="0" fill="hold" grpId="0" nodeType="withEffect">
                                      <p:stCondLst>
                                        <p:cond delay="4750"/>
                                      </p:stCondLst>
                                      <p:childTnLst>
                                        <p:set>
                                          <p:cBhvr>
                                            <p:cTn id="304" dur="1" fill="hold">
                                              <p:stCondLst>
                                                <p:cond delay="0"/>
                                              </p:stCondLst>
                                            </p:cTn>
                                            <p:tgtEl>
                                              <p:spTgt spid="262"/>
                                            </p:tgtEl>
                                            <p:attrNameLst>
                                              <p:attrName>style.visibility</p:attrName>
                                            </p:attrNameLst>
                                          </p:cBhvr>
                                          <p:to>
                                            <p:strVal val="visible"/>
                                          </p:to>
                                        </p:set>
                                        <p:animEffect transition="in" filter="fade">
                                          <p:cBhvr>
                                            <p:cTn id="305" dur="500"/>
                                            <p:tgtEl>
                                              <p:spTgt spid="262"/>
                                            </p:tgtEl>
                                          </p:cBhvr>
                                        </p:animEffect>
                                      </p:childTnLst>
                                    </p:cTn>
                                  </p:par>
                                  <p:par>
                                    <p:cTn id="306" presetID="10" presetClass="entr" presetSubtype="0" fill="hold" grpId="0" nodeType="withEffect">
                                      <p:stCondLst>
                                        <p:cond delay="4750"/>
                                      </p:stCondLst>
                                      <p:childTnLst>
                                        <p:set>
                                          <p:cBhvr>
                                            <p:cTn id="307" dur="1" fill="hold">
                                              <p:stCondLst>
                                                <p:cond delay="0"/>
                                              </p:stCondLst>
                                            </p:cTn>
                                            <p:tgtEl>
                                              <p:spTgt spid="277"/>
                                            </p:tgtEl>
                                            <p:attrNameLst>
                                              <p:attrName>style.visibility</p:attrName>
                                            </p:attrNameLst>
                                          </p:cBhvr>
                                          <p:to>
                                            <p:strVal val="visible"/>
                                          </p:to>
                                        </p:set>
                                        <p:animEffect transition="in" filter="fade">
                                          <p:cBhvr>
                                            <p:cTn id="308" dur="500"/>
                                            <p:tgtEl>
                                              <p:spTgt spid="277"/>
                                            </p:tgtEl>
                                          </p:cBhvr>
                                        </p:animEffect>
                                      </p:childTnLst>
                                    </p:cTn>
                                  </p:par>
                                  <p:par>
                                    <p:cTn id="309" presetID="10" presetClass="entr" presetSubtype="0" fill="hold" nodeType="withEffect">
                                      <p:stCondLst>
                                        <p:cond delay="4750"/>
                                      </p:stCondLst>
                                      <p:childTnLst>
                                        <p:set>
                                          <p:cBhvr>
                                            <p:cTn id="310" dur="1" fill="hold">
                                              <p:stCondLst>
                                                <p:cond delay="0"/>
                                              </p:stCondLst>
                                            </p:cTn>
                                            <p:tgtEl>
                                              <p:spTgt spid="287"/>
                                            </p:tgtEl>
                                            <p:attrNameLst>
                                              <p:attrName>style.visibility</p:attrName>
                                            </p:attrNameLst>
                                          </p:cBhvr>
                                          <p:to>
                                            <p:strVal val="visible"/>
                                          </p:to>
                                        </p:set>
                                        <p:animEffect transition="in" filter="fade">
                                          <p:cBhvr>
                                            <p:cTn id="311" dur="500"/>
                                            <p:tgtEl>
                                              <p:spTgt spid="287"/>
                                            </p:tgtEl>
                                          </p:cBhvr>
                                        </p:animEffect>
                                      </p:childTnLst>
                                    </p:cTn>
                                  </p:par>
                                  <p:par>
                                    <p:cTn id="312" presetID="10" presetClass="entr" presetSubtype="0" fill="hold" grpId="0" nodeType="withEffect">
                                      <p:stCondLst>
                                        <p:cond delay="4750"/>
                                      </p:stCondLst>
                                      <p:childTnLst>
                                        <p:set>
                                          <p:cBhvr>
                                            <p:cTn id="313" dur="1" fill="hold">
                                              <p:stCondLst>
                                                <p:cond delay="0"/>
                                              </p:stCondLst>
                                            </p:cTn>
                                            <p:tgtEl>
                                              <p:spTgt spid="253"/>
                                            </p:tgtEl>
                                            <p:attrNameLst>
                                              <p:attrName>style.visibility</p:attrName>
                                            </p:attrNameLst>
                                          </p:cBhvr>
                                          <p:to>
                                            <p:strVal val="visible"/>
                                          </p:to>
                                        </p:set>
                                        <p:animEffect transition="in" filter="fade">
                                          <p:cBhvr>
                                            <p:cTn id="314" dur="500"/>
                                            <p:tgtEl>
                                              <p:spTgt spid="2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 grpId="0"/>
          <p:bldP spid="250" grpId="0"/>
          <p:bldP spid="251" grpId="0" animBg="1"/>
          <p:bldP spid="252" grpId="0" animBg="1"/>
          <p:bldP spid="253" grpId="0" animBg="1"/>
          <p:bldP spid="254" grpId="0" animBg="1"/>
          <p:bldP spid="259" grpId="0" bldLvl="0" animBg="1"/>
          <p:bldP spid="260" grpId="0" bldLvl="0" animBg="1"/>
          <p:bldP spid="261" grpId="0" animBg="1"/>
          <p:bldP spid="262" grpId="0" animBg="1"/>
          <p:bldP spid="277" grpId="0" animBg="1"/>
          <p:bldP spid="290" grpId="0"/>
          <p:bldP spid="291" grpId="0" animBg="1"/>
          <p:bldP spid="291" grpId="1" animBg="1"/>
          <p:bldP spid="317" grpId="0" animBg="1"/>
          <p:bldP spid="317" grpId="1" animBg="1"/>
          <p:bldP spid="324" grpId="0" animBg="1"/>
          <p:bldP spid="324" grpId="1" animBg="1"/>
          <p:bldP spid="325" grpId="0" animBg="1"/>
          <p:bldP spid="325" grpId="1" animBg="1"/>
          <p:bldP spid="338" grpId="0" animBg="1"/>
          <p:bldP spid="338" grpId="1" animBg="1"/>
          <p:bldP spid="339" grpId="0" animBg="1"/>
          <p:bldP spid="339" grpId="1" animBg="1"/>
          <p:bldP spid="429" grpId="0" animBg="1"/>
          <p:bldP spid="429" grpId="1" animBg="1"/>
          <p:bldP spid="430" grpId="0" animBg="1"/>
          <p:bldP spid="430" grpId="1" animBg="1"/>
          <p:bldP spid="431" grpId="0" animBg="1"/>
          <p:bldP spid="431" grpId="1" animBg="1"/>
          <p:bldP spid="432" grpId="0" animBg="1"/>
          <p:bldP spid="432" grpId="1" animBg="1"/>
          <p:bldP spid="456" grpId="0" animBg="1"/>
          <p:bldP spid="456" grpId="1" animBg="1"/>
          <p:bldP spid="473" grpId="0" animBg="1"/>
          <p:bldP spid="479" grpId="0" animBg="1"/>
          <p:bldP spid="479" grpId="1" animBg="1"/>
          <p:bldP spid="479" grpId="2" animBg="1"/>
          <p:bldP spid="480" grpId="0" animBg="1"/>
          <p:bldP spid="480" grpId="1" animBg="1"/>
          <p:bldP spid="480" grpId="2" animBg="1"/>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p:cNvSpPr txBox="1"/>
          <p:nvPr/>
        </p:nvSpPr>
        <p:spPr>
          <a:xfrm>
            <a:off x="2188629" y="7892388"/>
            <a:ext cx="856239" cy="358871"/>
          </a:xfrm>
          <a:prstGeom prst="rect">
            <a:avLst/>
          </a:prstGeom>
          <a:noFill/>
        </p:spPr>
        <p:txBody>
          <a:bodyPr wrap="none" lIns="81079" tIns="40540" rIns="81079" bIns="40540" rtlCol="0">
            <a:spAutoFit/>
          </a:bodyPr>
          <a:lstStyle/>
          <a:p>
            <a:r>
              <a:rPr lang="zh-CN" altLang="en-US" dirty="0" smtClean="0"/>
              <a:t>延迟符</a:t>
            </a:r>
            <a:endParaRPr lang="zh-CN" altLang="en-US" dirty="0"/>
          </a:p>
        </p:txBody>
      </p:sp>
      <p:sp>
        <p:nvSpPr>
          <p:cNvPr id="98" name="Rectangle 4"/>
          <p:cNvSpPr txBox="1">
            <a:spLocks noChangeArrowheads="1"/>
          </p:cNvSpPr>
          <p:nvPr/>
        </p:nvSpPr>
        <p:spPr bwMode="auto">
          <a:xfrm>
            <a:off x="5519142" y="2852971"/>
            <a:ext cx="5472608" cy="50796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05" tIns="45702" rIns="91405" bIns="45702"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defTabSz="1219200" fontAlgn="auto">
              <a:spcBef>
                <a:spcPts val="0"/>
              </a:spcBef>
              <a:spcAft>
                <a:spcPts val="0"/>
              </a:spcAft>
              <a:defRPr/>
            </a:pPr>
            <a:r>
              <a:rPr lang="zh-CN" altLang="en-US" sz="8000" kern="0" dirty="0">
                <a:solidFill>
                  <a:srgbClr val="EA5E66"/>
                </a:solidFill>
                <a:latin typeface="Arial" panose="020B0604020202020204"/>
                <a:ea typeface="微软雅黑" panose="020B0503020204020204" pitchFamily="34" charset="-122"/>
              </a:rPr>
              <a:t>符号意识</a:t>
            </a:r>
          </a:p>
        </p:txBody>
      </p:sp>
      <p:pic>
        <p:nvPicPr>
          <p:cNvPr id="100" name="Picture 2" descr="C:\Users\Administrator\Desktop\微立体创业计划\001.png"/>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brightnessContrast bright="-3000"/>
                    </a14:imgEffect>
                  </a14:imgLayer>
                </a14:imgProps>
              </a:ext>
              <a:ext uri="{28A0092B-C50C-407E-A947-70E740481C1C}">
                <a14:useLocalDpi xmlns:a14="http://schemas.microsoft.com/office/drawing/2010/main" xmlns="" val="0"/>
              </a:ext>
            </a:extLst>
          </a:blip>
          <a:srcRect/>
          <a:stretch>
            <a:fillRect/>
          </a:stretch>
        </p:blipFill>
        <p:spPr bwMode="auto">
          <a:xfrm>
            <a:off x="1270670" y="1777816"/>
            <a:ext cx="2952903" cy="2953569"/>
          </a:xfrm>
          <a:prstGeom prst="rect">
            <a:avLst/>
          </a:prstGeom>
          <a:noFill/>
          <a:effectLst/>
          <a:extLst>
            <a:ext uri="{909E8E84-426E-40DD-AFC4-6F175D3DCCD1}">
              <a14:hiddenFill xmlns:a14="http://schemas.microsoft.com/office/drawing/2010/main" xmlns="">
                <a:solidFill>
                  <a:srgbClr val="FFFFFF"/>
                </a:solidFill>
              </a14:hiddenFill>
            </a:ext>
          </a:extLst>
        </p:spPr>
      </p:pic>
      <p:pic>
        <p:nvPicPr>
          <p:cNvPr id="101" name="Picture 3" descr="C:\Users\Administrator\Desktop\微立体创业计划\002.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497760" y="1401516"/>
            <a:ext cx="3348111" cy="3348867"/>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xmlns="">
                <a:solidFill>
                  <a:srgbClr val="FFFFFF"/>
                </a:solidFill>
              </a14:hiddenFill>
            </a:ext>
          </a:extLst>
        </p:spPr>
      </p:pic>
      <p:sp>
        <p:nvSpPr>
          <p:cNvPr id="104" name="TextBox 103"/>
          <p:cNvSpPr txBox="1"/>
          <p:nvPr/>
        </p:nvSpPr>
        <p:spPr>
          <a:xfrm>
            <a:off x="2313940" y="4932680"/>
            <a:ext cx="1514475" cy="430530"/>
          </a:xfrm>
          <a:prstGeom prst="rect">
            <a:avLst/>
          </a:prstGeom>
          <a:noFill/>
        </p:spPr>
        <p:txBody>
          <a:bodyPr wrap="square" lIns="0" tIns="0" rIns="0" bIns="0" rtlCol="0">
            <a:spAutoFit/>
          </a:bodyPr>
          <a:lstStyle/>
          <a:p>
            <a:r>
              <a:rPr lang="en-US" altLang="zh-CN" sz="2800" dirty="0">
                <a:latin typeface="微软雅黑" panose="020B0503020204020204" pitchFamily="34" charset="-122"/>
                <a:ea typeface="微软雅黑" panose="020B0503020204020204" pitchFamily="34" charset="-122"/>
              </a:rPr>
              <a:t>PART </a:t>
            </a:r>
            <a:r>
              <a:rPr lang="en-US" altLang="zh-CN" sz="2800" dirty="0" smtClean="0">
                <a:latin typeface="微软雅黑" panose="020B0503020204020204" pitchFamily="34" charset="-122"/>
                <a:ea typeface="微软雅黑" panose="020B0503020204020204" pitchFamily="34" charset="-122"/>
              </a:rPr>
              <a:t>03</a:t>
            </a:r>
            <a:endParaRPr lang="zh-CN" altLang="en-US" sz="2800" dirty="0">
              <a:latin typeface="微软雅黑" panose="020B0503020204020204" pitchFamily="34" charset="-122"/>
              <a:ea typeface="微软雅黑" panose="020B0503020204020204" pitchFamily="34" charset="-122"/>
            </a:endParaRPr>
          </a:p>
        </p:txBody>
      </p:sp>
      <p:grpSp>
        <p:nvGrpSpPr>
          <p:cNvPr id="106" name="组合 105"/>
          <p:cNvGrpSpPr/>
          <p:nvPr/>
        </p:nvGrpSpPr>
        <p:grpSpPr>
          <a:xfrm>
            <a:off x="8230541" y="-1197194"/>
            <a:ext cx="1572170" cy="1572739"/>
            <a:chOff x="304800" y="673100"/>
            <a:chExt cx="4000500" cy="4000500"/>
          </a:xfrm>
          <a:effectLst>
            <a:outerShdw blurRad="444500" dist="254000" dir="8100000" algn="tr" rotWithShape="0">
              <a:prstClr val="black">
                <a:alpha val="50000"/>
              </a:prstClr>
            </a:outerShdw>
          </a:effectLst>
        </p:grpSpPr>
        <p:sp>
          <p:nvSpPr>
            <p:cNvPr id="107" name="同心圆 10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a:solidFill>
                  <a:sysClr val="windowText" lastClr="000000"/>
                </a:solidFill>
                <a:latin typeface="Calibri" panose="020F0502020204030204"/>
                <a:ea typeface="宋体" panose="02010600030101010101" pitchFamily="2" charset="-122"/>
              </a:endParaRPr>
            </a:p>
          </p:txBody>
        </p:sp>
        <p:sp>
          <p:nvSpPr>
            <p:cNvPr id="108" name="椭圆 10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a:solidFill>
                  <a:sysClr val="window" lastClr="FFFFFF"/>
                </a:solidFill>
                <a:latin typeface="Calibri" panose="020F0502020204030204"/>
                <a:ea typeface="宋体" panose="02010600030101010101" pitchFamily="2" charset="-122"/>
              </a:endParaRPr>
            </a:p>
          </p:txBody>
        </p:sp>
      </p:grpSp>
      <p:grpSp>
        <p:nvGrpSpPr>
          <p:cNvPr id="109" name="组合 108"/>
          <p:cNvGrpSpPr/>
          <p:nvPr/>
        </p:nvGrpSpPr>
        <p:grpSpPr>
          <a:xfrm>
            <a:off x="5808356" y="-378556"/>
            <a:ext cx="840197" cy="840501"/>
            <a:chOff x="304800" y="673100"/>
            <a:chExt cx="4000500" cy="4000500"/>
          </a:xfrm>
          <a:effectLst>
            <a:outerShdw blurRad="444500" dist="254000" dir="8100000" algn="tr" rotWithShape="0">
              <a:prstClr val="black">
                <a:alpha val="50000"/>
              </a:prstClr>
            </a:outerShdw>
          </a:effectLst>
        </p:grpSpPr>
        <p:sp>
          <p:nvSpPr>
            <p:cNvPr id="110" name="同心圆 10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111" name="椭圆 11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112" name="组合 111"/>
          <p:cNvGrpSpPr/>
          <p:nvPr/>
        </p:nvGrpSpPr>
        <p:grpSpPr>
          <a:xfrm>
            <a:off x="6802424" y="-502500"/>
            <a:ext cx="1187204" cy="1187634"/>
            <a:chOff x="304800" y="673100"/>
            <a:chExt cx="4000500" cy="4000500"/>
          </a:xfrm>
          <a:effectLst>
            <a:outerShdw blurRad="444500" dist="254000" dir="8100000" algn="tr" rotWithShape="0">
              <a:prstClr val="black">
                <a:alpha val="50000"/>
              </a:prstClr>
            </a:outerShdw>
          </a:effectLst>
        </p:grpSpPr>
        <p:sp>
          <p:nvSpPr>
            <p:cNvPr id="113" name="同心圆 11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114" name="椭圆 11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115" name="组合 114"/>
          <p:cNvGrpSpPr/>
          <p:nvPr/>
        </p:nvGrpSpPr>
        <p:grpSpPr>
          <a:xfrm>
            <a:off x="9832013" y="-223358"/>
            <a:ext cx="914281" cy="914612"/>
            <a:chOff x="304800" y="673100"/>
            <a:chExt cx="4000500" cy="4000500"/>
          </a:xfrm>
          <a:effectLst>
            <a:outerShdw blurRad="444500" dist="254000" dir="8100000" algn="tr" rotWithShape="0">
              <a:prstClr val="black">
                <a:alpha val="50000"/>
              </a:prstClr>
            </a:outerShdw>
          </a:effectLst>
        </p:grpSpPr>
        <p:sp>
          <p:nvSpPr>
            <p:cNvPr id="116" name="同心圆 11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a:solidFill>
                  <a:sysClr val="windowText" lastClr="000000"/>
                </a:solidFill>
                <a:latin typeface="Calibri" panose="020F0502020204030204"/>
                <a:ea typeface="宋体" panose="02010600030101010101" pitchFamily="2" charset="-122"/>
              </a:endParaRPr>
            </a:p>
          </p:txBody>
        </p:sp>
        <p:sp>
          <p:nvSpPr>
            <p:cNvPr id="117" name="椭圆 11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a:solidFill>
                  <a:sysClr val="window" lastClr="FFFFFF"/>
                </a:solidFill>
                <a:latin typeface="Calibri" panose="020F0502020204030204"/>
                <a:ea typeface="宋体" panose="02010600030101010101" pitchFamily="2" charset="-122"/>
              </a:endParaRPr>
            </a:p>
          </p:txBody>
        </p:sp>
      </p:grpSp>
      <p:grpSp>
        <p:nvGrpSpPr>
          <p:cNvPr id="118" name="组合 117"/>
          <p:cNvGrpSpPr/>
          <p:nvPr/>
        </p:nvGrpSpPr>
        <p:grpSpPr>
          <a:xfrm>
            <a:off x="1026167" y="6512646"/>
            <a:ext cx="785040" cy="785324"/>
            <a:chOff x="304800" y="673100"/>
            <a:chExt cx="4000500" cy="4000500"/>
          </a:xfrm>
          <a:effectLst>
            <a:outerShdw blurRad="444500" dist="254000" dir="8100000" algn="tr" rotWithShape="0">
              <a:prstClr val="black">
                <a:alpha val="50000"/>
              </a:prstClr>
            </a:outerShdw>
          </a:effectLst>
        </p:grpSpPr>
        <p:sp>
          <p:nvSpPr>
            <p:cNvPr id="119" name="同心圆 11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120" name="椭圆 11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121" name="组合 120"/>
          <p:cNvGrpSpPr/>
          <p:nvPr/>
        </p:nvGrpSpPr>
        <p:grpSpPr>
          <a:xfrm>
            <a:off x="5287774" y="5831640"/>
            <a:ext cx="336611" cy="336733"/>
            <a:chOff x="304800" y="673100"/>
            <a:chExt cx="4000500" cy="4000500"/>
          </a:xfrm>
          <a:effectLst>
            <a:outerShdw blurRad="444500" dist="254000" dir="8100000" algn="tr" rotWithShape="0">
              <a:prstClr val="black">
                <a:alpha val="50000"/>
              </a:prstClr>
            </a:outerShdw>
          </a:effectLst>
        </p:grpSpPr>
        <p:sp>
          <p:nvSpPr>
            <p:cNvPr id="122" name="同心圆 12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123" name="椭圆 12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124" name="组合 123"/>
          <p:cNvGrpSpPr/>
          <p:nvPr/>
        </p:nvGrpSpPr>
        <p:grpSpPr>
          <a:xfrm>
            <a:off x="4246057" y="5561176"/>
            <a:ext cx="705342" cy="705597"/>
            <a:chOff x="304800" y="673100"/>
            <a:chExt cx="4000500" cy="4000500"/>
          </a:xfrm>
          <a:effectLst>
            <a:outerShdw blurRad="444500" dist="254000" dir="8100000" algn="tr" rotWithShape="0">
              <a:prstClr val="black">
                <a:alpha val="50000"/>
              </a:prstClr>
            </a:outerShdw>
          </a:effectLst>
        </p:grpSpPr>
        <p:sp>
          <p:nvSpPr>
            <p:cNvPr id="125" name="同心圆 12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126" name="椭圆 12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127" name="组合 126"/>
          <p:cNvGrpSpPr/>
          <p:nvPr/>
        </p:nvGrpSpPr>
        <p:grpSpPr>
          <a:xfrm>
            <a:off x="11003122" y="-1220177"/>
            <a:ext cx="1572170" cy="1572739"/>
            <a:chOff x="304800" y="673100"/>
            <a:chExt cx="4000500" cy="4000500"/>
          </a:xfrm>
          <a:effectLst>
            <a:outerShdw blurRad="444500" dist="254000" dir="8100000" algn="tr" rotWithShape="0">
              <a:prstClr val="black">
                <a:alpha val="50000"/>
              </a:prstClr>
            </a:outerShdw>
          </a:effectLst>
        </p:grpSpPr>
        <p:sp>
          <p:nvSpPr>
            <p:cNvPr id="128" name="同心圆 12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a:solidFill>
                  <a:sysClr val="windowText" lastClr="000000"/>
                </a:solidFill>
                <a:latin typeface="Calibri" panose="020F0502020204030204"/>
                <a:ea typeface="宋体" panose="02010600030101010101" pitchFamily="2" charset="-122"/>
              </a:endParaRPr>
            </a:p>
          </p:txBody>
        </p:sp>
        <p:sp>
          <p:nvSpPr>
            <p:cNvPr id="129" name="椭圆 12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a:solidFill>
                  <a:sysClr val="window" lastClr="FFFFFF"/>
                </a:solidFill>
                <a:latin typeface="Calibri" panose="020F0502020204030204"/>
                <a:ea typeface="宋体" panose="02010600030101010101" pitchFamily="2" charset="-122"/>
              </a:endParaRPr>
            </a:p>
          </p:txBody>
        </p:sp>
      </p:grpSp>
      <p:grpSp>
        <p:nvGrpSpPr>
          <p:cNvPr id="130" name="组合 129"/>
          <p:cNvGrpSpPr/>
          <p:nvPr/>
        </p:nvGrpSpPr>
        <p:grpSpPr>
          <a:xfrm>
            <a:off x="10943273" y="393745"/>
            <a:ext cx="297401" cy="297509"/>
            <a:chOff x="304800" y="673100"/>
            <a:chExt cx="4000500" cy="4000500"/>
          </a:xfrm>
          <a:effectLst>
            <a:outerShdw blurRad="444500" dist="254000" dir="8100000" algn="tr" rotWithShape="0">
              <a:prstClr val="black">
                <a:alpha val="50000"/>
              </a:prstClr>
            </a:outerShdw>
          </a:effectLst>
        </p:grpSpPr>
        <p:sp>
          <p:nvSpPr>
            <p:cNvPr id="131" name="同心圆 13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132" name="椭圆 13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133" name="组合 132"/>
          <p:cNvGrpSpPr/>
          <p:nvPr/>
        </p:nvGrpSpPr>
        <p:grpSpPr>
          <a:xfrm>
            <a:off x="2595166" y="6066750"/>
            <a:ext cx="1572170" cy="1572739"/>
            <a:chOff x="304800" y="673100"/>
            <a:chExt cx="4000500" cy="4000500"/>
          </a:xfrm>
          <a:effectLst>
            <a:outerShdw blurRad="444500" dist="254000" dir="8100000" algn="tr" rotWithShape="0">
              <a:prstClr val="black">
                <a:alpha val="50000"/>
              </a:prstClr>
            </a:outerShdw>
          </a:effectLst>
        </p:grpSpPr>
        <p:sp>
          <p:nvSpPr>
            <p:cNvPr id="134" name="同心圆 13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a:solidFill>
                  <a:sysClr val="windowText" lastClr="000000"/>
                </a:solidFill>
                <a:latin typeface="Calibri" panose="020F0502020204030204"/>
                <a:ea typeface="宋体" panose="02010600030101010101" pitchFamily="2" charset="-122"/>
              </a:endParaRPr>
            </a:p>
          </p:txBody>
        </p:sp>
        <p:sp>
          <p:nvSpPr>
            <p:cNvPr id="135" name="椭圆 134"/>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a:solidFill>
                  <a:sysClr val="window" lastClr="FFFFFF"/>
                </a:solidFill>
                <a:latin typeface="Calibri" panose="020F0502020204030204"/>
                <a:ea typeface="宋体" panose="02010600030101010101" pitchFamily="2" charset="-122"/>
              </a:endParaRPr>
            </a:p>
          </p:txBody>
        </p:sp>
      </p:grpSp>
      <p:grpSp>
        <p:nvGrpSpPr>
          <p:cNvPr id="136" name="组合 135"/>
          <p:cNvGrpSpPr/>
          <p:nvPr/>
        </p:nvGrpSpPr>
        <p:grpSpPr>
          <a:xfrm>
            <a:off x="1704536" y="5934054"/>
            <a:ext cx="693499" cy="693750"/>
            <a:chOff x="304800" y="673100"/>
            <a:chExt cx="4000500" cy="4000500"/>
          </a:xfrm>
          <a:effectLst>
            <a:outerShdw blurRad="444500" dist="254000" dir="8100000" algn="tr" rotWithShape="0">
              <a:prstClr val="black">
                <a:alpha val="50000"/>
              </a:prstClr>
            </a:outerShdw>
          </a:effectLst>
        </p:grpSpPr>
        <p:sp>
          <p:nvSpPr>
            <p:cNvPr id="137" name="同心圆 13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138" name="椭圆 13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139" name="组合 138"/>
          <p:cNvGrpSpPr/>
          <p:nvPr/>
        </p:nvGrpSpPr>
        <p:grpSpPr>
          <a:xfrm>
            <a:off x="392324" y="6354304"/>
            <a:ext cx="422448" cy="422600"/>
            <a:chOff x="304800" y="673100"/>
            <a:chExt cx="4000500" cy="4000500"/>
          </a:xfrm>
          <a:effectLst>
            <a:outerShdw blurRad="444500" dist="254000" dir="8100000" algn="tr" rotWithShape="0">
              <a:prstClr val="black">
                <a:alpha val="50000"/>
              </a:prstClr>
            </a:outerShdw>
          </a:effectLst>
        </p:grpSpPr>
        <p:sp>
          <p:nvSpPr>
            <p:cNvPr id="140" name="同心圆 13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141" name="椭圆 14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142" name="组合 141"/>
          <p:cNvGrpSpPr/>
          <p:nvPr/>
        </p:nvGrpSpPr>
        <p:grpSpPr>
          <a:xfrm>
            <a:off x="160401" y="6109837"/>
            <a:ext cx="211223" cy="211300"/>
            <a:chOff x="304800" y="673100"/>
            <a:chExt cx="4000500" cy="4000500"/>
          </a:xfrm>
          <a:effectLst>
            <a:outerShdw blurRad="444500" dist="254000" dir="8100000" algn="tr" rotWithShape="0">
              <a:prstClr val="black">
                <a:alpha val="50000"/>
              </a:prstClr>
            </a:outerShdw>
          </a:effectLst>
        </p:grpSpPr>
        <p:sp>
          <p:nvSpPr>
            <p:cNvPr id="143" name="同心圆 14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144" name="椭圆 14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grpSp>
      <p:sp>
        <p:nvSpPr>
          <p:cNvPr id="145" name="TextBox 144"/>
          <p:cNvSpPr txBox="1"/>
          <p:nvPr/>
        </p:nvSpPr>
        <p:spPr>
          <a:xfrm>
            <a:off x="2205286" y="7892388"/>
            <a:ext cx="857043" cy="359273"/>
          </a:xfrm>
          <a:prstGeom prst="rect">
            <a:avLst/>
          </a:prstGeom>
          <a:noFill/>
        </p:spPr>
        <p:txBody>
          <a:bodyPr wrap="none" lIns="81477" tIns="40739" rIns="81477" bIns="40739" rtlCol="0">
            <a:spAutoFit/>
          </a:bodyPr>
          <a:lstStyle/>
          <a:p>
            <a:r>
              <a:rPr lang="zh-CN" altLang="en-US" dirty="0" smtClean="0"/>
              <a:t>延迟符</a:t>
            </a:r>
            <a:endParaRPr lang="zh-CN" altLang="en-US" dirty="0"/>
          </a:p>
        </p:txBody>
      </p:sp>
      <p:grpSp>
        <p:nvGrpSpPr>
          <p:cNvPr id="51" name="组合 50"/>
          <p:cNvGrpSpPr/>
          <p:nvPr/>
        </p:nvGrpSpPr>
        <p:grpSpPr>
          <a:xfrm>
            <a:off x="2350790" y="2367417"/>
            <a:ext cx="1477153" cy="1477701"/>
            <a:chOff x="5699322" y="3963624"/>
            <a:chExt cx="132182" cy="132201"/>
          </a:xfrm>
          <a:solidFill>
            <a:srgbClr val="EA5E66"/>
          </a:solidFill>
        </p:grpSpPr>
        <p:sp>
          <p:nvSpPr>
            <p:cNvPr id="52" name="Freeform 412"/>
            <p:cNvSpPr>
              <a:spLocks noEditPoints="1"/>
            </p:cNvSpPr>
            <p:nvPr/>
          </p:nvSpPr>
          <p:spPr bwMode="auto">
            <a:xfrm>
              <a:off x="5781489" y="3963624"/>
              <a:ext cx="50015" cy="50022"/>
            </a:xfrm>
            <a:custGeom>
              <a:avLst/>
              <a:gdLst>
                <a:gd name="T0" fmla="*/ 105 w 108"/>
                <a:gd name="T1" fmla="*/ 44 h 108"/>
                <a:gd name="T2" fmla="*/ 89 w 108"/>
                <a:gd name="T3" fmla="*/ 41 h 108"/>
                <a:gd name="T4" fmla="*/ 88 w 108"/>
                <a:gd name="T5" fmla="*/ 38 h 108"/>
                <a:gd name="T6" fmla="*/ 97 w 108"/>
                <a:gd name="T7" fmla="*/ 25 h 108"/>
                <a:gd name="T8" fmla="*/ 96 w 108"/>
                <a:gd name="T9" fmla="*/ 20 h 108"/>
                <a:gd name="T10" fmla="*/ 87 w 108"/>
                <a:gd name="T11" fmla="*/ 11 h 108"/>
                <a:gd name="T12" fmla="*/ 83 w 108"/>
                <a:gd name="T13" fmla="*/ 11 h 108"/>
                <a:gd name="T14" fmla="*/ 69 w 108"/>
                <a:gd name="T15" fmla="*/ 20 h 108"/>
                <a:gd name="T16" fmla="*/ 66 w 108"/>
                <a:gd name="T17" fmla="*/ 19 h 108"/>
                <a:gd name="T18" fmla="*/ 64 w 108"/>
                <a:gd name="T19" fmla="*/ 3 h 108"/>
                <a:gd name="T20" fmla="*/ 60 w 108"/>
                <a:gd name="T21" fmla="*/ 0 h 108"/>
                <a:gd name="T22" fmla="*/ 48 w 108"/>
                <a:gd name="T23" fmla="*/ 0 h 108"/>
                <a:gd name="T24" fmla="*/ 44 w 108"/>
                <a:gd name="T25" fmla="*/ 3 h 108"/>
                <a:gd name="T26" fmla="*/ 41 w 108"/>
                <a:gd name="T27" fmla="*/ 19 h 108"/>
                <a:gd name="T28" fmla="*/ 38 w 108"/>
                <a:gd name="T29" fmla="*/ 20 h 108"/>
                <a:gd name="T30" fmla="*/ 25 w 108"/>
                <a:gd name="T31" fmla="*/ 11 h 108"/>
                <a:gd name="T32" fmla="*/ 20 w 108"/>
                <a:gd name="T33" fmla="*/ 11 h 108"/>
                <a:gd name="T34" fmla="*/ 11 w 108"/>
                <a:gd name="T35" fmla="*/ 20 h 108"/>
                <a:gd name="T36" fmla="*/ 11 w 108"/>
                <a:gd name="T37" fmla="*/ 25 h 108"/>
                <a:gd name="T38" fmla="*/ 20 w 108"/>
                <a:gd name="T39" fmla="*/ 38 h 108"/>
                <a:gd name="T40" fmla="*/ 19 w 108"/>
                <a:gd name="T41" fmla="*/ 41 h 108"/>
                <a:gd name="T42" fmla="*/ 3 w 108"/>
                <a:gd name="T43" fmla="*/ 44 h 108"/>
                <a:gd name="T44" fmla="*/ 0 w 108"/>
                <a:gd name="T45" fmla="*/ 48 h 108"/>
                <a:gd name="T46" fmla="*/ 0 w 108"/>
                <a:gd name="T47" fmla="*/ 60 h 108"/>
                <a:gd name="T48" fmla="*/ 3 w 108"/>
                <a:gd name="T49" fmla="*/ 64 h 108"/>
                <a:gd name="T50" fmla="*/ 19 w 108"/>
                <a:gd name="T51" fmla="*/ 67 h 108"/>
                <a:gd name="T52" fmla="*/ 20 w 108"/>
                <a:gd name="T53" fmla="*/ 69 h 108"/>
                <a:gd name="T54" fmla="*/ 11 w 108"/>
                <a:gd name="T55" fmla="*/ 83 h 108"/>
                <a:gd name="T56" fmla="*/ 11 w 108"/>
                <a:gd name="T57" fmla="*/ 88 h 108"/>
                <a:gd name="T58" fmla="*/ 20 w 108"/>
                <a:gd name="T59" fmla="*/ 96 h 108"/>
                <a:gd name="T60" fmla="*/ 25 w 108"/>
                <a:gd name="T61" fmla="*/ 97 h 108"/>
                <a:gd name="T62" fmla="*/ 38 w 108"/>
                <a:gd name="T63" fmla="*/ 88 h 108"/>
                <a:gd name="T64" fmla="*/ 41 w 108"/>
                <a:gd name="T65" fmla="*/ 89 h 108"/>
                <a:gd name="T66" fmla="*/ 44 w 108"/>
                <a:gd name="T67" fmla="*/ 105 h 108"/>
                <a:gd name="T68" fmla="*/ 48 w 108"/>
                <a:gd name="T69" fmla="*/ 108 h 108"/>
                <a:gd name="T70" fmla="*/ 60 w 108"/>
                <a:gd name="T71" fmla="*/ 108 h 108"/>
                <a:gd name="T72" fmla="*/ 64 w 108"/>
                <a:gd name="T73" fmla="*/ 105 h 108"/>
                <a:gd name="T74" fmla="*/ 66 w 108"/>
                <a:gd name="T75" fmla="*/ 89 h 108"/>
                <a:gd name="T76" fmla="*/ 69 w 108"/>
                <a:gd name="T77" fmla="*/ 88 h 108"/>
                <a:gd name="T78" fmla="*/ 83 w 108"/>
                <a:gd name="T79" fmla="*/ 97 h 108"/>
                <a:gd name="T80" fmla="*/ 87 w 108"/>
                <a:gd name="T81" fmla="*/ 96 h 108"/>
                <a:gd name="T82" fmla="*/ 96 w 108"/>
                <a:gd name="T83" fmla="*/ 88 h 108"/>
                <a:gd name="T84" fmla="*/ 97 w 108"/>
                <a:gd name="T85" fmla="*/ 83 h 108"/>
                <a:gd name="T86" fmla="*/ 88 w 108"/>
                <a:gd name="T87" fmla="*/ 69 h 108"/>
                <a:gd name="T88" fmla="*/ 89 w 108"/>
                <a:gd name="T89" fmla="*/ 67 h 108"/>
                <a:gd name="T90" fmla="*/ 105 w 108"/>
                <a:gd name="T91" fmla="*/ 64 h 108"/>
                <a:gd name="T92" fmla="*/ 108 w 108"/>
                <a:gd name="T93" fmla="*/ 60 h 108"/>
                <a:gd name="T94" fmla="*/ 108 w 108"/>
                <a:gd name="T95" fmla="*/ 48 h 108"/>
                <a:gd name="T96" fmla="*/ 105 w 108"/>
                <a:gd name="T97" fmla="*/ 44 h 108"/>
                <a:gd name="T98" fmla="*/ 54 w 108"/>
                <a:gd name="T99" fmla="*/ 71 h 108"/>
                <a:gd name="T100" fmla="*/ 37 w 108"/>
                <a:gd name="T101" fmla="*/ 54 h 108"/>
                <a:gd name="T102" fmla="*/ 54 w 108"/>
                <a:gd name="T103" fmla="*/ 37 h 108"/>
                <a:gd name="T104" fmla="*/ 71 w 108"/>
                <a:gd name="T105" fmla="*/ 54 h 108"/>
                <a:gd name="T106" fmla="*/ 54 w 108"/>
                <a:gd name="T107" fmla="*/ 71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8" h="108">
                  <a:moveTo>
                    <a:pt x="105" y="44"/>
                  </a:moveTo>
                  <a:cubicBezTo>
                    <a:pt x="89" y="41"/>
                    <a:pt x="89" y="41"/>
                    <a:pt x="89" y="41"/>
                  </a:cubicBezTo>
                  <a:cubicBezTo>
                    <a:pt x="87" y="41"/>
                    <a:pt x="87" y="40"/>
                    <a:pt x="88" y="38"/>
                  </a:cubicBezTo>
                  <a:cubicBezTo>
                    <a:pt x="97" y="25"/>
                    <a:pt x="97" y="25"/>
                    <a:pt x="97" y="25"/>
                  </a:cubicBezTo>
                  <a:cubicBezTo>
                    <a:pt x="98" y="23"/>
                    <a:pt x="97" y="21"/>
                    <a:pt x="96" y="20"/>
                  </a:cubicBezTo>
                  <a:cubicBezTo>
                    <a:pt x="87" y="11"/>
                    <a:pt x="87" y="11"/>
                    <a:pt x="87" y="11"/>
                  </a:cubicBezTo>
                  <a:cubicBezTo>
                    <a:pt x="86" y="10"/>
                    <a:pt x="84" y="10"/>
                    <a:pt x="83" y="11"/>
                  </a:cubicBezTo>
                  <a:cubicBezTo>
                    <a:pt x="69" y="20"/>
                    <a:pt x="69" y="20"/>
                    <a:pt x="69" y="20"/>
                  </a:cubicBezTo>
                  <a:cubicBezTo>
                    <a:pt x="68" y="21"/>
                    <a:pt x="67" y="21"/>
                    <a:pt x="66" y="19"/>
                  </a:cubicBezTo>
                  <a:cubicBezTo>
                    <a:pt x="64" y="3"/>
                    <a:pt x="64" y="3"/>
                    <a:pt x="64" y="3"/>
                  </a:cubicBezTo>
                  <a:cubicBezTo>
                    <a:pt x="63" y="1"/>
                    <a:pt x="62" y="0"/>
                    <a:pt x="60" y="0"/>
                  </a:cubicBezTo>
                  <a:cubicBezTo>
                    <a:pt x="48" y="0"/>
                    <a:pt x="48" y="0"/>
                    <a:pt x="48" y="0"/>
                  </a:cubicBezTo>
                  <a:cubicBezTo>
                    <a:pt x="46" y="0"/>
                    <a:pt x="44" y="1"/>
                    <a:pt x="44" y="3"/>
                  </a:cubicBezTo>
                  <a:cubicBezTo>
                    <a:pt x="41" y="19"/>
                    <a:pt x="41" y="19"/>
                    <a:pt x="41" y="19"/>
                  </a:cubicBezTo>
                  <a:cubicBezTo>
                    <a:pt x="41" y="21"/>
                    <a:pt x="40" y="21"/>
                    <a:pt x="38" y="20"/>
                  </a:cubicBezTo>
                  <a:cubicBezTo>
                    <a:pt x="25" y="11"/>
                    <a:pt x="25" y="11"/>
                    <a:pt x="25" y="11"/>
                  </a:cubicBezTo>
                  <a:cubicBezTo>
                    <a:pt x="23" y="10"/>
                    <a:pt x="21" y="10"/>
                    <a:pt x="20" y="11"/>
                  </a:cubicBezTo>
                  <a:cubicBezTo>
                    <a:pt x="11" y="20"/>
                    <a:pt x="11" y="20"/>
                    <a:pt x="11" y="20"/>
                  </a:cubicBezTo>
                  <a:cubicBezTo>
                    <a:pt x="10" y="21"/>
                    <a:pt x="10" y="23"/>
                    <a:pt x="11" y="25"/>
                  </a:cubicBezTo>
                  <a:cubicBezTo>
                    <a:pt x="20" y="38"/>
                    <a:pt x="20" y="38"/>
                    <a:pt x="20" y="38"/>
                  </a:cubicBezTo>
                  <a:cubicBezTo>
                    <a:pt x="21" y="40"/>
                    <a:pt x="21" y="41"/>
                    <a:pt x="19" y="41"/>
                  </a:cubicBezTo>
                  <a:cubicBezTo>
                    <a:pt x="3" y="44"/>
                    <a:pt x="3" y="44"/>
                    <a:pt x="3" y="44"/>
                  </a:cubicBezTo>
                  <a:cubicBezTo>
                    <a:pt x="1" y="45"/>
                    <a:pt x="0" y="46"/>
                    <a:pt x="0" y="48"/>
                  </a:cubicBezTo>
                  <a:cubicBezTo>
                    <a:pt x="0" y="60"/>
                    <a:pt x="0" y="60"/>
                    <a:pt x="0" y="60"/>
                  </a:cubicBezTo>
                  <a:cubicBezTo>
                    <a:pt x="0" y="62"/>
                    <a:pt x="1" y="63"/>
                    <a:pt x="3" y="64"/>
                  </a:cubicBezTo>
                  <a:cubicBezTo>
                    <a:pt x="19" y="67"/>
                    <a:pt x="19" y="67"/>
                    <a:pt x="19" y="67"/>
                  </a:cubicBezTo>
                  <a:cubicBezTo>
                    <a:pt x="21" y="67"/>
                    <a:pt x="21" y="68"/>
                    <a:pt x="20" y="69"/>
                  </a:cubicBezTo>
                  <a:cubicBezTo>
                    <a:pt x="11" y="83"/>
                    <a:pt x="11" y="83"/>
                    <a:pt x="11" y="83"/>
                  </a:cubicBezTo>
                  <a:cubicBezTo>
                    <a:pt x="10" y="84"/>
                    <a:pt x="10" y="86"/>
                    <a:pt x="11" y="88"/>
                  </a:cubicBezTo>
                  <a:cubicBezTo>
                    <a:pt x="20" y="96"/>
                    <a:pt x="20" y="96"/>
                    <a:pt x="20" y="96"/>
                  </a:cubicBezTo>
                  <a:cubicBezTo>
                    <a:pt x="21" y="97"/>
                    <a:pt x="23" y="98"/>
                    <a:pt x="25" y="97"/>
                  </a:cubicBezTo>
                  <a:cubicBezTo>
                    <a:pt x="38" y="88"/>
                    <a:pt x="38" y="88"/>
                    <a:pt x="38" y="88"/>
                  </a:cubicBezTo>
                  <a:cubicBezTo>
                    <a:pt x="40" y="87"/>
                    <a:pt x="41" y="87"/>
                    <a:pt x="41" y="89"/>
                  </a:cubicBezTo>
                  <a:cubicBezTo>
                    <a:pt x="44" y="105"/>
                    <a:pt x="44" y="105"/>
                    <a:pt x="44" y="105"/>
                  </a:cubicBezTo>
                  <a:cubicBezTo>
                    <a:pt x="44" y="106"/>
                    <a:pt x="46" y="108"/>
                    <a:pt x="48" y="108"/>
                  </a:cubicBezTo>
                  <a:cubicBezTo>
                    <a:pt x="60" y="108"/>
                    <a:pt x="60" y="108"/>
                    <a:pt x="60" y="108"/>
                  </a:cubicBezTo>
                  <a:cubicBezTo>
                    <a:pt x="62" y="108"/>
                    <a:pt x="63" y="106"/>
                    <a:pt x="64" y="105"/>
                  </a:cubicBezTo>
                  <a:cubicBezTo>
                    <a:pt x="66" y="89"/>
                    <a:pt x="66" y="89"/>
                    <a:pt x="66" y="89"/>
                  </a:cubicBezTo>
                  <a:cubicBezTo>
                    <a:pt x="67" y="87"/>
                    <a:pt x="68" y="87"/>
                    <a:pt x="69" y="88"/>
                  </a:cubicBezTo>
                  <a:cubicBezTo>
                    <a:pt x="83" y="97"/>
                    <a:pt x="83" y="97"/>
                    <a:pt x="83" y="97"/>
                  </a:cubicBezTo>
                  <a:cubicBezTo>
                    <a:pt x="84" y="98"/>
                    <a:pt x="86" y="97"/>
                    <a:pt x="87" y="96"/>
                  </a:cubicBezTo>
                  <a:cubicBezTo>
                    <a:pt x="96" y="88"/>
                    <a:pt x="96" y="88"/>
                    <a:pt x="96" y="88"/>
                  </a:cubicBezTo>
                  <a:cubicBezTo>
                    <a:pt x="97" y="86"/>
                    <a:pt x="98" y="84"/>
                    <a:pt x="97" y="83"/>
                  </a:cubicBezTo>
                  <a:cubicBezTo>
                    <a:pt x="88" y="69"/>
                    <a:pt x="88" y="69"/>
                    <a:pt x="88" y="69"/>
                  </a:cubicBezTo>
                  <a:cubicBezTo>
                    <a:pt x="87" y="68"/>
                    <a:pt x="87" y="67"/>
                    <a:pt x="89" y="67"/>
                  </a:cubicBezTo>
                  <a:cubicBezTo>
                    <a:pt x="105" y="64"/>
                    <a:pt x="105" y="64"/>
                    <a:pt x="105" y="64"/>
                  </a:cubicBezTo>
                  <a:cubicBezTo>
                    <a:pt x="106" y="63"/>
                    <a:pt x="108" y="62"/>
                    <a:pt x="108" y="60"/>
                  </a:cubicBezTo>
                  <a:cubicBezTo>
                    <a:pt x="108" y="48"/>
                    <a:pt x="108" y="48"/>
                    <a:pt x="108" y="48"/>
                  </a:cubicBezTo>
                  <a:cubicBezTo>
                    <a:pt x="108" y="46"/>
                    <a:pt x="106" y="45"/>
                    <a:pt x="105" y="44"/>
                  </a:cubicBezTo>
                  <a:close/>
                  <a:moveTo>
                    <a:pt x="54" y="71"/>
                  </a:moveTo>
                  <a:cubicBezTo>
                    <a:pt x="45" y="71"/>
                    <a:pt x="37" y="63"/>
                    <a:pt x="37" y="54"/>
                  </a:cubicBezTo>
                  <a:cubicBezTo>
                    <a:pt x="37" y="45"/>
                    <a:pt x="45" y="37"/>
                    <a:pt x="54" y="37"/>
                  </a:cubicBezTo>
                  <a:cubicBezTo>
                    <a:pt x="63" y="37"/>
                    <a:pt x="71" y="45"/>
                    <a:pt x="71" y="54"/>
                  </a:cubicBezTo>
                  <a:cubicBezTo>
                    <a:pt x="71" y="63"/>
                    <a:pt x="63" y="71"/>
                    <a:pt x="54" y="71"/>
                  </a:cubicBezTo>
                  <a:close/>
                </a:path>
              </a:pathLst>
            </a:custGeom>
            <a:grpFill/>
            <a:ln>
              <a:noFill/>
            </a:ln>
            <a:effectLst>
              <a:innerShdw blurRad="63500" dist="50800" dir="13500000">
                <a:prstClr val="black">
                  <a:alpha val="50000"/>
                </a:prstClr>
              </a:innerShdw>
            </a:effectLst>
            <a:extLst>
              <a:ext uri="{91240B29-F687-4F45-9708-019B960494DF}">
                <a14:hiddenLine xmlns:a14="http://schemas.microsoft.com/office/drawing/2010/main" xmlns="" w="9525">
                  <a:solidFill>
                    <a:srgbClr val="000000"/>
                  </a:solidFill>
                  <a:round/>
                </a14:hiddenLine>
              </a:ext>
            </a:extLst>
          </p:spPr>
          <p:txBody>
            <a:bodyPr vert="horz" wrap="square" lIns="68589" tIns="34295" rIns="68589" bIns="34295" numCol="1" anchor="t" anchorCtr="0" compatLnSpc="1"/>
            <a:lstStyle/>
            <a:p>
              <a:endParaRPr lang="zh-CN" altLang="en-US">
                <a:solidFill>
                  <a:srgbClr val="EA5E66"/>
                </a:solidFill>
                <a:latin typeface="微软雅黑" panose="020B0503020204020204" pitchFamily="34" charset="-122"/>
                <a:ea typeface="微软雅黑" panose="020B0503020204020204" pitchFamily="34" charset="-122"/>
              </a:endParaRPr>
            </a:p>
          </p:txBody>
        </p:sp>
        <p:sp>
          <p:nvSpPr>
            <p:cNvPr id="53" name="Freeform 413"/>
            <p:cNvSpPr>
              <a:spLocks noEditPoints="1"/>
            </p:cNvSpPr>
            <p:nvPr/>
          </p:nvSpPr>
          <p:spPr bwMode="auto">
            <a:xfrm>
              <a:off x="5699322" y="3996972"/>
              <a:ext cx="98839" cy="98853"/>
            </a:xfrm>
            <a:custGeom>
              <a:avLst/>
              <a:gdLst>
                <a:gd name="T0" fmla="*/ 210 w 216"/>
                <a:gd name="T1" fmla="*/ 89 h 216"/>
                <a:gd name="T2" fmla="*/ 178 w 216"/>
                <a:gd name="T3" fmla="*/ 83 h 216"/>
                <a:gd name="T4" fmla="*/ 176 w 216"/>
                <a:gd name="T5" fmla="*/ 77 h 216"/>
                <a:gd name="T6" fmla="*/ 194 w 216"/>
                <a:gd name="T7" fmla="*/ 49 h 216"/>
                <a:gd name="T8" fmla="*/ 193 w 216"/>
                <a:gd name="T9" fmla="*/ 41 h 216"/>
                <a:gd name="T10" fmla="*/ 175 w 216"/>
                <a:gd name="T11" fmla="*/ 23 h 216"/>
                <a:gd name="T12" fmla="*/ 167 w 216"/>
                <a:gd name="T13" fmla="*/ 22 h 216"/>
                <a:gd name="T14" fmla="*/ 139 w 216"/>
                <a:gd name="T15" fmla="*/ 40 h 216"/>
                <a:gd name="T16" fmla="*/ 133 w 216"/>
                <a:gd name="T17" fmla="*/ 38 h 216"/>
                <a:gd name="T18" fmla="*/ 127 w 216"/>
                <a:gd name="T19" fmla="*/ 6 h 216"/>
                <a:gd name="T20" fmla="*/ 121 w 216"/>
                <a:gd name="T21" fmla="*/ 0 h 216"/>
                <a:gd name="T22" fmla="*/ 95 w 216"/>
                <a:gd name="T23" fmla="*/ 0 h 216"/>
                <a:gd name="T24" fmla="*/ 89 w 216"/>
                <a:gd name="T25" fmla="*/ 6 h 216"/>
                <a:gd name="T26" fmla="*/ 83 w 216"/>
                <a:gd name="T27" fmla="*/ 38 h 216"/>
                <a:gd name="T28" fmla="*/ 77 w 216"/>
                <a:gd name="T29" fmla="*/ 40 h 216"/>
                <a:gd name="T30" fmla="*/ 49 w 216"/>
                <a:gd name="T31" fmla="*/ 22 h 216"/>
                <a:gd name="T32" fmla="*/ 41 w 216"/>
                <a:gd name="T33" fmla="*/ 23 h 216"/>
                <a:gd name="T34" fmla="*/ 23 w 216"/>
                <a:gd name="T35" fmla="*/ 41 h 216"/>
                <a:gd name="T36" fmla="*/ 22 w 216"/>
                <a:gd name="T37" fmla="*/ 49 h 216"/>
                <a:gd name="T38" fmla="*/ 40 w 216"/>
                <a:gd name="T39" fmla="*/ 77 h 216"/>
                <a:gd name="T40" fmla="*/ 38 w 216"/>
                <a:gd name="T41" fmla="*/ 83 h 216"/>
                <a:gd name="T42" fmla="*/ 6 w 216"/>
                <a:gd name="T43" fmla="*/ 89 h 216"/>
                <a:gd name="T44" fmla="*/ 0 w 216"/>
                <a:gd name="T45" fmla="*/ 95 h 216"/>
                <a:gd name="T46" fmla="*/ 0 w 216"/>
                <a:gd name="T47" fmla="*/ 121 h 216"/>
                <a:gd name="T48" fmla="*/ 6 w 216"/>
                <a:gd name="T49" fmla="*/ 127 h 216"/>
                <a:gd name="T50" fmla="*/ 38 w 216"/>
                <a:gd name="T51" fmla="*/ 133 h 216"/>
                <a:gd name="T52" fmla="*/ 40 w 216"/>
                <a:gd name="T53" fmla="*/ 139 h 216"/>
                <a:gd name="T54" fmla="*/ 22 w 216"/>
                <a:gd name="T55" fmla="*/ 167 h 216"/>
                <a:gd name="T56" fmla="*/ 23 w 216"/>
                <a:gd name="T57" fmla="*/ 175 h 216"/>
                <a:gd name="T58" fmla="*/ 41 w 216"/>
                <a:gd name="T59" fmla="*/ 193 h 216"/>
                <a:gd name="T60" fmla="*/ 49 w 216"/>
                <a:gd name="T61" fmla="*/ 194 h 216"/>
                <a:gd name="T62" fmla="*/ 77 w 216"/>
                <a:gd name="T63" fmla="*/ 176 h 216"/>
                <a:gd name="T64" fmla="*/ 83 w 216"/>
                <a:gd name="T65" fmla="*/ 178 h 216"/>
                <a:gd name="T66" fmla="*/ 89 w 216"/>
                <a:gd name="T67" fmla="*/ 210 h 216"/>
                <a:gd name="T68" fmla="*/ 95 w 216"/>
                <a:gd name="T69" fmla="*/ 216 h 216"/>
                <a:gd name="T70" fmla="*/ 121 w 216"/>
                <a:gd name="T71" fmla="*/ 216 h 216"/>
                <a:gd name="T72" fmla="*/ 127 w 216"/>
                <a:gd name="T73" fmla="*/ 210 h 216"/>
                <a:gd name="T74" fmla="*/ 133 w 216"/>
                <a:gd name="T75" fmla="*/ 178 h 216"/>
                <a:gd name="T76" fmla="*/ 139 w 216"/>
                <a:gd name="T77" fmla="*/ 176 h 216"/>
                <a:gd name="T78" fmla="*/ 167 w 216"/>
                <a:gd name="T79" fmla="*/ 194 h 216"/>
                <a:gd name="T80" fmla="*/ 175 w 216"/>
                <a:gd name="T81" fmla="*/ 193 h 216"/>
                <a:gd name="T82" fmla="*/ 193 w 216"/>
                <a:gd name="T83" fmla="*/ 175 h 216"/>
                <a:gd name="T84" fmla="*/ 194 w 216"/>
                <a:gd name="T85" fmla="*/ 167 h 216"/>
                <a:gd name="T86" fmla="*/ 176 w 216"/>
                <a:gd name="T87" fmla="*/ 139 h 216"/>
                <a:gd name="T88" fmla="*/ 178 w 216"/>
                <a:gd name="T89" fmla="*/ 133 h 216"/>
                <a:gd name="T90" fmla="*/ 210 w 216"/>
                <a:gd name="T91" fmla="*/ 127 h 216"/>
                <a:gd name="T92" fmla="*/ 216 w 216"/>
                <a:gd name="T93" fmla="*/ 121 h 216"/>
                <a:gd name="T94" fmla="*/ 216 w 216"/>
                <a:gd name="T95" fmla="*/ 95 h 216"/>
                <a:gd name="T96" fmla="*/ 210 w 216"/>
                <a:gd name="T97" fmla="*/ 89 h 216"/>
                <a:gd name="T98" fmla="*/ 108 w 216"/>
                <a:gd name="T99" fmla="*/ 147 h 216"/>
                <a:gd name="T100" fmla="*/ 69 w 216"/>
                <a:gd name="T101" fmla="*/ 108 h 216"/>
                <a:gd name="T102" fmla="*/ 108 w 216"/>
                <a:gd name="T103" fmla="*/ 69 h 216"/>
                <a:gd name="T104" fmla="*/ 147 w 216"/>
                <a:gd name="T105" fmla="*/ 108 h 216"/>
                <a:gd name="T106" fmla="*/ 108 w 216"/>
                <a:gd name="T107" fmla="*/ 147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6" h="216">
                  <a:moveTo>
                    <a:pt x="210" y="89"/>
                  </a:moveTo>
                  <a:cubicBezTo>
                    <a:pt x="178" y="83"/>
                    <a:pt x="178" y="83"/>
                    <a:pt x="178" y="83"/>
                  </a:cubicBezTo>
                  <a:cubicBezTo>
                    <a:pt x="175" y="82"/>
                    <a:pt x="174" y="80"/>
                    <a:pt x="176" y="77"/>
                  </a:cubicBezTo>
                  <a:cubicBezTo>
                    <a:pt x="194" y="49"/>
                    <a:pt x="194" y="49"/>
                    <a:pt x="194" y="49"/>
                  </a:cubicBezTo>
                  <a:cubicBezTo>
                    <a:pt x="196" y="47"/>
                    <a:pt x="195" y="43"/>
                    <a:pt x="193" y="41"/>
                  </a:cubicBezTo>
                  <a:cubicBezTo>
                    <a:pt x="175" y="23"/>
                    <a:pt x="175" y="23"/>
                    <a:pt x="175" y="23"/>
                  </a:cubicBezTo>
                  <a:cubicBezTo>
                    <a:pt x="173" y="21"/>
                    <a:pt x="169" y="20"/>
                    <a:pt x="167" y="22"/>
                  </a:cubicBezTo>
                  <a:cubicBezTo>
                    <a:pt x="139" y="40"/>
                    <a:pt x="139" y="40"/>
                    <a:pt x="139" y="40"/>
                  </a:cubicBezTo>
                  <a:cubicBezTo>
                    <a:pt x="137" y="42"/>
                    <a:pt x="134" y="41"/>
                    <a:pt x="133" y="38"/>
                  </a:cubicBezTo>
                  <a:cubicBezTo>
                    <a:pt x="127" y="6"/>
                    <a:pt x="127" y="6"/>
                    <a:pt x="127" y="6"/>
                  </a:cubicBezTo>
                  <a:cubicBezTo>
                    <a:pt x="127" y="3"/>
                    <a:pt x="124" y="0"/>
                    <a:pt x="121" y="0"/>
                  </a:cubicBezTo>
                  <a:cubicBezTo>
                    <a:pt x="95" y="0"/>
                    <a:pt x="95" y="0"/>
                    <a:pt x="95" y="0"/>
                  </a:cubicBezTo>
                  <a:cubicBezTo>
                    <a:pt x="92" y="0"/>
                    <a:pt x="89" y="3"/>
                    <a:pt x="89" y="6"/>
                  </a:cubicBezTo>
                  <a:cubicBezTo>
                    <a:pt x="83" y="38"/>
                    <a:pt x="83" y="38"/>
                    <a:pt x="83" y="38"/>
                  </a:cubicBezTo>
                  <a:cubicBezTo>
                    <a:pt x="82" y="41"/>
                    <a:pt x="80" y="42"/>
                    <a:pt x="77" y="40"/>
                  </a:cubicBezTo>
                  <a:cubicBezTo>
                    <a:pt x="49" y="22"/>
                    <a:pt x="49" y="22"/>
                    <a:pt x="49" y="22"/>
                  </a:cubicBezTo>
                  <a:cubicBezTo>
                    <a:pt x="47" y="20"/>
                    <a:pt x="43" y="21"/>
                    <a:pt x="41" y="23"/>
                  </a:cubicBezTo>
                  <a:cubicBezTo>
                    <a:pt x="23" y="41"/>
                    <a:pt x="23" y="41"/>
                    <a:pt x="23" y="41"/>
                  </a:cubicBezTo>
                  <a:cubicBezTo>
                    <a:pt x="21" y="43"/>
                    <a:pt x="20" y="47"/>
                    <a:pt x="22" y="49"/>
                  </a:cubicBezTo>
                  <a:cubicBezTo>
                    <a:pt x="40" y="77"/>
                    <a:pt x="40" y="77"/>
                    <a:pt x="40" y="77"/>
                  </a:cubicBezTo>
                  <a:cubicBezTo>
                    <a:pt x="42" y="80"/>
                    <a:pt x="41" y="82"/>
                    <a:pt x="38" y="83"/>
                  </a:cubicBezTo>
                  <a:cubicBezTo>
                    <a:pt x="6" y="89"/>
                    <a:pt x="6" y="89"/>
                    <a:pt x="6" y="89"/>
                  </a:cubicBezTo>
                  <a:cubicBezTo>
                    <a:pt x="3" y="89"/>
                    <a:pt x="0" y="92"/>
                    <a:pt x="0" y="95"/>
                  </a:cubicBezTo>
                  <a:cubicBezTo>
                    <a:pt x="0" y="121"/>
                    <a:pt x="0" y="121"/>
                    <a:pt x="0" y="121"/>
                  </a:cubicBezTo>
                  <a:cubicBezTo>
                    <a:pt x="0" y="124"/>
                    <a:pt x="3" y="127"/>
                    <a:pt x="6" y="127"/>
                  </a:cubicBezTo>
                  <a:cubicBezTo>
                    <a:pt x="38" y="133"/>
                    <a:pt x="38" y="133"/>
                    <a:pt x="38" y="133"/>
                  </a:cubicBezTo>
                  <a:cubicBezTo>
                    <a:pt x="41" y="134"/>
                    <a:pt x="42" y="137"/>
                    <a:pt x="40" y="139"/>
                  </a:cubicBezTo>
                  <a:cubicBezTo>
                    <a:pt x="22" y="167"/>
                    <a:pt x="22" y="167"/>
                    <a:pt x="22" y="167"/>
                  </a:cubicBezTo>
                  <a:cubicBezTo>
                    <a:pt x="20" y="169"/>
                    <a:pt x="21" y="173"/>
                    <a:pt x="23" y="175"/>
                  </a:cubicBezTo>
                  <a:cubicBezTo>
                    <a:pt x="41" y="193"/>
                    <a:pt x="41" y="193"/>
                    <a:pt x="41" y="193"/>
                  </a:cubicBezTo>
                  <a:cubicBezTo>
                    <a:pt x="43" y="195"/>
                    <a:pt x="47" y="196"/>
                    <a:pt x="49" y="194"/>
                  </a:cubicBezTo>
                  <a:cubicBezTo>
                    <a:pt x="77" y="176"/>
                    <a:pt x="77" y="176"/>
                    <a:pt x="77" y="176"/>
                  </a:cubicBezTo>
                  <a:cubicBezTo>
                    <a:pt x="80" y="174"/>
                    <a:pt x="82" y="175"/>
                    <a:pt x="83" y="178"/>
                  </a:cubicBezTo>
                  <a:cubicBezTo>
                    <a:pt x="89" y="210"/>
                    <a:pt x="89" y="210"/>
                    <a:pt x="89" y="210"/>
                  </a:cubicBezTo>
                  <a:cubicBezTo>
                    <a:pt x="89" y="213"/>
                    <a:pt x="92" y="216"/>
                    <a:pt x="95" y="216"/>
                  </a:cubicBezTo>
                  <a:cubicBezTo>
                    <a:pt x="121" y="216"/>
                    <a:pt x="121" y="216"/>
                    <a:pt x="121" y="216"/>
                  </a:cubicBezTo>
                  <a:cubicBezTo>
                    <a:pt x="124" y="216"/>
                    <a:pt x="127" y="213"/>
                    <a:pt x="127" y="210"/>
                  </a:cubicBezTo>
                  <a:cubicBezTo>
                    <a:pt x="133" y="178"/>
                    <a:pt x="133" y="178"/>
                    <a:pt x="133" y="178"/>
                  </a:cubicBezTo>
                  <a:cubicBezTo>
                    <a:pt x="134" y="175"/>
                    <a:pt x="137" y="174"/>
                    <a:pt x="139" y="176"/>
                  </a:cubicBezTo>
                  <a:cubicBezTo>
                    <a:pt x="167" y="194"/>
                    <a:pt x="167" y="194"/>
                    <a:pt x="167" y="194"/>
                  </a:cubicBezTo>
                  <a:cubicBezTo>
                    <a:pt x="169" y="196"/>
                    <a:pt x="173" y="195"/>
                    <a:pt x="175" y="193"/>
                  </a:cubicBezTo>
                  <a:cubicBezTo>
                    <a:pt x="193" y="175"/>
                    <a:pt x="193" y="175"/>
                    <a:pt x="193" y="175"/>
                  </a:cubicBezTo>
                  <a:cubicBezTo>
                    <a:pt x="195" y="173"/>
                    <a:pt x="196" y="169"/>
                    <a:pt x="194" y="167"/>
                  </a:cubicBezTo>
                  <a:cubicBezTo>
                    <a:pt x="176" y="139"/>
                    <a:pt x="176" y="139"/>
                    <a:pt x="176" y="139"/>
                  </a:cubicBezTo>
                  <a:cubicBezTo>
                    <a:pt x="174" y="137"/>
                    <a:pt x="175" y="134"/>
                    <a:pt x="178" y="133"/>
                  </a:cubicBezTo>
                  <a:cubicBezTo>
                    <a:pt x="210" y="127"/>
                    <a:pt x="210" y="127"/>
                    <a:pt x="210" y="127"/>
                  </a:cubicBezTo>
                  <a:cubicBezTo>
                    <a:pt x="213" y="127"/>
                    <a:pt x="216" y="124"/>
                    <a:pt x="216" y="121"/>
                  </a:cubicBezTo>
                  <a:cubicBezTo>
                    <a:pt x="216" y="95"/>
                    <a:pt x="216" y="95"/>
                    <a:pt x="216" y="95"/>
                  </a:cubicBezTo>
                  <a:cubicBezTo>
                    <a:pt x="216" y="92"/>
                    <a:pt x="213" y="89"/>
                    <a:pt x="210" y="89"/>
                  </a:cubicBezTo>
                  <a:close/>
                  <a:moveTo>
                    <a:pt x="108" y="147"/>
                  </a:moveTo>
                  <a:cubicBezTo>
                    <a:pt x="86" y="147"/>
                    <a:pt x="69" y="130"/>
                    <a:pt x="69" y="108"/>
                  </a:cubicBezTo>
                  <a:cubicBezTo>
                    <a:pt x="69" y="87"/>
                    <a:pt x="86" y="69"/>
                    <a:pt x="108" y="69"/>
                  </a:cubicBezTo>
                  <a:cubicBezTo>
                    <a:pt x="130" y="69"/>
                    <a:pt x="147" y="87"/>
                    <a:pt x="147" y="108"/>
                  </a:cubicBezTo>
                  <a:cubicBezTo>
                    <a:pt x="147" y="130"/>
                    <a:pt x="130" y="147"/>
                    <a:pt x="108" y="147"/>
                  </a:cubicBezTo>
                  <a:close/>
                </a:path>
              </a:pathLst>
            </a:custGeom>
            <a:grpFill/>
            <a:ln>
              <a:noFill/>
            </a:ln>
            <a:effectLst>
              <a:innerShdw blurRad="63500" dist="50800" dir="13500000">
                <a:prstClr val="black">
                  <a:alpha val="50000"/>
                </a:prstClr>
              </a:innerShdw>
            </a:effectLst>
            <a:extLst>
              <a:ext uri="{91240B29-F687-4F45-9708-019B960494DF}">
                <a14:hiddenLine xmlns:a14="http://schemas.microsoft.com/office/drawing/2010/main" xmlns="" w="9525">
                  <a:solidFill>
                    <a:srgbClr val="000000"/>
                  </a:solidFill>
                  <a:round/>
                </a14:hiddenLine>
              </a:ext>
            </a:extLst>
          </p:spPr>
          <p:txBody>
            <a:bodyPr vert="horz" wrap="square" lIns="68589" tIns="34295" rIns="68589" bIns="34295" numCol="1" anchor="t" anchorCtr="0" compatLnSpc="1"/>
            <a:lstStyle/>
            <a:p>
              <a:endParaRPr lang="zh-CN" altLang="en-US">
                <a:solidFill>
                  <a:srgbClr val="EA5E66"/>
                </a:solidFill>
                <a:latin typeface="微软雅黑" panose="020B0503020204020204" pitchFamily="34" charset="-122"/>
                <a:ea typeface="微软雅黑" panose="020B0503020204020204" pitchFamily="34" charset="-122"/>
              </a:endParaRPr>
            </a:p>
          </p:txBody>
        </p:sp>
      </p:grpSp>
      <p:pic>
        <p:nvPicPr>
          <p:cNvPr id="2" name="图片 1" descr="1"/>
          <p:cNvPicPr>
            <a:picLocks noChangeAspect="1"/>
          </p:cNvPicPr>
          <p:nvPr/>
        </p:nvPicPr>
        <p:blipFill>
          <a:blip r:embed="rId6" cstate="print"/>
          <a:stretch>
            <a:fillRect/>
          </a:stretch>
        </p:blipFill>
        <p:spPr>
          <a:xfrm>
            <a:off x="104775" y="-16510"/>
            <a:ext cx="5307330" cy="943610"/>
          </a:xfrm>
          <a:prstGeom prst="rect">
            <a:avLst/>
          </a:prstGeom>
        </p:spPr>
      </p:pic>
      <p:pic>
        <p:nvPicPr>
          <p:cNvPr id="3" name="图片 2" descr="3"/>
          <p:cNvPicPr>
            <a:picLocks noChangeAspect="1"/>
          </p:cNvPicPr>
          <p:nvPr/>
        </p:nvPicPr>
        <p:blipFill>
          <a:blip r:embed="rId7" cstate="print"/>
          <a:stretch>
            <a:fillRect/>
          </a:stretch>
        </p:blipFill>
        <p:spPr>
          <a:xfrm>
            <a:off x="7917180" y="5925185"/>
            <a:ext cx="3827145" cy="509905"/>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1200" advClick="0">
        <p14:flip dir="r"/>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p:cTn id="7" dur="500" fill="hold"/>
                                        <p:tgtEl>
                                          <p:spTgt spid="100"/>
                                        </p:tgtEl>
                                        <p:attrNameLst>
                                          <p:attrName>ppt_w</p:attrName>
                                        </p:attrNameLst>
                                      </p:cBhvr>
                                      <p:tavLst>
                                        <p:tav tm="0">
                                          <p:val>
                                            <p:fltVal val="0"/>
                                          </p:val>
                                        </p:tav>
                                        <p:tav tm="100000">
                                          <p:val>
                                            <p:strVal val="#ppt_w"/>
                                          </p:val>
                                        </p:tav>
                                      </p:tavLst>
                                    </p:anim>
                                    <p:anim calcmode="lin" valueType="num">
                                      <p:cBhvr>
                                        <p:cTn id="8" dur="500" fill="hold"/>
                                        <p:tgtEl>
                                          <p:spTgt spid="100"/>
                                        </p:tgtEl>
                                        <p:attrNameLst>
                                          <p:attrName>ppt_h</p:attrName>
                                        </p:attrNameLst>
                                      </p:cBhvr>
                                      <p:tavLst>
                                        <p:tav tm="0">
                                          <p:val>
                                            <p:fltVal val="0"/>
                                          </p:val>
                                        </p:tav>
                                        <p:tav tm="100000">
                                          <p:val>
                                            <p:strVal val="#ppt_h"/>
                                          </p:val>
                                        </p:tav>
                                      </p:tavLst>
                                    </p:anim>
                                    <p:animEffect transition="in" filter="fade">
                                      <p:cBhvr>
                                        <p:cTn id="9" dur="500"/>
                                        <p:tgtEl>
                                          <p:spTgt spid="100"/>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01"/>
                                        </p:tgtEl>
                                        <p:attrNameLst>
                                          <p:attrName>style.visibility</p:attrName>
                                        </p:attrNameLst>
                                      </p:cBhvr>
                                      <p:to>
                                        <p:strVal val="visible"/>
                                      </p:to>
                                    </p:set>
                                    <p:animEffect transition="in" filter="fade">
                                      <p:cBhvr>
                                        <p:cTn id="13" dur="500"/>
                                        <p:tgtEl>
                                          <p:spTgt spid="101"/>
                                        </p:tgtEl>
                                      </p:cBhvr>
                                    </p:animEffect>
                                    <p:anim calcmode="lin" valueType="num">
                                      <p:cBhvr>
                                        <p:cTn id="14" dur="500" fill="hold"/>
                                        <p:tgtEl>
                                          <p:spTgt spid="101"/>
                                        </p:tgtEl>
                                        <p:attrNameLst>
                                          <p:attrName>ppt_x</p:attrName>
                                        </p:attrNameLst>
                                      </p:cBhvr>
                                      <p:tavLst>
                                        <p:tav tm="0">
                                          <p:val>
                                            <p:strVal val="#ppt_x"/>
                                          </p:val>
                                        </p:tav>
                                        <p:tav tm="100000">
                                          <p:val>
                                            <p:strVal val="#ppt_x"/>
                                          </p:val>
                                        </p:tav>
                                      </p:tavLst>
                                    </p:anim>
                                    <p:anim calcmode="lin" valueType="num">
                                      <p:cBhvr>
                                        <p:cTn id="15" dur="500" fill="hold"/>
                                        <p:tgtEl>
                                          <p:spTgt spid="101"/>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fade">
                                      <p:cBhvr>
                                        <p:cTn id="19" dur="500"/>
                                        <p:tgtEl>
                                          <p:spTgt spid="49"/>
                                        </p:tgtEl>
                                      </p:cBhvr>
                                    </p:animEffect>
                                  </p:childTnLst>
                                </p:cTn>
                              </p:par>
                            </p:childTnLst>
                          </p:cTn>
                        </p:par>
                        <p:par>
                          <p:cTn id="20" fill="hold">
                            <p:stCondLst>
                              <p:cond delay="1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98"/>
                                        </p:tgtEl>
                                        <p:attrNameLst>
                                          <p:attrName>style.visibility</p:attrName>
                                        </p:attrNameLst>
                                      </p:cBhvr>
                                      <p:to>
                                        <p:strVal val="visible"/>
                                      </p:to>
                                    </p:set>
                                    <p:animEffect transition="in" filter="wipe(left)">
                                      <p:cBhvr>
                                        <p:cTn id="26" dur="700"/>
                                        <p:tgtEl>
                                          <p:spTgt spid="98"/>
                                        </p:tgtEl>
                                      </p:cBhvr>
                                    </p:animEffect>
                                  </p:childTnLst>
                                </p:cTn>
                              </p:par>
                            </p:childTnLst>
                          </p:cTn>
                        </p:par>
                        <p:par>
                          <p:cTn id="27" fill="hold">
                            <p:stCondLst>
                              <p:cond delay="2000"/>
                            </p:stCondLst>
                            <p:childTnLst>
                              <p:par>
                                <p:cTn id="28" presetID="47" presetClass="entr" presetSubtype="0" fill="hold" grpId="0" nodeType="afterEffect">
                                  <p:stCondLst>
                                    <p:cond delay="0"/>
                                  </p:stCondLst>
                                  <p:childTnLst>
                                    <p:set>
                                      <p:cBhvr>
                                        <p:cTn id="29" dur="1" fill="hold">
                                          <p:stCondLst>
                                            <p:cond delay="0"/>
                                          </p:stCondLst>
                                        </p:cTn>
                                        <p:tgtEl>
                                          <p:spTgt spid="104"/>
                                        </p:tgtEl>
                                        <p:attrNameLst>
                                          <p:attrName>style.visibility</p:attrName>
                                        </p:attrNameLst>
                                      </p:cBhvr>
                                      <p:to>
                                        <p:strVal val="visible"/>
                                      </p:to>
                                    </p:set>
                                    <p:animEffect transition="in" filter="fade">
                                      <p:cBhvr>
                                        <p:cTn id="30" dur="500"/>
                                        <p:tgtEl>
                                          <p:spTgt spid="104"/>
                                        </p:tgtEl>
                                      </p:cBhvr>
                                    </p:animEffect>
                                    <p:anim calcmode="lin" valueType="num">
                                      <p:cBhvr>
                                        <p:cTn id="31" dur="500" fill="hold"/>
                                        <p:tgtEl>
                                          <p:spTgt spid="104"/>
                                        </p:tgtEl>
                                        <p:attrNameLst>
                                          <p:attrName>ppt_x</p:attrName>
                                        </p:attrNameLst>
                                      </p:cBhvr>
                                      <p:tavLst>
                                        <p:tav tm="0">
                                          <p:val>
                                            <p:strVal val="#ppt_x"/>
                                          </p:val>
                                        </p:tav>
                                        <p:tav tm="100000">
                                          <p:val>
                                            <p:strVal val="#ppt_x"/>
                                          </p:val>
                                        </p:tav>
                                      </p:tavLst>
                                    </p:anim>
                                    <p:anim calcmode="lin" valueType="num">
                                      <p:cBhvr>
                                        <p:cTn id="32" dur="500" fill="hold"/>
                                        <p:tgtEl>
                                          <p:spTgt spid="104"/>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23" presetClass="entr" presetSubtype="528" fill="hold" nodeType="afterEffect">
                                  <p:stCondLst>
                                    <p:cond delay="0"/>
                                  </p:stCondLst>
                                  <p:childTnLst>
                                    <p:set>
                                      <p:cBhvr>
                                        <p:cTn id="35" dur="1" fill="hold">
                                          <p:stCondLst>
                                            <p:cond delay="0"/>
                                          </p:stCondLst>
                                        </p:cTn>
                                        <p:tgtEl>
                                          <p:spTgt spid="106"/>
                                        </p:tgtEl>
                                        <p:attrNameLst>
                                          <p:attrName>style.visibility</p:attrName>
                                        </p:attrNameLst>
                                      </p:cBhvr>
                                      <p:to>
                                        <p:strVal val="visible"/>
                                      </p:to>
                                    </p:set>
                                    <p:anim calcmode="lin" valueType="num">
                                      <p:cBhvr>
                                        <p:cTn id="36" dur="500" fill="hold"/>
                                        <p:tgtEl>
                                          <p:spTgt spid="106"/>
                                        </p:tgtEl>
                                        <p:attrNameLst>
                                          <p:attrName>ppt_w</p:attrName>
                                        </p:attrNameLst>
                                      </p:cBhvr>
                                      <p:tavLst>
                                        <p:tav tm="0">
                                          <p:val>
                                            <p:fltVal val="0"/>
                                          </p:val>
                                        </p:tav>
                                        <p:tav tm="100000">
                                          <p:val>
                                            <p:strVal val="#ppt_w"/>
                                          </p:val>
                                        </p:tav>
                                      </p:tavLst>
                                    </p:anim>
                                    <p:anim calcmode="lin" valueType="num">
                                      <p:cBhvr>
                                        <p:cTn id="37" dur="500" fill="hold"/>
                                        <p:tgtEl>
                                          <p:spTgt spid="106"/>
                                        </p:tgtEl>
                                        <p:attrNameLst>
                                          <p:attrName>ppt_h</p:attrName>
                                        </p:attrNameLst>
                                      </p:cBhvr>
                                      <p:tavLst>
                                        <p:tav tm="0">
                                          <p:val>
                                            <p:fltVal val="0"/>
                                          </p:val>
                                        </p:tav>
                                        <p:tav tm="100000">
                                          <p:val>
                                            <p:strVal val="#ppt_h"/>
                                          </p:val>
                                        </p:tav>
                                      </p:tavLst>
                                    </p:anim>
                                    <p:anim calcmode="lin" valueType="num">
                                      <p:cBhvr>
                                        <p:cTn id="38" dur="500" fill="hold"/>
                                        <p:tgtEl>
                                          <p:spTgt spid="106"/>
                                        </p:tgtEl>
                                        <p:attrNameLst>
                                          <p:attrName>ppt_x</p:attrName>
                                        </p:attrNameLst>
                                      </p:cBhvr>
                                      <p:tavLst>
                                        <p:tav tm="0">
                                          <p:val>
                                            <p:fltVal val="0.5"/>
                                          </p:val>
                                        </p:tav>
                                        <p:tav tm="100000">
                                          <p:val>
                                            <p:strVal val="#ppt_x"/>
                                          </p:val>
                                        </p:tav>
                                      </p:tavLst>
                                    </p:anim>
                                    <p:anim calcmode="lin" valueType="num">
                                      <p:cBhvr>
                                        <p:cTn id="39" dur="500" fill="hold"/>
                                        <p:tgtEl>
                                          <p:spTgt spid="106"/>
                                        </p:tgtEl>
                                        <p:attrNameLst>
                                          <p:attrName>ppt_y</p:attrName>
                                        </p:attrNameLst>
                                      </p:cBhvr>
                                      <p:tavLst>
                                        <p:tav tm="0">
                                          <p:val>
                                            <p:fltVal val="0.5"/>
                                          </p:val>
                                        </p:tav>
                                        <p:tav tm="100000">
                                          <p:val>
                                            <p:strVal val="#ppt_y"/>
                                          </p:val>
                                        </p:tav>
                                      </p:tavLst>
                                    </p:anim>
                                  </p:childTnLst>
                                </p:cTn>
                              </p:par>
                              <p:par>
                                <p:cTn id="40" presetID="23" presetClass="entr" presetSubtype="528" fill="hold" nodeType="withEffect">
                                  <p:stCondLst>
                                    <p:cond delay="300"/>
                                  </p:stCondLst>
                                  <p:childTnLst>
                                    <p:set>
                                      <p:cBhvr>
                                        <p:cTn id="41" dur="1" fill="hold">
                                          <p:stCondLst>
                                            <p:cond delay="0"/>
                                          </p:stCondLst>
                                        </p:cTn>
                                        <p:tgtEl>
                                          <p:spTgt spid="109"/>
                                        </p:tgtEl>
                                        <p:attrNameLst>
                                          <p:attrName>style.visibility</p:attrName>
                                        </p:attrNameLst>
                                      </p:cBhvr>
                                      <p:to>
                                        <p:strVal val="visible"/>
                                      </p:to>
                                    </p:set>
                                    <p:anim calcmode="lin" valueType="num">
                                      <p:cBhvr>
                                        <p:cTn id="42" dur="500" fill="hold"/>
                                        <p:tgtEl>
                                          <p:spTgt spid="109"/>
                                        </p:tgtEl>
                                        <p:attrNameLst>
                                          <p:attrName>ppt_w</p:attrName>
                                        </p:attrNameLst>
                                      </p:cBhvr>
                                      <p:tavLst>
                                        <p:tav tm="0">
                                          <p:val>
                                            <p:fltVal val="0"/>
                                          </p:val>
                                        </p:tav>
                                        <p:tav tm="100000">
                                          <p:val>
                                            <p:strVal val="#ppt_w"/>
                                          </p:val>
                                        </p:tav>
                                      </p:tavLst>
                                    </p:anim>
                                    <p:anim calcmode="lin" valueType="num">
                                      <p:cBhvr>
                                        <p:cTn id="43" dur="500" fill="hold"/>
                                        <p:tgtEl>
                                          <p:spTgt spid="109"/>
                                        </p:tgtEl>
                                        <p:attrNameLst>
                                          <p:attrName>ppt_h</p:attrName>
                                        </p:attrNameLst>
                                      </p:cBhvr>
                                      <p:tavLst>
                                        <p:tav tm="0">
                                          <p:val>
                                            <p:fltVal val="0"/>
                                          </p:val>
                                        </p:tav>
                                        <p:tav tm="100000">
                                          <p:val>
                                            <p:strVal val="#ppt_h"/>
                                          </p:val>
                                        </p:tav>
                                      </p:tavLst>
                                    </p:anim>
                                    <p:anim calcmode="lin" valueType="num">
                                      <p:cBhvr>
                                        <p:cTn id="44" dur="500" fill="hold"/>
                                        <p:tgtEl>
                                          <p:spTgt spid="109"/>
                                        </p:tgtEl>
                                        <p:attrNameLst>
                                          <p:attrName>ppt_x</p:attrName>
                                        </p:attrNameLst>
                                      </p:cBhvr>
                                      <p:tavLst>
                                        <p:tav tm="0">
                                          <p:val>
                                            <p:fltVal val="0.5"/>
                                          </p:val>
                                        </p:tav>
                                        <p:tav tm="100000">
                                          <p:val>
                                            <p:strVal val="#ppt_x"/>
                                          </p:val>
                                        </p:tav>
                                      </p:tavLst>
                                    </p:anim>
                                    <p:anim calcmode="lin" valueType="num">
                                      <p:cBhvr>
                                        <p:cTn id="45" dur="500" fill="hold"/>
                                        <p:tgtEl>
                                          <p:spTgt spid="109"/>
                                        </p:tgtEl>
                                        <p:attrNameLst>
                                          <p:attrName>ppt_y</p:attrName>
                                        </p:attrNameLst>
                                      </p:cBhvr>
                                      <p:tavLst>
                                        <p:tav tm="0">
                                          <p:val>
                                            <p:fltVal val="0.5"/>
                                          </p:val>
                                        </p:tav>
                                        <p:tav tm="100000">
                                          <p:val>
                                            <p:strVal val="#ppt_y"/>
                                          </p:val>
                                        </p:tav>
                                      </p:tavLst>
                                    </p:anim>
                                  </p:childTnLst>
                                </p:cTn>
                              </p:par>
                              <p:par>
                                <p:cTn id="46" presetID="23" presetClass="entr" presetSubtype="528" fill="hold" nodeType="withEffect">
                                  <p:stCondLst>
                                    <p:cond delay="700"/>
                                  </p:stCondLst>
                                  <p:childTnLst>
                                    <p:set>
                                      <p:cBhvr>
                                        <p:cTn id="47" dur="1" fill="hold">
                                          <p:stCondLst>
                                            <p:cond delay="0"/>
                                          </p:stCondLst>
                                        </p:cTn>
                                        <p:tgtEl>
                                          <p:spTgt spid="112"/>
                                        </p:tgtEl>
                                        <p:attrNameLst>
                                          <p:attrName>style.visibility</p:attrName>
                                        </p:attrNameLst>
                                      </p:cBhvr>
                                      <p:to>
                                        <p:strVal val="visible"/>
                                      </p:to>
                                    </p:set>
                                    <p:anim calcmode="lin" valueType="num">
                                      <p:cBhvr>
                                        <p:cTn id="48" dur="500" fill="hold"/>
                                        <p:tgtEl>
                                          <p:spTgt spid="112"/>
                                        </p:tgtEl>
                                        <p:attrNameLst>
                                          <p:attrName>ppt_w</p:attrName>
                                        </p:attrNameLst>
                                      </p:cBhvr>
                                      <p:tavLst>
                                        <p:tav tm="0">
                                          <p:val>
                                            <p:fltVal val="0"/>
                                          </p:val>
                                        </p:tav>
                                        <p:tav tm="100000">
                                          <p:val>
                                            <p:strVal val="#ppt_w"/>
                                          </p:val>
                                        </p:tav>
                                      </p:tavLst>
                                    </p:anim>
                                    <p:anim calcmode="lin" valueType="num">
                                      <p:cBhvr>
                                        <p:cTn id="49" dur="500" fill="hold"/>
                                        <p:tgtEl>
                                          <p:spTgt spid="112"/>
                                        </p:tgtEl>
                                        <p:attrNameLst>
                                          <p:attrName>ppt_h</p:attrName>
                                        </p:attrNameLst>
                                      </p:cBhvr>
                                      <p:tavLst>
                                        <p:tav tm="0">
                                          <p:val>
                                            <p:fltVal val="0"/>
                                          </p:val>
                                        </p:tav>
                                        <p:tav tm="100000">
                                          <p:val>
                                            <p:strVal val="#ppt_h"/>
                                          </p:val>
                                        </p:tav>
                                      </p:tavLst>
                                    </p:anim>
                                    <p:anim calcmode="lin" valueType="num">
                                      <p:cBhvr>
                                        <p:cTn id="50" dur="500" fill="hold"/>
                                        <p:tgtEl>
                                          <p:spTgt spid="112"/>
                                        </p:tgtEl>
                                        <p:attrNameLst>
                                          <p:attrName>ppt_x</p:attrName>
                                        </p:attrNameLst>
                                      </p:cBhvr>
                                      <p:tavLst>
                                        <p:tav tm="0">
                                          <p:val>
                                            <p:fltVal val="0.5"/>
                                          </p:val>
                                        </p:tav>
                                        <p:tav tm="100000">
                                          <p:val>
                                            <p:strVal val="#ppt_x"/>
                                          </p:val>
                                        </p:tav>
                                      </p:tavLst>
                                    </p:anim>
                                    <p:anim calcmode="lin" valueType="num">
                                      <p:cBhvr>
                                        <p:cTn id="51" dur="500" fill="hold"/>
                                        <p:tgtEl>
                                          <p:spTgt spid="112"/>
                                        </p:tgtEl>
                                        <p:attrNameLst>
                                          <p:attrName>ppt_y</p:attrName>
                                        </p:attrNameLst>
                                      </p:cBhvr>
                                      <p:tavLst>
                                        <p:tav tm="0">
                                          <p:val>
                                            <p:fltVal val="0.5"/>
                                          </p:val>
                                        </p:tav>
                                        <p:tav tm="100000">
                                          <p:val>
                                            <p:strVal val="#ppt_y"/>
                                          </p:val>
                                        </p:tav>
                                      </p:tavLst>
                                    </p:anim>
                                  </p:childTnLst>
                                </p:cTn>
                              </p:par>
                              <p:par>
                                <p:cTn id="52" presetID="23" presetClass="entr" presetSubtype="528" fill="hold" nodeType="withEffect">
                                  <p:stCondLst>
                                    <p:cond delay="300"/>
                                  </p:stCondLst>
                                  <p:childTnLst>
                                    <p:set>
                                      <p:cBhvr>
                                        <p:cTn id="53" dur="1" fill="hold">
                                          <p:stCondLst>
                                            <p:cond delay="0"/>
                                          </p:stCondLst>
                                        </p:cTn>
                                        <p:tgtEl>
                                          <p:spTgt spid="115"/>
                                        </p:tgtEl>
                                        <p:attrNameLst>
                                          <p:attrName>style.visibility</p:attrName>
                                        </p:attrNameLst>
                                      </p:cBhvr>
                                      <p:to>
                                        <p:strVal val="visible"/>
                                      </p:to>
                                    </p:set>
                                    <p:anim calcmode="lin" valueType="num">
                                      <p:cBhvr>
                                        <p:cTn id="54" dur="500" fill="hold"/>
                                        <p:tgtEl>
                                          <p:spTgt spid="115"/>
                                        </p:tgtEl>
                                        <p:attrNameLst>
                                          <p:attrName>ppt_w</p:attrName>
                                        </p:attrNameLst>
                                      </p:cBhvr>
                                      <p:tavLst>
                                        <p:tav tm="0">
                                          <p:val>
                                            <p:fltVal val="0"/>
                                          </p:val>
                                        </p:tav>
                                        <p:tav tm="100000">
                                          <p:val>
                                            <p:strVal val="#ppt_w"/>
                                          </p:val>
                                        </p:tav>
                                      </p:tavLst>
                                    </p:anim>
                                    <p:anim calcmode="lin" valueType="num">
                                      <p:cBhvr>
                                        <p:cTn id="55" dur="500" fill="hold"/>
                                        <p:tgtEl>
                                          <p:spTgt spid="115"/>
                                        </p:tgtEl>
                                        <p:attrNameLst>
                                          <p:attrName>ppt_h</p:attrName>
                                        </p:attrNameLst>
                                      </p:cBhvr>
                                      <p:tavLst>
                                        <p:tav tm="0">
                                          <p:val>
                                            <p:fltVal val="0"/>
                                          </p:val>
                                        </p:tav>
                                        <p:tav tm="100000">
                                          <p:val>
                                            <p:strVal val="#ppt_h"/>
                                          </p:val>
                                        </p:tav>
                                      </p:tavLst>
                                    </p:anim>
                                    <p:anim calcmode="lin" valueType="num">
                                      <p:cBhvr>
                                        <p:cTn id="56" dur="500" fill="hold"/>
                                        <p:tgtEl>
                                          <p:spTgt spid="115"/>
                                        </p:tgtEl>
                                        <p:attrNameLst>
                                          <p:attrName>ppt_x</p:attrName>
                                        </p:attrNameLst>
                                      </p:cBhvr>
                                      <p:tavLst>
                                        <p:tav tm="0">
                                          <p:val>
                                            <p:fltVal val="0.5"/>
                                          </p:val>
                                        </p:tav>
                                        <p:tav tm="100000">
                                          <p:val>
                                            <p:strVal val="#ppt_x"/>
                                          </p:val>
                                        </p:tav>
                                      </p:tavLst>
                                    </p:anim>
                                    <p:anim calcmode="lin" valueType="num">
                                      <p:cBhvr>
                                        <p:cTn id="57" dur="500" fill="hold"/>
                                        <p:tgtEl>
                                          <p:spTgt spid="115"/>
                                        </p:tgtEl>
                                        <p:attrNameLst>
                                          <p:attrName>ppt_y</p:attrName>
                                        </p:attrNameLst>
                                      </p:cBhvr>
                                      <p:tavLst>
                                        <p:tav tm="0">
                                          <p:val>
                                            <p:fltVal val="0.5"/>
                                          </p:val>
                                        </p:tav>
                                        <p:tav tm="100000">
                                          <p:val>
                                            <p:strVal val="#ppt_y"/>
                                          </p:val>
                                        </p:tav>
                                      </p:tavLst>
                                    </p:anim>
                                  </p:childTnLst>
                                </p:cTn>
                              </p:par>
                              <p:par>
                                <p:cTn id="58" presetID="23" presetClass="entr" presetSubtype="528" fill="hold" nodeType="withEffect">
                                  <p:stCondLst>
                                    <p:cond delay="100"/>
                                  </p:stCondLst>
                                  <p:childTnLst>
                                    <p:set>
                                      <p:cBhvr>
                                        <p:cTn id="59" dur="1" fill="hold">
                                          <p:stCondLst>
                                            <p:cond delay="0"/>
                                          </p:stCondLst>
                                        </p:cTn>
                                        <p:tgtEl>
                                          <p:spTgt spid="118"/>
                                        </p:tgtEl>
                                        <p:attrNameLst>
                                          <p:attrName>style.visibility</p:attrName>
                                        </p:attrNameLst>
                                      </p:cBhvr>
                                      <p:to>
                                        <p:strVal val="visible"/>
                                      </p:to>
                                    </p:set>
                                    <p:anim calcmode="lin" valueType="num">
                                      <p:cBhvr>
                                        <p:cTn id="60" dur="500" fill="hold"/>
                                        <p:tgtEl>
                                          <p:spTgt spid="118"/>
                                        </p:tgtEl>
                                        <p:attrNameLst>
                                          <p:attrName>ppt_w</p:attrName>
                                        </p:attrNameLst>
                                      </p:cBhvr>
                                      <p:tavLst>
                                        <p:tav tm="0">
                                          <p:val>
                                            <p:fltVal val="0"/>
                                          </p:val>
                                        </p:tav>
                                        <p:tav tm="100000">
                                          <p:val>
                                            <p:strVal val="#ppt_w"/>
                                          </p:val>
                                        </p:tav>
                                      </p:tavLst>
                                    </p:anim>
                                    <p:anim calcmode="lin" valueType="num">
                                      <p:cBhvr>
                                        <p:cTn id="61" dur="500" fill="hold"/>
                                        <p:tgtEl>
                                          <p:spTgt spid="118"/>
                                        </p:tgtEl>
                                        <p:attrNameLst>
                                          <p:attrName>ppt_h</p:attrName>
                                        </p:attrNameLst>
                                      </p:cBhvr>
                                      <p:tavLst>
                                        <p:tav tm="0">
                                          <p:val>
                                            <p:fltVal val="0"/>
                                          </p:val>
                                        </p:tav>
                                        <p:tav tm="100000">
                                          <p:val>
                                            <p:strVal val="#ppt_h"/>
                                          </p:val>
                                        </p:tav>
                                      </p:tavLst>
                                    </p:anim>
                                    <p:anim calcmode="lin" valueType="num">
                                      <p:cBhvr>
                                        <p:cTn id="62" dur="500" fill="hold"/>
                                        <p:tgtEl>
                                          <p:spTgt spid="118"/>
                                        </p:tgtEl>
                                        <p:attrNameLst>
                                          <p:attrName>ppt_x</p:attrName>
                                        </p:attrNameLst>
                                      </p:cBhvr>
                                      <p:tavLst>
                                        <p:tav tm="0">
                                          <p:val>
                                            <p:fltVal val="0.5"/>
                                          </p:val>
                                        </p:tav>
                                        <p:tav tm="100000">
                                          <p:val>
                                            <p:strVal val="#ppt_x"/>
                                          </p:val>
                                        </p:tav>
                                      </p:tavLst>
                                    </p:anim>
                                    <p:anim calcmode="lin" valueType="num">
                                      <p:cBhvr>
                                        <p:cTn id="63" dur="500" fill="hold"/>
                                        <p:tgtEl>
                                          <p:spTgt spid="118"/>
                                        </p:tgtEl>
                                        <p:attrNameLst>
                                          <p:attrName>ppt_y</p:attrName>
                                        </p:attrNameLst>
                                      </p:cBhvr>
                                      <p:tavLst>
                                        <p:tav tm="0">
                                          <p:val>
                                            <p:fltVal val="0.5"/>
                                          </p:val>
                                        </p:tav>
                                        <p:tav tm="100000">
                                          <p:val>
                                            <p:strVal val="#ppt_y"/>
                                          </p:val>
                                        </p:tav>
                                      </p:tavLst>
                                    </p:anim>
                                  </p:childTnLst>
                                </p:cTn>
                              </p:par>
                              <p:par>
                                <p:cTn id="64" presetID="23" presetClass="entr" presetSubtype="528" fill="hold" nodeType="withEffect">
                                  <p:stCondLst>
                                    <p:cond delay="600"/>
                                  </p:stCondLst>
                                  <p:childTnLst>
                                    <p:set>
                                      <p:cBhvr>
                                        <p:cTn id="65" dur="1" fill="hold">
                                          <p:stCondLst>
                                            <p:cond delay="0"/>
                                          </p:stCondLst>
                                        </p:cTn>
                                        <p:tgtEl>
                                          <p:spTgt spid="121"/>
                                        </p:tgtEl>
                                        <p:attrNameLst>
                                          <p:attrName>style.visibility</p:attrName>
                                        </p:attrNameLst>
                                      </p:cBhvr>
                                      <p:to>
                                        <p:strVal val="visible"/>
                                      </p:to>
                                    </p:set>
                                    <p:anim calcmode="lin" valueType="num">
                                      <p:cBhvr>
                                        <p:cTn id="66" dur="500" fill="hold"/>
                                        <p:tgtEl>
                                          <p:spTgt spid="121"/>
                                        </p:tgtEl>
                                        <p:attrNameLst>
                                          <p:attrName>ppt_w</p:attrName>
                                        </p:attrNameLst>
                                      </p:cBhvr>
                                      <p:tavLst>
                                        <p:tav tm="0">
                                          <p:val>
                                            <p:fltVal val="0"/>
                                          </p:val>
                                        </p:tav>
                                        <p:tav tm="100000">
                                          <p:val>
                                            <p:strVal val="#ppt_w"/>
                                          </p:val>
                                        </p:tav>
                                      </p:tavLst>
                                    </p:anim>
                                    <p:anim calcmode="lin" valueType="num">
                                      <p:cBhvr>
                                        <p:cTn id="67" dur="500" fill="hold"/>
                                        <p:tgtEl>
                                          <p:spTgt spid="121"/>
                                        </p:tgtEl>
                                        <p:attrNameLst>
                                          <p:attrName>ppt_h</p:attrName>
                                        </p:attrNameLst>
                                      </p:cBhvr>
                                      <p:tavLst>
                                        <p:tav tm="0">
                                          <p:val>
                                            <p:fltVal val="0"/>
                                          </p:val>
                                        </p:tav>
                                        <p:tav tm="100000">
                                          <p:val>
                                            <p:strVal val="#ppt_h"/>
                                          </p:val>
                                        </p:tav>
                                      </p:tavLst>
                                    </p:anim>
                                    <p:anim calcmode="lin" valueType="num">
                                      <p:cBhvr>
                                        <p:cTn id="68" dur="500" fill="hold"/>
                                        <p:tgtEl>
                                          <p:spTgt spid="121"/>
                                        </p:tgtEl>
                                        <p:attrNameLst>
                                          <p:attrName>ppt_x</p:attrName>
                                        </p:attrNameLst>
                                      </p:cBhvr>
                                      <p:tavLst>
                                        <p:tav tm="0">
                                          <p:val>
                                            <p:fltVal val="0.5"/>
                                          </p:val>
                                        </p:tav>
                                        <p:tav tm="100000">
                                          <p:val>
                                            <p:strVal val="#ppt_x"/>
                                          </p:val>
                                        </p:tav>
                                      </p:tavLst>
                                    </p:anim>
                                    <p:anim calcmode="lin" valueType="num">
                                      <p:cBhvr>
                                        <p:cTn id="69" dur="500" fill="hold"/>
                                        <p:tgtEl>
                                          <p:spTgt spid="121"/>
                                        </p:tgtEl>
                                        <p:attrNameLst>
                                          <p:attrName>ppt_y</p:attrName>
                                        </p:attrNameLst>
                                      </p:cBhvr>
                                      <p:tavLst>
                                        <p:tav tm="0">
                                          <p:val>
                                            <p:fltVal val="0.5"/>
                                          </p:val>
                                        </p:tav>
                                        <p:tav tm="100000">
                                          <p:val>
                                            <p:strVal val="#ppt_y"/>
                                          </p:val>
                                        </p:tav>
                                      </p:tavLst>
                                    </p:anim>
                                  </p:childTnLst>
                                </p:cTn>
                              </p:par>
                              <p:par>
                                <p:cTn id="70" presetID="23" presetClass="entr" presetSubtype="528" fill="hold" nodeType="withEffect">
                                  <p:stCondLst>
                                    <p:cond delay="300"/>
                                  </p:stCondLst>
                                  <p:childTnLst>
                                    <p:set>
                                      <p:cBhvr>
                                        <p:cTn id="71" dur="1" fill="hold">
                                          <p:stCondLst>
                                            <p:cond delay="0"/>
                                          </p:stCondLst>
                                        </p:cTn>
                                        <p:tgtEl>
                                          <p:spTgt spid="124"/>
                                        </p:tgtEl>
                                        <p:attrNameLst>
                                          <p:attrName>style.visibility</p:attrName>
                                        </p:attrNameLst>
                                      </p:cBhvr>
                                      <p:to>
                                        <p:strVal val="visible"/>
                                      </p:to>
                                    </p:set>
                                    <p:anim calcmode="lin" valueType="num">
                                      <p:cBhvr>
                                        <p:cTn id="72" dur="500" fill="hold"/>
                                        <p:tgtEl>
                                          <p:spTgt spid="124"/>
                                        </p:tgtEl>
                                        <p:attrNameLst>
                                          <p:attrName>ppt_w</p:attrName>
                                        </p:attrNameLst>
                                      </p:cBhvr>
                                      <p:tavLst>
                                        <p:tav tm="0">
                                          <p:val>
                                            <p:fltVal val="0"/>
                                          </p:val>
                                        </p:tav>
                                        <p:tav tm="100000">
                                          <p:val>
                                            <p:strVal val="#ppt_w"/>
                                          </p:val>
                                        </p:tav>
                                      </p:tavLst>
                                    </p:anim>
                                    <p:anim calcmode="lin" valueType="num">
                                      <p:cBhvr>
                                        <p:cTn id="73" dur="500" fill="hold"/>
                                        <p:tgtEl>
                                          <p:spTgt spid="124"/>
                                        </p:tgtEl>
                                        <p:attrNameLst>
                                          <p:attrName>ppt_h</p:attrName>
                                        </p:attrNameLst>
                                      </p:cBhvr>
                                      <p:tavLst>
                                        <p:tav tm="0">
                                          <p:val>
                                            <p:fltVal val="0"/>
                                          </p:val>
                                        </p:tav>
                                        <p:tav tm="100000">
                                          <p:val>
                                            <p:strVal val="#ppt_h"/>
                                          </p:val>
                                        </p:tav>
                                      </p:tavLst>
                                    </p:anim>
                                    <p:anim calcmode="lin" valueType="num">
                                      <p:cBhvr>
                                        <p:cTn id="74" dur="500" fill="hold"/>
                                        <p:tgtEl>
                                          <p:spTgt spid="124"/>
                                        </p:tgtEl>
                                        <p:attrNameLst>
                                          <p:attrName>ppt_x</p:attrName>
                                        </p:attrNameLst>
                                      </p:cBhvr>
                                      <p:tavLst>
                                        <p:tav tm="0">
                                          <p:val>
                                            <p:fltVal val="0.5"/>
                                          </p:val>
                                        </p:tav>
                                        <p:tav tm="100000">
                                          <p:val>
                                            <p:strVal val="#ppt_x"/>
                                          </p:val>
                                        </p:tav>
                                      </p:tavLst>
                                    </p:anim>
                                    <p:anim calcmode="lin" valueType="num">
                                      <p:cBhvr>
                                        <p:cTn id="75" dur="500" fill="hold"/>
                                        <p:tgtEl>
                                          <p:spTgt spid="124"/>
                                        </p:tgtEl>
                                        <p:attrNameLst>
                                          <p:attrName>ppt_y</p:attrName>
                                        </p:attrNameLst>
                                      </p:cBhvr>
                                      <p:tavLst>
                                        <p:tav tm="0">
                                          <p:val>
                                            <p:fltVal val="0.5"/>
                                          </p:val>
                                        </p:tav>
                                        <p:tav tm="100000">
                                          <p:val>
                                            <p:strVal val="#ppt_y"/>
                                          </p:val>
                                        </p:tav>
                                      </p:tavLst>
                                    </p:anim>
                                  </p:childTnLst>
                                </p:cTn>
                              </p:par>
                              <p:par>
                                <p:cTn id="76" presetID="23" presetClass="entr" presetSubtype="528" fill="hold" nodeType="withEffect">
                                  <p:stCondLst>
                                    <p:cond delay="300"/>
                                  </p:stCondLst>
                                  <p:childTnLst>
                                    <p:set>
                                      <p:cBhvr>
                                        <p:cTn id="77" dur="1" fill="hold">
                                          <p:stCondLst>
                                            <p:cond delay="0"/>
                                          </p:stCondLst>
                                        </p:cTn>
                                        <p:tgtEl>
                                          <p:spTgt spid="127"/>
                                        </p:tgtEl>
                                        <p:attrNameLst>
                                          <p:attrName>style.visibility</p:attrName>
                                        </p:attrNameLst>
                                      </p:cBhvr>
                                      <p:to>
                                        <p:strVal val="visible"/>
                                      </p:to>
                                    </p:set>
                                    <p:anim calcmode="lin" valueType="num">
                                      <p:cBhvr>
                                        <p:cTn id="78" dur="500" fill="hold"/>
                                        <p:tgtEl>
                                          <p:spTgt spid="127"/>
                                        </p:tgtEl>
                                        <p:attrNameLst>
                                          <p:attrName>ppt_w</p:attrName>
                                        </p:attrNameLst>
                                      </p:cBhvr>
                                      <p:tavLst>
                                        <p:tav tm="0">
                                          <p:val>
                                            <p:fltVal val="0"/>
                                          </p:val>
                                        </p:tav>
                                        <p:tav tm="100000">
                                          <p:val>
                                            <p:strVal val="#ppt_w"/>
                                          </p:val>
                                        </p:tav>
                                      </p:tavLst>
                                    </p:anim>
                                    <p:anim calcmode="lin" valueType="num">
                                      <p:cBhvr>
                                        <p:cTn id="79" dur="500" fill="hold"/>
                                        <p:tgtEl>
                                          <p:spTgt spid="127"/>
                                        </p:tgtEl>
                                        <p:attrNameLst>
                                          <p:attrName>ppt_h</p:attrName>
                                        </p:attrNameLst>
                                      </p:cBhvr>
                                      <p:tavLst>
                                        <p:tav tm="0">
                                          <p:val>
                                            <p:fltVal val="0"/>
                                          </p:val>
                                        </p:tav>
                                        <p:tav tm="100000">
                                          <p:val>
                                            <p:strVal val="#ppt_h"/>
                                          </p:val>
                                        </p:tav>
                                      </p:tavLst>
                                    </p:anim>
                                    <p:anim calcmode="lin" valueType="num">
                                      <p:cBhvr>
                                        <p:cTn id="80" dur="500" fill="hold"/>
                                        <p:tgtEl>
                                          <p:spTgt spid="127"/>
                                        </p:tgtEl>
                                        <p:attrNameLst>
                                          <p:attrName>ppt_x</p:attrName>
                                        </p:attrNameLst>
                                      </p:cBhvr>
                                      <p:tavLst>
                                        <p:tav tm="0">
                                          <p:val>
                                            <p:fltVal val="0.5"/>
                                          </p:val>
                                        </p:tav>
                                        <p:tav tm="100000">
                                          <p:val>
                                            <p:strVal val="#ppt_x"/>
                                          </p:val>
                                        </p:tav>
                                      </p:tavLst>
                                    </p:anim>
                                    <p:anim calcmode="lin" valueType="num">
                                      <p:cBhvr>
                                        <p:cTn id="81" dur="500" fill="hold"/>
                                        <p:tgtEl>
                                          <p:spTgt spid="127"/>
                                        </p:tgtEl>
                                        <p:attrNameLst>
                                          <p:attrName>ppt_y</p:attrName>
                                        </p:attrNameLst>
                                      </p:cBhvr>
                                      <p:tavLst>
                                        <p:tav tm="0">
                                          <p:val>
                                            <p:fltVal val="0.5"/>
                                          </p:val>
                                        </p:tav>
                                        <p:tav tm="100000">
                                          <p:val>
                                            <p:strVal val="#ppt_y"/>
                                          </p:val>
                                        </p:tav>
                                      </p:tavLst>
                                    </p:anim>
                                  </p:childTnLst>
                                </p:cTn>
                              </p:par>
                              <p:par>
                                <p:cTn id="82" presetID="23" presetClass="entr" presetSubtype="528" fill="hold" nodeType="withEffect">
                                  <p:stCondLst>
                                    <p:cond delay="600"/>
                                  </p:stCondLst>
                                  <p:childTnLst>
                                    <p:set>
                                      <p:cBhvr>
                                        <p:cTn id="83" dur="1" fill="hold">
                                          <p:stCondLst>
                                            <p:cond delay="0"/>
                                          </p:stCondLst>
                                        </p:cTn>
                                        <p:tgtEl>
                                          <p:spTgt spid="130"/>
                                        </p:tgtEl>
                                        <p:attrNameLst>
                                          <p:attrName>style.visibility</p:attrName>
                                        </p:attrNameLst>
                                      </p:cBhvr>
                                      <p:to>
                                        <p:strVal val="visible"/>
                                      </p:to>
                                    </p:set>
                                    <p:anim calcmode="lin" valueType="num">
                                      <p:cBhvr>
                                        <p:cTn id="84" dur="500" fill="hold"/>
                                        <p:tgtEl>
                                          <p:spTgt spid="130"/>
                                        </p:tgtEl>
                                        <p:attrNameLst>
                                          <p:attrName>ppt_w</p:attrName>
                                        </p:attrNameLst>
                                      </p:cBhvr>
                                      <p:tavLst>
                                        <p:tav tm="0">
                                          <p:val>
                                            <p:fltVal val="0"/>
                                          </p:val>
                                        </p:tav>
                                        <p:tav tm="100000">
                                          <p:val>
                                            <p:strVal val="#ppt_w"/>
                                          </p:val>
                                        </p:tav>
                                      </p:tavLst>
                                    </p:anim>
                                    <p:anim calcmode="lin" valueType="num">
                                      <p:cBhvr>
                                        <p:cTn id="85" dur="500" fill="hold"/>
                                        <p:tgtEl>
                                          <p:spTgt spid="130"/>
                                        </p:tgtEl>
                                        <p:attrNameLst>
                                          <p:attrName>ppt_h</p:attrName>
                                        </p:attrNameLst>
                                      </p:cBhvr>
                                      <p:tavLst>
                                        <p:tav tm="0">
                                          <p:val>
                                            <p:fltVal val="0"/>
                                          </p:val>
                                        </p:tav>
                                        <p:tav tm="100000">
                                          <p:val>
                                            <p:strVal val="#ppt_h"/>
                                          </p:val>
                                        </p:tav>
                                      </p:tavLst>
                                    </p:anim>
                                    <p:anim calcmode="lin" valueType="num">
                                      <p:cBhvr>
                                        <p:cTn id="86" dur="500" fill="hold"/>
                                        <p:tgtEl>
                                          <p:spTgt spid="130"/>
                                        </p:tgtEl>
                                        <p:attrNameLst>
                                          <p:attrName>ppt_x</p:attrName>
                                        </p:attrNameLst>
                                      </p:cBhvr>
                                      <p:tavLst>
                                        <p:tav tm="0">
                                          <p:val>
                                            <p:fltVal val="0.5"/>
                                          </p:val>
                                        </p:tav>
                                        <p:tav tm="100000">
                                          <p:val>
                                            <p:strVal val="#ppt_x"/>
                                          </p:val>
                                        </p:tav>
                                      </p:tavLst>
                                    </p:anim>
                                    <p:anim calcmode="lin" valueType="num">
                                      <p:cBhvr>
                                        <p:cTn id="87" dur="500" fill="hold"/>
                                        <p:tgtEl>
                                          <p:spTgt spid="130"/>
                                        </p:tgtEl>
                                        <p:attrNameLst>
                                          <p:attrName>ppt_y</p:attrName>
                                        </p:attrNameLst>
                                      </p:cBhvr>
                                      <p:tavLst>
                                        <p:tav tm="0">
                                          <p:val>
                                            <p:fltVal val="0.5"/>
                                          </p:val>
                                        </p:tav>
                                        <p:tav tm="100000">
                                          <p:val>
                                            <p:strVal val="#ppt_y"/>
                                          </p:val>
                                        </p:tav>
                                      </p:tavLst>
                                    </p:anim>
                                  </p:childTnLst>
                                </p:cTn>
                              </p:par>
                              <p:par>
                                <p:cTn id="88" presetID="23" presetClass="entr" presetSubtype="528" fill="hold" nodeType="withEffect">
                                  <p:stCondLst>
                                    <p:cond delay="600"/>
                                  </p:stCondLst>
                                  <p:childTnLst>
                                    <p:set>
                                      <p:cBhvr>
                                        <p:cTn id="89" dur="1" fill="hold">
                                          <p:stCondLst>
                                            <p:cond delay="0"/>
                                          </p:stCondLst>
                                        </p:cTn>
                                        <p:tgtEl>
                                          <p:spTgt spid="133"/>
                                        </p:tgtEl>
                                        <p:attrNameLst>
                                          <p:attrName>style.visibility</p:attrName>
                                        </p:attrNameLst>
                                      </p:cBhvr>
                                      <p:to>
                                        <p:strVal val="visible"/>
                                      </p:to>
                                    </p:set>
                                    <p:anim calcmode="lin" valueType="num">
                                      <p:cBhvr>
                                        <p:cTn id="90" dur="500" fill="hold"/>
                                        <p:tgtEl>
                                          <p:spTgt spid="133"/>
                                        </p:tgtEl>
                                        <p:attrNameLst>
                                          <p:attrName>ppt_w</p:attrName>
                                        </p:attrNameLst>
                                      </p:cBhvr>
                                      <p:tavLst>
                                        <p:tav tm="0">
                                          <p:val>
                                            <p:fltVal val="0"/>
                                          </p:val>
                                        </p:tav>
                                        <p:tav tm="100000">
                                          <p:val>
                                            <p:strVal val="#ppt_w"/>
                                          </p:val>
                                        </p:tav>
                                      </p:tavLst>
                                    </p:anim>
                                    <p:anim calcmode="lin" valueType="num">
                                      <p:cBhvr>
                                        <p:cTn id="91" dur="500" fill="hold"/>
                                        <p:tgtEl>
                                          <p:spTgt spid="133"/>
                                        </p:tgtEl>
                                        <p:attrNameLst>
                                          <p:attrName>ppt_h</p:attrName>
                                        </p:attrNameLst>
                                      </p:cBhvr>
                                      <p:tavLst>
                                        <p:tav tm="0">
                                          <p:val>
                                            <p:fltVal val="0"/>
                                          </p:val>
                                        </p:tav>
                                        <p:tav tm="100000">
                                          <p:val>
                                            <p:strVal val="#ppt_h"/>
                                          </p:val>
                                        </p:tav>
                                      </p:tavLst>
                                    </p:anim>
                                    <p:anim calcmode="lin" valueType="num">
                                      <p:cBhvr>
                                        <p:cTn id="92" dur="500" fill="hold"/>
                                        <p:tgtEl>
                                          <p:spTgt spid="133"/>
                                        </p:tgtEl>
                                        <p:attrNameLst>
                                          <p:attrName>ppt_x</p:attrName>
                                        </p:attrNameLst>
                                      </p:cBhvr>
                                      <p:tavLst>
                                        <p:tav tm="0">
                                          <p:val>
                                            <p:fltVal val="0.5"/>
                                          </p:val>
                                        </p:tav>
                                        <p:tav tm="100000">
                                          <p:val>
                                            <p:strVal val="#ppt_x"/>
                                          </p:val>
                                        </p:tav>
                                      </p:tavLst>
                                    </p:anim>
                                    <p:anim calcmode="lin" valueType="num">
                                      <p:cBhvr>
                                        <p:cTn id="93" dur="500" fill="hold"/>
                                        <p:tgtEl>
                                          <p:spTgt spid="133"/>
                                        </p:tgtEl>
                                        <p:attrNameLst>
                                          <p:attrName>ppt_y</p:attrName>
                                        </p:attrNameLst>
                                      </p:cBhvr>
                                      <p:tavLst>
                                        <p:tav tm="0">
                                          <p:val>
                                            <p:fltVal val="0.5"/>
                                          </p:val>
                                        </p:tav>
                                        <p:tav tm="100000">
                                          <p:val>
                                            <p:strVal val="#ppt_y"/>
                                          </p:val>
                                        </p:tav>
                                      </p:tavLst>
                                    </p:anim>
                                  </p:childTnLst>
                                </p:cTn>
                              </p:par>
                              <p:par>
                                <p:cTn id="94" presetID="23" presetClass="entr" presetSubtype="528" fill="hold" nodeType="withEffect">
                                  <p:stCondLst>
                                    <p:cond delay="300"/>
                                  </p:stCondLst>
                                  <p:childTnLst>
                                    <p:set>
                                      <p:cBhvr>
                                        <p:cTn id="95" dur="1" fill="hold">
                                          <p:stCondLst>
                                            <p:cond delay="0"/>
                                          </p:stCondLst>
                                        </p:cTn>
                                        <p:tgtEl>
                                          <p:spTgt spid="136"/>
                                        </p:tgtEl>
                                        <p:attrNameLst>
                                          <p:attrName>style.visibility</p:attrName>
                                        </p:attrNameLst>
                                      </p:cBhvr>
                                      <p:to>
                                        <p:strVal val="visible"/>
                                      </p:to>
                                    </p:set>
                                    <p:anim calcmode="lin" valueType="num">
                                      <p:cBhvr>
                                        <p:cTn id="96" dur="500" fill="hold"/>
                                        <p:tgtEl>
                                          <p:spTgt spid="136"/>
                                        </p:tgtEl>
                                        <p:attrNameLst>
                                          <p:attrName>ppt_w</p:attrName>
                                        </p:attrNameLst>
                                      </p:cBhvr>
                                      <p:tavLst>
                                        <p:tav tm="0">
                                          <p:val>
                                            <p:fltVal val="0"/>
                                          </p:val>
                                        </p:tav>
                                        <p:tav tm="100000">
                                          <p:val>
                                            <p:strVal val="#ppt_w"/>
                                          </p:val>
                                        </p:tav>
                                      </p:tavLst>
                                    </p:anim>
                                    <p:anim calcmode="lin" valueType="num">
                                      <p:cBhvr>
                                        <p:cTn id="97" dur="500" fill="hold"/>
                                        <p:tgtEl>
                                          <p:spTgt spid="136"/>
                                        </p:tgtEl>
                                        <p:attrNameLst>
                                          <p:attrName>ppt_h</p:attrName>
                                        </p:attrNameLst>
                                      </p:cBhvr>
                                      <p:tavLst>
                                        <p:tav tm="0">
                                          <p:val>
                                            <p:fltVal val="0"/>
                                          </p:val>
                                        </p:tav>
                                        <p:tav tm="100000">
                                          <p:val>
                                            <p:strVal val="#ppt_h"/>
                                          </p:val>
                                        </p:tav>
                                      </p:tavLst>
                                    </p:anim>
                                    <p:anim calcmode="lin" valueType="num">
                                      <p:cBhvr>
                                        <p:cTn id="98" dur="500" fill="hold"/>
                                        <p:tgtEl>
                                          <p:spTgt spid="136"/>
                                        </p:tgtEl>
                                        <p:attrNameLst>
                                          <p:attrName>ppt_x</p:attrName>
                                        </p:attrNameLst>
                                      </p:cBhvr>
                                      <p:tavLst>
                                        <p:tav tm="0">
                                          <p:val>
                                            <p:fltVal val="0.5"/>
                                          </p:val>
                                        </p:tav>
                                        <p:tav tm="100000">
                                          <p:val>
                                            <p:strVal val="#ppt_x"/>
                                          </p:val>
                                        </p:tav>
                                      </p:tavLst>
                                    </p:anim>
                                    <p:anim calcmode="lin" valueType="num">
                                      <p:cBhvr>
                                        <p:cTn id="99" dur="500" fill="hold"/>
                                        <p:tgtEl>
                                          <p:spTgt spid="136"/>
                                        </p:tgtEl>
                                        <p:attrNameLst>
                                          <p:attrName>ppt_y</p:attrName>
                                        </p:attrNameLst>
                                      </p:cBhvr>
                                      <p:tavLst>
                                        <p:tav tm="0">
                                          <p:val>
                                            <p:fltVal val="0.5"/>
                                          </p:val>
                                        </p:tav>
                                        <p:tav tm="100000">
                                          <p:val>
                                            <p:strVal val="#ppt_y"/>
                                          </p:val>
                                        </p:tav>
                                      </p:tavLst>
                                    </p:anim>
                                  </p:childTnLst>
                                </p:cTn>
                              </p:par>
                              <p:par>
                                <p:cTn id="100" presetID="23" presetClass="entr" presetSubtype="528" fill="hold" nodeType="withEffect">
                                  <p:stCondLst>
                                    <p:cond delay="600"/>
                                  </p:stCondLst>
                                  <p:childTnLst>
                                    <p:set>
                                      <p:cBhvr>
                                        <p:cTn id="101" dur="1" fill="hold">
                                          <p:stCondLst>
                                            <p:cond delay="0"/>
                                          </p:stCondLst>
                                        </p:cTn>
                                        <p:tgtEl>
                                          <p:spTgt spid="139"/>
                                        </p:tgtEl>
                                        <p:attrNameLst>
                                          <p:attrName>style.visibility</p:attrName>
                                        </p:attrNameLst>
                                      </p:cBhvr>
                                      <p:to>
                                        <p:strVal val="visible"/>
                                      </p:to>
                                    </p:set>
                                    <p:anim calcmode="lin" valueType="num">
                                      <p:cBhvr>
                                        <p:cTn id="102" dur="500" fill="hold"/>
                                        <p:tgtEl>
                                          <p:spTgt spid="139"/>
                                        </p:tgtEl>
                                        <p:attrNameLst>
                                          <p:attrName>ppt_w</p:attrName>
                                        </p:attrNameLst>
                                      </p:cBhvr>
                                      <p:tavLst>
                                        <p:tav tm="0">
                                          <p:val>
                                            <p:fltVal val="0"/>
                                          </p:val>
                                        </p:tav>
                                        <p:tav tm="100000">
                                          <p:val>
                                            <p:strVal val="#ppt_w"/>
                                          </p:val>
                                        </p:tav>
                                      </p:tavLst>
                                    </p:anim>
                                    <p:anim calcmode="lin" valueType="num">
                                      <p:cBhvr>
                                        <p:cTn id="103" dur="500" fill="hold"/>
                                        <p:tgtEl>
                                          <p:spTgt spid="139"/>
                                        </p:tgtEl>
                                        <p:attrNameLst>
                                          <p:attrName>ppt_h</p:attrName>
                                        </p:attrNameLst>
                                      </p:cBhvr>
                                      <p:tavLst>
                                        <p:tav tm="0">
                                          <p:val>
                                            <p:fltVal val="0"/>
                                          </p:val>
                                        </p:tav>
                                        <p:tav tm="100000">
                                          <p:val>
                                            <p:strVal val="#ppt_h"/>
                                          </p:val>
                                        </p:tav>
                                      </p:tavLst>
                                    </p:anim>
                                    <p:anim calcmode="lin" valueType="num">
                                      <p:cBhvr>
                                        <p:cTn id="104" dur="500" fill="hold"/>
                                        <p:tgtEl>
                                          <p:spTgt spid="139"/>
                                        </p:tgtEl>
                                        <p:attrNameLst>
                                          <p:attrName>ppt_x</p:attrName>
                                        </p:attrNameLst>
                                      </p:cBhvr>
                                      <p:tavLst>
                                        <p:tav tm="0">
                                          <p:val>
                                            <p:fltVal val="0.5"/>
                                          </p:val>
                                        </p:tav>
                                        <p:tav tm="100000">
                                          <p:val>
                                            <p:strVal val="#ppt_x"/>
                                          </p:val>
                                        </p:tav>
                                      </p:tavLst>
                                    </p:anim>
                                    <p:anim calcmode="lin" valueType="num">
                                      <p:cBhvr>
                                        <p:cTn id="105" dur="500" fill="hold"/>
                                        <p:tgtEl>
                                          <p:spTgt spid="139"/>
                                        </p:tgtEl>
                                        <p:attrNameLst>
                                          <p:attrName>ppt_y</p:attrName>
                                        </p:attrNameLst>
                                      </p:cBhvr>
                                      <p:tavLst>
                                        <p:tav tm="0">
                                          <p:val>
                                            <p:fltVal val="0.5"/>
                                          </p:val>
                                        </p:tav>
                                        <p:tav tm="100000">
                                          <p:val>
                                            <p:strVal val="#ppt_y"/>
                                          </p:val>
                                        </p:tav>
                                      </p:tavLst>
                                    </p:anim>
                                  </p:childTnLst>
                                </p:cTn>
                              </p:par>
                              <p:par>
                                <p:cTn id="106" presetID="23" presetClass="entr" presetSubtype="528" fill="hold" nodeType="withEffect">
                                  <p:stCondLst>
                                    <p:cond delay="600"/>
                                  </p:stCondLst>
                                  <p:childTnLst>
                                    <p:set>
                                      <p:cBhvr>
                                        <p:cTn id="107" dur="1" fill="hold">
                                          <p:stCondLst>
                                            <p:cond delay="0"/>
                                          </p:stCondLst>
                                        </p:cTn>
                                        <p:tgtEl>
                                          <p:spTgt spid="142"/>
                                        </p:tgtEl>
                                        <p:attrNameLst>
                                          <p:attrName>style.visibility</p:attrName>
                                        </p:attrNameLst>
                                      </p:cBhvr>
                                      <p:to>
                                        <p:strVal val="visible"/>
                                      </p:to>
                                    </p:set>
                                    <p:anim calcmode="lin" valueType="num">
                                      <p:cBhvr>
                                        <p:cTn id="108" dur="500" fill="hold"/>
                                        <p:tgtEl>
                                          <p:spTgt spid="142"/>
                                        </p:tgtEl>
                                        <p:attrNameLst>
                                          <p:attrName>ppt_w</p:attrName>
                                        </p:attrNameLst>
                                      </p:cBhvr>
                                      <p:tavLst>
                                        <p:tav tm="0">
                                          <p:val>
                                            <p:fltVal val="0"/>
                                          </p:val>
                                        </p:tav>
                                        <p:tav tm="100000">
                                          <p:val>
                                            <p:strVal val="#ppt_w"/>
                                          </p:val>
                                        </p:tav>
                                      </p:tavLst>
                                    </p:anim>
                                    <p:anim calcmode="lin" valueType="num">
                                      <p:cBhvr>
                                        <p:cTn id="109" dur="500" fill="hold"/>
                                        <p:tgtEl>
                                          <p:spTgt spid="142"/>
                                        </p:tgtEl>
                                        <p:attrNameLst>
                                          <p:attrName>ppt_h</p:attrName>
                                        </p:attrNameLst>
                                      </p:cBhvr>
                                      <p:tavLst>
                                        <p:tav tm="0">
                                          <p:val>
                                            <p:fltVal val="0"/>
                                          </p:val>
                                        </p:tav>
                                        <p:tav tm="100000">
                                          <p:val>
                                            <p:strVal val="#ppt_h"/>
                                          </p:val>
                                        </p:tav>
                                      </p:tavLst>
                                    </p:anim>
                                    <p:anim calcmode="lin" valueType="num">
                                      <p:cBhvr>
                                        <p:cTn id="110" dur="500" fill="hold"/>
                                        <p:tgtEl>
                                          <p:spTgt spid="142"/>
                                        </p:tgtEl>
                                        <p:attrNameLst>
                                          <p:attrName>ppt_x</p:attrName>
                                        </p:attrNameLst>
                                      </p:cBhvr>
                                      <p:tavLst>
                                        <p:tav tm="0">
                                          <p:val>
                                            <p:fltVal val="0.5"/>
                                          </p:val>
                                        </p:tav>
                                        <p:tav tm="100000">
                                          <p:val>
                                            <p:strVal val="#ppt_x"/>
                                          </p:val>
                                        </p:tav>
                                      </p:tavLst>
                                    </p:anim>
                                    <p:anim calcmode="lin" valueType="num">
                                      <p:cBhvr>
                                        <p:cTn id="111" dur="500" fill="hold"/>
                                        <p:tgtEl>
                                          <p:spTgt spid="142"/>
                                        </p:tgtEl>
                                        <p:attrNameLst>
                                          <p:attrName>ppt_y</p:attrName>
                                        </p:attrNameLst>
                                      </p:cBhvr>
                                      <p:tavLst>
                                        <p:tav tm="0">
                                          <p:val>
                                            <p:fltVal val="0.5"/>
                                          </p:val>
                                        </p:tav>
                                        <p:tav tm="100000">
                                          <p:val>
                                            <p:strVal val="#ppt_y"/>
                                          </p:val>
                                        </p:tav>
                                      </p:tavLst>
                                    </p:anim>
                                  </p:childTnLst>
                                </p:cTn>
                              </p:par>
                              <p:par>
                                <p:cTn id="112" presetID="26" presetClass="emph" presetSubtype="0" repeatCount="3000" fill="hold" nodeType="withEffect">
                                  <p:stCondLst>
                                    <p:cond delay="600"/>
                                  </p:stCondLst>
                                  <p:childTnLst>
                                    <p:animEffect transition="out" filter="fade">
                                      <p:cBhvr>
                                        <p:cTn id="113" dur="500" tmFilter="0, 0; .2, .5; .8, .5; 1, 0"/>
                                        <p:tgtEl>
                                          <p:spTgt spid="106"/>
                                        </p:tgtEl>
                                      </p:cBhvr>
                                    </p:animEffect>
                                    <p:animScale>
                                      <p:cBhvr>
                                        <p:cTn id="114" dur="250" autoRev="1" fill="hold"/>
                                        <p:tgtEl>
                                          <p:spTgt spid="106"/>
                                        </p:tgtEl>
                                      </p:cBhvr>
                                      <p:by x="105000" y="105000"/>
                                    </p:animScale>
                                  </p:childTnLst>
                                </p:cTn>
                              </p:par>
                              <p:par>
                                <p:cTn id="115" presetID="26" presetClass="emph" presetSubtype="0" repeatCount="3000" fill="hold" nodeType="withEffect">
                                  <p:stCondLst>
                                    <p:cond delay="710"/>
                                  </p:stCondLst>
                                  <p:childTnLst>
                                    <p:animEffect transition="out" filter="fade">
                                      <p:cBhvr>
                                        <p:cTn id="116" dur="500" tmFilter="0, 0; .2, .5; .8, .5; 1, 0"/>
                                        <p:tgtEl>
                                          <p:spTgt spid="127"/>
                                        </p:tgtEl>
                                      </p:cBhvr>
                                    </p:animEffect>
                                    <p:animScale>
                                      <p:cBhvr>
                                        <p:cTn id="117" dur="250" autoRev="1" fill="hold"/>
                                        <p:tgtEl>
                                          <p:spTgt spid="127"/>
                                        </p:tgtEl>
                                      </p:cBhvr>
                                      <p:by x="105000" y="105000"/>
                                    </p:animScale>
                                  </p:childTnLst>
                                </p:cTn>
                              </p:par>
                              <p:par>
                                <p:cTn id="118" presetID="26" presetClass="emph" presetSubtype="0" repeatCount="3000" fill="hold" nodeType="withEffect">
                                  <p:stCondLst>
                                    <p:cond delay="410"/>
                                  </p:stCondLst>
                                  <p:childTnLst>
                                    <p:animEffect transition="out" filter="fade">
                                      <p:cBhvr>
                                        <p:cTn id="119" dur="500" tmFilter="0, 0; .2, .5; .8, .5; 1, 0"/>
                                        <p:tgtEl>
                                          <p:spTgt spid="133"/>
                                        </p:tgtEl>
                                      </p:cBhvr>
                                    </p:animEffect>
                                    <p:animScale>
                                      <p:cBhvr>
                                        <p:cTn id="120" dur="250" autoRev="1" fill="hold"/>
                                        <p:tgtEl>
                                          <p:spTgt spid="133"/>
                                        </p:tgtEl>
                                      </p:cBhvr>
                                      <p:by x="105000" y="105000"/>
                                    </p:animScale>
                                  </p:childTnLst>
                                </p:cTn>
                              </p:par>
                              <p:par>
                                <p:cTn id="121" presetID="26" presetClass="emph" presetSubtype="0" repeatCount="3000" fill="hold" nodeType="withEffect">
                                  <p:stCondLst>
                                    <p:cond delay="810"/>
                                  </p:stCondLst>
                                  <p:childTnLst>
                                    <p:animEffect transition="out" filter="fade">
                                      <p:cBhvr>
                                        <p:cTn id="122" dur="500" tmFilter="0, 0; .2, .5; .8, .5; 1, 0"/>
                                        <p:tgtEl>
                                          <p:spTgt spid="136"/>
                                        </p:tgtEl>
                                      </p:cBhvr>
                                    </p:animEffect>
                                    <p:animScale>
                                      <p:cBhvr>
                                        <p:cTn id="123" dur="250" autoRev="1" fill="hold"/>
                                        <p:tgtEl>
                                          <p:spTgt spid="136"/>
                                        </p:tgtEl>
                                      </p:cBhvr>
                                      <p:by x="105000" y="105000"/>
                                    </p:animScale>
                                  </p:childTnLst>
                                </p:cTn>
                              </p:par>
                            </p:childTnLst>
                          </p:cTn>
                        </p:par>
                        <p:par>
                          <p:cTn id="124" fill="hold">
                            <p:stCondLst>
                              <p:cond delay="3000"/>
                            </p:stCondLst>
                            <p:childTnLst>
                              <p:par>
                                <p:cTn id="125" presetID="10" presetClass="entr" presetSubtype="0" fill="hold" grpId="0" nodeType="afterEffect">
                                  <p:stCondLst>
                                    <p:cond delay="0"/>
                                  </p:stCondLst>
                                  <p:childTnLst>
                                    <p:set>
                                      <p:cBhvr>
                                        <p:cTn id="126" dur="1" fill="hold">
                                          <p:stCondLst>
                                            <p:cond delay="0"/>
                                          </p:stCondLst>
                                        </p:cTn>
                                        <p:tgtEl>
                                          <p:spTgt spid="145"/>
                                        </p:tgtEl>
                                        <p:attrNameLst>
                                          <p:attrName>style.visibility</p:attrName>
                                        </p:attrNameLst>
                                      </p:cBhvr>
                                      <p:to>
                                        <p:strVal val="visible"/>
                                      </p:to>
                                    </p:set>
                                    <p:animEffect transition="in" filter="fade">
                                      <p:cBhvr>
                                        <p:cTn id="127" dur="500"/>
                                        <p:tgtEl>
                                          <p:spTgt spid="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98" grpId="0" bldLvl="0" animBg="1"/>
      <p:bldP spid="104" grpId="0"/>
      <p:bldP spid="14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Freeform 7"/>
          <p:cNvSpPr/>
          <p:nvPr/>
        </p:nvSpPr>
        <p:spPr bwMode="auto">
          <a:xfrm>
            <a:off x="3349790" y="1608353"/>
            <a:ext cx="1340584" cy="4234088"/>
          </a:xfrm>
          <a:custGeom>
            <a:avLst/>
            <a:gdLst>
              <a:gd name="T0" fmla="*/ 1750 w 1750"/>
              <a:gd name="T1" fmla="*/ 272 h 5527"/>
              <a:gd name="T2" fmla="*/ 314 w 1750"/>
              <a:gd name="T3" fmla="*/ 2778 h 5527"/>
              <a:gd name="T4" fmla="*/ 1699 w 1750"/>
              <a:gd name="T5" fmla="*/ 5254 h 5527"/>
              <a:gd name="T6" fmla="*/ 1542 w 1750"/>
              <a:gd name="T7" fmla="*/ 5527 h 5527"/>
              <a:gd name="T8" fmla="*/ 0 w 1750"/>
              <a:gd name="T9" fmla="*/ 2778 h 5527"/>
              <a:gd name="T10" fmla="*/ 1593 w 1750"/>
              <a:gd name="T11" fmla="*/ 0 h 5527"/>
              <a:gd name="T12" fmla="*/ 1750 w 1750"/>
              <a:gd name="T13" fmla="*/ 272 h 5527"/>
            </a:gdLst>
            <a:ahLst/>
            <a:cxnLst>
              <a:cxn ang="0">
                <a:pos x="T0" y="T1"/>
              </a:cxn>
              <a:cxn ang="0">
                <a:pos x="T2" y="T3"/>
              </a:cxn>
              <a:cxn ang="0">
                <a:pos x="T4" y="T5"/>
              </a:cxn>
              <a:cxn ang="0">
                <a:pos x="T6" y="T7"/>
              </a:cxn>
              <a:cxn ang="0">
                <a:pos x="T8" y="T9"/>
              </a:cxn>
              <a:cxn ang="0">
                <a:pos x="T10" y="T11"/>
              </a:cxn>
              <a:cxn ang="0">
                <a:pos x="T12" y="T13"/>
              </a:cxn>
            </a:cxnLst>
            <a:rect l="0" t="0" r="r" b="b"/>
            <a:pathLst>
              <a:path w="1750" h="5527">
                <a:moveTo>
                  <a:pt x="1750" y="272"/>
                </a:moveTo>
                <a:cubicBezTo>
                  <a:pt x="891" y="777"/>
                  <a:pt x="314" y="1710"/>
                  <a:pt x="314" y="2778"/>
                </a:cubicBezTo>
                <a:cubicBezTo>
                  <a:pt x="314" y="3825"/>
                  <a:pt x="868" y="4743"/>
                  <a:pt x="1699" y="5254"/>
                </a:cubicBezTo>
                <a:lnTo>
                  <a:pt x="1542" y="5527"/>
                </a:lnTo>
                <a:cubicBezTo>
                  <a:pt x="617" y="4961"/>
                  <a:pt x="0" y="3942"/>
                  <a:pt x="0" y="2778"/>
                </a:cubicBezTo>
                <a:cubicBezTo>
                  <a:pt x="0" y="1594"/>
                  <a:pt x="640" y="559"/>
                  <a:pt x="1593" y="0"/>
                </a:cubicBezTo>
                <a:lnTo>
                  <a:pt x="1750" y="272"/>
                </a:lnTo>
                <a:close/>
              </a:path>
            </a:pathLst>
          </a:custGeom>
          <a:solidFill>
            <a:schemeClr val="bg1">
              <a:lumMod val="65000"/>
            </a:schemeClr>
          </a:solidFill>
          <a:ln>
            <a:noFill/>
          </a:ln>
          <a:effectLst>
            <a:innerShdw blurRad="63500" dist="50800" dir="10800000">
              <a:prstClr val="black">
                <a:alpha val="50000"/>
              </a:prstClr>
            </a:innerShdw>
          </a:effectLst>
        </p:spPr>
        <p:txBody>
          <a:bodyPr vert="horz" wrap="square" lIns="121917" tIns="60958" rIns="121917" bIns="60958" numCol="1" anchor="t" anchorCtr="0" compatLnSpc="1"/>
          <a:lstStyle/>
          <a:p>
            <a:endParaRPr lang="zh-CN" altLang="en-US"/>
          </a:p>
        </p:txBody>
      </p:sp>
      <p:sp>
        <p:nvSpPr>
          <p:cNvPr id="51" name="六边形 50"/>
          <p:cNvSpPr/>
          <p:nvPr/>
        </p:nvSpPr>
        <p:spPr>
          <a:xfrm>
            <a:off x="3214886" y="4979849"/>
            <a:ext cx="3266578" cy="970225"/>
          </a:xfrm>
          <a:prstGeom prst="hexagon">
            <a:avLst/>
          </a:prstGeom>
          <a:gradFill flip="none" rotWithShape="1">
            <a:gsLst>
              <a:gs pos="0">
                <a:schemeClr val="bg1">
                  <a:lumMod val="85000"/>
                  <a:lumOff val="15000"/>
                </a:schemeClr>
              </a:gs>
              <a:gs pos="100000">
                <a:schemeClr val="bg1">
                  <a:lumMod val="85000"/>
                </a:schemeClr>
              </a:gs>
            </a:gsLst>
            <a:lin ang="13500000" scaled="1"/>
            <a:tileRect/>
          </a:gradFill>
          <a:ln>
            <a:gradFill>
              <a:gsLst>
                <a:gs pos="0">
                  <a:schemeClr val="bg1">
                    <a:lumMod val="71000"/>
                    <a:lumOff val="29000"/>
                  </a:schemeClr>
                </a:gs>
                <a:gs pos="100000">
                  <a:schemeClr val="bg1">
                    <a:lumMod val="85000"/>
                  </a:schemeClr>
                </a:gs>
              </a:gsLst>
              <a:lin ang="5400000" scaled="0"/>
            </a:gradFill>
          </a:ln>
          <a:effectLst>
            <a:outerShdw blurRad="482600" dist="241300" dir="2700000" algn="tl"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六边形 49"/>
          <p:cNvSpPr/>
          <p:nvPr/>
        </p:nvSpPr>
        <p:spPr>
          <a:xfrm>
            <a:off x="3214886" y="1557392"/>
            <a:ext cx="3266578" cy="970225"/>
          </a:xfrm>
          <a:prstGeom prst="hexagon">
            <a:avLst/>
          </a:prstGeom>
          <a:gradFill flip="none" rotWithShape="1">
            <a:gsLst>
              <a:gs pos="0">
                <a:schemeClr val="bg1">
                  <a:lumMod val="85000"/>
                  <a:lumOff val="15000"/>
                </a:schemeClr>
              </a:gs>
              <a:gs pos="100000">
                <a:schemeClr val="bg1">
                  <a:lumMod val="85000"/>
                </a:schemeClr>
              </a:gs>
            </a:gsLst>
            <a:lin ang="13500000" scaled="1"/>
            <a:tileRect/>
          </a:gradFill>
          <a:ln>
            <a:gradFill>
              <a:gsLst>
                <a:gs pos="0">
                  <a:schemeClr val="bg1">
                    <a:lumMod val="71000"/>
                    <a:lumOff val="29000"/>
                  </a:schemeClr>
                </a:gs>
                <a:gs pos="100000">
                  <a:schemeClr val="bg1">
                    <a:lumMod val="85000"/>
                  </a:schemeClr>
                </a:gs>
              </a:gsLst>
              <a:lin ang="5400000" scaled="0"/>
            </a:gradFill>
          </a:ln>
          <a:effectLst>
            <a:outerShdw blurRad="482600" dist="241300" dir="2700000" algn="tl"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 name="TextBox 112"/>
          <p:cNvSpPr txBox="1"/>
          <p:nvPr/>
        </p:nvSpPr>
        <p:spPr>
          <a:xfrm>
            <a:off x="6919595" y="1322705"/>
            <a:ext cx="4337050" cy="492125"/>
          </a:xfrm>
          <a:prstGeom prst="rect">
            <a:avLst/>
          </a:prstGeom>
          <a:noFill/>
        </p:spPr>
        <p:txBody>
          <a:bodyPr wrap="square" lIns="0" tIns="0" rIns="0" bIns="0" rtlCol="0">
            <a:spAutoFit/>
          </a:bodyPr>
          <a:lstStyle/>
          <a:p>
            <a:r>
              <a:rPr lang="zh-CN" sz="3200" b="1" dirty="0" smtClean="0">
                <a:solidFill>
                  <a:schemeClr val="tx1">
                    <a:lumMod val="75000"/>
                    <a:lumOff val="25000"/>
                  </a:schemeClr>
                </a:solidFill>
                <a:latin typeface="微软雅黑" panose="020B0503020204020204" pitchFamily="34" charset="-122"/>
                <a:ea typeface="微软雅黑" panose="020B0503020204020204" pitchFamily="34" charset="-122"/>
              </a:rPr>
              <a:t>《小学数学新课程标准</a:t>
            </a:r>
            <a:r>
              <a:rPr lang="zh-CN" sz="2400" b="1"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5" name="TextBox 114"/>
          <p:cNvSpPr txBox="1"/>
          <p:nvPr/>
        </p:nvSpPr>
        <p:spPr>
          <a:xfrm>
            <a:off x="1174281" y="3069754"/>
            <a:ext cx="1774860" cy="368935"/>
          </a:xfrm>
          <a:prstGeom prst="rect">
            <a:avLst/>
          </a:prstGeom>
          <a:noFill/>
        </p:spPr>
        <p:txBody>
          <a:bodyPr wrap="square" lIns="0" tIns="0" rIns="0" bIns="0" rtlCol="0">
            <a:spAutoFit/>
          </a:bodyPr>
          <a:lstStyle/>
          <a:p>
            <a:pPr algn="ct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意义</a:t>
            </a:r>
          </a:p>
        </p:txBody>
      </p:sp>
      <p:sp>
        <p:nvSpPr>
          <p:cNvPr id="116" name="TextBox 115"/>
          <p:cNvSpPr txBox="1"/>
          <p:nvPr/>
        </p:nvSpPr>
        <p:spPr>
          <a:xfrm>
            <a:off x="982345" y="3499485"/>
            <a:ext cx="2367280" cy="1846580"/>
          </a:xfrm>
          <a:prstGeom prst="rect">
            <a:avLst/>
          </a:prstGeom>
          <a:noFill/>
        </p:spPr>
        <p:txBody>
          <a:bodyPr wrap="square" lIns="0" tIns="0" rIns="0" bIns="0" rtlCol="0">
            <a:spAutoFit/>
          </a:bodyPr>
          <a:lstStyle/>
          <a:p>
            <a:pPr algn="ctr">
              <a:lnSpc>
                <a:spcPct val="150000"/>
              </a:lnSpc>
            </a:pP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建立符号意识有助于学生理解符号的使用是数学表达和进行数学思考的重要形式。</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0" name="Line 40"/>
          <p:cNvSpPr>
            <a:spLocks noChangeShapeType="1"/>
          </p:cNvSpPr>
          <p:nvPr/>
        </p:nvSpPr>
        <p:spPr bwMode="auto">
          <a:xfrm flipH="1">
            <a:off x="5581722" y="3754395"/>
            <a:ext cx="1471710" cy="0"/>
          </a:xfrm>
          <a:prstGeom prst="line">
            <a:avLst/>
          </a:prstGeom>
          <a:noFill/>
          <a:ln w="57150" cap="rnd">
            <a:solidFill>
              <a:schemeClr val="tx1">
                <a:lumMod val="50000"/>
                <a:lumOff val="50000"/>
              </a:schemeClr>
            </a:solidFill>
            <a:prstDash val="sysDot"/>
            <a:round/>
            <a:tailEnd type="triangle" w="med" len="med"/>
          </a:ln>
          <a:extLst>
            <a:ext uri="{909E8E84-426E-40DD-AFC4-6F175D3DCCD1}">
              <a14:hiddenFill xmlns:a14="http://schemas.microsoft.com/office/drawing/2010/main" xmlns="">
                <a:noFill/>
              </a14:hiddenFill>
            </a:ext>
          </a:extLst>
        </p:spPr>
        <p:txBody>
          <a:bodyPr wrap="none" lIns="121917" tIns="60958" rIns="121917" bIns="60958" anchor="ctr"/>
          <a:lstStyle/>
          <a:p>
            <a:endParaRPr lang="zh-CN" altLang="en-US"/>
          </a:p>
        </p:txBody>
      </p:sp>
      <p:grpSp>
        <p:nvGrpSpPr>
          <p:cNvPr id="122" name="组合 121"/>
          <p:cNvGrpSpPr/>
          <p:nvPr/>
        </p:nvGrpSpPr>
        <p:grpSpPr>
          <a:xfrm>
            <a:off x="7421652" y="2211864"/>
            <a:ext cx="3041452" cy="3042552"/>
            <a:chOff x="1403648" y="1115468"/>
            <a:chExt cx="1294414" cy="1294414"/>
          </a:xfrm>
        </p:grpSpPr>
        <p:sp>
          <p:nvSpPr>
            <p:cNvPr id="123" name="椭圆 122"/>
            <p:cNvSpPr/>
            <p:nvPr/>
          </p:nvSpPr>
          <p:spPr>
            <a:xfrm>
              <a:off x="1539485" y="1259632"/>
              <a:ext cx="1022740" cy="1022740"/>
            </a:xfrm>
            <a:prstGeom prst="ellipse">
              <a:avLst/>
            </a:prstGeom>
            <a:solidFill>
              <a:srgbClr val="EA5E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300" dirty="0">
                <a:latin typeface="微软雅黑" panose="020B0503020204020204" pitchFamily="34" charset="-122"/>
                <a:ea typeface="微软雅黑" panose="020B0503020204020204" pitchFamily="34" charset="-122"/>
              </a:endParaRPr>
            </a:p>
          </p:txBody>
        </p:sp>
        <p:grpSp>
          <p:nvGrpSpPr>
            <p:cNvPr id="124" name="组合 123"/>
            <p:cNvGrpSpPr/>
            <p:nvPr/>
          </p:nvGrpSpPr>
          <p:grpSpPr>
            <a:xfrm>
              <a:off x="1403648" y="1115468"/>
              <a:ext cx="1294414" cy="1294414"/>
              <a:chOff x="2555776" y="915566"/>
              <a:chExt cx="1944216" cy="1944216"/>
            </a:xfrm>
            <a:effectLst>
              <a:outerShdw blurRad="63500" dist="50800" dir="8100000" algn="tr" rotWithShape="0">
                <a:prstClr val="black">
                  <a:alpha val="35000"/>
                </a:prstClr>
              </a:outerShdw>
            </a:effectLst>
          </p:grpSpPr>
          <p:sp>
            <p:nvSpPr>
              <p:cNvPr id="126" name="同心圆 125"/>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300">
                  <a:solidFill>
                    <a:schemeClr val="tx1"/>
                  </a:solidFill>
                </a:endParaRPr>
              </a:p>
            </p:txBody>
          </p:sp>
          <p:sp>
            <p:nvSpPr>
              <p:cNvPr id="127" name="同心圆 126"/>
              <p:cNvSpPr/>
              <p:nvPr/>
            </p:nvSpPr>
            <p:spPr>
              <a:xfrm>
                <a:off x="2733335" y="1093125"/>
                <a:ext cx="1589098" cy="1589098"/>
              </a:xfrm>
              <a:prstGeom prst="donut">
                <a:avLst>
                  <a:gd name="adj" fmla="val 12059"/>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300">
                  <a:solidFill>
                    <a:schemeClr val="tx1"/>
                  </a:solidFill>
                </a:endParaRPr>
              </a:p>
            </p:txBody>
          </p:sp>
        </p:grpSp>
        <p:sp>
          <p:nvSpPr>
            <p:cNvPr id="125" name="TextBox 124"/>
            <p:cNvSpPr txBox="1"/>
            <p:nvPr/>
          </p:nvSpPr>
          <p:spPr>
            <a:xfrm>
              <a:off x="1687876" y="1485936"/>
              <a:ext cx="725958" cy="523285"/>
            </a:xfrm>
            <a:prstGeom prst="rect">
              <a:avLst/>
            </a:prstGeom>
            <a:noFill/>
          </p:spPr>
          <p:txBody>
            <a:bodyPr wrap="square" rtlCol="0">
              <a:spAutoFit/>
            </a:bodyPr>
            <a:lstStyle>
              <a:defPPr>
                <a:defRPr lang="zh-CN"/>
              </a:defPPr>
              <a:lvl1pPr algn="ctr">
                <a:defRPr sz="1600" b="1">
                  <a:solidFill>
                    <a:schemeClr val="tx1">
                      <a:lumMod val="65000"/>
                      <a:lumOff val="35000"/>
                    </a:schemeClr>
                  </a:solidFill>
                  <a:effectLst>
                    <a:innerShdw blurRad="63500" dist="50800" dir="13500000">
                      <a:prstClr val="black">
                        <a:alpha val="50000"/>
                      </a:prstClr>
                    </a:innerShdw>
                  </a:effectLst>
                </a:defRPr>
              </a:lvl1pPr>
            </a:lstStyle>
            <a:p>
              <a:r>
                <a:rPr lang="zh-CN" altLang="en-US" sz="3700" dirty="0">
                  <a:solidFill>
                    <a:schemeClr val="bg1"/>
                  </a:solidFill>
                  <a:effectLst/>
                  <a:latin typeface="微软雅黑" panose="020B0503020204020204" pitchFamily="34" charset="-122"/>
                  <a:ea typeface="微软雅黑" panose="020B0503020204020204" pitchFamily="34" charset="-122"/>
                </a:rPr>
                <a:t>符号</a:t>
              </a:r>
            </a:p>
            <a:p>
              <a:r>
                <a:rPr lang="zh-CN" altLang="en-US" sz="3700" dirty="0">
                  <a:solidFill>
                    <a:schemeClr val="bg1"/>
                  </a:solidFill>
                  <a:effectLst/>
                  <a:latin typeface="微软雅黑" panose="020B0503020204020204" pitchFamily="34" charset="-122"/>
                  <a:ea typeface="微软雅黑" panose="020B0503020204020204" pitchFamily="34" charset="-122"/>
                </a:rPr>
                <a:t>意识</a:t>
              </a:r>
            </a:p>
          </p:txBody>
        </p:sp>
      </p:grpSp>
      <p:sp>
        <p:nvSpPr>
          <p:cNvPr id="128" name="TextBox 127"/>
          <p:cNvSpPr txBox="1"/>
          <p:nvPr/>
        </p:nvSpPr>
        <p:spPr>
          <a:xfrm>
            <a:off x="2188629" y="7892388"/>
            <a:ext cx="856239" cy="358871"/>
          </a:xfrm>
          <a:prstGeom prst="rect">
            <a:avLst/>
          </a:prstGeom>
          <a:noFill/>
        </p:spPr>
        <p:txBody>
          <a:bodyPr wrap="none" lIns="81079" tIns="40540" rIns="81079" bIns="40540" rtlCol="0">
            <a:spAutoFit/>
          </a:bodyPr>
          <a:lstStyle/>
          <a:p>
            <a:r>
              <a:rPr lang="zh-CN" altLang="en-US" dirty="0" smtClean="0"/>
              <a:t>延迟符</a:t>
            </a:r>
            <a:endParaRPr lang="zh-CN" altLang="en-US" dirty="0"/>
          </a:p>
        </p:txBody>
      </p:sp>
      <p:sp>
        <p:nvSpPr>
          <p:cNvPr id="35" name="TextBox 34"/>
          <p:cNvSpPr txBox="1"/>
          <p:nvPr/>
        </p:nvSpPr>
        <p:spPr>
          <a:xfrm>
            <a:off x="1319026" y="870403"/>
            <a:ext cx="1529852" cy="415290"/>
          </a:xfrm>
          <a:prstGeom prst="rect">
            <a:avLst/>
          </a:prstGeom>
          <a:noFill/>
        </p:spPr>
        <p:txBody>
          <a:bodyPr wrap="square" lIns="0" tIns="0" rIns="0" bIns="0" rtlCol="0">
            <a:spAutoFit/>
          </a:bodyPr>
          <a:lstStyle/>
          <a:p>
            <a:r>
              <a:rPr lang="zh-CN" altLang="en-US" sz="2700" b="1" dirty="0">
                <a:solidFill>
                  <a:schemeClr val="tx1">
                    <a:lumMod val="65000"/>
                    <a:lumOff val="35000"/>
                  </a:schemeClr>
                </a:solidFill>
                <a:latin typeface="微软雅黑" panose="020B0503020204020204" pitchFamily="34" charset="-122"/>
                <a:ea typeface="微软雅黑" panose="020B0503020204020204" pitchFamily="34" charset="-122"/>
              </a:rPr>
              <a:t>定义</a:t>
            </a:r>
          </a:p>
        </p:txBody>
      </p:sp>
      <p:pic>
        <p:nvPicPr>
          <p:cNvPr id="36" name="Picture 3" descr="C:\Users\Administrator\Desktop\微立体创业计划\005.png"/>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xmlns="">
                  <a14:imgLayer r:embed="rId4">
                    <a14:imgEffect>
                      <a14:brightnessContrast bright="-24000"/>
                    </a14:imgEffect>
                    <a14:imgEffect>
                      <a14:colorTemperature colorTemp="11200"/>
                    </a14:imgEffect>
                    <a14:imgEffect>
                      <a14:sharpenSoften amount="50000"/>
                    </a14:imgEffect>
                  </a14:imgLayer>
                </a14:imgProps>
              </a:ext>
              <a:ext uri="{28A0092B-C50C-407E-A947-70E740481C1C}">
                <a14:useLocalDpi xmlns:a14="http://schemas.microsoft.com/office/drawing/2010/main" xmlns="" val="0"/>
              </a:ext>
            </a:extLst>
          </a:blip>
          <a:srcRect/>
          <a:stretch>
            <a:fillRect/>
          </a:stretch>
        </p:blipFill>
        <p:spPr bwMode="auto">
          <a:xfrm>
            <a:off x="371883" y="763980"/>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xmlns="">
                <a:solidFill>
                  <a:srgbClr val="FFFFFF"/>
                </a:solidFill>
              </a14:hiddenFill>
            </a:ext>
          </a:extLst>
        </p:spPr>
      </p:pic>
      <p:pic>
        <p:nvPicPr>
          <p:cNvPr id="37" name="Picture 4" descr="C:\Users\Administrator\Desktop\微立体创业计划\004.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24282" y="773352"/>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xmlns="">
                <a:solidFill>
                  <a:srgbClr val="FFFFFF"/>
                </a:solidFill>
              </a14:hiddenFill>
            </a:ext>
          </a:extLst>
        </p:spPr>
      </p:pic>
      <p:sp>
        <p:nvSpPr>
          <p:cNvPr id="4" name="椭圆 3"/>
          <p:cNvSpPr/>
          <p:nvPr/>
        </p:nvSpPr>
        <p:spPr>
          <a:xfrm>
            <a:off x="2848877" y="980257"/>
            <a:ext cx="132067" cy="132067"/>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TextBox 40"/>
          <p:cNvSpPr txBox="1"/>
          <p:nvPr/>
        </p:nvSpPr>
        <p:spPr>
          <a:xfrm>
            <a:off x="3111479" y="870403"/>
            <a:ext cx="2171349" cy="415290"/>
          </a:xfrm>
          <a:prstGeom prst="rect">
            <a:avLst/>
          </a:prstGeom>
          <a:noFill/>
        </p:spPr>
        <p:txBody>
          <a:bodyPr wrap="square" lIns="0" tIns="0" rIns="0" bIns="0" rtlCol="0">
            <a:spAutoFit/>
          </a:bodyPr>
          <a:lstStyle/>
          <a:p>
            <a:r>
              <a:rPr lang="zh-CN" altLang="en-US" sz="2700" dirty="0">
                <a:solidFill>
                  <a:schemeClr val="tx1">
                    <a:lumMod val="65000"/>
                    <a:lumOff val="35000"/>
                  </a:schemeClr>
                </a:solidFill>
                <a:latin typeface="微软雅黑" panose="020B0503020204020204" pitchFamily="34" charset="-122"/>
                <a:ea typeface="微软雅黑" panose="020B0503020204020204" pitchFamily="34" charset="-122"/>
              </a:rPr>
              <a:t>诠释</a:t>
            </a:r>
          </a:p>
        </p:txBody>
      </p:sp>
      <p:sp>
        <p:nvSpPr>
          <p:cNvPr id="45" name="TextBox 44"/>
          <p:cNvSpPr txBox="1"/>
          <p:nvPr/>
        </p:nvSpPr>
        <p:spPr>
          <a:xfrm>
            <a:off x="7319645" y="5302250"/>
            <a:ext cx="3975735" cy="738505"/>
          </a:xfrm>
          <a:prstGeom prst="rect">
            <a:avLst/>
          </a:prstGeom>
          <a:noFill/>
        </p:spPr>
        <p:txBody>
          <a:bodyPr wrap="square" lIns="0" tIns="0" rIns="0" bIns="0" rtlCol="0">
            <a:spAutoFit/>
          </a:bodyPr>
          <a:lstStyle/>
          <a:p>
            <a:pPr defTabSz="913130">
              <a:lnSpc>
                <a:spcPct val="120000"/>
              </a:lnSpc>
              <a:buFont typeface="Arial" panose="020B0604020202020204" pitchFamily="34" charset="0"/>
              <a:buNone/>
            </a:pPr>
            <a:r>
              <a:rPr lang="zh-CN" altLang="en-US" sz="2000" dirty="0">
                <a:latin typeface="微软雅黑" panose="020B0503020204020204" pitchFamily="34" charset="-122"/>
                <a:ea typeface="微软雅黑" panose="020B0503020204020204" pitchFamily="34" charset="-122"/>
                <a:sym typeface="微软雅黑" panose="020B0503020204020204" pitchFamily="34" charset="-122"/>
              </a:rPr>
              <a:t>知道使用符号可以进行运算和推理，得到的结论具有一般性。</a:t>
            </a:r>
          </a:p>
        </p:txBody>
      </p:sp>
      <p:sp>
        <p:nvSpPr>
          <p:cNvPr id="46" name="TextBox 45"/>
          <p:cNvSpPr txBox="1"/>
          <p:nvPr/>
        </p:nvSpPr>
        <p:spPr>
          <a:xfrm>
            <a:off x="6124371" y="3213770"/>
            <a:ext cx="906939" cy="368935"/>
          </a:xfrm>
          <a:prstGeom prst="rect">
            <a:avLst/>
          </a:prstGeom>
          <a:noFill/>
        </p:spPr>
        <p:txBody>
          <a:bodyPr wrap="square" lIns="0" tIns="0" rIns="0" bIns="0" rtlCol="0">
            <a:spAutoFit/>
          </a:bodyPr>
          <a:lstStyle/>
          <a:p>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理解</a:t>
            </a:r>
          </a:p>
        </p:txBody>
      </p:sp>
      <p:sp>
        <p:nvSpPr>
          <p:cNvPr id="47" name="TextBox 46"/>
          <p:cNvSpPr txBox="1"/>
          <p:nvPr/>
        </p:nvSpPr>
        <p:spPr>
          <a:xfrm>
            <a:off x="6124371" y="3906106"/>
            <a:ext cx="906939" cy="368935"/>
          </a:xfrm>
          <a:prstGeom prst="rect">
            <a:avLst/>
          </a:prstGeom>
          <a:noFill/>
        </p:spPr>
        <p:txBody>
          <a:bodyPr wrap="square" lIns="0" tIns="0" rIns="0" bIns="0" rtlCol="0">
            <a:spAutoFit/>
          </a:bodyPr>
          <a:lstStyle/>
          <a:p>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运用</a:t>
            </a:r>
          </a:p>
        </p:txBody>
      </p:sp>
      <p:sp>
        <p:nvSpPr>
          <p:cNvPr id="48" name="TextBox 47"/>
          <p:cNvSpPr txBox="1"/>
          <p:nvPr/>
        </p:nvSpPr>
        <p:spPr>
          <a:xfrm>
            <a:off x="3663950" y="1804035"/>
            <a:ext cx="2817495" cy="492125"/>
          </a:xfrm>
          <a:prstGeom prst="rect">
            <a:avLst/>
          </a:prstGeom>
          <a:noFill/>
        </p:spPr>
        <p:txBody>
          <a:bodyPr wrap="square" lIns="0" tIns="0" rIns="0" bIns="0" rtlCol="0">
            <a:spAutoFit/>
          </a:bodyPr>
          <a:lstStyle/>
          <a:p>
            <a:r>
              <a:rPr lang="zh-CN" altLang="en-US" sz="3200" b="1" dirty="0">
                <a:solidFill>
                  <a:schemeClr val="accent6"/>
                </a:solidFill>
                <a:latin typeface="微软雅黑" panose="020B0503020204020204" pitchFamily="34" charset="-122"/>
                <a:ea typeface="微软雅黑" panose="020B0503020204020204" pitchFamily="34" charset="-122"/>
              </a:rPr>
              <a:t>数、数量关系</a:t>
            </a:r>
          </a:p>
        </p:txBody>
      </p:sp>
      <p:sp>
        <p:nvSpPr>
          <p:cNvPr id="49" name="TextBox 48"/>
          <p:cNvSpPr txBox="1"/>
          <p:nvPr/>
        </p:nvSpPr>
        <p:spPr>
          <a:xfrm>
            <a:off x="4120560" y="5241354"/>
            <a:ext cx="2333421" cy="492125"/>
          </a:xfrm>
          <a:prstGeom prst="rect">
            <a:avLst/>
          </a:prstGeom>
          <a:noFill/>
        </p:spPr>
        <p:txBody>
          <a:bodyPr wrap="square" lIns="0" tIns="0" rIns="0" bIns="0" rtlCol="0">
            <a:spAutoFit/>
          </a:bodyPr>
          <a:lstStyle/>
          <a:p>
            <a:r>
              <a:rPr lang="zh-CN" altLang="en-US" sz="3200" b="1" dirty="0">
                <a:solidFill>
                  <a:srgbClr val="0099A9"/>
                </a:solidFill>
                <a:latin typeface="微软雅黑" panose="020B0503020204020204" pitchFamily="34" charset="-122"/>
                <a:ea typeface="微软雅黑" panose="020B0503020204020204" pitchFamily="34" charset="-122"/>
              </a:rPr>
              <a:t>变化规律</a:t>
            </a:r>
          </a:p>
        </p:txBody>
      </p:sp>
      <p:pic>
        <p:nvPicPr>
          <p:cNvPr id="3" name="图片 2" descr="3"/>
          <p:cNvPicPr>
            <a:picLocks noChangeAspect="1"/>
          </p:cNvPicPr>
          <p:nvPr/>
        </p:nvPicPr>
        <p:blipFill>
          <a:blip r:embed="rId6" cstate="print"/>
          <a:stretch>
            <a:fillRect/>
          </a:stretch>
        </p:blipFill>
        <p:spPr>
          <a:xfrm>
            <a:off x="7878445" y="6200775"/>
            <a:ext cx="3827145" cy="509905"/>
          </a:xfrm>
          <a:prstGeom prst="rect">
            <a:avLst/>
          </a:prstGeom>
        </p:spPr>
      </p:pic>
      <p:pic>
        <p:nvPicPr>
          <p:cNvPr id="2" name="图片 1" descr="1"/>
          <p:cNvPicPr>
            <a:picLocks noChangeAspect="1"/>
          </p:cNvPicPr>
          <p:nvPr/>
        </p:nvPicPr>
        <p:blipFill>
          <a:blip r:embed="rId7" cstate="print"/>
          <a:stretch>
            <a:fillRect/>
          </a:stretch>
        </p:blipFill>
        <p:spPr>
          <a:xfrm>
            <a:off x="76835" y="-16510"/>
            <a:ext cx="5307330" cy="77978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1600" advClick="0">
        <p14:gallery dir="l"/>
      </p:transition>
    </mc:Choice>
    <mc:Fallback>
      <p:transition spd="slow" advClick="0">
        <p:fade/>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14:presetBounceEnd="50000">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14:bounceEnd="50000">
                                          <p:cBhvr additive="base">
                                            <p:cTn id="7" dur="1200" fill="hold"/>
                                            <p:tgtEl>
                                              <p:spTgt spid="36"/>
                                            </p:tgtEl>
                                            <p:attrNameLst>
                                              <p:attrName>ppt_x</p:attrName>
                                            </p:attrNameLst>
                                          </p:cBhvr>
                                          <p:tavLst>
                                            <p:tav tm="0">
                                              <p:val>
                                                <p:strVal val="0-#ppt_w/2"/>
                                              </p:val>
                                            </p:tav>
                                            <p:tav tm="100000">
                                              <p:val>
                                                <p:strVal val="#ppt_x"/>
                                              </p:val>
                                            </p:tav>
                                          </p:tavLst>
                                        </p:anim>
                                        <p:anim calcmode="lin" valueType="num" p14:bounceEnd="50000">
                                          <p:cBhvr additive="base">
                                            <p:cTn id="8" dur="1200" fill="hold"/>
                                            <p:tgtEl>
                                              <p:spTgt spid="36"/>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14:presetBounceEnd="50000">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14:bounceEnd="50000">
                                          <p:cBhvr additive="base">
                                            <p:cTn id="11" dur="1200" fill="hold"/>
                                            <p:tgtEl>
                                              <p:spTgt spid="37"/>
                                            </p:tgtEl>
                                            <p:attrNameLst>
                                              <p:attrName>ppt_x</p:attrName>
                                            </p:attrNameLst>
                                          </p:cBhvr>
                                          <p:tavLst>
                                            <p:tav tm="0">
                                              <p:val>
                                                <p:strVal val="#ppt_x"/>
                                              </p:val>
                                            </p:tav>
                                            <p:tav tm="100000">
                                              <p:val>
                                                <p:strVal val="#ppt_x"/>
                                              </p:val>
                                            </p:tav>
                                          </p:tavLst>
                                        </p:anim>
                                        <p:anim calcmode="lin" valueType="num" p14:bounceEnd="50000">
                                          <p:cBhvr additive="base">
                                            <p:cTn id="12" dur="1200" fill="hold"/>
                                            <p:tgtEl>
                                              <p:spTgt spid="37"/>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left)">
                                          <p:cBhvr>
                                            <p:cTn id="16" dur="500"/>
                                            <p:tgtEl>
                                              <p:spTgt spid="35"/>
                                            </p:tgtEl>
                                          </p:cBhvr>
                                        </p:animEffec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28"/>
                                            </p:tgtEl>
                                            <p:attrNameLst>
                                              <p:attrName>style.visibility</p:attrName>
                                            </p:attrNameLst>
                                          </p:cBhvr>
                                          <p:to>
                                            <p:strVal val="visible"/>
                                          </p:to>
                                        </p:set>
                                        <p:animEffect transition="in" filter="fade">
                                          <p:cBhvr>
                                            <p:cTn id="27" dur="500"/>
                                            <p:tgtEl>
                                              <p:spTgt spid="128"/>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p:cTn id="31" dur="500" fill="hold"/>
                                            <p:tgtEl>
                                              <p:spTgt spid="122"/>
                                            </p:tgtEl>
                                            <p:attrNameLst>
                                              <p:attrName>ppt_w</p:attrName>
                                            </p:attrNameLst>
                                          </p:cBhvr>
                                          <p:tavLst>
                                            <p:tav tm="0">
                                              <p:val>
                                                <p:fltVal val="0"/>
                                              </p:val>
                                            </p:tav>
                                            <p:tav tm="100000">
                                              <p:val>
                                                <p:strVal val="#ppt_w"/>
                                              </p:val>
                                            </p:tav>
                                          </p:tavLst>
                                        </p:anim>
                                        <p:anim calcmode="lin" valueType="num">
                                          <p:cBhvr>
                                            <p:cTn id="32" dur="500" fill="hold"/>
                                            <p:tgtEl>
                                              <p:spTgt spid="122"/>
                                            </p:tgtEl>
                                            <p:attrNameLst>
                                              <p:attrName>ppt_h</p:attrName>
                                            </p:attrNameLst>
                                          </p:cBhvr>
                                          <p:tavLst>
                                            <p:tav tm="0">
                                              <p:val>
                                                <p:fltVal val="0"/>
                                              </p:val>
                                            </p:tav>
                                            <p:tav tm="100000">
                                              <p:val>
                                                <p:strVal val="#ppt_h"/>
                                              </p:val>
                                            </p:tav>
                                          </p:tavLst>
                                        </p:anim>
                                        <p:animEffect transition="in" filter="fade">
                                          <p:cBhvr>
                                            <p:cTn id="33" dur="500"/>
                                            <p:tgtEl>
                                              <p:spTgt spid="1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3"/>
                                            </p:tgtEl>
                                            <p:attrNameLst>
                                              <p:attrName>style.visibility</p:attrName>
                                            </p:attrNameLst>
                                          </p:cBhvr>
                                          <p:to>
                                            <p:strVal val="visible"/>
                                          </p:to>
                                        </p:set>
                                        <p:animEffect transition="in" filter="fade">
                                          <p:cBhvr>
                                            <p:cTn id="37" dur="1000"/>
                                            <p:tgtEl>
                                              <p:spTgt spid="113"/>
                                            </p:tgtEl>
                                          </p:cBhvr>
                                        </p:animEffect>
                                        <p:anim calcmode="lin" valueType="num">
                                          <p:cBhvr>
                                            <p:cTn id="38" dur="1000" fill="hold"/>
                                            <p:tgtEl>
                                              <p:spTgt spid="113"/>
                                            </p:tgtEl>
                                            <p:attrNameLst>
                                              <p:attrName>ppt_x</p:attrName>
                                            </p:attrNameLst>
                                          </p:cBhvr>
                                          <p:tavLst>
                                            <p:tav tm="0">
                                              <p:val>
                                                <p:strVal val="#ppt_x"/>
                                              </p:val>
                                            </p:tav>
                                            <p:tav tm="100000">
                                              <p:val>
                                                <p:strVal val="#ppt_x"/>
                                              </p:val>
                                            </p:tav>
                                          </p:tavLst>
                                        </p:anim>
                                        <p:anim calcmode="lin" valueType="num">
                                          <p:cBhvr>
                                            <p:cTn id="39" dur="1000" fill="hold"/>
                                            <p:tgtEl>
                                              <p:spTgt spid="113"/>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47" presetClass="entr" presetSubtype="0" fill="hold" grpId="0" nodeType="after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par>
                                    <p:cTn id="46" presetID="22" presetClass="entr" presetSubtype="2" fill="hold" grpId="0" nodeType="withEffect">
                                      <p:stCondLst>
                                        <p:cond delay="0"/>
                                      </p:stCondLst>
                                      <p:childTnLst>
                                        <p:set>
                                          <p:cBhvr>
                                            <p:cTn id="47" dur="1" fill="hold">
                                              <p:stCondLst>
                                                <p:cond delay="0"/>
                                              </p:stCondLst>
                                            </p:cTn>
                                            <p:tgtEl>
                                              <p:spTgt spid="120"/>
                                            </p:tgtEl>
                                            <p:attrNameLst>
                                              <p:attrName>style.visibility</p:attrName>
                                            </p:attrNameLst>
                                          </p:cBhvr>
                                          <p:to>
                                            <p:strVal val="visible"/>
                                          </p:to>
                                        </p:set>
                                        <p:animEffect transition="in" filter="wipe(right)">
                                          <p:cBhvr>
                                            <p:cTn id="48" dur="500"/>
                                            <p:tgtEl>
                                              <p:spTgt spid="120"/>
                                            </p:tgtEl>
                                          </p:cBhvr>
                                        </p:animEffect>
                                      </p:childTnLst>
                                    </p:cTn>
                                  </p:par>
                                </p:childTnLst>
                              </p:cTn>
                            </p:par>
                            <p:par>
                              <p:cTn id="49" fill="hold">
                                <p:stCondLst>
                                  <p:cond delay="5500"/>
                                </p:stCondLst>
                                <p:childTnLst>
                                  <p:par>
                                    <p:cTn id="50" presetID="16" presetClass="entr" presetSubtype="42" fill="hold" grpId="0" nodeType="afterEffect">
                                      <p:stCondLst>
                                        <p:cond delay="0"/>
                                      </p:stCondLst>
                                      <p:childTnLst>
                                        <p:set>
                                          <p:cBhvr>
                                            <p:cTn id="51" dur="1" fill="hold">
                                              <p:stCondLst>
                                                <p:cond delay="0"/>
                                              </p:stCondLst>
                                            </p:cTn>
                                            <p:tgtEl>
                                              <p:spTgt spid="97"/>
                                            </p:tgtEl>
                                            <p:attrNameLst>
                                              <p:attrName>style.visibility</p:attrName>
                                            </p:attrNameLst>
                                          </p:cBhvr>
                                          <p:to>
                                            <p:strVal val="visible"/>
                                          </p:to>
                                        </p:set>
                                        <p:animEffect transition="in" filter="barn(outHorizontal)">
                                          <p:cBhvr>
                                            <p:cTn id="52" dur="500"/>
                                            <p:tgtEl>
                                              <p:spTgt spid="97"/>
                                            </p:tgtEl>
                                          </p:cBhvr>
                                        </p:animEffect>
                                      </p:childTnLst>
                                    </p:cTn>
                                  </p:par>
                                </p:childTnLst>
                              </p:cTn>
                            </p:par>
                            <p:par>
                              <p:cTn id="53" fill="hold">
                                <p:stCondLst>
                                  <p:cond delay="6000"/>
                                </p:stCondLst>
                                <p:childTnLst>
                                  <p:par>
                                    <p:cTn id="54" presetID="42" presetClass="entr" presetSubtype="0" fill="hold" grpId="0" nodeType="afterEffect">
                                      <p:stCondLst>
                                        <p:cond delay="0"/>
                                      </p:stCondLst>
                                      <p:childTnLst>
                                        <p:set>
                                          <p:cBhvr>
                                            <p:cTn id="55" dur="1" fill="hold">
                                              <p:stCondLst>
                                                <p:cond delay="0"/>
                                              </p:stCondLst>
                                            </p:cTn>
                                            <p:tgtEl>
                                              <p:spTgt spid="46"/>
                                            </p:tgtEl>
                                            <p:attrNameLst>
                                              <p:attrName>style.visibility</p:attrName>
                                            </p:attrNameLst>
                                          </p:cBhvr>
                                          <p:to>
                                            <p:strVal val="visible"/>
                                          </p:to>
                                        </p:set>
                                        <p:animEffect transition="in" filter="fade">
                                          <p:cBhvr>
                                            <p:cTn id="56" dur="500"/>
                                            <p:tgtEl>
                                              <p:spTgt spid="46"/>
                                            </p:tgtEl>
                                          </p:cBhvr>
                                        </p:animEffect>
                                        <p:anim calcmode="lin" valueType="num">
                                          <p:cBhvr>
                                            <p:cTn id="57" dur="500" fill="hold"/>
                                            <p:tgtEl>
                                              <p:spTgt spid="46"/>
                                            </p:tgtEl>
                                            <p:attrNameLst>
                                              <p:attrName>ppt_x</p:attrName>
                                            </p:attrNameLst>
                                          </p:cBhvr>
                                          <p:tavLst>
                                            <p:tav tm="0">
                                              <p:val>
                                                <p:strVal val="#ppt_x"/>
                                              </p:val>
                                            </p:tav>
                                            <p:tav tm="100000">
                                              <p:val>
                                                <p:strVal val="#ppt_x"/>
                                              </p:val>
                                            </p:tav>
                                          </p:tavLst>
                                        </p:anim>
                                        <p:anim calcmode="lin" valueType="num">
                                          <p:cBhvr>
                                            <p:cTn id="58" dur="500" fill="hold"/>
                                            <p:tgtEl>
                                              <p:spTgt spid="46"/>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47" presetClass="entr" presetSubtype="0" fill="hold" grpId="0" nodeType="afterEffect">
                                      <p:stCondLst>
                                        <p:cond delay="0"/>
                                      </p:stCondLst>
                                      <p:childTnLst>
                                        <p:set>
                                          <p:cBhvr>
                                            <p:cTn id="61" dur="1" fill="hold">
                                              <p:stCondLst>
                                                <p:cond delay="0"/>
                                              </p:stCondLst>
                                            </p:cTn>
                                            <p:tgtEl>
                                              <p:spTgt spid="47"/>
                                            </p:tgtEl>
                                            <p:attrNameLst>
                                              <p:attrName>style.visibility</p:attrName>
                                            </p:attrNameLst>
                                          </p:cBhvr>
                                          <p:to>
                                            <p:strVal val="visible"/>
                                          </p:to>
                                        </p:set>
                                        <p:animEffect transition="in" filter="fade">
                                          <p:cBhvr>
                                            <p:cTn id="62" dur="500"/>
                                            <p:tgtEl>
                                              <p:spTgt spid="47"/>
                                            </p:tgtEl>
                                          </p:cBhvr>
                                        </p:animEffect>
                                        <p:anim calcmode="lin" valueType="num">
                                          <p:cBhvr>
                                            <p:cTn id="63" dur="500" fill="hold"/>
                                            <p:tgtEl>
                                              <p:spTgt spid="47"/>
                                            </p:tgtEl>
                                            <p:attrNameLst>
                                              <p:attrName>ppt_x</p:attrName>
                                            </p:attrNameLst>
                                          </p:cBhvr>
                                          <p:tavLst>
                                            <p:tav tm="0">
                                              <p:val>
                                                <p:strVal val="#ppt_x"/>
                                              </p:val>
                                            </p:tav>
                                            <p:tav tm="100000">
                                              <p:val>
                                                <p:strVal val="#ppt_x"/>
                                              </p:val>
                                            </p:tav>
                                          </p:tavLst>
                                        </p:anim>
                                        <p:anim calcmode="lin" valueType="num">
                                          <p:cBhvr>
                                            <p:cTn id="64" dur="500" fill="hold"/>
                                            <p:tgtEl>
                                              <p:spTgt spid="47"/>
                                            </p:tgtEl>
                                            <p:attrNameLst>
                                              <p:attrName>ppt_y</p:attrName>
                                            </p:attrNameLst>
                                          </p:cBhvr>
                                          <p:tavLst>
                                            <p:tav tm="0">
                                              <p:val>
                                                <p:strVal val="#ppt_y-.1"/>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0"/>
                                            </p:tgtEl>
                                            <p:attrNameLst>
                                              <p:attrName>style.visibility</p:attrName>
                                            </p:attrNameLst>
                                          </p:cBhvr>
                                          <p:to>
                                            <p:strVal val="visible"/>
                                          </p:to>
                                        </p:set>
                                        <p:anim calcmode="lin" valueType="num">
                                          <p:cBhvr additive="base">
                                            <p:cTn id="67" dur="500" fill="hold"/>
                                            <p:tgtEl>
                                              <p:spTgt spid="50"/>
                                            </p:tgtEl>
                                            <p:attrNameLst>
                                              <p:attrName>ppt_x</p:attrName>
                                            </p:attrNameLst>
                                          </p:cBhvr>
                                          <p:tavLst>
                                            <p:tav tm="0">
                                              <p:val>
                                                <p:strVal val="1+#ppt_w/2"/>
                                              </p:val>
                                            </p:tav>
                                            <p:tav tm="100000">
                                              <p:val>
                                                <p:strVal val="#ppt_x"/>
                                              </p:val>
                                            </p:tav>
                                          </p:tavLst>
                                        </p:anim>
                                        <p:anim calcmode="lin" valueType="num">
                                          <p:cBhvr additive="base">
                                            <p:cTn id="68" dur="500" fill="hold"/>
                                            <p:tgtEl>
                                              <p:spTgt spid="50"/>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51"/>
                                            </p:tgtEl>
                                            <p:attrNameLst>
                                              <p:attrName>style.visibility</p:attrName>
                                            </p:attrNameLst>
                                          </p:cBhvr>
                                          <p:to>
                                            <p:strVal val="visible"/>
                                          </p:to>
                                        </p:set>
                                        <p:anim calcmode="lin" valueType="num">
                                          <p:cBhvr additive="base">
                                            <p:cTn id="72" dur="500" fill="hold"/>
                                            <p:tgtEl>
                                              <p:spTgt spid="51"/>
                                            </p:tgtEl>
                                            <p:attrNameLst>
                                              <p:attrName>ppt_x</p:attrName>
                                            </p:attrNameLst>
                                          </p:cBhvr>
                                          <p:tavLst>
                                            <p:tav tm="0">
                                              <p:val>
                                                <p:strVal val="1+#ppt_w/2"/>
                                              </p:val>
                                            </p:tav>
                                            <p:tav tm="100000">
                                              <p:val>
                                                <p:strVal val="#ppt_x"/>
                                              </p:val>
                                            </p:tav>
                                          </p:tavLst>
                                        </p:anim>
                                        <p:anim calcmode="lin" valueType="num">
                                          <p:cBhvr additive="base">
                                            <p:cTn id="73" dur="500" fill="hold"/>
                                            <p:tgtEl>
                                              <p:spTgt spid="51"/>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000"/>
                                </p:stCondLst>
                                <p:childTnLst>
                                  <p:par>
                                    <p:cTn id="79" presetID="22" presetClass="entr" presetSubtype="8" fill="hold" grpId="0" nodeType="afterEffect">
                                      <p:stCondLst>
                                        <p:cond delay="0"/>
                                      </p:stCondLst>
                                      <p:childTnLst>
                                        <p:set>
                                          <p:cBhvr>
                                            <p:cTn id="80" dur="1" fill="hold">
                                              <p:stCondLst>
                                                <p:cond delay="0"/>
                                              </p:stCondLst>
                                            </p:cTn>
                                            <p:tgtEl>
                                              <p:spTgt spid="49"/>
                                            </p:tgtEl>
                                            <p:attrNameLst>
                                              <p:attrName>style.visibility</p:attrName>
                                            </p:attrNameLst>
                                          </p:cBhvr>
                                          <p:to>
                                            <p:strVal val="visible"/>
                                          </p:to>
                                        </p:set>
                                        <p:animEffect transition="in" filter="wipe(left)">
                                          <p:cBhvr>
                                            <p:cTn id="81" dur="500"/>
                                            <p:tgtEl>
                                              <p:spTgt spid="49"/>
                                            </p:tgtEl>
                                          </p:cBhvr>
                                        </p:animEffect>
                                      </p:childTnLst>
                                    </p:cTn>
                                  </p:par>
                                </p:childTnLst>
                              </p:cTn>
                            </p:par>
                            <p:par>
                              <p:cTn id="82" fill="hold">
                                <p:stCondLst>
                                  <p:cond delay="8500"/>
                                </p:stCondLst>
                                <p:childTnLst>
                                  <p:par>
                                    <p:cTn id="83" presetID="2" presetClass="entr" presetSubtype="8" fill="hold" grpId="0" nodeType="afterEffect">
                                      <p:stCondLst>
                                        <p:cond delay="0"/>
                                      </p:stCondLst>
                                      <p:childTnLst>
                                        <p:set>
                                          <p:cBhvr>
                                            <p:cTn id="84" dur="1" fill="hold">
                                              <p:stCondLst>
                                                <p:cond delay="0"/>
                                              </p:stCondLst>
                                            </p:cTn>
                                            <p:tgtEl>
                                              <p:spTgt spid="115"/>
                                            </p:tgtEl>
                                            <p:attrNameLst>
                                              <p:attrName>style.visibility</p:attrName>
                                            </p:attrNameLst>
                                          </p:cBhvr>
                                          <p:to>
                                            <p:strVal val="visible"/>
                                          </p:to>
                                        </p:set>
                                        <p:anim calcmode="lin" valueType="num">
                                          <p:cBhvr additive="base">
                                            <p:cTn id="85" dur="500" fill="hold"/>
                                            <p:tgtEl>
                                              <p:spTgt spid="115"/>
                                            </p:tgtEl>
                                            <p:attrNameLst>
                                              <p:attrName>ppt_x</p:attrName>
                                            </p:attrNameLst>
                                          </p:cBhvr>
                                          <p:tavLst>
                                            <p:tav tm="0">
                                              <p:val>
                                                <p:strVal val="0-#ppt_w/2"/>
                                              </p:val>
                                            </p:tav>
                                            <p:tav tm="100000">
                                              <p:val>
                                                <p:strVal val="#ppt_x"/>
                                              </p:val>
                                            </p:tav>
                                          </p:tavLst>
                                        </p:anim>
                                        <p:anim calcmode="lin" valueType="num">
                                          <p:cBhvr additive="base">
                                            <p:cTn id="86" dur="500" fill="hold"/>
                                            <p:tgtEl>
                                              <p:spTgt spid="115"/>
                                            </p:tgtEl>
                                            <p:attrNameLst>
                                              <p:attrName>ppt_y</p:attrName>
                                            </p:attrNameLst>
                                          </p:cBhvr>
                                          <p:tavLst>
                                            <p:tav tm="0">
                                              <p:val>
                                                <p:strVal val="#ppt_y"/>
                                              </p:val>
                                            </p:tav>
                                            <p:tav tm="100000">
                                              <p:val>
                                                <p:strVal val="#ppt_y"/>
                                              </p:val>
                                            </p:tav>
                                          </p:tavLst>
                                        </p:anim>
                                      </p:childTnLst>
                                    </p:cTn>
                                  </p:par>
                                </p:childTnLst>
                              </p:cTn>
                            </p:par>
                            <p:par>
                              <p:cTn id="87" fill="hold">
                                <p:stCondLst>
                                  <p:cond delay="9000"/>
                                </p:stCondLst>
                                <p:childTnLst>
                                  <p:par>
                                    <p:cTn id="88" presetID="2" presetClass="entr" presetSubtype="8" fill="hold" grpId="0" nodeType="afterEffect">
                                      <p:stCondLst>
                                        <p:cond delay="0"/>
                                      </p:stCondLst>
                                      <p:childTnLst>
                                        <p:set>
                                          <p:cBhvr>
                                            <p:cTn id="89" dur="1" fill="hold">
                                              <p:stCondLst>
                                                <p:cond delay="0"/>
                                              </p:stCondLst>
                                            </p:cTn>
                                            <p:tgtEl>
                                              <p:spTgt spid="116"/>
                                            </p:tgtEl>
                                            <p:attrNameLst>
                                              <p:attrName>style.visibility</p:attrName>
                                            </p:attrNameLst>
                                          </p:cBhvr>
                                          <p:to>
                                            <p:strVal val="visible"/>
                                          </p:to>
                                        </p:set>
                                        <p:anim calcmode="lin" valueType="num">
                                          <p:cBhvr additive="base">
                                            <p:cTn id="90" dur="500" fill="hold"/>
                                            <p:tgtEl>
                                              <p:spTgt spid="116"/>
                                            </p:tgtEl>
                                            <p:attrNameLst>
                                              <p:attrName>ppt_x</p:attrName>
                                            </p:attrNameLst>
                                          </p:cBhvr>
                                          <p:tavLst>
                                            <p:tav tm="0">
                                              <p:val>
                                                <p:strVal val="0-#ppt_w/2"/>
                                              </p:val>
                                            </p:tav>
                                            <p:tav tm="100000">
                                              <p:val>
                                                <p:strVal val="#ppt_x"/>
                                              </p:val>
                                            </p:tav>
                                          </p:tavLst>
                                        </p:anim>
                                        <p:anim calcmode="lin" valueType="num">
                                          <p:cBhvr additive="base">
                                            <p:cTn id="91" dur="500" fill="hold"/>
                                            <p:tgtEl>
                                              <p:spTgt spid="1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51" grpId="0" animBg="1"/>
          <p:bldP spid="50" grpId="0" animBg="1"/>
          <p:bldP spid="113" grpId="0"/>
          <p:bldP spid="115" grpId="0"/>
          <p:bldP spid="116" grpId="0"/>
          <p:bldP spid="120" grpId="0" animBg="1"/>
          <p:bldP spid="128" grpId="0"/>
          <p:bldP spid="35" grpId="0"/>
          <p:bldP spid="4" grpId="0" bldLvl="0" animBg="1"/>
          <p:bldP spid="41" grpId="0"/>
          <p:bldP spid="45" grpId="0"/>
          <p:bldP spid="46" grpId="0"/>
          <p:bldP spid="47" grpId="0"/>
          <p:bldP spid="48" grpId="0"/>
          <p:bldP spid="49"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1200" fill="hold"/>
                                            <p:tgtEl>
                                              <p:spTgt spid="36"/>
                                            </p:tgtEl>
                                            <p:attrNameLst>
                                              <p:attrName>ppt_x</p:attrName>
                                            </p:attrNameLst>
                                          </p:cBhvr>
                                          <p:tavLst>
                                            <p:tav tm="0">
                                              <p:val>
                                                <p:strVal val="0-#ppt_w/2"/>
                                              </p:val>
                                            </p:tav>
                                            <p:tav tm="100000">
                                              <p:val>
                                                <p:strVal val="#ppt_x"/>
                                              </p:val>
                                            </p:tav>
                                          </p:tavLst>
                                        </p:anim>
                                        <p:anim calcmode="lin" valueType="num">
                                          <p:cBhvr additive="base">
                                            <p:cTn id="8" dur="1200" fill="hold"/>
                                            <p:tgtEl>
                                              <p:spTgt spid="36"/>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1200" fill="hold"/>
                                            <p:tgtEl>
                                              <p:spTgt spid="37"/>
                                            </p:tgtEl>
                                            <p:attrNameLst>
                                              <p:attrName>ppt_x</p:attrName>
                                            </p:attrNameLst>
                                          </p:cBhvr>
                                          <p:tavLst>
                                            <p:tav tm="0">
                                              <p:val>
                                                <p:strVal val="#ppt_x"/>
                                              </p:val>
                                            </p:tav>
                                            <p:tav tm="100000">
                                              <p:val>
                                                <p:strVal val="#ppt_x"/>
                                              </p:val>
                                            </p:tav>
                                          </p:tavLst>
                                        </p:anim>
                                        <p:anim calcmode="lin" valueType="num">
                                          <p:cBhvr additive="base">
                                            <p:cTn id="12" dur="1200" fill="hold"/>
                                            <p:tgtEl>
                                              <p:spTgt spid="37"/>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left)">
                                          <p:cBhvr>
                                            <p:cTn id="16" dur="500"/>
                                            <p:tgtEl>
                                              <p:spTgt spid="35"/>
                                            </p:tgtEl>
                                          </p:cBhvr>
                                        </p:animEffec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28"/>
                                            </p:tgtEl>
                                            <p:attrNameLst>
                                              <p:attrName>style.visibility</p:attrName>
                                            </p:attrNameLst>
                                          </p:cBhvr>
                                          <p:to>
                                            <p:strVal val="visible"/>
                                          </p:to>
                                        </p:set>
                                        <p:animEffect transition="in" filter="fade">
                                          <p:cBhvr>
                                            <p:cTn id="27" dur="500"/>
                                            <p:tgtEl>
                                              <p:spTgt spid="128"/>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p:cTn id="31" dur="500" fill="hold"/>
                                            <p:tgtEl>
                                              <p:spTgt spid="122"/>
                                            </p:tgtEl>
                                            <p:attrNameLst>
                                              <p:attrName>ppt_w</p:attrName>
                                            </p:attrNameLst>
                                          </p:cBhvr>
                                          <p:tavLst>
                                            <p:tav tm="0">
                                              <p:val>
                                                <p:fltVal val="0"/>
                                              </p:val>
                                            </p:tav>
                                            <p:tav tm="100000">
                                              <p:val>
                                                <p:strVal val="#ppt_w"/>
                                              </p:val>
                                            </p:tav>
                                          </p:tavLst>
                                        </p:anim>
                                        <p:anim calcmode="lin" valueType="num">
                                          <p:cBhvr>
                                            <p:cTn id="32" dur="500" fill="hold"/>
                                            <p:tgtEl>
                                              <p:spTgt spid="122"/>
                                            </p:tgtEl>
                                            <p:attrNameLst>
                                              <p:attrName>ppt_h</p:attrName>
                                            </p:attrNameLst>
                                          </p:cBhvr>
                                          <p:tavLst>
                                            <p:tav tm="0">
                                              <p:val>
                                                <p:fltVal val="0"/>
                                              </p:val>
                                            </p:tav>
                                            <p:tav tm="100000">
                                              <p:val>
                                                <p:strVal val="#ppt_h"/>
                                              </p:val>
                                            </p:tav>
                                          </p:tavLst>
                                        </p:anim>
                                        <p:animEffect transition="in" filter="fade">
                                          <p:cBhvr>
                                            <p:cTn id="33" dur="500"/>
                                            <p:tgtEl>
                                              <p:spTgt spid="1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3"/>
                                            </p:tgtEl>
                                            <p:attrNameLst>
                                              <p:attrName>style.visibility</p:attrName>
                                            </p:attrNameLst>
                                          </p:cBhvr>
                                          <p:to>
                                            <p:strVal val="visible"/>
                                          </p:to>
                                        </p:set>
                                        <p:animEffect transition="in" filter="fade">
                                          <p:cBhvr>
                                            <p:cTn id="37" dur="1000"/>
                                            <p:tgtEl>
                                              <p:spTgt spid="113"/>
                                            </p:tgtEl>
                                          </p:cBhvr>
                                        </p:animEffect>
                                        <p:anim calcmode="lin" valueType="num">
                                          <p:cBhvr>
                                            <p:cTn id="38" dur="1000" fill="hold"/>
                                            <p:tgtEl>
                                              <p:spTgt spid="113"/>
                                            </p:tgtEl>
                                            <p:attrNameLst>
                                              <p:attrName>ppt_x</p:attrName>
                                            </p:attrNameLst>
                                          </p:cBhvr>
                                          <p:tavLst>
                                            <p:tav tm="0">
                                              <p:val>
                                                <p:strVal val="#ppt_x"/>
                                              </p:val>
                                            </p:tav>
                                            <p:tav tm="100000">
                                              <p:val>
                                                <p:strVal val="#ppt_x"/>
                                              </p:val>
                                            </p:tav>
                                          </p:tavLst>
                                        </p:anim>
                                        <p:anim calcmode="lin" valueType="num">
                                          <p:cBhvr>
                                            <p:cTn id="39" dur="1000" fill="hold"/>
                                            <p:tgtEl>
                                              <p:spTgt spid="113"/>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47" presetClass="entr" presetSubtype="0" fill="hold" grpId="0" nodeType="after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par>
                                    <p:cTn id="46" presetID="22" presetClass="entr" presetSubtype="2" fill="hold" grpId="0" nodeType="withEffect">
                                      <p:stCondLst>
                                        <p:cond delay="0"/>
                                      </p:stCondLst>
                                      <p:childTnLst>
                                        <p:set>
                                          <p:cBhvr>
                                            <p:cTn id="47" dur="1" fill="hold">
                                              <p:stCondLst>
                                                <p:cond delay="0"/>
                                              </p:stCondLst>
                                            </p:cTn>
                                            <p:tgtEl>
                                              <p:spTgt spid="120"/>
                                            </p:tgtEl>
                                            <p:attrNameLst>
                                              <p:attrName>style.visibility</p:attrName>
                                            </p:attrNameLst>
                                          </p:cBhvr>
                                          <p:to>
                                            <p:strVal val="visible"/>
                                          </p:to>
                                        </p:set>
                                        <p:animEffect transition="in" filter="wipe(right)">
                                          <p:cBhvr>
                                            <p:cTn id="48" dur="500"/>
                                            <p:tgtEl>
                                              <p:spTgt spid="120"/>
                                            </p:tgtEl>
                                          </p:cBhvr>
                                        </p:animEffect>
                                      </p:childTnLst>
                                    </p:cTn>
                                  </p:par>
                                </p:childTnLst>
                              </p:cTn>
                            </p:par>
                            <p:par>
                              <p:cTn id="49" fill="hold">
                                <p:stCondLst>
                                  <p:cond delay="5500"/>
                                </p:stCondLst>
                                <p:childTnLst>
                                  <p:par>
                                    <p:cTn id="50" presetID="16" presetClass="entr" presetSubtype="42" fill="hold" grpId="0" nodeType="afterEffect">
                                      <p:stCondLst>
                                        <p:cond delay="0"/>
                                      </p:stCondLst>
                                      <p:childTnLst>
                                        <p:set>
                                          <p:cBhvr>
                                            <p:cTn id="51" dur="1" fill="hold">
                                              <p:stCondLst>
                                                <p:cond delay="0"/>
                                              </p:stCondLst>
                                            </p:cTn>
                                            <p:tgtEl>
                                              <p:spTgt spid="97"/>
                                            </p:tgtEl>
                                            <p:attrNameLst>
                                              <p:attrName>style.visibility</p:attrName>
                                            </p:attrNameLst>
                                          </p:cBhvr>
                                          <p:to>
                                            <p:strVal val="visible"/>
                                          </p:to>
                                        </p:set>
                                        <p:animEffect transition="in" filter="barn(outHorizontal)">
                                          <p:cBhvr>
                                            <p:cTn id="52" dur="500"/>
                                            <p:tgtEl>
                                              <p:spTgt spid="97"/>
                                            </p:tgtEl>
                                          </p:cBhvr>
                                        </p:animEffect>
                                      </p:childTnLst>
                                    </p:cTn>
                                  </p:par>
                                </p:childTnLst>
                              </p:cTn>
                            </p:par>
                            <p:par>
                              <p:cTn id="53" fill="hold">
                                <p:stCondLst>
                                  <p:cond delay="6000"/>
                                </p:stCondLst>
                                <p:childTnLst>
                                  <p:par>
                                    <p:cTn id="54" presetID="42" presetClass="entr" presetSubtype="0" fill="hold" grpId="0" nodeType="afterEffect">
                                      <p:stCondLst>
                                        <p:cond delay="0"/>
                                      </p:stCondLst>
                                      <p:childTnLst>
                                        <p:set>
                                          <p:cBhvr>
                                            <p:cTn id="55" dur="1" fill="hold">
                                              <p:stCondLst>
                                                <p:cond delay="0"/>
                                              </p:stCondLst>
                                            </p:cTn>
                                            <p:tgtEl>
                                              <p:spTgt spid="46"/>
                                            </p:tgtEl>
                                            <p:attrNameLst>
                                              <p:attrName>style.visibility</p:attrName>
                                            </p:attrNameLst>
                                          </p:cBhvr>
                                          <p:to>
                                            <p:strVal val="visible"/>
                                          </p:to>
                                        </p:set>
                                        <p:animEffect transition="in" filter="fade">
                                          <p:cBhvr>
                                            <p:cTn id="56" dur="500"/>
                                            <p:tgtEl>
                                              <p:spTgt spid="46"/>
                                            </p:tgtEl>
                                          </p:cBhvr>
                                        </p:animEffect>
                                        <p:anim calcmode="lin" valueType="num">
                                          <p:cBhvr>
                                            <p:cTn id="57" dur="500" fill="hold"/>
                                            <p:tgtEl>
                                              <p:spTgt spid="46"/>
                                            </p:tgtEl>
                                            <p:attrNameLst>
                                              <p:attrName>ppt_x</p:attrName>
                                            </p:attrNameLst>
                                          </p:cBhvr>
                                          <p:tavLst>
                                            <p:tav tm="0">
                                              <p:val>
                                                <p:strVal val="#ppt_x"/>
                                              </p:val>
                                            </p:tav>
                                            <p:tav tm="100000">
                                              <p:val>
                                                <p:strVal val="#ppt_x"/>
                                              </p:val>
                                            </p:tav>
                                          </p:tavLst>
                                        </p:anim>
                                        <p:anim calcmode="lin" valueType="num">
                                          <p:cBhvr>
                                            <p:cTn id="58" dur="500" fill="hold"/>
                                            <p:tgtEl>
                                              <p:spTgt spid="46"/>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47" presetClass="entr" presetSubtype="0" fill="hold" grpId="0" nodeType="afterEffect">
                                      <p:stCondLst>
                                        <p:cond delay="0"/>
                                      </p:stCondLst>
                                      <p:childTnLst>
                                        <p:set>
                                          <p:cBhvr>
                                            <p:cTn id="61" dur="1" fill="hold">
                                              <p:stCondLst>
                                                <p:cond delay="0"/>
                                              </p:stCondLst>
                                            </p:cTn>
                                            <p:tgtEl>
                                              <p:spTgt spid="47"/>
                                            </p:tgtEl>
                                            <p:attrNameLst>
                                              <p:attrName>style.visibility</p:attrName>
                                            </p:attrNameLst>
                                          </p:cBhvr>
                                          <p:to>
                                            <p:strVal val="visible"/>
                                          </p:to>
                                        </p:set>
                                        <p:animEffect transition="in" filter="fade">
                                          <p:cBhvr>
                                            <p:cTn id="62" dur="500"/>
                                            <p:tgtEl>
                                              <p:spTgt spid="47"/>
                                            </p:tgtEl>
                                          </p:cBhvr>
                                        </p:animEffect>
                                        <p:anim calcmode="lin" valueType="num">
                                          <p:cBhvr>
                                            <p:cTn id="63" dur="500" fill="hold"/>
                                            <p:tgtEl>
                                              <p:spTgt spid="47"/>
                                            </p:tgtEl>
                                            <p:attrNameLst>
                                              <p:attrName>ppt_x</p:attrName>
                                            </p:attrNameLst>
                                          </p:cBhvr>
                                          <p:tavLst>
                                            <p:tav tm="0">
                                              <p:val>
                                                <p:strVal val="#ppt_x"/>
                                              </p:val>
                                            </p:tav>
                                            <p:tav tm="100000">
                                              <p:val>
                                                <p:strVal val="#ppt_x"/>
                                              </p:val>
                                            </p:tav>
                                          </p:tavLst>
                                        </p:anim>
                                        <p:anim calcmode="lin" valueType="num">
                                          <p:cBhvr>
                                            <p:cTn id="64" dur="500" fill="hold"/>
                                            <p:tgtEl>
                                              <p:spTgt spid="47"/>
                                            </p:tgtEl>
                                            <p:attrNameLst>
                                              <p:attrName>ppt_y</p:attrName>
                                            </p:attrNameLst>
                                          </p:cBhvr>
                                          <p:tavLst>
                                            <p:tav tm="0">
                                              <p:val>
                                                <p:strVal val="#ppt_y-.1"/>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0"/>
                                            </p:tgtEl>
                                            <p:attrNameLst>
                                              <p:attrName>style.visibility</p:attrName>
                                            </p:attrNameLst>
                                          </p:cBhvr>
                                          <p:to>
                                            <p:strVal val="visible"/>
                                          </p:to>
                                        </p:set>
                                        <p:anim calcmode="lin" valueType="num">
                                          <p:cBhvr additive="base">
                                            <p:cTn id="67" dur="500" fill="hold"/>
                                            <p:tgtEl>
                                              <p:spTgt spid="50"/>
                                            </p:tgtEl>
                                            <p:attrNameLst>
                                              <p:attrName>ppt_x</p:attrName>
                                            </p:attrNameLst>
                                          </p:cBhvr>
                                          <p:tavLst>
                                            <p:tav tm="0">
                                              <p:val>
                                                <p:strVal val="1+#ppt_w/2"/>
                                              </p:val>
                                            </p:tav>
                                            <p:tav tm="100000">
                                              <p:val>
                                                <p:strVal val="#ppt_x"/>
                                              </p:val>
                                            </p:tav>
                                          </p:tavLst>
                                        </p:anim>
                                        <p:anim calcmode="lin" valueType="num">
                                          <p:cBhvr additive="base">
                                            <p:cTn id="68" dur="500" fill="hold"/>
                                            <p:tgtEl>
                                              <p:spTgt spid="50"/>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51"/>
                                            </p:tgtEl>
                                            <p:attrNameLst>
                                              <p:attrName>style.visibility</p:attrName>
                                            </p:attrNameLst>
                                          </p:cBhvr>
                                          <p:to>
                                            <p:strVal val="visible"/>
                                          </p:to>
                                        </p:set>
                                        <p:anim calcmode="lin" valueType="num">
                                          <p:cBhvr additive="base">
                                            <p:cTn id="72" dur="500" fill="hold"/>
                                            <p:tgtEl>
                                              <p:spTgt spid="51"/>
                                            </p:tgtEl>
                                            <p:attrNameLst>
                                              <p:attrName>ppt_x</p:attrName>
                                            </p:attrNameLst>
                                          </p:cBhvr>
                                          <p:tavLst>
                                            <p:tav tm="0">
                                              <p:val>
                                                <p:strVal val="1+#ppt_w/2"/>
                                              </p:val>
                                            </p:tav>
                                            <p:tav tm="100000">
                                              <p:val>
                                                <p:strVal val="#ppt_x"/>
                                              </p:val>
                                            </p:tav>
                                          </p:tavLst>
                                        </p:anim>
                                        <p:anim calcmode="lin" valueType="num">
                                          <p:cBhvr additive="base">
                                            <p:cTn id="73" dur="500" fill="hold"/>
                                            <p:tgtEl>
                                              <p:spTgt spid="51"/>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000"/>
                                </p:stCondLst>
                                <p:childTnLst>
                                  <p:par>
                                    <p:cTn id="79" presetID="22" presetClass="entr" presetSubtype="8" fill="hold" grpId="0" nodeType="afterEffect">
                                      <p:stCondLst>
                                        <p:cond delay="0"/>
                                      </p:stCondLst>
                                      <p:childTnLst>
                                        <p:set>
                                          <p:cBhvr>
                                            <p:cTn id="80" dur="1" fill="hold">
                                              <p:stCondLst>
                                                <p:cond delay="0"/>
                                              </p:stCondLst>
                                            </p:cTn>
                                            <p:tgtEl>
                                              <p:spTgt spid="49"/>
                                            </p:tgtEl>
                                            <p:attrNameLst>
                                              <p:attrName>style.visibility</p:attrName>
                                            </p:attrNameLst>
                                          </p:cBhvr>
                                          <p:to>
                                            <p:strVal val="visible"/>
                                          </p:to>
                                        </p:set>
                                        <p:animEffect transition="in" filter="wipe(left)">
                                          <p:cBhvr>
                                            <p:cTn id="81" dur="500"/>
                                            <p:tgtEl>
                                              <p:spTgt spid="49"/>
                                            </p:tgtEl>
                                          </p:cBhvr>
                                        </p:animEffect>
                                      </p:childTnLst>
                                    </p:cTn>
                                  </p:par>
                                </p:childTnLst>
                              </p:cTn>
                            </p:par>
                            <p:par>
                              <p:cTn id="82" fill="hold">
                                <p:stCondLst>
                                  <p:cond delay="8500"/>
                                </p:stCondLst>
                                <p:childTnLst>
                                  <p:par>
                                    <p:cTn id="83" presetID="2" presetClass="entr" presetSubtype="8" fill="hold" grpId="0" nodeType="afterEffect">
                                      <p:stCondLst>
                                        <p:cond delay="0"/>
                                      </p:stCondLst>
                                      <p:childTnLst>
                                        <p:set>
                                          <p:cBhvr>
                                            <p:cTn id="84" dur="1" fill="hold">
                                              <p:stCondLst>
                                                <p:cond delay="0"/>
                                              </p:stCondLst>
                                            </p:cTn>
                                            <p:tgtEl>
                                              <p:spTgt spid="115"/>
                                            </p:tgtEl>
                                            <p:attrNameLst>
                                              <p:attrName>style.visibility</p:attrName>
                                            </p:attrNameLst>
                                          </p:cBhvr>
                                          <p:to>
                                            <p:strVal val="visible"/>
                                          </p:to>
                                        </p:set>
                                        <p:anim calcmode="lin" valueType="num">
                                          <p:cBhvr additive="base">
                                            <p:cTn id="85" dur="500" fill="hold"/>
                                            <p:tgtEl>
                                              <p:spTgt spid="115"/>
                                            </p:tgtEl>
                                            <p:attrNameLst>
                                              <p:attrName>ppt_x</p:attrName>
                                            </p:attrNameLst>
                                          </p:cBhvr>
                                          <p:tavLst>
                                            <p:tav tm="0">
                                              <p:val>
                                                <p:strVal val="0-#ppt_w/2"/>
                                              </p:val>
                                            </p:tav>
                                            <p:tav tm="100000">
                                              <p:val>
                                                <p:strVal val="#ppt_x"/>
                                              </p:val>
                                            </p:tav>
                                          </p:tavLst>
                                        </p:anim>
                                        <p:anim calcmode="lin" valueType="num">
                                          <p:cBhvr additive="base">
                                            <p:cTn id="86" dur="500" fill="hold"/>
                                            <p:tgtEl>
                                              <p:spTgt spid="115"/>
                                            </p:tgtEl>
                                            <p:attrNameLst>
                                              <p:attrName>ppt_y</p:attrName>
                                            </p:attrNameLst>
                                          </p:cBhvr>
                                          <p:tavLst>
                                            <p:tav tm="0">
                                              <p:val>
                                                <p:strVal val="#ppt_y"/>
                                              </p:val>
                                            </p:tav>
                                            <p:tav tm="100000">
                                              <p:val>
                                                <p:strVal val="#ppt_y"/>
                                              </p:val>
                                            </p:tav>
                                          </p:tavLst>
                                        </p:anim>
                                      </p:childTnLst>
                                    </p:cTn>
                                  </p:par>
                                </p:childTnLst>
                              </p:cTn>
                            </p:par>
                            <p:par>
                              <p:cTn id="87" fill="hold">
                                <p:stCondLst>
                                  <p:cond delay="9000"/>
                                </p:stCondLst>
                                <p:childTnLst>
                                  <p:par>
                                    <p:cTn id="88" presetID="2" presetClass="entr" presetSubtype="8" fill="hold" grpId="0" nodeType="afterEffect">
                                      <p:stCondLst>
                                        <p:cond delay="0"/>
                                      </p:stCondLst>
                                      <p:childTnLst>
                                        <p:set>
                                          <p:cBhvr>
                                            <p:cTn id="89" dur="1" fill="hold">
                                              <p:stCondLst>
                                                <p:cond delay="0"/>
                                              </p:stCondLst>
                                            </p:cTn>
                                            <p:tgtEl>
                                              <p:spTgt spid="116"/>
                                            </p:tgtEl>
                                            <p:attrNameLst>
                                              <p:attrName>style.visibility</p:attrName>
                                            </p:attrNameLst>
                                          </p:cBhvr>
                                          <p:to>
                                            <p:strVal val="visible"/>
                                          </p:to>
                                        </p:set>
                                        <p:anim calcmode="lin" valueType="num">
                                          <p:cBhvr additive="base">
                                            <p:cTn id="90" dur="500" fill="hold"/>
                                            <p:tgtEl>
                                              <p:spTgt spid="116"/>
                                            </p:tgtEl>
                                            <p:attrNameLst>
                                              <p:attrName>ppt_x</p:attrName>
                                            </p:attrNameLst>
                                          </p:cBhvr>
                                          <p:tavLst>
                                            <p:tav tm="0">
                                              <p:val>
                                                <p:strVal val="0-#ppt_w/2"/>
                                              </p:val>
                                            </p:tav>
                                            <p:tav tm="100000">
                                              <p:val>
                                                <p:strVal val="#ppt_x"/>
                                              </p:val>
                                            </p:tav>
                                          </p:tavLst>
                                        </p:anim>
                                        <p:anim calcmode="lin" valueType="num">
                                          <p:cBhvr additive="base">
                                            <p:cTn id="91" dur="500" fill="hold"/>
                                            <p:tgtEl>
                                              <p:spTgt spid="1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51" grpId="0" animBg="1"/>
          <p:bldP spid="50" grpId="0" animBg="1"/>
          <p:bldP spid="113" grpId="0"/>
          <p:bldP spid="115" grpId="0"/>
          <p:bldP spid="116" grpId="0"/>
          <p:bldP spid="120" grpId="0" animBg="1"/>
          <p:bldP spid="128" grpId="0"/>
          <p:bldP spid="35" grpId="0"/>
          <p:bldP spid="4" grpId="0" bldLvl="0" animBg="1"/>
          <p:bldP spid="41" grpId="0"/>
          <p:bldP spid="45" grpId="0"/>
          <p:bldP spid="46" grpId="0"/>
          <p:bldP spid="47" grpId="0"/>
          <p:bldP spid="48" grpId="0"/>
          <p:bldP spid="49"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p:cNvSpPr txBox="1"/>
          <p:nvPr/>
        </p:nvSpPr>
        <p:spPr>
          <a:xfrm>
            <a:off x="2188629" y="7892388"/>
            <a:ext cx="856239" cy="358871"/>
          </a:xfrm>
          <a:prstGeom prst="rect">
            <a:avLst/>
          </a:prstGeom>
          <a:noFill/>
        </p:spPr>
        <p:txBody>
          <a:bodyPr wrap="none" lIns="81079" tIns="40540" rIns="81079" bIns="40540" rtlCol="0">
            <a:spAutoFit/>
          </a:bodyPr>
          <a:lstStyle/>
          <a:p>
            <a:r>
              <a:rPr lang="zh-CN" altLang="en-US" dirty="0" smtClean="0"/>
              <a:t>延迟符</a:t>
            </a:r>
            <a:endParaRPr lang="zh-CN" altLang="en-US" dirty="0"/>
          </a:p>
        </p:txBody>
      </p:sp>
      <p:sp>
        <p:nvSpPr>
          <p:cNvPr id="98" name="Rectangle 4"/>
          <p:cNvSpPr txBox="1">
            <a:spLocks noChangeArrowheads="1"/>
          </p:cNvSpPr>
          <p:nvPr/>
        </p:nvSpPr>
        <p:spPr bwMode="auto">
          <a:xfrm>
            <a:off x="5519142" y="2852971"/>
            <a:ext cx="5472608" cy="50796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05" tIns="45702" rIns="91405" bIns="45702"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defTabSz="1219200" fontAlgn="auto">
              <a:spcBef>
                <a:spcPts val="0"/>
              </a:spcBef>
              <a:spcAft>
                <a:spcPts val="0"/>
              </a:spcAft>
              <a:defRPr/>
            </a:pPr>
            <a:r>
              <a:rPr lang="zh-CN" altLang="en-US" sz="8000" kern="0" dirty="0">
                <a:solidFill>
                  <a:srgbClr val="0099A9"/>
                </a:solidFill>
                <a:latin typeface="Arial" panose="020B0604020202020204"/>
                <a:ea typeface="微软雅黑" panose="020B0503020204020204" pitchFamily="34" charset="-122"/>
              </a:rPr>
              <a:t>形成困难</a:t>
            </a:r>
          </a:p>
        </p:txBody>
      </p:sp>
      <p:pic>
        <p:nvPicPr>
          <p:cNvPr id="100" name="Picture 2" descr="C:\Users\Administrator\Desktop\微立体创业计划\001.png"/>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brightnessContrast bright="-3000"/>
                    </a14:imgEffect>
                  </a14:imgLayer>
                </a14:imgProps>
              </a:ext>
              <a:ext uri="{28A0092B-C50C-407E-A947-70E740481C1C}">
                <a14:useLocalDpi xmlns:a14="http://schemas.microsoft.com/office/drawing/2010/main" xmlns="" val="0"/>
              </a:ext>
            </a:extLst>
          </a:blip>
          <a:srcRect/>
          <a:stretch>
            <a:fillRect/>
          </a:stretch>
        </p:blipFill>
        <p:spPr bwMode="auto">
          <a:xfrm>
            <a:off x="1270670" y="1777816"/>
            <a:ext cx="2952903" cy="2953569"/>
          </a:xfrm>
          <a:prstGeom prst="rect">
            <a:avLst/>
          </a:prstGeom>
          <a:noFill/>
          <a:effectLst/>
          <a:extLst>
            <a:ext uri="{909E8E84-426E-40DD-AFC4-6F175D3DCCD1}">
              <a14:hiddenFill xmlns:a14="http://schemas.microsoft.com/office/drawing/2010/main" xmlns="">
                <a:solidFill>
                  <a:srgbClr val="FFFFFF"/>
                </a:solidFill>
              </a14:hiddenFill>
            </a:ext>
          </a:extLst>
        </p:spPr>
      </p:pic>
      <p:pic>
        <p:nvPicPr>
          <p:cNvPr id="101" name="Picture 3" descr="C:\Users\Administrator\Desktop\微立体创业计划\002.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497760" y="1401516"/>
            <a:ext cx="3348111" cy="3348867"/>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xmlns="">
                <a:solidFill>
                  <a:srgbClr val="FFFFFF"/>
                </a:solidFill>
              </a14:hiddenFill>
            </a:ext>
          </a:extLst>
        </p:spPr>
      </p:pic>
      <p:sp>
        <p:nvSpPr>
          <p:cNvPr id="104" name="TextBox 103"/>
          <p:cNvSpPr txBox="1"/>
          <p:nvPr/>
        </p:nvSpPr>
        <p:spPr>
          <a:xfrm>
            <a:off x="2313940" y="4932680"/>
            <a:ext cx="1409700" cy="430530"/>
          </a:xfrm>
          <a:prstGeom prst="rect">
            <a:avLst/>
          </a:prstGeom>
          <a:noFill/>
        </p:spPr>
        <p:txBody>
          <a:bodyPr wrap="square" lIns="0" tIns="0" rIns="0" bIns="0" rtlCol="0">
            <a:spAutoFit/>
          </a:bodyPr>
          <a:lstStyle/>
          <a:p>
            <a:r>
              <a:rPr lang="en-US" altLang="zh-CN" sz="2800" dirty="0">
                <a:latin typeface="微软雅黑" panose="020B0503020204020204" pitchFamily="34" charset="-122"/>
                <a:ea typeface="微软雅黑" panose="020B0503020204020204" pitchFamily="34" charset="-122"/>
              </a:rPr>
              <a:t>PART </a:t>
            </a:r>
            <a:r>
              <a:rPr lang="en-US" altLang="zh-CN" sz="2800" dirty="0" smtClean="0">
                <a:latin typeface="微软雅黑" panose="020B0503020204020204" pitchFamily="34" charset="-122"/>
                <a:ea typeface="微软雅黑" panose="020B0503020204020204" pitchFamily="34" charset="-122"/>
              </a:rPr>
              <a:t>04</a:t>
            </a:r>
            <a:endParaRPr lang="zh-CN" altLang="en-US" sz="2800" dirty="0">
              <a:latin typeface="微软雅黑" panose="020B0503020204020204" pitchFamily="34" charset="-122"/>
              <a:ea typeface="微软雅黑" panose="020B0503020204020204" pitchFamily="34" charset="-122"/>
            </a:endParaRPr>
          </a:p>
        </p:txBody>
      </p:sp>
      <p:grpSp>
        <p:nvGrpSpPr>
          <p:cNvPr id="106" name="组合 105"/>
          <p:cNvGrpSpPr/>
          <p:nvPr/>
        </p:nvGrpSpPr>
        <p:grpSpPr>
          <a:xfrm>
            <a:off x="8230541" y="-1197194"/>
            <a:ext cx="1572170" cy="1572739"/>
            <a:chOff x="304800" y="673100"/>
            <a:chExt cx="4000500" cy="4000500"/>
          </a:xfrm>
          <a:effectLst>
            <a:outerShdw blurRad="444500" dist="254000" dir="8100000" algn="tr" rotWithShape="0">
              <a:prstClr val="black">
                <a:alpha val="50000"/>
              </a:prstClr>
            </a:outerShdw>
          </a:effectLst>
        </p:grpSpPr>
        <p:sp>
          <p:nvSpPr>
            <p:cNvPr id="107" name="同心圆 10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a:solidFill>
                  <a:sysClr val="windowText" lastClr="000000"/>
                </a:solidFill>
                <a:latin typeface="Calibri" panose="020F0502020204030204"/>
                <a:ea typeface="宋体" panose="02010600030101010101" pitchFamily="2" charset="-122"/>
              </a:endParaRPr>
            </a:p>
          </p:txBody>
        </p:sp>
        <p:sp>
          <p:nvSpPr>
            <p:cNvPr id="108" name="椭圆 10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a:solidFill>
                  <a:sysClr val="window" lastClr="FFFFFF"/>
                </a:solidFill>
                <a:latin typeface="Calibri" panose="020F0502020204030204"/>
                <a:ea typeface="宋体" panose="02010600030101010101" pitchFamily="2" charset="-122"/>
              </a:endParaRPr>
            </a:p>
          </p:txBody>
        </p:sp>
      </p:grpSp>
      <p:grpSp>
        <p:nvGrpSpPr>
          <p:cNvPr id="109" name="组合 108"/>
          <p:cNvGrpSpPr/>
          <p:nvPr/>
        </p:nvGrpSpPr>
        <p:grpSpPr>
          <a:xfrm>
            <a:off x="5808356" y="-378556"/>
            <a:ext cx="840197" cy="840501"/>
            <a:chOff x="304800" y="673100"/>
            <a:chExt cx="4000500" cy="4000500"/>
          </a:xfrm>
          <a:effectLst>
            <a:outerShdw blurRad="444500" dist="254000" dir="8100000" algn="tr" rotWithShape="0">
              <a:prstClr val="black">
                <a:alpha val="50000"/>
              </a:prstClr>
            </a:outerShdw>
          </a:effectLst>
        </p:grpSpPr>
        <p:sp>
          <p:nvSpPr>
            <p:cNvPr id="110" name="同心圆 10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111" name="椭圆 11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112" name="组合 111"/>
          <p:cNvGrpSpPr/>
          <p:nvPr/>
        </p:nvGrpSpPr>
        <p:grpSpPr>
          <a:xfrm>
            <a:off x="6802424" y="-502500"/>
            <a:ext cx="1187204" cy="1187634"/>
            <a:chOff x="304800" y="673100"/>
            <a:chExt cx="4000500" cy="4000500"/>
          </a:xfrm>
          <a:effectLst>
            <a:outerShdw blurRad="444500" dist="254000" dir="8100000" algn="tr" rotWithShape="0">
              <a:prstClr val="black">
                <a:alpha val="50000"/>
              </a:prstClr>
            </a:outerShdw>
          </a:effectLst>
        </p:grpSpPr>
        <p:sp>
          <p:nvSpPr>
            <p:cNvPr id="113" name="同心圆 11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114" name="椭圆 11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115" name="组合 114"/>
          <p:cNvGrpSpPr/>
          <p:nvPr/>
        </p:nvGrpSpPr>
        <p:grpSpPr>
          <a:xfrm>
            <a:off x="9832013" y="-223358"/>
            <a:ext cx="914281" cy="914612"/>
            <a:chOff x="304800" y="673100"/>
            <a:chExt cx="4000500" cy="4000500"/>
          </a:xfrm>
          <a:effectLst>
            <a:outerShdw blurRad="444500" dist="254000" dir="8100000" algn="tr" rotWithShape="0">
              <a:prstClr val="black">
                <a:alpha val="50000"/>
              </a:prstClr>
            </a:outerShdw>
          </a:effectLst>
        </p:grpSpPr>
        <p:sp>
          <p:nvSpPr>
            <p:cNvPr id="116" name="同心圆 11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a:solidFill>
                  <a:sysClr val="windowText" lastClr="000000"/>
                </a:solidFill>
                <a:latin typeface="Calibri" panose="020F0502020204030204"/>
                <a:ea typeface="宋体" panose="02010600030101010101" pitchFamily="2" charset="-122"/>
              </a:endParaRPr>
            </a:p>
          </p:txBody>
        </p:sp>
        <p:sp>
          <p:nvSpPr>
            <p:cNvPr id="117" name="椭圆 11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a:solidFill>
                  <a:sysClr val="window" lastClr="FFFFFF"/>
                </a:solidFill>
                <a:latin typeface="Calibri" panose="020F0502020204030204"/>
                <a:ea typeface="宋体" panose="02010600030101010101" pitchFamily="2" charset="-122"/>
              </a:endParaRPr>
            </a:p>
          </p:txBody>
        </p:sp>
      </p:grpSp>
      <p:grpSp>
        <p:nvGrpSpPr>
          <p:cNvPr id="118" name="组合 117"/>
          <p:cNvGrpSpPr/>
          <p:nvPr/>
        </p:nvGrpSpPr>
        <p:grpSpPr>
          <a:xfrm>
            <a:off x="1026167" y="6512646"/>
            <a:ext cx="785040" cy="785324"/>
            <a:chOff x="304800" y="673100"/>
            <a:chExt cx="4000500" cy="4000500"/>
          </a:xfrm>
          <a:effectLst>
            <a:outerShdw blurRad="444500" dist="254000" dir="8100000" algn="tr" rotWithShape="0">
              <a:prstClr val="black">
                <a:alpha val="50000"/>
              </a:prstClr>
            </a:outerShdw>
          </a:effectLst>
        </p:grpSpPr>
        <p:sp>
          <p:nvSpPr>
            <p:cNvPr id="119" name="同心圆 11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120" name="椭圆 11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121" name="组合 120"/>
          <p:cNvGrpSpPr/>
          <p:nvPr/>
        </p:nvGrpSpPr>
        <p:grpSpPr>
          <a:xfrm>
            <a:off x="5287774" y="5831640"/>
            <a:ext cx="336611" cy="336733"/>
            <a:chOff x="304800" y="673100"/>
            <a:chExt cx="4000500" cy="4000500"/>
          </a:xfrm>
          <a:effectLst>
            <a:outerShdw blurRad="444500" dist="254000" dir="8100000" algn="tr" rotWithShape="0">
              <a:prstClr val="black">
                <a:alpha val="50000"/>
              </a:prstClr>
            </a:outerShdw>
          </a:effectLst>
        </p:grpSpPr>
        <p:sp>
          <p:nvSpPr>
            <p:cNvPr id="122" name="同心圆 12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123" name="椭圆 12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124" name="组合 123"/>
          <p:cNvGrpSpPr/>
          <p:nvPr/>
        </p:nvGrpSpPr>
        <p:grpSpPr>
          <a:xfrm>
            <a:off x="4246057" y="5561176"/>
            <a:ext cx="705342" cy="705597"/>
            <a:chOff x="304800" y="673100"/>
            <a:chExt cx="4000500" cy="4000500"/>
          </a:xfrm>
          <a:effectLst>
            <a:outerShdw blurRad="444500" dist="254000" dir="8100000" algn="tr" rotWithShape="0">
              <a:prstClr val="black">
                <a:alpha val="50000"/>
              </a:prstClr>
            </a:outerShdw>
          </a:effectLst>
        </p:grpSpPr>
        <p:sp>
          <p:nvSpPr>
            <p:cNvPr id="125" name="同心圆 12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126" name="椭圆 12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127" name="组合 126"/>
          <p:cNvGrpSpPr/>
          <p:nvPr/>
        </p:nvGrpSpPr>
        <p:grpSpPr>
          <a:xfrm>
            <a:off x="11003122" y="-1220177"/>
            <a:ext cx="1572170" cy="1572739"/>
            <a:chOff x="304800" y="673100"/>
            <a:chExt cx="4000500" cy="4000500"/>
          </a:xfrm>
          <a:effectLst>
            <a:outerShdw blurRad="444500" dist="254000" dir="8100000" algn="tr" rotWithShape="0">
              <a:prstClr val="black">
                <a:alpha val="50000"/>
              </a:prstClr>
            </a:outerShdw>
          </a:effectLst>
        </p:grpSpPr>
        <p:sp>
          <p:nvSpPr>
            <p:cNvPr id="128" name="同心圆 12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a:solidFill>
                  <a:sysClr val="windowText" lastClr="000000"/>
                </a:solidFill>
                <a:latin typeface="Calibri" panose="020F0502020204030204"/>
                <a:ea typeface="宋体" panose="02010600030101010101" pitchFamily="2" charset="-122"/>
              </a:endParaRPr>
            </a:p>
          </p:txBody>
        </p:sp>
        <p:sp>
          <p:nvSpPr>
            <p:cNvPr id="129" name="椭圆 12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a:solidFill>
                  <a:sysClr val="window" lastClr="FFFFFF"/>
                </a:solidFill>
                <a:latin typeface="Calibri" panose="020F0502020204030204"/>
                <a:ea typeface="宋体" panose="02010600030101010101" pitchFamily="2" charset="-122"/>
              </a:endParaRPr>
            </a:p>
          </p:txBody>
        </p:sp>
      </p:grpSp>
      <p:grpSp>
        <p:nvGrpSpPr>
          <p:cNvPr id="130" name="组合 129"/>
          <p:cNvGrpSpPr/>
          <p:nvPr/>
        </p:nvGrpSpPr>
        <p:grpSpPr>
          <a:xfrm>
            <a:off x="10943273" y="393745"/>
            <a:ext cx="297401" cy="297509"/>
            <a:chOff x="304800" y="673100"/>
            <a:chExt cx="4000500" cy="4000500"/>
          </a:xfrm>
          <a:effectLst>
            <a:outerShdw blurRad="444500" dist="254000" dir="8100000" algn="tr" rotWithShape="0">
              <a:prstClr val="black">
                <a:alpha val="50000"/>
              </a:prstClr>
            </a:outerShdw>
          </a:effectLst>
        </p:grpSpPr>
        <p:sp>
          <p:nvSpPr>
            <p:cNvPr id="131" name="同心圆 13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132" name="椭圆 13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133" name="组合 132"/>
          <p:cNvGrpSpPr/>
          <p:nvPr/>
        </p:nvGrpSpPr>
        <p:grpSpPr>
          <a:xfrm>
            <a:off x="2595166" y="6066750"/>
            <a:ext cx="1572170" cy="1572739"/>
            <a:chOff x="304800" y="673100"/>
            <a:chExt cx="4000500" cy="4000500"/>
          </a:xfrm>
          <a:effectLst>
            <a:outerShdw blurRad="444500" dist="254000" dir="8100000" algn="tr" rotWithShape="0">
              <a:prstClr val="black">
                <a:alpha val="50000"/>
              </a:prstClr>
            </a:outerShdw>
          </a:effectLst>
        </p:grpSpPr>
        <p:sp>
          <p:nvSpPr>
            <p:cNvPr id="134" name="同心圆 13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a:solidFill>
                  <a:sysClr val="windowText" lastClr="000000"/>
                </a:solidFill>
                <a:latin typeface="Calibri" panose="020F0502020204030204"/>
                <a:ea typeface="宋体" panose="02010600030101010101" pitchFamily="2" charset="-122"/>
              </a:endParaRPr>
            </a:p>
          </p:txBody>
        </p:sp>
        <p:sp>
          <p:nvSpPr>
            <p:cNvPr id="135" name="椭圆 134"/>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a:solidFill>
                  <a:sysClr val="window" lastClr="FFFFFF"/>
                </a:solidFill>
                <a:latin typeface="Calibri" panose="020F0502020204030204"/>
                <a:ea typeface="宋体" panose="02010600030101010101" pitchFamily="2" charset="-122"/>
              </a:endParaRPr>
            </a:p>
          </p:txBody>
        </p:sp>
      </p:grpSp>
      <p:grpSp>
        <p:nvGrpSpPr>
          <p:cNvPr id="136" name="组合 135"/>
          <p:cNvGrpSpPr/>
          <p:nvPr/>
        </p:nvGrpSpPr>
        <p:grpSpPr>
          <a:xfrm>
            <a:off x="1704536" y="5934054"/>
            <a:ext cx="693499" cy="693750"/>
            <a:chOff x="304800" y="673100"/>
            <a:chExt cx="4000500" cy="4000500"/>
          </a:xfrm>
          <a:effectLst>
            <a:outerShdw blurRad="444500" dist="254000" dir="8100000" algn="tr" rotWithShape="0">
              <a:prstClr val="black">
                <a:alpha val="50000"/>
              </a:prstClr>
            </a:outerShdw>
          </a:effectLst>
        </p:grpSpPr>
        <p:sp>
          <p:nvSpPr>
            <p:cNvPr id="137" name="同心圆 13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138" name="椭圆 13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139" name="组合 138"/>
          <p:cNvGrpSpPr/>
          <p:nvPr/>
        </p:nvGrpSpPr>
        <p:grpSpPr>
          <a:xfrm>
            <a:off x="392324" y="6354304"/>
            <a:ext cx="422448" cy="422600"/>
            <a:chOff x="304800" y="673100"/>
            <a:chExt cx="4000500" cy="4000500"/>
          </a:xfrm>
          <a:effectLst>
            <a:outerShdw blurRad="444500" dist="254000" dir="8100000" algn="tr" rotWithShape="0">
              <a:prstClr val="black">
                <a:alpha val="50000"/>
              </a:prstClr>
            </a:outerShdw>
          </a:effectLst>
        </p:grpSpPr>
        <p:sp>
          <p:nvSpPr>
            <p:cNvPr id="140" name="同心圆 13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141" name="椭圆 14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142" name="组合 141"/>
          <p:cNvGrpSpPr/>
          <p:nvPr/>
        </p:nvGrpSpPr>
        <p:grpSpPr>
          <a:xfrm>
            <a:off x="160401" y="6109837"/>
            <a:ext cx="211223" cy="211300"/>
            <a:chOff x="304800" y="673100"/>
            <a:chExt cx="4000500" cy="4000500"/>
          </a:xfrm>
          <a:effectLst>
            <a:outerShdw blurRad="444500" dist="254000" dir="8100000" algn="tr" rotWithShape="0">
              <a:prstClr val="black">
                <a:alpha val="50000"/>
              </a:prstClr>
            </a:outerShdw>
          </a:effectLst>
        </p:grpSpPr>
        <p:sp>
          <p:nvSpPr>
            <p:cNvPr id="143" name="同心圆 14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144" name="椭圆 14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grpSp>
      <p:sp>
        <p:nvSpPr>
          <p:cNvPr id="145" name="TextBox 144"/>
          <p:cNvSpPr txBox="1"/>
          <p:nvPr/>
        </p:nvSpPr>
        <p:spPr>
          <a:xfrm>
            <a:off x="2205286" y="7892388"/>
            <a:ext cx="857043" cy="359273"/>
          </a:xfrm>
          <a:prstGeom prst="rect">
            <a:avLst/>
          </a:prstGeom>
          <a:noFill/>
        </p:spPr>
        <p:txBody>
          <a:bodyPr wrap="none" lIns="81477" tIns="40739" rIns="81477" bIns="40739" rtlCol="0">
            <a:spAutoFit/>
          </a:bodyPr>
          <a:lstStyle/>
          <a:p>
            <a:r>
              <a:rPr lang="zh-CN" altLang="en-US" dirty="0" smtClean="0"/>
              <a:t>延迟符</a:t>
            </a:r>
            <a:endParaRPr lang="zh-CN" altLang="en-US" dirty="0"/>
          </a:p>
        </p:txBody>
      </p:sp>
      <p:grpSp>
        <p:nvGrpSpPr>
          <p:cNvPr id="54" name="组合 53"/>
          <p:cNvGrpSpPr/>
          <p:nvPr/>
        </p:nvGrpSpPr>
        <p:grpSpPr>
          <a:xfrm>
            <a:off x="2524837" y="2227653"/>
            <a:ext cx="1449872" cy="1417567"/>
            <a:chOff x="5710238" y="3049588"/>
            <a:chExt cx="771526" cy="754062"/>
          </a:xfrm>
          <a:solidFill>
            <a:srgbClr val="0099A9"/>
          </a:solidFill>
        </p:grpSpPr>
        <p:sp>
          <p:nvSpPr>
            <p:cNvPr id="55" name="Freeform 355"/>
            <p:cNvSpPr/>
            <p:nvPr/>
          </p:nvSpPr>
          <p:spPr bwMode="auto">
            <a:xfrm>
              <a:off x="6026151" y="3049588"/>
              <a:ext cx="106363" cy="125413"/>
            </a:xfrm>
            <a:custGeom>
              <a:avLst/>
              <a:gdLst>
                <a:gd name="T0" fmla="*/ 11 w 28"/>
                <a:gd name="T1" fmla="*/ 32 h 33"/>
                <a:gd name="T2" fmla="*/ 26 w 28"/>
                <a:gd name="T3" fmla="*/ 19 h 33"/>
                <a:gd name="T4" fmla="*/ 17 w 28"/>
                <a:gd name="T5" fmla="*/ 1 h 33"/>
                <a:gd name="T6" fmla="*/ 1 w 28"/>
                <a:gd name="T7" fmla="*/ 14 h 33"/>
                <a:gd name="T8" fmla="*/ 11 w 28"/>
                <a:gd name="T9" fmla="*/ 32 h 33"/>
              </a:gdLst>
              <a:ahLst/>
              <a:cxnLst>
                <a:cxn ang="0">
                  <a:pos x="T0" y="T1"/>
                </a:cxn>
                <a:cxn ang="0">
                  <a:pos x="T2" y="T3"/>
                </a:cxn>
                <a:cxn ang="0">
                  <a:pos x="T4" y="T5"/>
                </a:cxn>
                <a:cxn ang="0">
                  <a:pos x="T6" y="T7"/>
                </a:cxn>
                <a:cxn ang="0">
                  <a:pos x="T8" y="T9"/>
                </a:cxn>
              </a:cxnLst>
              <a:rect l="0" t="0" r="r" b="b"/>
              <a:pathLst>
                <a:path w="28" h="33">
                  <a:moveTo>
                    <a:pt x="11" y="32"/>
                  </a:moveTo>
                  <a:cubicBezTo>
                    <a:pt x="18" y="33"/>
                    <a:pt x="24" y="27"/>
                    <a:pt x="26" y="19"/>
                  </a:cubicBezTo>
                  <a:cubicBezTo>
                    <a:pt x="28" y="10"/>
                    <a:pt x="24" y="2"/>
                    <a:pt x="17" y="1"/>
                  </a:cubicBezTo>
                  <a:cubicBezTo>
                    <a:pt x="10" y="0"/>
                    <a:pt x="3" y="6"/>
                    <a:pt x="1" y="14"/>
                  </a:cubicBezTo>
                  <a:cubicBezTo>
                    <a:pt x="0" y="22"/>
                    <a:pt x="4" y="30"/>
                    <a:pt x="11" y="32"/>
                  </a:cubicBezTo>
                  <a:close/>
                </a:path>
              </a:pathLst>
            </a:custGeom>
            <a:grpFill/>
            <a:ln>
              <a:noFill/>
            </a:ln>
            <a:effectLst>
              <a:innerShdw blurRad="63500" dist="50800" dir="13500000">
                <a:prstClr val="black">
                  <a:alpha val="50000"/>
                </a:prstClr>
              </a:innerShdw>
            </a:effectLst>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pPr defTabSz="913130" fontAlgn="auto">
                <a:spcBef>
                  <a:spcPts val="0"/>
                </a:spcBef>
                <a:spcAft>
                  <a:spcPts val="0"/>
                </a:spcAft>
              </a:pPr>
              <a:endParaRPr lang="zh-CN" altLang="en-US" sz="1900">
                <a:latin typeface="微软雅黑" panose="020B0503020204020204" pitchFamily="34" charset="-122"/>
                <a:ea typeface="微软雅黑" panose="020B0503020204020204" pitchFamily="34" charset="-122"/>
              </a:endParaRPr>
            </a:p>
          </p:txBody>
        </p:sp>
        <p:sp>
          <p:nvSpPr>
            <p:cNvPr id="56" name="Freeform 356"/>
            <p:cNvSpPr/>
            <p:nvPr/>
          </p:nvSpPr>
          <p:spPr bwMode="auto">
            <a:xfrm>
              <a:off x="5797551" y="3160713"/>
              <a:ext cx="479425" cy="498475"/>
            </a:xfrm>
            <a:custGeom>
              <a:avLst/>
              <a:gdLst>
                <a:gd name="T0" fmla="*/ 27 w 126"/>
                <a:gd name="T1" fmla="*/ 32 h 131"/>
                <a:gd name="T2" fmla="*/ 40 w 126"/>
                <a:gd name="T3" fmla="*/ 22 h 131"/>
                <a:gd name="T4" fmla="*/ 26 w 126"/>
                <a:gd name="T5" fmla="*/ 62 h 131"/>
                <a:gd name="T6" fmla="*/ 26 w 126"/>
                <a:gd name="T7" fmla="*/ 62 h 131"/>
                <a:gd name="T8" fmla="*/ 36 w 126"/>
                <a:gd name="T9" fmla="*/ 66 h 131"/>
                <a:gd name="T10" fmla="*/ 31 w 126"/>
                <a:gd name="T11" fmla="*/ 91 h 131"/>
                <a:gd name="T12" fmla="*/ 17 w 126"/>
                <a:gd name="T13" fmla="*/ 123 h 131"/>
                <a:gd name="T14" fmla="*/ 32 w 126"/>
                <a:gd name="T15" fmla="*/ 131 h 131"/>
                <a:gd name="T16" fmla="*/ 51 w 126"/>
                <a:gd name="T17" fmla="*/ 88 h 131"/>
                <a:gd name="T18" fmla="*/ 54 w 126"/>
                <a:gd name="T19" fmla="*/ 74 h 131"/>
                <a:gd name="T20" fmla="*/ 75 w 126"/>
                <a:gd name="T21" fmla="*/ 75 h 131"/>
                <a:gd name="T22" fmla="*/ 73 w 126"/>
                <a:gd name="T23" fmla="*/ 79 h 131"/>
                <a:gd name="T24" fmla="*/ 70 w 126"/>
                <a:gd name="T25" fmla="*/ 96 h 131"/>
                <a:gd name="T26" fmla="*/ 86 w 126"/>
                <a:gd name="T27" fmla="*/ 100 h 131"/>
                <a:gd name="T28" fmla="*/ 92 w 126"/>
                <a:gd name="T29" fmla="*/ 80 h 131"/>
                <a:gd name="T30" fmla="*/ 95 w 126"/>
                <a:gd name="T31" fmla="*/ 69 h 131"/>
                <a:gd name="T32" fmla="*/ 86 w 126"/>
                <a:gd name="T33" fmla="*/ 57 h 131"/>
                <a:gd name="T34" fmla="*/ 86 w 126"/>
                <a:gd name="T35" fmla="*/ 57 h 131"/>
                <a:gd name="T36" fmla="*/ 85 w 126"/>
                <a:gd name="T37" fmla="*/ 57 h 131"/>
                <a:gd name="T38" fmla="*/ 84 w 126"/>
                <a:gd name="T39" fmla="*/ 57 h 131"/>
                <a:gd name="T40" fmla="*/ 81 w 126"/>
                <a:gd name="T41" fmla="*/ 56 h 131"/>
                <a:gd name="T42" fmla="*/ 76 w 126"/>
                <a:gd name="T43" fmla="*/ 56 h 131"/>
                <a:gd name="T44" fmla="*/ 66 w 126"/>
                <a:gd name="T45" fmla="*/ 55 h 131"/>
                <a:gd name="T46" fmla="*/ 74 w 126"/>
                <a:gd name="T47" fmla="*/ 27 h 131"/>
                <a:gd name="T48" fmla="*/ 78 w 126"/>
                <a:gd name="T49" fmla="*/ 33 h 131"/>
                <a:gd name="T50" fmla="*/ 83 w 126"/>
                <a:gd name="T51" fmla="*/ 39 h 131"/>
                <a:gd name="T52" fmla="*/ 84 w 126"/>
                <a:gd name="T53" fmla="*/ 40 h 131"/>
                <a:gd name="T54" fmla="*/ 91 w 126"/>
                <a:gd name="T55" fmla="*/ 45 h 131"/>
                <a:gd name="T56" fmla="*/ 91 w 126"/>
                <a:gd name="T57" fmla="*/ 45 h 131"/>
                <a:gd name="T58" fmla="*/ 91 w 126"/>
                <a:gd name="T59" fmla="*/ 45 h 131"/>
                <a:gd name="T60" fmla="*/ 92 w 126"/>
                <a:gd name="T61" fmla="*/ 45 h 131"/>
                <a:gd name="T62" fmla="*/ 95 w 126"/>
                <a:gd name="T63" fmla="*/ 45 h 131"/>
                <a:gd name="T64" fmla="*/ 126 w 126"/>
                <a:gd name="T65" fmla="*/ 45 h 131"/>
                <a:gd name="T66" fmla="*/ 126 w 126"/>
                <a:gd name="T67" fmla="*/ 28 h 131"/>
                <a:gd name="T68" fmla="*/ 95 w 126"/>
                <a:gd name="T69" fmla="*/ 29 h 131"/>
                <a:gd name="T70" fmla="*/ 94 w 126"/>
                <a:gd name="T71" fmla="*/ 29 h 131"/>
                <a:gd name="T72" fmla="*/ 91 w 126"/>
                <a:gd name="T73" fmla="*/ 24 h 131"/>
                <a:gd name="T74" fmla="*/ 81 w 126"/>
                <a:gd name="T75" fmla="*/ 12 h 131"/>
                <a:gd name="T76" fmla="*/ 75 w 126"/>
                <a:gd name="T77" fmla="*/ 9 h 131"/>
                <a:gd name="T78" fmla="*/ 74 w 126"/>
                <a:gd name="T79" fmla="*/ 8 h 131"/>
                <a:gd name="T80" fmla="*/ 76 w 126"/>
                <a:gd name="T81" fmla="*/ 14 h 131"/>
                <a:gd name="T82" fmla="*/ 71 w 126"/>
                <a:gd name="T83" fmla="*/ 16 h 131"/>
                <a:gd name="T84" fmla="*/ 71 w 126"/>
                <a:gd name="T85" fmla="*/ 21 h 131"/>
                <a:gd name="T86" fmla="*/ 61 w 126"/>
                <a:gd name="T87" fmla="*/ 37 h 131"/>
                <a:gd name="T88" fmla="*/ 68 w 126"/>
                <a:gd name="T89" fmla="*/ 12 h 131"/>
                <a:gd name="T90" fmla="*/ 69 w 126"/>
                <a:gd name="T91" fmla="*/ 11 h 131"/>
                <a:gd name="T92" fmla="*/ 70 w 126"/>
                <a:gd name="T93" fmla="*/ 6 h 131"/>
                <a:gd name="T94" fmla="*/ 68 w 126"/>
                <a:gd name="T95" fmla="*/ 5 h 131"/>
                <a:gd name="T96" fmla="*/ 65 w 126"/>
                <a:gd name="T97" fmla="*/ 10 h 131"/>
                <a:gd name="T98" fmla="*/ 65 w 126"/>
                <a:gd name="T99" fmla="*/ 11 h 131"/>
                <a:gd name="T100" fmla="*/ 57 w 126"/>
                <a:gd name="T101" fmla="*/ 35 h 131"/>
                <a:gd name="T102" fmla="*/ 58 w 126"/>
                <a:gd name="T103" fmla="*/ 17 h 131"/>
                <a:gd name="T104" fmla="*/ 61 w 126"/>
                <a:gd name="T105" fmla="*/ 12 h 131"/>
                <a:gd name="T106" fmla="*/ 59 w 126"/>
                <a:gd name="T107" fmla="*/ 8 h 131"/>
                <a:gd name="T108" fmla="*/ 63 w 126"/>
                <a:gd name="T109" fmla="*/ 4 h 131"/>
                <a:gd name="T110" fmla="*/ 53 w 126"/>
                <a:gd name="T111" fmla="*/ 1 h 131"/>
                <a:gd name="T112" fmla="*/ 44 w 126"/>
                <a:gd name="T113" fmla="*/ 1 h 131"/>
                <a:gd name="T114" fmla="*/ 18 w 126"/>
                <a:gd name="T115" fmla="*/ 19 h 131"/>
                <a:gd name="T116" fmla="*/ 0 w 126"/>
                <a:gd name="T117" fmla="*/ 49 h 131"/>
                <a:gd name="T118" fmla="*/ 15 w 126"/>
                <a:gd name="T119" fmla="*/ 57 h 131"/>
                <a:gd name="T120" fmla="*/ 27 w 126"/>
                <a:gd name="T121" fmla="*/ 3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6" h="131">
                  <a:moveTo>
                    <a:pt x="27" y="32"/>
                  </a:moveTo>
                  <a:cubicBezTo>
                    <a:pt x="40" y="22"/>
                    <a:pt x="40" y="22"/>
                    <a:pt x="40" y="22"/>
                  </a:cubicBezTo>
                  <a:cubicBezTo>
                    <a:pt x="35" y="36"/>
                    <a:pt x="30" y="49"/>
                    <a:pt x="26" y="62"/>
                  </a:cubicBezTo>
                  <a:cubicBezTo>
                    <a:pt x="26" y="62"/>
                    <a:pt x="26" y="62"/>
                    <a:pt x="26" y="62"/>
                  </a:cubicBezTo>
                  <a:cubicBezTo>
                    <a:pt x="29" y="64"/>
                    <a:pt x="33" y="65"/>
                    <a:pt x="36" y="66"/>
                  </a:cubicBezTo>
                  <a:cubicBezTo>
                    <a:pt x="35" y="75"/>
                    <a:pt x="33" y="85"/>
                    <a:pt x="31" y="91"/>
                  </a:cubicBezTo>
                  <a:cubicBezTo>
                    <a:pt x="17" y="123"/>
                    <a:pt x="17" y="123"/>
                    <a:pt x="17" y="123"/>
                  </a:cubicBezTo>
                  <a:cubicBezTo>
                    <a:pt x="32" y="131"/>
                    <a:pt x="32" y="131"/>
                    <a:pt x="32" y="131"/>
                  </a:cubicBezTo>
                  <a:cubicBezTo>
                    <a:pt x="37" y="119"/>
                    <a:pt x="46" y="107"/>
                    <a:pt x="51" y="88"/>
                  </a:cubicBezTo>
                  <a:cubicBezTo>
                    <a:pt x="52" y="83"/>
                    <a:pt x="53" y="78"/>
                    <a:pt x="54" y="74"/>
                  </a:cubicBezTo>
                  <a:cubicBezTo>
                    <a:pt x="75" y="75"/>
                    <a:pt x="75" y="75"/>
                    <a:pt x="75" y="75"/>
                  </a:cubicBezTo>
                  <a:cubicBezTo>
                    <a:pt x="73" y="79"/>
                    <a:pt x="73" y="79"/>
                    <a:pt x="73" y="79"/>
                  </a:cubicBezTo>
                  <a:cubicBezTo>
                    <a:pt x="70" y="96"/>
                    <a:pt x="70" y="96"/>
                    <a:pt x="70" y="96"/>
                  </a:cubicBezTo>
                  <a:cubicBezTo>
                    <a:pt x="86" y="100"/>
                    <a:pt x="86" y="100"/>
                    <a:pt x="86" y="100"/>
                  </a:cubicBezTo>
                  <a:cubicBezTo>
                    <a:pt x="88" y="95"/>
                    <a:pt x="90" y="88"/>
                    <a:pt x="92" y="80"/>
                  </a:cubicBezTo>
                  <a:cubicBezTo>
                    <a:pt x="95" y="69"/>
                    <a:pt x="95" y="69"/>
                    <a:pt x="95" y="69"/>
                  </a:cubicBezTo>
                  <a:cubicBezTo>
                    <a:pt x="86" y="57"/>
                    <a:pt x="86" y="57"/>
                    <a:pt x="86" y="57"/>
                  </a:cubicBezTo>
                  <a:cubicBezTo>
                    <a:pt x="86" y="57"/>
                    <a:pt x="86" y="57"/>
                    <a:pt x="86" y="57"/>
                  </a:cubicBezTo>
                  <a:cubicBezTo>
                    <a:pt x="85" y="57"/>
                    <a:pt x="85" y="57"/>
                    <a:pt x="85" y="57"/>
                  </a:cubicBezTo>
                  <a:cubicBezTo>
                    <a:pt x="84" y="57"/>
                    <a:pt x="84" y="57"/>
                    <a:pt x="84" y="57"/>
                  </a:cubicBezTo>
                  <a:cubicBezTo>
                    <a:pt x="81" y="56"/>
                    <a:pt x="81" y="56"/>
                    <a:pt x="81" y="56"/>
                  </a:cubicBezTo>
                  <a:cubicBezTo>
                    <a:pt x="76" y="56"/>
                    <a:pt x="76" y="56"/>
                    <a:pt x="76" y="56"/>
                  </a:cubicBezTo>
                  <a:cubicBezTo>
                    <a:pt x="72" y="56"/>
                    <a:pt x="69" y="56"/>
                    <a:pt x="66" y="55"/>
                  </a:cubicBezTo>
                  <a:cubicBezTo>
                    <a:pt x="69" y="46"/>
                    <a:pt x="72" y="36"/>
                    <a:pt x="74" y="27"/>
                  </a:cubicBezTo>
                  <a:cubicBezTo>
                    <a:pt x="78" y="33"/>
                    <a:pt x="78" y="33"/>
                    <a:pt x="78" y="33"/>
                  </a:cubicBezTo>
                  <a:cubicBezTo>
                    <a:pt x="83" y="39"/>
                    <a:pt x="83" y="39"/>
                    <a:pt x="83" y="39"/>
                  </a:cubicBezTo>
                  <a:cubicBezTo>
                    <a:pt x="84" y="40"/>
                    <a:pt x="84" y="40"/>
                    <a:pt x="84" y="40"/>
                  </a:cubicBezTo>
                  <a:cubicBezTo>
                    <a:pt x="91" y="45"/>
                    <a:pt x="91" y="45"/>
                    <a:pt x="91" y="45"/>
                  </a:cubicBezTo>
                  <a:cubicBezTo>
                    <a:pt x="91" y="45"/>
                    <a:pt x="91" y="45"/>
                    <a:pt x="91" y="45"/>
                  </a:cubicBezTo>
                  <a:cubicBezTo>
                    <a:pt x="91" y="45"/>
                    <a:pt x="91" y="45"/>
                    <a:pt x="91" y="45"/>
                  </a:cubicBezTo>
                  <a:cubicBezTo>
                    <a:pt x="92" y="45"/>
                    <a:pt x="92" y="45"/>
                    <a:pt x="92" y="45"/>
                  </a:cubicBezTo>
                  <a:cubicBezTo>
                    <a:pt x="95" y="45"/>
                    <a:pt x="95" y="45"/>
                    <a:pt x="95" y="45"/>
                  </a:cubicBezTo>
                  <a:cubicBezTo>
                    <a:pt x="126" y="45"/>
                    <a:pt x="126" y="45"/>
                    <a:pt x="126" y="45"/>
                  </a:cubicBezTo>
                  <a:cubicBezTo>
                    <a:pt x="126" y="39"/>
                    <a:pt x="126" y="34"/>
                    <a:pt x="126" y="28"/>
                  </a:cubicBezTo>
                  <a:cubicBezTo>
                    <a:pt x="95" y="29"/>
                    <a:pt x="95" y="29"/>
                    <a:pt x="95" y="29"/>
                  </a:cubicBezTo>
                  <a:cubicBezTo>
                    <a:pt x="94" y="29"/>
                    <a:pt x="94" y="29"/>
                    <a:pt x="94" y="29"/>
                  </a:cubicBezTo>
                  <a:cubicBezTo>
                    <a:pt x="91" y="24"/>
                    <a:pt x="91" y="24"/>
                    <a:pt x="91" y="24"/>
                  </a:cubicBezTo>
                  <a:cubicBezTo>
                    <a:pt x="81" y="12"/>
                    <a:pt x="81" y="12"/>
                    <a:pt x="81" y="12"/>
                  </a:cubicBezTo>
                  <a:cubicBezTo>
                    <a:pt x="80" y="10"/>
                    <a:pt x="78" y="9"/>
                    <a:pt x="75" y="9"/>
                  </a:cubicBezTo>
                  <a:cubicBezTo>
                    <a:pt x="75" y="8"/>
                    <a:pt x="75" y="8"/>
                    <a:pt x="74" y="8"/>
                  </a:cubicBezTo>
                  <a:cubicBezTo>
                    <a:pt x="76" y="14"/>
                    <a:pt x="76" y="14"/>
                    <a:pt x="76" y="14"/>
                  </a:cubicBezTo>
                  <a:cubicBezTo>
                    <a:pt x="71" y="16"/>
                    <a:pt x="71" y="16"/>
                    <a:pt x="71" y="16"/>
                  </a:cubicBezTo>
                  <a:cubicBezTo>
                    <a:pt x="71" y="21"/>
                    <a:pt x="71" y="21"/>
                    <a:pt x="71" y="21"/>
                  </a:cubicBezTo>
                  <a:cubicBezTo>
                    <a:pt x="61" y="37"/>
                    <a:pt x="61" y="37"/>
                    <a:pt x="61" y="37"/>
                  </a:cubicBezTo>
                  <a:cubicBezTo>
                    <a:pt x="68" y="12"/>
                    <a:pt x="68" y="12"/>
                    <a:pt x="68" y="12"/>
                  </a:cubicBezTo>
                  <a:cubicBezTo>
                    <a:pt x="69" y="11"/>
                    <a:pt x="69" y="11"/>
                    <a:pt x="69" y="11"/>
                  </a:cubicBezTo>
                  <a:cubicBezTo>
                    <a:pt x="70" y="6"/>
                    <a:pt x="70" y="6"/>
                    <a:pt x="70" y="6"/>
                  </a:cubicBezTo>
                  <a:cubicBezTo>
                    <a:pt x="68" y="5"/>
                    <a:pt x="68" y="5"/>
                    <a:pt x="68" y="5"/>
                  </a:cubicBezTo>
                  <a:cubicBezTo>
                    <a:pt x="65" y="10"/>
                    <a:pt x="65" y="10"/>
                    <a:pt x="65" y="10"/>
                  </a:cubicBezTo>
                  <a:cubicBezTo>
                    <a:pt x="65" y="11"/>
                    <a:pt x="65" y="11"/>
                    <a:pt x="65" y="11"/>
                  </a:cubicBezTo>
                  <a:cubicBezTo>
                    <a:pt x="57" y="35"/>
                    <a:pt x="57" y="35"/>
                    <a:pt x="57" y="35"/>
                  </a:cubicBezTo>
                  <a:cubicBezTo>
                    <a:pt x="58" y="17"/>
                    <a:pt x="58" y="17"/>
                    <a:pt x="58" y="17"/>
                  </a:cubicBezTo>
                  <a:cubicBezTo>
                    <a:pt x="61" y="12"/>
                    <a:pt x="61" y="12"/>
                    <a:pt x="61" y="12"/>
                  </a:cubicBezTo>
                  <a:cubicBezTo>
                    <a:pt x="59" y="8"/>
                    <a:pt x="59" y="8"/>
                    <a:pt x="59" y="8"/>
                  </a:cubicBezTo>
                  <a:cubicBezTo>
                    <a:pt x="63" y="4"/>
                    <a:pt x="63" y="4"/>
                    <a:pt x="63" y="4"/>
                  </a:cubicBezTo>
                  <a:cubicBezTo>
                    <a:pt x="60" y="3"/>
                    <a:pt x="56" y="2"/>
                    <a:pt x="53" y="1"/>
                  </a:cubicBezTo>
                  <a:cubicBezTo>
                    <a:pt x="48" y="0"/>
                    <a:pt x="47" y="0"/>
                    <a:pt x="44" y="1"/>
                  </a:cubicBezTo>
                  <a:cubicBezTo>
                    <a:pt x="18" y="19"/>
                    <a:pt x="18" y="19"/>
                    <a:pt x="18" y="19"/>
                  </a:cubicBezTo>
                  <a:cubicBezTo>
                    <a:pt x="7" y="34"/>
                    <a:pt x="6" y="39"/>
                    <a:pt x="0" y="49"/>
                  </a:cubicBezTo>
                  <a:cubicBezTo>
                    <a:pt x="5" y="52"/>
                    <a:pt x="10" y="55"/>
                    <a:pt x="15" y="57"/>
                  </a:cubicBezTo>
                  <a:cubicBezTo>
                    <a:pt x="19" y="49"/>
                    <a:pt x="27" y="35"/>
                    <a:pt x="27" y="32"/>
                  </a:cubicBezTo>
                  <a:close/>
                </a:path>
              </a:pathLst>
            </a:custGeom>
            <a:grpFill/>
            <a:ln>
              <a:noFill/>
            </a:ln>
            <a:effectLst>
              <a:innerShdw blurRad="63500" dist="50800" dir="13500000">
                <a:prstClr val="black">
                  <a:alpha val="50000"/>
                </a:prstClr>
              </a:innerShdw>
            </a:effectLst>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pPr defTabSz="913130" fontAlgn="auto">
                <a:spcBef>
                  <a:spcPts val="0"/>
                </a:spcBef>
                <a:spcAft>
                  <a:spcPts val="0"/>
                </a:spcAft>
              </a:pPr>
              <a:endParaRPr lang="zh-CN" altLang="en-US" sz="1900">
                <a:latin typeface="微软雅黑" panose="020B0503020204020204" pitchFamily="34" charset="-122"/>
                <a:ea typeface="微软雅黑" panose="020B0503020204020204" pitchFamily="34" charset="-122"/>
              </a:endParaRPr>
            </a:p>
          </p:txBody>
        </p:sp>
        <p:sp>
          <p:nvSpPr>
            <p:cNvPr id="57" name="Freeform 357"/>
            <p:cNvSpPr>
              <a:spLocks noEditPoints="1"/>
            </p:cNvSpPr>
            <p:nvPr/>
          </p:nvSpPr>
          <p:spPr bwMode="auto">
            <a:xfrm>
              <a:off x="5710238" y="3370263"/>
              <a:ext cx="169863" cy="155575"/>
            </a:xfrm>
            <a:custGeom>
              <a:avLst/>
              <a:gdLst>
                <a:gd name="T0" fmla="*/ 5 w 45"/>
                <a:gd name="T1" fmla="*/ 33 h 41"/>
                <a:gd name="T2" fmla="*/ 7 w 45"/>
                <a:gd name="T3" fmla="*/ 32 h 41"/>
                <a:gd name="T4" fmla="*/ 7 w 45"/>
                <a:gd name="T5" fmla="*/ 32 h 41"/>
                <a:gd name="T6" fmla="*/ 29 w 45"/>
                <a:gd name="T7" fmla="*/ 39 h 41"/>
                <a:gd name="T8" fmla="*/ 29 w 45"/>
                <a:gd name="T9" fmla="*/ 39 h 41"/>
                <a:gd name="T10" fmla="*/ 30 w 45"/>
                <a:gd name="T11" fmla="*/ 41 h 41"/>
                <a:gd name="T12" fmla="*/ 32 w 45"/>
                <a:gd name="T13" fmla="*/ 41 h 41"/>
                <a:gd name="T14" fmla="*/ 33 w 45"/>
                <a:gd name="T15" fmla="*/ 40 h 41"/>
                <a:gd name="T16" fmla="*/ 33 w 45"/>
                <a:gd name="T17" fmla="*/ 40 h 41"/>
                <a:gd name="T18" fmla="*/ 38 w 45"/>
                <a:gd name="T19" fmla="*/ 37 h 41"/>
                <a:gd name="T20" fmla="*/ 44 w 45"/>
                <a:gd name="T21" fmla="*/ 18 h 41"/>
                <a:gd name="T22" fmla="*/ 41 w 45"/>
                <a:gd name="T23" fmla="*/ 13 h 41"/>
                <a:gd name="T24" fmla="*/ 36 w 45"/>
                <a:gd name="T25" fmla="*/ 11 h 41"/>
                <a:gd name="T26" fmla="*/ 36 w 45"/>
                <a:gd name="T27" fmla="*/ 11 h 41"/>
                <a:gd name="T28" fmla="*/ 32 w 45"/>
                <a:gd name="T29" fmla="*/ 4 h 41"/>
                <a:gd name="T30" fmla="*/ 25 w 45"/>
                <a:gd name="T31" fmla="*/ 1 h 41"/>
                <a:gd name="T32" fmla="*/ 17 w 45"/>
                <a:gd name="T33" fmla="*/ 5 h 41"/>
                <a:gd name="T34" fmla="*/ 17 w 45"/>
                <a:gd name="T35" fmla="*/ 6 h 41"/>
                <a:gd name="T36" fmla="*/ 12 w 45"/>
                <a:gd name="T37" fmla="*/ 4 h 41"/>
                <a:gd name="T38" fmla="*/ 7 w 45"/>
                <a:gd name="T39" fmla="*/ 7 h 41"/>
                <a:gd name="T40" fmla="*/ 1 w 45"/>
                <a:gd name="T41" fmla="*/ 25 h 41"/>
                <a:gd name="T42" fmla="*/ 3 w 45"/>
                <a:gd name="T43" fmla="*/ 30 h 41"/>
                <a:gd name="T44" fmla="*/ 3 w 45"/>
                <a:gd name="T45" fmla="*/ 31 h 41"/>
                <a:gd name="T46" fmla="*/ 3 w 45"/>
                <a:gd name="T47" fmla="*/ 32 h 41"/>
                <a:gd name="T48" fmla="*/ 5 w 45"/>
                <a:gd name="T49" fmla="*/ 33 h 41"/>
                <a:gd name="T50" fmla="*/ 20 w 45"/>
                <a:gd name="T51" fmla="*/ 6 h 41"/>
                <a:gd name="T52" fmla="*/ 24 w 45"/>
                <a:gd name="T53" fmla="*/ 4 h 41"/>
                <a:gd name="T54" fmla="*/ 31 w 45"/>
                <a:gd name="T55" fmla="*/ 7 h 41"/>
                <a:gd name="T56" fmla="*/ 33 w 45"/>
                <a:gd name="T57" fmla="*/ 10 h 41"/>
                <a:gd name="T58" fmla="*/ 33 w 45"/>
                <a:gd name="T59" fmla="*/ 10 h 41"/>
                <a:gd name="T60" fmla="*/ 20 w 45"/>
                <a:gd name="T61"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 h="41">
                  <a:moveTo>
                    <a:pt x="5" y="33"/>
                  </a:moveTo>
                  <a:cubicBezTo>
                    <a:pt x="6" y="33"/>
                    <a:pt x="7" y="33"/>
                    <a:pt x="7" y="32"/>
                  </a:cubicBezTo>
                  <a:cubicBezTo>
                    <a:pt x="7" y="32"/>
                    <a:pt x="7" y="32"/>
                    <a:pt x="7" y="32"/>
                  </a:cubicBezTo>
                  <a:cubicBezTo>
                    <a:pt x="29" y="39"/>
                    <a:pt x="29" y="39"/>
                    <a:pt x="29" y="39"/>
                  </a:cubicBezTo>
                  <a:cubicBezTo>
                    <a:pt x="29" y="39"/>
                    <a:pt x="29" y="39"/>
                    <a:pt x="29" y="39"/>
                  </a:cubicBezTo>
                  <a:cubicBezTo>
                    <a:pt x="29" y="40"/>
                    <a:pt x="29" y="40"/>
                    <a:pt x="30" y="41"/>
                  </a:cubicBezTo>
                  <a:cubicBezTo>
                    <a:pt x="32" y="41"/>
                    <a:pt x="32" y="41"/>
                    <a:pt x="32" y="41"/>
                  </a:cubicBezTo>
                  <a:cubicBezTo>
                    <a:pt x="32" y="41"/>
                    <a:pt x="33" y="41"/>
                    <a:pt x="33" y="40"/>
                  </a:cubicBezTo>
                  <a:cubicBezTo>
                    <a:pt x="33" y="40"/>
                    <a:pt x="33" y="40"/>
                    <a:pt x="33" y="40"/>
                  </a:cubicBezTo>
                  <a:cubicBezTo>
                    <a:pt x="35" y="40"/>
                    <a:pt x="37" y="39"/>
                    <a:pt x="38" y="37"/>
                  </a:cubicBezTo>
                  <a:cubicBezTo>
                    <a:pt x="44" y="18"/>
                    <a:pt x="44" y="18"/>
                    <a:pt x="44" y="18"/>
                  </a:cubicBezTo>
                  <a:cubicBezTo>
                    <a:pt x="45" y="16"/>
                    <a:pt x="43" y="14"/>
                    <a:pt x="41" y="13"/>
                  </a:cubicBezTo>
                  <a:cubicBezTo>
                    <a:pt x="36" y="11"/>
                    <a:pt x="36" y="11"/>
                    <a:pt x="36" y="11"/>
                  </a:cubicBezTo>
                  <a:cubicBezTo>
                    <a:pt x="36" y="11"/>
                    <a:pt x="36" y="11"/>
                    <a:pt x="36" y="11"/>
                  </a:cubicBezTo>
                  <a:cubicBezTo>
                    <a:pt x="37" y="8"/>
                    <a:pt x="35" y="4"/>
                    <a:pt x="32" y="4"/>
                  </a:cubicBezTo>
                  <a:cubicBezTo>
                    <a:pt x="25" y="1"/>
                    <a:pt x="25" y="1"/>
                    <a:pt x="25" y="1"/>
                  </a:cubicBezTo>
                  <a:cubicBezTo>
                    <a:pt x="22" y="0"/>
                    <a:pt x="18" y="2"/>
                    <a:pt x="17" y="5"/>
                  </a:cubicBezTo>
                  <a:cubicBezTo>
                    <a:pt x="17" y="6"/>
                    <a:pt x="17" y="6"/>
                    <a:pt x="17" y="6"/>
                  </a:cubicBezTo>
                  <a:cubicBezTo>
                    <a:pt x="12" y="4"/>
                    <a:pt x="12" y="4"/>
                    <a:pt x="12" y="4"/>
                  </a:cubicBezTo>
                  <a:cubicBezTo>
                    <a:pt x="10" y="3"/>
                    <a:pt x="7" y="4"/>
                    <a:pt x="7" y="7"/>
                  </a:cubicBezTo>
                  <a:cubicBezTo>
                    <a:pt x="1" y="25"/>
                    <a:pt x="1" y="25"/>
                    <a:pt x="1" y="25"/>
                  </a:cubicBezTo>
                  <a:cubicBezTo>
                    <a:pt x="0" y="27"/>
                    <a:pt x="1" y="30"/>
                    <a:pt x="3" y="30"/>
                  </a:cubicBezTo>
                  <a:cubicBezTo>
                    <a:pt x="3" y="31"/>
                    <a:pt x="3" y="31"/>
                    <a:pt x="3" y="31"/>
                  </a:cubicBezTo>
                  <a:cubicBezTo>
                    <a:pt x="2" y="31"/>
                    <a:pt x="3" y="32"/>
                    <a:pt x="3" y="32"/>
                  </a:cubicBezTo>
                  <a:lnTo>
                    <a:pt x="5" y="33"/>
                  </a:lnTo>
                  <a:close/>
                  <a:moveTo>
                    <a:pt x="20" y="6"/>
                  </a:moveTo>
                  <a:cubicBezTo>
                    <a:pt x="21" y="4"/>
                    <a:pt x="22" y="4"/>
                    <a:pt x="24" y="4"/>
                  </a:cubicBezTo>
                  <a:cubicBezTo>
                    <a:pt x="31" y="7"/>
                    <a:pt x="31" y="7"/>
                    <a:pt x="31" y="7"/>
                  </a:cubicBezTo>
                  <a:cubicBezTo>
                    <a:pt x="33" y="7"/>
                    <a:pt x="33" y="8"/>
                    <a:pt x="33" y="10"/>
                  </a:cubicBezTo>
                  <a:cubicBezTo>
                    <a:pt x="33" y="10"/>
                    <a:pt x="33" y="10"/>
                    <a:pt x="33" y="10"/>
                  </a:cubicBezTo>
                  <a:cubicBezTo>
                    <a:pt x="20" y="6"/>
                    <a:pt x="20" y="6"/>
                    <a:pt x="20" y="6"/>
                  </a:cubicBezTo>
                  <a:close/>
                </a:path>
              </a:pathLst>
            </a:custGeom>
            <a:grpFill/>
            <a:ln>
              <a:noFill/>
            </a:ln>
            <a:effectLst>
              <a:innerShdw blurRad="63500" dist="50800" dir="13500000">
                <a:prstClr val="black">
                  <a:alpha val="50000"/>
                </a:prstClr>
              </a:innerShdw>
            </a:effectLst>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pPr defTabSz="913130" fontAlgn="auto">
                <a:spcBef>
                  <a:spcPts val="0"/>
                </a:spcBef>
                <a:spcAft>
                  <a:spcPts val="0"/>
                </a:spcAft>
              </a:pPr>
              <a:endParaRPr lang="zh-CN" altLang="en-US" sz="1900">
                <a:latin typeface="微软雅黑" panose="020B0503020204020204" pitchFamily="34" charset="-122"/>
                <a:ea typeface="微软雅黑" panose="020B0503020204020204" pitchFamily="34" charset="-122"/>
              </a:endParaRPr>
            </a:p>
          </p:txBody>
        </p:sp>
        <p:sp>
          <p:nvSpPr>
            <p:cNvPr id="58" name="Freeform 358"/>
            <p:cNvSpPr/>
            <p:nvPr/>
          </p:nvSpPr>
          <p:spPr bwMode="auto">
            <a:xfrm>
              <a:off x="5721351" y="3340100"/>
              <a:ext cx="760413" cy="463550"/>
            </a:xfrm>
            <a:custGeom>
              <a:avLst/>
              <a:gdLst>
                <a:gd name="T0" fmla="*/ 479 w 479"/>
                <a:gd name="T1" fmla="*/ 0 h 292"/>
                <a:gd name="T2" fmla="*/ 395 w 479"/>
                <a:gd name="T3" fmla="*/ 33 h 292"/>
                <a:gd name="T4" fmla="*/ 412 w 479"/>
                <a:gd name="T5" fmla="*/ 45 h 292"/>
                <a:gd name="T6" fmla="*/ 307 w 479"/>
                <a:gd name="T7" fmla="*/ 158 h 292"/>
                <a:gd name="T8" fmla="*/ 213 w 479"/>
                <a:gd name="T9" fmla="*/ 148 h 292"/>
                <a:gd name="T10" fmla="*/ 139 w 479"/>
                <a:gd name="T11" fmla="*/ 225 h 292"/>
                <a:gd name="T12" fmla="*/ 62 w 479"/>
                <a:gd name="T13" fmla="*/ 187 h 292"/>
                <a:gd name="T14" fmla="*/ 0 w 479"/>
                <a:gd name="T15" fmla="*/ 266 h 292"/>
                <a:gd name="T16" fmla="*/ 33 w 479"/>
                <a:gd name="T17" fmla="*/ 292 h 292"/>
                <a:gd name="T18" fmla="*/ 74 w 479"/>
                <a:gd name="T19" fmla="*/ 242 h 292"/>
                <a:gd name="T20" fmla="*/ 148 w 479"/>
                <a:gd name="T21" fmla="*/ 278 h 292"/>
                <a:gd name="T22" fmla="*/ 230 w 479"/>
                <a:gd name="T23" fmla="*/ 194 h 292"/>
                <a:gd name="T24" fmla="*/ 323 w 479"/>
                <a:gd name="T25" fmla="*/ 204 h 292"/>
                <a:gd name="T26" fmla="*/ 448 w 479"/>
                <a:gd name="T27" fmla="*/ 72 h 292"/>
                <a:gd name="T28" fmla="*/ 472 w 479"/>
                <a:gd name="T29" fmla="*/ 88 h 292"/>
                <a:gd name="T30" fmla="*/ 479 w 479"/>
                <a:gd name="T31"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9" h="292">
                  <a:moveTo>
                    <a:pt x="479" y="0"/>
                  </a:moveTo>
                  <a:lnTo>
                    <a:pt x="395" y="33"/>
                  </a:lnTo>
                  <a:lnTo>
                    <a:pt x="412" y="45"/>
                  </a:lnTo>
                  <a:lnTo>
                    <a:pt x="307" y="158"/>
                  </a:lnTo>
                  <a:lnTo>
                    <a:pt x="213" y="148"/>
                  </a:lnTo>
                  <a:lnTo>
                    <a:pt x="139" y="225"/>
                  </a:lnTo>
                  <a:lnTo>
                    <a:pt x="62" y="187"/>
                  </a:lnTo>
                  <a:lnTo>
                    <a:pt x="0" y="266"/>
                  </a:lnTo>
                  <a:lnTo>
                    <a:pt x="33" y="292"/>
                  </a:lnTo>
                  <a:lnTo>
                    <a:pt x="74" y="242"/>
                  </a:lnTo>
                  <a:lnTo>
                    <a:pt x="148" y="278"/>
                  </a:lnTo>
                  <a:lnTo>
                    <a:pt x="230" y="194"/>
                  </a:lnTo>
                  <a:lnTo>
                    <a:pt x="323" y="204"/>
                  </a:lnTo>
                  <a:lnTo>
                    <a:pt x="448" y="72"/>
                  </a:lnTo>
                  <a:lnTo>
                    <a:pt x="472" y="88"/>
                  </a:lnTo>
                  <a:lnTo>
                    <a:pt x="479" y="0"/>
                  </a:lnTo>
                  <a:close/>
                </a:path>
              </a:pathLst>
            </a:custGeom>
            <a:grpFill/>
            <a:ln>
              <a:noFill/>
            </a:ln>
            <a:effectLst>
              <a:innerShdw blurRad="63500" dist="50800" dir="13500000">
                <a:prstClr val="black">
                  <a:alpha val="50000"/>
                </a:prstClr>
              </a:innerShdw>
            </a:effectLst>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pPr defTabSz="913130" fontAlgn="auto">
                <a:spcBef>
                  <a:spcPts val="0"/>
                </a:spcBef>
                <a:spcAft>
                  <a:spcPts val="0"/>
                </a:spcAft>
              </a:pPr>
              <a:endParaRPr lang="zh-CN" altLang="en-US" sz="1900">
                <a:latin typeface="微软雅黑" panose="020B0503020204020204" pitchFamily="34" charset="-122"/>
                <a:ea typeface="微软雅黑" panose="020B0503020204020204" pitchFamily="34" charset="-122"/>
              </a:endParaRPr>
            </a:p>
          </p:txBody>
        </p:sp>
      </p:grpSp>
      <p:pic>
        <p:nvPicPr>
          <p:cNvPr id="2" name="图片 1" descr="1"/>
          <p:cNvPicPr>
            <a:picLocks noChangeAspect="1"/>
          </p:cNvPicPr>
          <p:nvPr/>
        </p:nvPicPr>
        <p:blipFill>
          <a:blip r:embed="rId6" cstate="print"/>
          <a:stretch>
            <a:fillRect/>
          </a:stretch>
        </p:blipFill>
        <p:spPr>
          <a:xfrm>
            <a:off x="104775" y="-16510"/>
            <a:ext cx="5307330" cy="943610"/>
          </a:xfrm>
          <a:prstGeom prst="rect">
            <a:avLst/>
          </a:prstGeom>
        </p:spPr>
      </p:pic>
      <p:pic>
        <p:nvPicPr>
          <p:cNvPr id="3" name="图片 2" descr="3"/>
          <p:cNvPicPr>
            <a:picLocks noChangeAspect="1"/>
          </p:cNvPicPr>
          <p:nvPr/>
        </p:nvPicPr>
        <p:blipFill>
          <a:blip r:embed="rId7" cstate="print"/>
          <a:stretch>
            <a:fillRect/>
          </a:stretch>
        </p:blipFill>
        <p:spPr>
          <a:xfrm>
            <a:off x="7917180" y="5925185"/>
            <a:ext cx="3827145" cy="509905"/>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1200" advClick="0">
        <p14:flip dir="r"/>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p:cTn id="7" dur="500" fill="hold"/>
                                        <p:tgtEl>
                                          <p:spTgt spid="100"/>
                                        </p:tgtEl>
                                        <p:attrNameLst>
                                          <p:attrName>ppt_w</p:attrName>
                                        </p:attrNameLst>
                                      </p:cBhvr>
                                      <p:tavLst>
                                        <p:tav tm="0">
                                          <p:val>
                                            <p:fltVal val="0"/>
                                          </p:val>
                                        </p:tav>
                                        <p:tav tm="100000">
                                          <p:val>
                                            <p:strVal val="#ppt_w"/>
                                          </p:val>
                                        </p:tav>
                                      </p:tavLst>
                                    </p:anim>
                                    <p:anim calcmode="lin" valueType="num">
                                      <p:cBhvr>
                                        <p:cTn id="8" dur="500" fill="hold"/>
                                        <p:tgtEl>
                                          <p:spTgt spid="100"/>
                                        </p:tgtEl>
                                        <p:attrNameLst>
                                          <p:attrName>ppt_h</p:attrName>
                                        </p:attrNameLst>
                                      </p:cBhvr>
                                      <p:tavLst>
                                        <p:tav tm="0">
                                          <p:val>
                                            <p:fltVal val="0"/>
                                          </p:val>
                                        </p:tav>
                                        <p:tav tm="100000">
                                          <p:val>
                                            <p:strVal val="#ppt_h"/>
                                          </p:val>
                                        </p:tav>
                                      </p:tavLst>
                                    </p:anim>
                                    <p:animEffect transition="in" filter="fade">
                                      <p:cBhvr>
                                        <p:cTn id="9" dur="500"/>
                                        <p:tgtEl>
                                          <p:spTgt spid="100"/>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01"/>
                                        </p:tgtEl>
                                        <p:attrNameLst>
                                          <p:attrName>style.visibility</p:attrName>
                                        </p:attrNameLst>
                                      </p:cBhvr>
                                      <p:to>
                                        <p:strVal val="visible"/>
                                      </p:to>
                                    </p:set>
                                    <p:animEffect transition="in" filter="fade">
                                      <p:cBhvr>
                                        <p:cTn id="13" dur="500"/>
                                        <p:tgtEl>
                                          <p:spTgt spid="101"/>
                                        </p:tgtEl>
                                      </p:cBhvr>
                                    </p:animEffect>
                                    <p:anim calcmode="lin" valueType="num">
                                      <p:cBhvr>
                                        <p:cTn id="14" dur="500" fill="hold"/>
                                        <p:tgtEl>
                                          <p:spTgt spid="101"/>
                                        </p:tgtEl>
                                        <p:attrNameLst>
                                          <p:attrName>ppt_x</p:attrName>
                                        </p:attrNameLst>
                                      </p:cBhvr>
                                      <p:tavLst>
                                        <p:tav tm="0">
                                          <p:val>
                                            <p:strVal val="#ppt_x"/>
                                          </p:val>
                                        </p:tav>
                                        <p:tav tm="100000">
                                          <p:val>
                                            <p:strVal val="#ppt_x"/>
                                          </p:val>
                                        </p:tav>
                                      </p:tavLst>
                                    </p:anim>
                                    <p:anim calcmode="lin" valueType="num">
                                      <p:cBhvr>
                                        <p:cTn id="15" dur="500" fill="hold"/>
                                        <p:tgtEl>
                                          <p:spTgt spid="101"/>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fade">
                                      <p:cBhvr>
                                        <p:cTn id="19" dur="500"/>
                                        <p:tgtEl>
                                          <p:spTgt spid="49"/>
                                        </p:tgtEl>
                                      </p:cBhvr>
                                    </p:animEffect>
                                  </p:childTnLst>
                                </p:cTn>
                              </p:par>
                            </p:childTnLst>
                          </p:cTn>
                        </p:par>
                        <p:par>
                          <p:cTn id="20" fill="hold">
                            <p:stCondLst>
                              <p:cond delay="1500"/>
                            </p:stCondLst>
                            <p:childTnLst>
                              <p:par>
                                <p:cTn id="21" presetID="10" presetClass="entr" presetSubtype="0" fill="hold"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fade">
                                      <p:cBhvr>
                                        <p:cTn id="23" dur="500"/>
                                        <p:tgtEl>
                                          <p:spTgt spid="54"/>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98"/>
                                        </p:tgtEl>
                                        <p:attrNameLst>
                                          <p:attrName>style.visibility</p:attrName>
                                        </p:attrNameLst>
                                      </p:cBhvr>
                                      <p:to>
                                        <p:strVal val="visible"/>
                                      </p:to>
                                    </p:set>
                                    <p:animEffect transition="in" filter="wipe(left)">
                                      <p:cBhvr>
                                        <p:cTn id="26" dur="700"/>
                                        <p:tgtEl>
                                          <p:spTgt spid="98"/>
                                        </p:tgtEl>
                                      </p:cBhvr>
                                    </p:animEffect>
                                  </p:childTnLst>
                                </p:cTn>
                              </p:par>
                            </p:childTnLst>
                          </p:cTn>
                        </p:par>
                        <p:par>
                          <p:cTn id="27" fill="hold">
                            <p:stCondLst>
                              <p:cond delay="2000"/>
                            </p:stCondLst>
                            <p:childTnLst>
                              <p:par>
                                <p:cTn id="28" presetID="47" presetClass="entr" presetSubtype="0" fill="hold" grpId="0" nodeType="afterEffect">
                                  <p:stCondLst>
                                    <p:cond delay="0"/>
                                  </p:stCondLst>
                                  <p:childTnLst>
                                    <p:set>
                                      <p:cBhvr>
                                        <p:cTn id="29" dur="1" fill="hold">
                                          <p:stCondLst>
                                            <p:cond delay="0"/>
                                          </p:stCondLst>
                                        </p:cTn>
                                        <p:tgtEl>
                                          <p:spTgt spid="104"/>
                                        </p:tgtEl>
                                        <p:attrNameLst>
                                          <p:attrName>style.visibility</p:attrName>
                                        </p:attrNameLst>
                                      </p:cBhvr>
                                      <p:to>
                                        <p:strVal val="visible"/>
                                      </p:to>
                                    </p:set>
                                    <p:animEffect transition="in" filter="fade">
                                      <p:cBhvr>
                                        <p:cTn id="30" dur="500"/>
                                        <p:tgtEl>
                                          <p:spTgt spid="104"/>
                                        </p:tgtEl>
                                      </p:cBhvr>
                                    </p:animEffect>
                                    <p:anim calcmode="lin" valueType="num">
                                      <p:cBhvr>
                                        <p:cTn id="31" dur="500" fill="hold"/>
                                        <p:tgtEl>
                                          <p:spTgt spid="104"/>
                                        </p:tgtEl>
                                        <p:attrNameLst>
                                          <p:attrName>ppt_x</p:attrName>
                                        </p:attrNameLst>
                                      </p:cBhvr>
                                      <p:tavLst>
                                        <p:tav tm="0">
                                          <p:val>
                                            <p:strVal val="#ppt_x"/>
                                          </p:val>
                                        </p:tav>
                                        <p:tav tm="100000">
                                          <p:val>
                                            <p:strVal val="#ppt_x"/>
                                          </p:val>
                                        </p:tav>
                                      </p:tavLst>
                                    </p:anim>
                                    <p:anim calcmode="lin" valueType="num">
                                      <p:cBhvr>
                                        <p:cTn id="32" dur="500" fill="hold"/>
                                        <p:tgtEl>
                                          <p:spTgt spid="104"/>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23" presetClass="entr" presetSubtype="528" fill="hold" nodeType="afterEffect">
                                  <p:stCondLst>
                                    <p:cond delay="0"/>
                                  </p:stCondLst>
                                  <p:childTnLst>
                                    <p:set>
                                      <p:cBhvr>
                                        <p:cTn id="35" dur="1" fill="hold">
                                          <p:stCondLst>
                                            <p:cond delay="0"/>
                                          </p:stCondLst>
                                        </p:cTn>
                                        <p:tgtEl>
                                          <p:spTgt spid="106"/>
                                        </p:tgtEl>
                                        <p:attrNameLst>
                                          <p:attrName>style.visibility</p:attrName>
                                        </p:attrNameLst>
                                      </p:cBhvr>
                                      <p:to>
                                        <p:strVal val="visible"/>
                                      </p:to>
                                    </p:set>
                                    <p:anim calcmode="lin" valueType="num">
                                      <p:cBhvr>
                                        <p:cTn id="36" dur="500" fill="hold"/>
                                        <p:tgtEl>
                                          <p:spTgt spid="106"/>
                                        </p:tgtEl>
                                        <p:attrNameLst>
                                          <p:attrName>ppt_w</p:attrName>
                                        </p:attrNameLst>
                                      </p:cBhvr>
                                      <p:tavLst>
                                        <p:tav tm="0">
                                          <p:val>
                                            <p:fltVal val="0"/>
                                          </p:val>
                                        </p:tav>
                                        <p:tav tm="100000">
                                          <p:val>
                                            <p:strVal val="#ppt_w"/>
                                          </p:val>
                                        </p:tav>
                                      </p:tavLst>
                                    </p:anim>
                                    <p:anim calcmode="lin" valueType="num">
                                      <p:cBhvr>
                                        <p:cTn id="37" dur="500" fill="hold"/>
                                        <p:tgtEl>
                                          <p:spTgt spid="106"/>
                                        </p:tgtEl>
                                        <p:attrNameLst>
                                          <p:attrName>ppt_h</p:attrName>
                                        </p:attrNameLst>
                                      </p:cBhvr>
                                      <p:tavLst>
                                        <p:tav tm="0">
                                          <p:val>
                                            <p:fltVal val="0"/>
                                          </p:val>
                                        </p:tav>
                                        <p:tav tm="100000">
                                          <p:val>
                                            <p:strVal val="#ppt_h"/>
                                          </p:val>
                                        </p:tav>
                                      </p:tavLst>
                                    </p:anim>
                                    <p:anim calcmode="lin" valueType="num">
                                      <p:cBhvr>
                                        <p:cTn id="38" dur="500" fill="hold"/>
                                        <p:tgtEl>
                                          <p:spTgt spid="106"/>
                                        </p:tgtEl>
                                        <p:attrNameLst>
                                          <p:attrName>ppt_x</p:attrName>
                                        </p:attrNameLst>
                                      </p:cBhvr>
                                      <p:tavLst>
                                        <p:tav tm="0">
                                          <p:val>
                                            <p:fltVal val="0.5"/>
                                          </p:val>
                                        </p:tav>
                                        <p:tav tm="100000">
                                          <p:val>
                                            <p:strVal val="#ppt_x"/>
                                          </p:val>
                                        </p:tav>
                                      </p:tavLst>
                                    </p:anim>
                                    <p:anim calcmode="lin" valueType="num">
                                      <p:cBhvr>
                                        <p:cTn id="39" dur="500" fill="hold"/>
                                        <p:tgtEl>
                                          <p:spTgt spid="106"/>
                                        </p:tgtEl>
                                        <p:attrNameLst>
                                          <p:attrName>ppt_y</p:attrName>
                                        </p:attrNameLst>
                                      </p:cBhvr>
                                      <p:tavLst>
                                        <p:tav tm="0">
                                          <p:val>
                                            <p:fltVal val="0.5"/>
                                          </p:val>
                                        </p:tav>
                                        <p:tav tm="100000">
                                          <p:val>
                                            <p:strVal val="#ppt_y"/>
                                          </p:val>
                                        </p:tav>
                                      </p:tavLst>
                                    </p:anim>
                                  </p:childTnLst>
                                </p:cTn>
                              </p:par>
                              <p:par>
                                <p:cTn id="40" presetID="23" presetClass="entr" presetSubtype="528" fill="hold" nodeType="withEffect">
                                  <p:stCondLst>
                                    <p:cond delay="300"/>
                                  </p:stCondLst>
                                  <p:childTnLst>
                                    <p:set>
                                      <p:cBhvr>
                                        <p:cTn id="41" dur="1" fill="hold">
                                          <p:stCondLst>
                                            <p:cond delay="0"/>
                                          </p:stCondLst>
                                        </p:cTn>
                                        <p:tgtEl>
                                          <p:spTgt spid="109"/>
                                        </p:tgtEl>
                                        <p:attrNameLst>
                                          <p:attrName>style.visibility</p:attrName>
                                        </p:attrNameLst>
                                      </p:cBhvr>
                                      <p:to>
                                        <p:strVal val="visible"/>
                                      </p:to>
                                    </p:set>
                                    <p:anim calcmode="lin" valueType="num">
                                      <p:cBhvr>
                                        <p:cTn id="42" dur="500" fill="hold"/>
                                        <p:tgtEl>
                                          <p:spTgt spid="109"/>
                                        </p:tgtEl>
                                        <p:attrNameLst>
                                          <p:attrName>ppt_w</p:attrName>
                                        </p:attrNameLst>
                                      </p:cBhvr>
                                      <p:tavLst>
                                        <p:tav tm="0">
                                          <p:val>
                                            <p:fltVal val="0"/>
                                          </p:val>
                                        </p:tav>
                                        <p:tav tm="100000">
                                          <p:val>
                                            <p:strVal val="#ppt_w"/>
                                          </p:val>
                                        </p:tav>
                                      </p:tavLst>
                                    </p:anim>
                                    <p:anim calcmode="lin" valueType="num">
                                      <p:cBhvr>
                                        <p:cTn id="43" dur="500" fill="hold"/>
                                        <p:tgtEl>
                                          <p:spTgt spid="109"/>
                                        </p:tgtEl>
                                        <p:attrNameLst>
                                          <p:attrName>ppt_h</p:attrName>
                                        </p:attrNameLst>
                                      </p:cBhvr>
                                      <p:tavLst>
                                        <p:tav tm="0">
                                          <p:val>
                                            <p:fltVal val="0"/>
                                          </p:val>
                                        </p:tav>
                                        <p:tav tm="100000">
                                          <p:val>
                                            <p:strVal val="#ppt_h"/>
                                          </p:val>
                                        </p:tav>
                                      </p:tavLst>
                                    </p:anim>
                                    <p:anim calcmode="lin" valueType="num">
                                      <p:cBhvr>
                                        <p:cTn id="44" dur="500" fill="hold"/>
                                        <p:tgtEl>
                                          <p:spTgt spid="109"/>
                                        </p:tgtEl>
                                        <p:attrNameLst>
                                          <p:attrName>ppt_x</p:attrName>
                                        </p:attrNameLst>
                                      </p:cBhvr>
                                      <p:tavLst>
                                        <p:tav tm="0">
                                          <p:val>
                                            <p:fltVal val="0.5"/>
                                          </p:val>
                                        </p:tav>
                                        <p:tav tm="100000">
                                          <p:val>
                                            <p:strVal val="#ppt_x"/>
                                          </p:val>
                                        </p:tav>
                                      </p:tavLst>
                                    </p:anim>
                                    <p:anim calcmode="lin" valueType="num">
                                      <p:cBhvr>
                                        <p:cTn id="45" dur="500" fill="hold"/>
                                        <p:tgtEl>
                                          <p:spTgt spid="109"/>
                                        </p:tgtEl>
                                        <p:attrNameLst>
                                          <p:attrName>ppt_y</p:attrName>
                                        </p:attrNameLst>
                                      </p:cBhvr>
                                      <p:tavLst>
                                        <p:tav tm="0">
                                          <p:val>
                                            <p:fltVal val="0.5"/>
                                          </p:val>
                                        </p:tav>
                                        <p:tav tm="100000">
                                          <p:val>
                                            <p:strVal val="#ppt_y"/>
                                          </p:val>
                                        </p:tav>
                                      </p:tavLst>
                                    </p:anim>
                                  </p:childTnLst>
                                </p:cTn>
                              </p:par>
                              <p:par>
                                <p:cTn id="46" presetID="23" presetClass="entr" presetSubtype="528" fill="hold" nodeType="withEffect">
                                  <p:stCondLst>
                                    <p:cond delay="700"/>
                                  </p:stCondLst>
                                  <p:childTnLst>
                                    <p:set>
                                      <p:cBhvr>
                                        <p:cTn id="47" dur="1" fill="hold">
                                          <p:stCondLst>
                                            <p:cond delay="0"/>
                                          </p:stCondLst>
                                        </p:cTn>
                                        <p:tgtEl>
                                          <p:spTgt spid="112"/>
                                        </p:tgtEl>
                                        <p:attrNameLst>
                                          <p:attrName>style.visibility</p:attrName>
                                        </p:attrNameLst>
                                      </p:cBhvr>
                                      <p:to>
                                        <p:strVal val="visible"/>
                                      </p:to>
                                    </p:set>
                                    <p:anim calcmode="lin" valueType="num">
                                      <p:cBhvr>
                                        <p:cTn id="48" dur="500" fill="hold"/>
                                        <p:tgtEl>
                                          <p:spTgt spid="112"/>
                                        </p:tgtEl>
                                        <p:attrNameLst>
                                          <p:attrName>ppt_w</p:attrName>
                                        </p:attrNameLst>
                                      </p:cBhvr>
                                      <p:tavLst>
                                        <p:tav tm="0">
                                          <p:val>
                                            <p:fltVal val="0"/>
                                          </p:val>
                                        </p:tav>
                                        <p:tav tm="100000">
                                          <p:val>
                                            <p:strVal val="#ppt_w"/>
                                          </p:val>
                                        </p:tav>
                                      </p:tavLst>
                                    </p:anim>
                                    <p:anim calcmode="lin" valueType="num">
                                      <p:cBhvr>
                                        <p:cTn id="49" dur="500" fill="hold"/>
                                        <p:tgtEl>
                                          <p:spTgt spid="112"/>
                                        </p:tgtEl>
                                        <p:attrNameLst>
                                          <p:attrName>ppt_h</p:attrName>
                                        </p:attrNameLst>
                                      </p:cBhvr>
                                      <p:tavLst>
                                        <p:tav tm="0">
                                          <p:val>
                                            <p:fltVal val="0"/>
                                          </p:val>
                                        </p:tav>
                                        <p:tav tm="100000">
                                          <p:val>
                                            <p:strVal val="#ppt_h"/>
                                          </p:val>
                                        </p:tav>
                                      </p:tavLst>
                                    </p:anim>
                                    <p:anim calcmode="lin" valueType="num">
                                      <p:cBhvr>
                                        <p:cTn id="50" dur="500" fill="hold"/>
                                        <p:tgtEl>
                                          <p:spTgt spid="112"/>
                                        </p:tgtEl>
                                        <p:attrNameLst>
                                          <p:attrName>ppt_x</p:attrName>
                                        </p:attrNameLst>
                                      </p:cBhvr>
                                      <p:tavLst>
                                        <p:tav tm="0">
                                          <p:val>
                                            <p:fltVal val="0.5"/>
                                          </p:val>
                                        </p:tav>
                                        <p:tav tm="100000">
                                          <p:val>
                                            <p:strVal val="#ppt_x"/>
                                          </p:val>
                                        </p:tav>
                                      </p:tavLst>
                                    </p:anim>
                                    <p:anim calcmode="lin" valueType="num">
                                      <p:cBhvr>
                                        <p:cTn id="51" dur="500" fill="hold"/>
                                        <p:tgtEl>
                                          <p:spTgt spid="112"/>
                                        </p:tgtEl>
                                        <p:attrNameLst>
                                          <p:attrName>ppt_y</p:attrName>
                                        </p:attrNameLst>
                                      </p:cBhvr>
                                      <p:tavLst>
                                        <p:tav tm="0">
                                          <p:val>
                                            <p:fltVal val="0.5"/>
                                          </p:val>
                                        </p:tav>
                                        <p:tav tm="100000">
                                          <p:val>
                                            <p:strVal val="#ppt_y"/>
                                          </p:val>
                                        </p:tav>
                                      </p:tavLst>
                                    </p:anim>
                                  </p:childTnLst>
                                </p:cTn>
                              </p:par>
                              <p:par>
                                <p:cTn id="52" presetID="23" presetClass="entr" presetSubtype="528" fill="hold" nodeType="withEffect">
                                  <p:stCondLst>
                                    <p:cond delay="300"/>
                                  </p:stCondLst>
                                  <p:childTnLst>
                                    <p:set>
                                      <p:cBhvr>
                                        <p:cTn id="53" dur="1" fill="hold">
                                          <p:stCondLst>
                                            <p:cond delay="0"/>
                                          </p:stCondLst>
                                        </p:cTn>
                                        <p:tgtEl>
                                          <p:spTgt spid="115"/>
                                        </p:tgtEl>
                                        <p:attrNameLst>
                                          <p:attrName>style.visibility</p:attrName>
                                        </p:attrNameLst>
                                      </p:cBhvr>
                                      <p:to>
                                        <p:strVal val="visible"/>
                                      </p:to>
                                    </p:set>
                                    <p:anim calcmode="lin" valueType="num">
                                      <p:cBhvr>
                                        <p:cTn id="54" dur="500" fill="hold"/>
                                        <p:tgtEl>
                                          <p:spTgt spid="115"/>
                                        </p:tgtEl>
                                        <p:attrNameLst>
                                          <p:attrName>ppt_w</p:attrName>
                                        </p:attrNameLst>
                                      </p:cBhvr>
                                      <p:tavLst>
                                        <p:tav tm="0">
                                          <p:val>
                                            <p:fltVal val="0"/>
                                          </p:val>
                                        </p:tav>
                                        <p:tav tm="100000">
                                          <p:val>
                                            <p:strVal val="#ppt_w"/>
                                          </p:val>
                                        </p:tav>
                                      </p:tavLst>
                                    </p:anim>
                                    <p:anim calcmode="lin" valueType="num">
                                      <p:cBhvr>
                                        <p:cTn id="55" dur="500" fill="hold"/>
                                        <p:tgtEl>
                                          <p:spTgt spid="115"/>
                                        </p:tgtEl>
                                        <p:attrNameLst>
                                          <p:attrName>ppt_h</p:attrName>
                                        </p:attrNameLst>
                                      </p:cBhvr>
                                      <p:tavLst>
                                        <p:tav tm="0">
                                          <p:val>
                                            <p:fltVal val="0"/>
                                          </p:val>
                                        </p:tav>
                                        <p:tav tm="100000">
                                          <p:val>
                                            <p:strVal val="#ppt_h"/>
                                          </p:val>
                                        </p:tav>
                                      </p:tavLst>
                                    </p:anim>
                                    <p:anim calcmode="lin" valueType="num">
                                      <p:cBhvr>
                                        <p:cTn id="56" dur="500" fill="hold"/>
                                        <p:tgtEl>
                                          <p:spTgt spid="115"/>
                                        </p:tgtEl>
                                        <p:attrNameLst>
                                          <p:attrName>ppt_x</p:attrName>
                                        </p:attrNameLst>
                                      </p:cBhvr>
                                      <p:tavLst>
                                        <p:tav tm="0">
                                          <p:val>
                                            <p:fltVal val="0.5"/>
                                          </p:val>
                                        </p:tav>
                                        <p:tav tm="100000">
                                          <p:val>
                                            <p:strVal val="#ppt_x"/>
                                          </p:val>
                                        </p:tav>
                                      </p:tavLst>
                                    </p:anim>
                                    <p:anim calcmode="lin" valueType="num">
                                      <p:cBhvr>
                                        <p:cTn id="57" dur="500" fill="hold"/>
                                        <p:tgtEl>
                                          <p:spTgt spid="115"/>
                                        </p:tgtEl>
                                        <p:attrNameLst>
                                          <p:attrName>ppt_y</p:attrName>
                                        </p:attrNameLst>
                                      </p:cBhvr>
                                      <p:tavLst>
                                        <p:tav tm="0">
                                          <p:val>
                                            <p:fltVal val="0.5"/>
                                          </p:val>
                                        </p:tav>
                                        <p:tav tm="100000">
                                          <p:val>
                                            <p:strVal val="#ppt_y"/>
                                          </p:val>
                                        </p:tav>
                                      </p:tavLst>
                                    </p:anim>
                                  </p:childTnLst>
                                </p:cTn>
                              </p:par>
                              <p:par>
                                <p:cTn id="58" presetID="23" presetClass="entr" presetSubtype="528" fill="hold" nodeType="withEffect">
                                  <p:stCondLst>
                                    <p:cond delay="100"/>
                                  </p:stCondLst>
                                  <p:childTnLst>
                                    <p:set>
                                      <p:cBhvr>
                                        <p:cTn id="59" dur="1" fill="hold">
                                          <p:stCondLst>
                                            <p:cond delay="0"/>
                                          </p:stCondLst>
                                        </p:cTn>
                                        <p:tgtEl>
                                          <p:spTgt spid="118"/>
                                        </p:tgtEl>
                                        <p:attrNameLst>
                                          <p:attrName>style.visibility</p:attrName>
                                        </p:attrNameLst>
                                      </p:cBhvr>
                                      <p:to>
                                        <p:strVal val="visible"/>
                                      </p:to>
                                    </p:set>
                                    <p:anim calcmode="lin" valueType="num">
                                      <p:cBhvr>
                                        <p:cTn id="60" dur="500" fill="hold"/>
                                        <p:tgtEl>
                                          <p:spTgt spid="118"/>
                                        </p:tgtEl>
                                        <p:attrNameLst>
                                          <p:attrName>ppt_w</p:attrName>
                                        </p:attrNameLst>
                                      </p:cBhvr>
                                      <p:tavLst>
                                        <p:tav tm="0">
                                          <p:val>
                                            <p:fltVal val="0"/>
                                          </p:val>
                                        </p:tav>
                                        <p:tav tm="100000">
                                          <p:val>
                                            <p:strVal val="#ppt_w"/>
                                          </p:val>
                                        </p:tav>
                                      </p:tavLst>
                                    </p:anim>
                                    <p:anim calcmode="lin" valueType="num">
                                      <p:cBhvr>
                                        <p:cTn id="61" dur="500" fill="hold"/>
                                        <p:tgtEl>
                                          <p:spTgt spid="118"/>
                                        </p:tgtEl>
                                        <p:attrNameLst>
                                          <p:attrName>ppt_h</p:attrName>
                                        </p:attrNameLst>
                                      </p:cBhvr>
                                      <p:tavLst>
                                        <p:tav tm="0">
                                          <p:val>
                                            <p:fltVal val="0"/>
                                          </p:val>
                                        </p:tav>
                                        <p:tav tm="100000">
                                          <p:val>
                                            <p:strVal val="#ppt_h"/>
                                          </p:val>
                                        </p:tav>
                                      </p:tavLst>
                                    </p:anim>
                                    <p:anim calcmode="lin" valueType="num">
                                      <p:cBhvr>
                                        <p:cTn id="62" dur="500" fill="hold"/>
                                        <p:tgtEl>
                                          <p:spTgt spid="118"/>
                                        </p:tgtEl>
                                        <p:attrNameLst>
                                          <p:attrName>ppt_x</p:attrName>
                                        </p:attrNameLst>
                                      </p:cBhvr>
                                      <p:tavLst>
                                        <p:tav tm="0">
                                          <p:val>
                                            <p:fltVal val="0.5"/>
                                          </p:val>
                                        </p:tav>
                                        <p:tav tm="100000">
                                          <p:val>
                                            <p:strVal val="#ppt_x"/>
                                          </p:val>
                                        </p:tav>
                                      </p:tavLst>
                                    </p:anim>
                                    <p:anim calcmode="lin" valueType="num">
                                      <p:cBhvr>
                                        <p:cTn id="63" dur="500" fill="hold"/>
                                        <p:tgtEl>
                                          <p:spTgt spid="118"/>
                                        </p:tgtEl>
                                        <p:attrNameLst>
                                          <p:attrName>ppt_y</p:attrName>
                                        </p:attrNameLst>
                                      </p:cBhvr>
                                      <p:tavLst>
                                        <p:tav tm="0">
                                          <p:val>
                                            <p:fltVal val="0.5"/>
                                          </p:val>
                                        </p:tav>
                                        <p:tav tm="100000">
                                          <p:val>
                                            <p:strVal val="#ppt_y"/>
                                          </p:val>
                                        </p:tav>
                                      </p:tavLst>
                                    </p:anim>
                                  </p:childTnLst>
                                </p:cTn>
                              </p:par>
                              <p:par>
                                <p:cTn id="64" presetID="23" presetClass="entr" presetSubtype="528" fill="hold" nodeType="withEffect">
                                  <p:stCondLst>
                                    <p:cond delay="600"/>
                                  </p:stCondLst>
                                  <p:childTnLst>
                                    <p:set>
                                      <p:cBhvr>
                                        <p:cTn id="65" dur="1" fill="hold">
                                          <p:stCondLst>
                                            <p:cond delay="0"/>
                                          </p:stCondLst>
                                        </p:cTn>
                                        <p:tgtEl>
                                          <p:spTgt spid="121"/>
                                        </p:tgtEl>
                                        <p:attrNameLst>
                                          <p:attrName>style.visibility</p:attrName>
                                        </p:attrNameLst>
                                      </p:cBhvr>
                                      <p:to>
                                        <p:strVal val="visible"/>
                                      </p:to>
                                    </p:set>
                                    <p:anim calcmode="lin" valueType="num">
                                      <p:cBhvr>
                                        <p:cTn id="66" dur="500" fill="hold"/>
                                        <p:tgtEl>
                                          <p:spTgt spid="121"/>
                                        </p:tgtEl>
                                        <p:attrNameLst>
                                          <p:attrName>ppt_w</p:attrName>
                                        </p:attrNameLst>
                                      </p:cBhvr>
                                      <p:tavLst>
                                        <p:tav tm="0">
                                          <p:val>
                                            <p:fltVal val="0"/>
                                          </p:val>
                                        </p:tav>
                                        <p:tav tm="100000">
                                          <p:val>
                                            <p:strVal val="#ppt_w"/>
                                          </p:val>
                                        </p:tav>
                                      </p:tavLst>
                                    </p:anim>
                                    <p:anim calcmode="lin" valueType="num">
                                      <p:cBhvr>
                                        <p:cTn id="67" dur="500" fill="hold"/>
                                        <p:tgtEl>
                                          <p:spTgt spid="121"/>
                                        </p:tgtEl>
                                        <p:attrNameLst>
                                          <p:attrName>ppt_h</p:attrName>
                                        </p:attrNameLst>
                                      </p:cBhvr>
                                      <p:tavLst>
                                        <p:tav tm="0">
                                          <p:val>
                                            <p:fltVal val="0"/>
                                          </p:val>
                                        </p:tav>
                                        <p:tav tm="100000">
                                          <p:val>
                                            <p:strVal val="#ppt_h"/>
                                          </p:val>
                                        </p:tav>
                                      </p:tavLst>
                                    </p:anim>
                                    <p:anim calcmode="lin" valueType="num">
                                      <p:cBhvr>
                                        <p:cTn id="68" dur="500" fill="hold"/>
                                        <p:tgtEl>
                                          <p:spTgt spid="121"/>
                                        </p:tgtEl>
                                        <p:attrNameLst>
                                          <p:attrName>ppt_x</p:attrName>
                                        </p:attrNameLst>
                                      </p:cBhvr>
                                      <p:tavLst>
                                        <p:tav tm="0">
                                          <p:val>
                                            <p:fltVal val="0.5"/>
                                          </p:val>
                                        </p:tav>
                                        <p:tav tm="100000">
                                          <p:val>
                                            <p:strVal val="#ppt_x"/>
                                          </p:val>
                                        </p:tav>
                                      </p:tavLst>
                                    </p:anim>
                                    <p:anim calcmode="lin" valueType="num">
                                      <p:cBhvr>
                                        <p:cTn id="69" dur="500" fill="hold"/>
                                        <p:tgtEl>
                                          <p:spTgt spid="121"/>
                                        </p:tgtEl>
                                        <p:attrNameLst>
                                          <p:attrName>ppt_y</p:attrName>
                                        </p:attrNameLst>
                                      </p:cBhvr>
                                      <p:tavLst>
                                        <p:tav tm="0">
                                          <p:val>
                                            <p:fltVal val="0.5"/>
                                          </p:val>
                                        </p:tav>
                                        <p:tav tm="100000">
                                          <p:val>
                                            <p:strVal val="#ppt_y"/>
                                          </p:val>
                                        </p:tav>
                                      </p:tavLst>
                                    </p:anim>
                                  </p:childTnLst>
                                </p:cTn>
                              </p:par>
                              <p:par>
                                <p:cTn id="70" presetID="23" presetClass="entr" presetSubtype="528" fill="hold" nodeType="withEffect">
                                  <p:stCondLst>
                                    <p:cond delay="300"/>
                                  </p:stCondLst>
                                  <p:childTnLst>
                                    <p:set>
                                      <p:cBhvr>
                                        <p:cTn id="71" dur="1" fill="hold">
                                          <p:stCondLst>
                                            <p:cond delay="0"/>
                                          </p:stCondLst>
                                        </p:cTn>
                                        <p:tgtEl>
                                          <p:spTgt spid="124"/>
                                        </p:tgtEl>
                                        <p:attrNameLst>
                                          <p:attrName>style.visibility</p:attrName>
                                        </p:attrNameLst>
                                      </p:cBhvr>
                                      <p:to>
                                        <p:strVal val="visible"/>
                                      </p:to>
                                    </p:set>
                                    <p:anim calcmode="lin" valueType="num">
                                      <p:cBhvr>
                                        <p:cTn id="72" dur="500" fill="hold"/>
                                        <p:tgtEl>
                                          <p:spTgt spid="124"/>
                                        </p:tgtEl>
                                        <p:attrNameLst>
                                          <p:attrName>ppt_w</p:attrName>
                                        </p:attrNameLst>
                                      </p:cBhvr>
                                      <p:tavLst>
                                        <p:tav tm="0">
                                          <p:val>
                                            <p:fltVal val="0"/>
                                          </p:val>
                                        </p:tav>
                                        <p:tav tm="100000">
                                          <p:val>
                                            <p:strVal val="#ppt_w"/>
                                          </p:val>
                                        </p:tav>
                                      </p:tavLst>
                                    </p:anim>
                                    <p:anim calcmode="lin" valueType="num">
                                      <p:cBhvr>
                                        <p:cTn id="73" dur="500" fill="hold"/>
                                        <p:tgtEl>
                                          <p:spTgt spid="124"/>
                                        </p:tgtEl>
                                        <p:attrNameLst>
                                          <p:attrName>ppt_h</p:attrName>
                                        </p:attrNameLst>
                                      </p:cBhvr>
                                      <p:tavLst>
                                        <p:tav tm="0">
                                          <p:val>
                                            <p:fltVal val="0"/>
                                          </p:val>
                                        </p:tav>
                                        <p:tav tm="100000">
                                          <p:val>
                                            <p:strVal val="#ppt_h"/>
                                          </p:val>
                                        </p:tav>
                                      </p:tavLst>
                                    </p:anim>
                                    <p:anim calcmode="lin" valueType="num">
                                      <p:cBhvr>
                                        <p:cTn id="74" dur="500" fill="hold"/>
                                        <p:tgtEl>
                                          <p:spTgt spid="124"/>
                                        </p:tgtEl>
                                        <p:attrNameLst>
                                          <p:attrName>ppt_x</p:attrName>
                                        </p:attrNameLst>
                                      </p:cBhvr>
                                      <p:tavLst>
                                        <p:tav tm="0">
                                          <p:val>
                                            <p:fltVal val="0.5"/>
                                          </p:val>
                                        </p:tav>
                                        <p:tav tm="100000">
                                          <p:val>
                                            <p:strVal val="#ppt_x"/>
                                          </p:val>
                                        </p:tav>
                                      </p:tavLst>
                                    </p:anim>
                                    <p:anim calcmode="lin" valueType="num">
                                      <p:cBhvr>
                                        <p:cTn id="75" dur="500" fill="hold"/>
                                        <p:tgtEl>
                                          <p:spTgt spid="124"/>
                                        </p:tgtEl>
                                        <p:attrNameLst>
                                          <p:attrName>ppt_y</p:attrName>
                                        </p:attrNameLst>
                                      </p:cBhvr>
                                      <p:tavLst>
                                        <p:tav tm="0">
                                          <p:val>
                                            <p:fltVal val="0.5"/>
                                          </p:val>
                                        </p:tav>
                                        <p:tav tm="100000">
                                          <p:val>
                                            <p:strVal val="#ppt_y"/>
                                          </p:val>
                                        </p:tav>
                                      </p:tavLst>
                                    </p:anim>
                                  </p:childTnLst>
                                </p:cTn>
                              </p:par>
                              <p:par>
                                <p:cTn id="76" presetID="23" presetClass="entr" presetSubtype="528" fill="hold" nodeType="withEffect">
                                  <p:stCondLst>
                                    <p:cond delay="300"/>
                                  </p:stCondLst>
                                  <p:childTnLst>
                                    <p:set>
                                      <p:cBhvr>
                                        <p:cTn id="77" dur="1" fill="hold">
                                          <p:stCondLst>
                                            <p:cond delay="0"/>
                                          </p:stCondLst>
                                        </p:cTn>
                                        <p:tgtEl>
                                          <p:spTgt spid="127"/>
                                        </p:tgtEl>
                                        <p:attrNameLst>
                                          <p:attrName>style.visibility</p:attrName>
                                        </p:attrNameLst>
                                      </p:cBhvr>
                                      <p:to>
                                        <p:strVal val="visible"/>
                                      </p:to>
                                    </p:set>
                                    <p:anim calcmode="lin" valueType="num">
                                      <p:cBhvr>
                                        <p:cTn id="78" dur="500" fill="hold"/>
                                        <p:tgtEl>
                                          <p:spTgt spid="127"/>
                                        </p:tgtEl>
                                        <p:attrNameLst>
                                          <p:attrName>ppt_w</p:attrName>
                                        </p:attrNameLst>
                                      </p:cBhvr>
                                      <p:tavLst>
                                        <p:tav tm="0">
                                          <p:val>
                                            <p:fltVal val="0"/>
                                          </p:val>
                                        </p:tav>
                                        <p:tav tm="100000">
                                          <p:val>
                                            <p:strVal val="#ppt_w"/>
                                          </p:val>
                                        </p:tav>
                                      </p:tavLst>
                                    </p:anim>
                                    <p:anim calcmode="lin" valueType="num">
                                      <p:cBhvr>
                                        <p:cTn id="79" dur="500" fill="hold"/>
                                        <p:tgtEl>
                                          <p:spTgt spid="127"/>
                                        </p:tgtEl>
                                        <p:attrNameLst>
                                          <p:attrName>ppt_h</p:attrName>
                                        </p:attrNameLst>
                                      </p:cBhvr>
                                      <p:tavLst>
                                        <p:tav tm="0">
                                          <p:val>
                                            <p:fltVal val="0"/>
                                          </p:val>
                                        </p:tav>
                                        <p:tav tm="100000">
                                          <p:val>
                                            <p:strVal val="#ppt_h"/>
                                          </p:val>
                                        </p:tav>
                                      </p:tavLst>
                                    </p:anim>
                                    <p:anim calcmode="lin" valueType="num">
                                      <p:cBhvr>
                                        <p:cTn id="80" dur="500" fill="hold"/>
                                        <p:tgtEl>
                                          <p:spTgt spid="127"/>
                                        </p:tgtEl>
                                        <p:attrNameLst>
                                          <p:attrName>ppt_x</p:attrName>
                                        </p:attrNameLst>
                                      </p:cBhvr>
                                      <p:tavLst>
                                        <p:tav tm="0">
                                          <p:val>
                                            <p:fltVal val="0.5"/>
                                          </p:val>
                                        </p:tav>
                                        <p:tav tm="100000">
                                          <p:val>
                                            <p:strVal val="#ppt_x"/>
                                          </p:val>
                                        </p:tav>
                                      </p:tavLst>
                                    </p:anim>
                                    <p:anim calcmode="lin" valueType="num">
                                      <p:cBhvr>
                                        <p:cTn id="81" dur="500" fill="hold"/>
                                        <p:tgtEl>
                                          <p:spTgt spid="127"/>
                                        </p:tgtEl>
                                        <p:attrNameLst>
                                          <p:attrName>ppt_y</p:attrName>
                                        </p:attrNameLst>
                                      </p:cBhvr>
                                      <p:tavLst>
                                        <p:tav tm="0">
                                          <p:val>
                                            <p:fltVal val="0.5"/>
                                          </p:val>
                                        </p:tav>
                                        <p:tav tm="100000">
                                          <p:val>
                                            <p:strVal val="#ppt_y"/>
                                          </p:val>
                                        </p:tav>
                                      </p:tavLst>
                                    </p:anim>
                                  </p:childTnLst>
                                </p:cTn>
                              </p:par>
                              <p:par>
                                <p:cTn id="82" presetID="23" presetClass="entr" presetSubtype="528" fill="hold" nodeType="withEffect">
                                  <p:stCondLst>
                                    <p:cond delay="600"/>
                                  </p:stCondLst>
                                  <p:childTnLst>
                                    <p:set>
                                      <p:cBhvr>
                                        <p:cTn id="83" dur="1" fill="hold">
                                          <p:stCondLst>
                                            <p:cond delay="0"/>
                                          </p:stCondLst>
                                        </p:cTn>
                                        <p:tgtEl>
                                          <p:spTgt spid="130"/>
                                        </p:tgtEl>
                                        <p:attrNameLst>
                                          <p:attrName>style.visibility</p:attrName>
                                        </p:attrNameLst>
                                      </p:cBhvr>
                                      <p:to>
                                        <p:strVal val="visible"/>
                                      </p:to>
                                    </p:set>
                                    <p:anim calcmode="lin" valueType="num">
                                      <p:cBhvr>
                                        <p:cTn id="84" dur="500" fill="hold"/>
                                        <p:tgtEl>
                                          <p:spTgt spid="130"/>
                                        </p:tgtEl>
                                        <p:attrNameLst>
                                          <p:attrName>ppt_w</p:attrName>
                                        </p:attrNameLst>
                                      </p:cBhvr>
                                      <p:tavLst>
                                        <p:tav tm="0">
                                          <p:val>
                                            <p:fltVal val="0"/>
                                          </p:val>
                                        </p:tav>
                                        <p:tav tm="100000">
                                          <p:val>
                                            <p:strVal val="#ppt_w"/>
                                          </p:val>
                                        </p:tav>
                                      </p:tavLst>
                                    </p:anim>
                                    <p:anim calcmode="lin" valueType="num">
                                      <p:cBhvr>
                                        <p:cTn id="85" dur="500" fill="hold"/>
                                        <p:tgtEl>
                                          <p:spTgt spid="130"/>
                                        </p:tgtEl>
                                        <p:attrNameLst>
                                          <p:attrName>ppt_h</p:attrName>
                                        </p:attrNameLst>
                                      </p:cBhvr>
                                      <p:tavLst>
                                        <p:tav tm="0">
                                          <p:val>
                                            <p:fltVal val="0"/>
                                          </p:val>
                                        </p:tav>
                                        <p:tav tm="100000">
                                          <p:val>
                                            <p:strVal val="#ppt_h"/>
                                          </p:val>
                                        </p:tav>
                                      </p:tavLst>
                                    </p:anim>
                                    <p:anim calcmode="lin" valueType="num">
                                      <p:cBhvr>
                                        <p:cTn id="86" dur="500" fill="hold"/>
                                        <p:tgtEl>
                                          <p:spTgt spid="130"/>
                                        </p:tgtEl>
                                        <p:attrNameLst>
                                          <p:attrName>ppt_x</p:attrName>
                                        </p:attrNameLst>
                                      </p:cBhvr>
                                      <p:tavLst>
                                        <p:tav tm="0">
                                          <p:val>
                                            <p:fltVal val="0.5"/>
                                          </p:val>
                                        </p:tav>
                                        <p:tav tm="100000">
                                          <p:val>
                                            <p:strVal val="#ppt_x"/>
                                          </p:val>
                                        </p:tav>
                                      </p:tavLst>
                                    </p:anim>
                                    <p:anim calcmode="lin" valueType="num">
                                      <p:cBhvr>
                                        <p:cTn id="87" dur="500" fill="hold"/>
                                        <p:tgtEl>
                                          <p:spTgt spid="130"/>
                                        </p:tgtEl>
                                        <p:attrNameLst>
                                          <p:attrName>ppt_y</p:attrName>
                                        </p:attrNameLst>
                                      </p:cBhvr>
                                      <p:tavLst>
                                        <p:tav tm="0">
                                          <p:val>
                                            <p:fltVal val="0.5"/>
                                          </p:val>
                                        </p:tav>
                                        <p:tav tm="100000">
                                          <p:val>
                                            <p:strVal val="#ppt_y"/>
                                          </p:val>
                                        </p:tav>
                                      </p:tavLst>
                                    </p:anim>
                                  </p:childTnLst>
                                </p:cTn>
                              </p:par>
                              <p:par>
                                <p:cTn id="88" presetID="23" presetClass="entr" presetSubtype="528" fill="hold" nodeType="withEffect">
                                  <p:stCondLst>
                                    <p:cond delay="600"/>
                                  </p:stCondLst>
                                  <p:childTnLst>
                                    <p:set>
                                      <p:cBhvr>
                                        <p:cTn id="89" dur="1" fill="hold">
                                          <p:stCondLst>
                                            <p:cond delay="0"/>
                                          </p:stCondLst>
                                        </p:cTn>
                                        <p:tgtEl>
                                          <p:spTgt spid="133"/>
                                        </p:tgtEl>
                                        <p:attrNameLst>
                                          <p:attrName>style.visibility</p:attrName>
                                        </p:attrNameLst>
                                      </p:cBhvr>
                                      <p:to>
                                        <p:strVal val="visible"/>
                                      </p:to>
                                    </p:set>
                                    <p:anim calcmode="lin" valueType="num">
                                      <p:cBhvr>
                                        <p:cTn id="90" dur="500" fill="hold"/>
                                        <p:tgtEl>
                                          <p:spTgt spid="133"/>
                                        </p:tgtEl>
                                        <p:attrNameLst>
                                          <p:attrName>ppt_w</p:attrName>
                                        </p:attrNameLst>
                                      </p:cBhvr>
                                      <p:tavLst>
                                        <p:tav tm="0">
                                          <p:val>
                                            <p:fltVal val="0"/>
                                          </p:val>
                                        </p:tav>
                                        <p:tav tm="100000">
                                          <p:val>
                                            <p:strVal val="#ppt_w"/>
                                          </p:val>
                                        </p:tav>
                                      </p:tavLst>
                                    </p:anim>
                                    <p:anim calcmode="lin" valueType="num">
                                      <p:cBhvr>
                                        <p:cTn id="91" dur="500" fill="hold"/>
                                        <p:tgtEl>
                                          <p:spTgt spid="133"/>
                                        </p:tgtEl>
                                        <p:attrNameLst>
                                          <p:attrName>ppt_h</p:attrName>
                                        </p:attrNameLst>
                                      </p:cBhvr>
                                      <p:tavLst>
                                        <p:tav tm="0">
                                          <p:val>
                                            <p:fltVal val="0"/>
                                          </p:val>
                                        </p:tav>
                                        <p:tav tm="100000">
                                          <p:val>
                                            <p:strVal val="#ppt_h"/>
                                          </p:val>
                                        </p:tav>
                                      </p:tavLst>
                                    </p:anim>
                                    <p:anim calcmode="lin" valueType="num">
                                      <p:cBhvr>
                                        <p:cTn id="92" dur="500" fill="hold"/>
                                        <p:tgtEl>
                                          <p:spTgt spid="133"/>
                                        </p:tgtEl>
                                        <p:attrNameLst>
                                          <p:attrName>ppt_x</p:attrName>
                                        </p:attrNameLst>
                                      </p:cBhvr>
                                      <p:tavLst>
                                        <p:tav tm="0">
                                          <p:val>
                                            <p:fltVal val="0.5"/>
                                          </p:val>
                                        </p:tav>
                                        <p:tav tm="100000">
                                          <p:val>
                                            <p:strVal val="#ppt_x"/>
                                          </p:val>
                                        </p:tav>
                                      </p:tavLst>
                                    </p:anim>
                                    <p:anim calcmode="lin" valueType="num">
                                      <p:cBhvr>
                                        <p:cTn id="93" dur="500" fill="hold"/>
                                        <p:tgtEl>
                                          <p:spTgt spid="133"/>
                                        </p:tgtEl>
                                        <p:attrNameLst>
                                          <p:attrName>ppt_y</p:attrName>
                                        </p:attrNameLst>
                                      </p:cBhvr>
                                      <p:tavLst>
                                        <p:tav tm="0">
                                          <p:val>
                                            <p:fltVal val="0.5"/>
                                          </p:val>
                                        </p:tav>
                                        <p:tav tm="100000">
                                          <p:val>
                                            <p:strVal val="#ppt_y"/>
                                          </p:val>
                                        </p:tav>
                                      </p:tavLst>
                                    </p:anim>
                                  </p:childTnLst>
                                </p:cTn>
                              </p:par>
                              <p:par>
                                <p:cTn id="94" presetID="23" presetClass="entr" presetSubtype="528" fill="hold" nodeType="withEffect">
                                  <p:stCondLst>
                                    <p:cond delay="300"/>
                                  </p:stCondLst>
                                  <p:childTnLst>
                                    <p:set>
                                      <p:cBhvr>
                                        <p:cTn id="95" dur="1" fill="hold">
                                          <p:stCondLst>
                                            <p:cond delay="0"/>
                                          </p:stCondLst>
                                        </p:cTn>
                                        <p:tgtEl>
                                          <p:spTgt spid="136"/>
                                        </p:tgtEl>
                                        <p:attrNameLst>
                                          <p:attrName>style.visibility</p:attrName>
                                        </p:attrNameLst>
                                      </p:cBhvr>
                                      <p:to>
                                        <p:strVal val="visible"/>
                                      </p:to>
                                    </p:set>
                                    <p:anim calcmode="lin" valueType="num">
                                      <p:cBhvr>
                                        <p:cTn id="96" dur="500" fill="hold"/>
                                        <p:tgtEl>
                                          <p:spTgt spid="136"/>
                                        </p:tgtEl>
                                        <p:attrNameLst>
                                          <p:attrName>ppt_w</p:attrName>
                                        </p:attrNameLst>
                                      </p:cBhvr>
                                      <p:tavLst>
                                        <p:tav tm="0">
                                          <p:val>
                                            <p:fltVal val="0"/>
                                          </p:val>
                                        </p:tav>
                                        <p:tav tm="100000">
                                          <p:val>
                                            <p:strVal val="#ppt_w"/>
                                          </p:val>
                                        </p:tav>
                                      </p:tavLst>
                                    </p:anim>
                                    <p:anim calcmode="lin" valueType="num">
                                      <p:cBhvr>
                                        <p:cTn id="97" dur="500" fill="hold"/>
                                        <p:tgtEl>
                                          <p:spTgt spid="136"/>
                                        </p:tgtEl>
                                        <p:attrNameLst>
                                          <p:attrName>ppt_h</p:attrName>
                                        </p:attrNameLst>
                                      </p:cBhvr>
                                      <p:tavLst>
                                        <p:tav tm="0">
                                          <p:val>
                                            <p:fltVal val="0"/>
                                          </p:val>
                                        </p:tav>
                                        <p:tav tm="100000">
                                          <p:val>
                                            <p:strVal val="#ppt_h"/>
                                          </p:val>
                                        </p:tav>
                                      </p:tavLst>
                                    </p:anim>
                                    <p:anim calcmode="lin" valueType="num">
                                      <p:cBhvr>
                                        <p:cTn id="98" dur="500" fill="hold"/>
                                        <p:tgtEl>
                                          <p:spTgt spid="136"/>
                                        </p:tgtEl>
                                        <p:attrNameLst>
                                          <p:attrName>ppt_x</p:attrName>
                                        </p:attrNameLst>
                                      </p:cBhvr>
                                      <p:tavLst>
                                        <p:tav tm="0">
                                          <p:val>
                                            <p:fltVal val="0.5"/>
                                          </p:val>
                                        </p:tav>
                                        <p:tav tm="100000">
                                          <p:val>
                                            <p:strVal val="#ppt_x"/>
                                          </p:val>
                                        </p:tav>
                                      </p:tavLst>
                                    </p:anim>
                                    <p:anim calcmode="lin" valueType="num">
                                      <p:cBhvr>
                                        <p:cTn id="99" dur="500" fill="hold"/>
                                        <p:tgtEl>
                                          <p:spTgt spid="136"/>
                                        </p:tgtEl>
                                        <p:attrNameLst>
                                          <p:attrName>ppt_y</p:attrName>
                                        </p:attrNameLst>
                                      </p:cBhvr>
                                      <p:tavLst>
                                        <p:tav tm="0">
                                          <p:val>
                                            <p:fltVal val="0.5"/>
                                          </p:val>
                                        </p:tav>
                                        <p:tav tm="100000">
                                          <p:val>
                                            <p:strVal val="#ppt_y"/>
                                          </p:val>
                                        </p:tav>
                                      </p:tavLst>
                                    </p:anim>
                                  </p:childTnLst>
                                </p:cTn>
                              </p:par>
                              <p:par>
                                <p:cTn id="100" presetID="23" presetClass="entr" presetSubtype="528" fill="hold" nodeType="withEffect">
                                  <p:stCondLst>
                                    <p:cond delay="600"/>
                                  </p:stCondLst>
                                  <p:childTnLst>
                                    <p:set>
                                      <p:cBhvr>
                                        <p:cTn id="101" dur="1" fill="hold">
                                          <p:stCondLst>
                                            <p:cond delay="0"/>
                                          </p:stCondLst>
                                        </p:cTn>
                                        <p:tgtEl>
                                          <p:spTgt spid="139"/>
                                        </p:tgtEl>
                                        <p:attrNameLst>
                                          <p:attrName>style.visibility</p:attrName>
                                        </p:attrNameLst>
                                      </p:cBhvr>
                                      <p:to>
                                        <p:strVal val="visible"/>
                                      </p:to>
                                    </p:set>
                                    <p:anim calcmode="lin" valueType="num">
                                      <p:cBhvr>
                                        <p:cTn id="102" dur="500" fill="hold"/>
                                        <p:tgtEl>
                                          <p:spTgt spid="139"/>
                                        </p:tgtEl>
                                        <p:attrNameLst>
                                          <p:attrName>ppt_w</p:attrName>
                                        </p:attrNameLst>
                                      </p:cBhvr>
                                      <p:tavLst>
                                        <p:tav tm="0">
                                          <p:val>
                                            <p:fltVal val="0"/>
                                          </p:val>
                                        </p:tav>
                                        <p:tav tm="100000">
                                          <p:val>
                                            <p:strVal val="#ppt_w"/>
                                          </p:val>
                                        </p:tav>
                                      </p:tavLst>
                                    </p:anim>
                                    <p:anim calcmode="lin" valueType="num">
                                      <p:cBhvr>
                                        <p:cTn id="103" dur="500" fill="hold"/>
                                        <p:tgtEl>
                                          <p:spTgt spid="139"/>
                                        </p:tgtEl>
                                        <p:attrNameLst>
                                          <p:attrName>ppt_h</p:attrName>
                                        </p:attrNameLst>
                                      </p:cBhvr>
                                      <p:tavLst>
                                        <p:tav tm="0">
                                          <p:val>
                                            <p:fltVal val="0"/>
                                          </p:val>
                                        </p:tav>
                                        <p:tav tm="100000">
                                          <p:val>
                                            <p:strVal val="#ppt_h"/>
                                          </p:val>
                                        </p:tav>
                                      </p:tavLst>
                                    </p:anim>
                                    <p:anim calcmode="lin" valueType="num">
                                      <p:cBhvr>
                                        <p:cTn id="104" dur="500" fill="hold"/>
                                        <p:tgtEl>
                                          <p:spTgt spid="139"/>
                                        </p:tgtEl>
                                        <p:attrNameLst>
                                          <p:attrName>ppt_x</p:attrName>
                                        </p:attrNameLst>
                                      </p:cBhvr>
                                      <p:tavLst>
                                        <p:tav tm="0">
                                          <p:val>
                                            <p:fltVal val="0.5"/>
                                          </p:val>
                                        </p:tav>
                                        <p:tav tm="100000">
                                          <p:val>
                                            <p:strVal val="#ppt_x"/>
                                          </p:val>
                                        </p:tav>
                                      </p:tavLst>
                                    </p:anim>
                                    <p:anim calcmode="lin" valueType="num">
                                      <p:cBhvr>
                                        <p:cTn id="105" dur="500" fill="hold"/>
                                        <p:tgtEl>
                                          <p:spTgt spid="139"/>
                                        </p:tgtEl>
                                        <p:attrNameLst>
                                          <p:attrName>ppt_y</p:attrName>
                                        </p:attrNameLst>
                                      </p:cBhvr>
                                      <p:tavLst>
                                        <p:tav tm="0">
                                          <p:val>
                                            <p:fltVal val="0.5"/>
                                          </p:val>
                                        </p:tav>
                                        <p:tav tm="100000">
                                          <p:val>
                                            <p:strVal val="#ppt_y"/>
                                          </p:val>
                                        </p:tav>
                                      </p:tavLst>
                                    </p:anim>
                                  </p:childTnLst>
                                </p:cTn>
                              </p:par>
                              <p:par>
                                <p:cTn id="106" presetID="23" presetClass="entr" presetSubtype="528" fill="hold" nodeType="withEffect">
                                  <p:stCondLst>
                                    <p:cond delay="600"/>
                                  </p:stCondLst>
                                  <p:childTnLst>
                                    <p:set>
                                      <p:cBhvr>
                                        <p:cTn id="107" dur="1" fill="hold">
                                          <p:stCondLst>
                                            <p:cond delay="0"/>
                                          </p:stCondLst>
                                        </p:cTn>
                                        <p:tgtEl>
                                          <p:spTgt spid="142"/>
                                        </p:tgtEl>
                                        <p:attrNameLst>
                                          <p:attrName>style.visibility</p:attrName>
                                        </p:attrNameLst>
                                      </p:cBhvr>
                                      <p:to>
                                        <p:strVal val="visible"/>
                                      </p:to>
                                    </p:set>
                                    <p:anim calcmode="lin" valueType="num">
                                      <p:cBhvr>
                                        <p:cTn id="108" dur="500" fill="hold"/>
                                        <p:tgtEl>
                                          <p:spTgt spid="142"/>
                                        </p:tgtEl>
                                        <p:attrNameLst>
                                          <p:attrName>ppt_w</p:attrName>
                                        </p:attrNameLst>
                                      </p:cBhvr>
                                      <p:tavLst>
                                        <p:tav tm="0">
                                          <p:val>
                                            <p:fltVal val="0"/>
                                          </p:val>
                                        </p:tav>
                                        <p:tav tm="100000">
                                          <p:val>
                                            <p:strVal val="#ppt_w"/>
                                          </p:val>
                                        </p:tav>
                                      </p:tavLst>
                                    </p:anim>
                                    <p:anim calcmode="lin" valueType="num">
                                      <p:cBhvr>
                                        <p:cTn id="109" dur="500" fill="hold"/>
                                        <p:tgtEl>
                                          <p:spTgt spid="142"/>
                                        </p:tgtEl>
                                        <p:attrNameLst>
                                          <p:attrName>ppt_h</p:attrName>
                                        </p:attrNameLst>
                                      </p:cBhvr>
                                      <p:tavLst>
                                        <p:tav tm="0">
                                          <p:val>
                                            <p:fltVal val="0"/>
                                          </p:val>
                                        </p:tav>
                                        <p:tav tm="100000">
                                          <p:val>
                                            <p:strVal val="#ppt_h"/>
                                          </p:val>
                                        </p:tav>
                                      </p:tavLst>
                                    </p:anim>
                                    <p:anim calcmode="lin" valueType="num">
                                      <p:cBhvr>
                                        <p:cTn id="110" dur="500" fill="hold"/>
                                        <p:tgtEl>
                                          <p:spTgt spid="142"/>
                                        </p:tgtEl>
                                        <p:attrNameLst>
                                          <p:attrName>ppt_x</p:attrName>
                                        </p:attrNameLst>
                                      </p:cBhvr>
                                      <p:tavLst>
                                        <p:tav tm="0">
                                          <p:val>
                                            <p:fltVal val="0.5"/>
                                          </p:val>
                                        </p:tav>
                                        <p:tav tm="100000">
                                          <p:val>
                                            <p:strVal val="#ppt_x"/>
                                          </p:val>
                                        </p:tav>
                                      </p:tavLst>
                                    </p:anim>
                                    <p:anim calcmode="lin" valueType="num">
                                      <p:cBhvr>
                                        <p:cTn id="111" dur="500" fill="hold"/>
                                        <p:tgtEl>
                                          <p:spTgt spid="142"/>
                                        </p:tgtEl>
                                        <p:attrNameLst>
                                          <p:attrName>ppt_y</p:attrName>
                                        </p:attrNameLst>
                                      </p:cBhvr>
                                      <p:tavLst>
                                        <p:tav tm="0">
                                          <p:val>
                                            <p:fltVal val="0.5"/>
                                          </p:val>
                                        </p:tav>
                                        <p:tav tm="100000">
                                          <p:val>
                                            <p:strVal val="#ppt_y"/>
                                          </p:val>
                                        </p:tav>
                                      </p:tavLst>
                                    </p:anim>
                                  </p:childTnLst>
                                </p:cTn>
                              </p:par>
                              <p:par>
                                <p:cTn id="112" presetID="26" presetClass="emph" presetSubtype="0" repeatCount="3000" fill="hold" nodeType="withEffect">
                                  <p:stCondLst>
                                    <p:cond delay="600"/>
                                  </p:stCondLst>
                                  <p:childTnLst>
                                    <p:animEffect transition="out" filter="fade">
                                      <p:cBhvr>
                                        <p:cTn id="113" dur="500" tmFilter="0, 0; .2, .5; .8, .5; 1, 0"/>
                                        <p:tgtEl>
                                          <p:spTgt spid="106"/>
                                        </p:tgtEl>
                                      </p:cBhvr>
                                    </p:animEffect>
                                    <p:animScale>
                                      <p:cBhvr>
                                        <p:cTn id="114" dur="250" autoRev="1" fill="hold"/>
                                        <p:tgtEl>
                                          <p:spTgt spid="106"/>
                                        </p:tgtEl>
                                      </p:cBhvr>
                                      <p:by x="105000" y="105000"/>
                                    </p:animScale>
                                  </p:childTnLst>
                                </p:cTn>
                              </p:par>
                              <p:par>
                                <p:cTn id="115" presetID="26" presetClass="emph" presetSubtype="0" repeatCount="3000" fill="hold" nodeType="withEffect">
                                  <p:stCondLst>
                                    <p:cond delay="710"/>
                                  </p:stCondLst>
                                  <p:childTnLst>
                                    <p:animEffect transition="out" filter="fade">
                                      <p:cBhvr>
                                        <p:cTn id="116" dur="500" tmFilter="0, 0; .2, .5; .8, .5; 1, 0"/>
                                        <p:tgtEl>
                                          <p:spTgt spid="127"/>
                                        </p:tgtEl>
                                      </p:cBhvr>
                                    </p:animEffect>
                                    <p:animScale>
                                      <p:cBhvr>
                                        <p:cTn id="117" dur="250" autoRev="1" fill="hold"/>
                                        <p:tgtEl>
                                          <p:spTgt spid="127"/>
                                        </p:tgtEl>
                                      </p:cBhvr>
                                      <p:by x="105000" y="105000"/>
                                    </p:animScale>
                                  </p:childTnLst>
                                </p:cTn>
                              </p:par>
                              <p:par>
                                <p:cTn id="118" presetID="26" presetClass="emph" presetSubtype="0" repeatCount="3000" fill="hold" nodeType="withEffect">
                                  <p:stCondLst>
                                    <p:cond delay="410"/>
                                  </p:stCondLst>
                                  <p:childTnLst>
                                    <p:animEffect transition="out" filter="fade">
                                      <p:cBhvr>
                                        <p:cTn id="119" dur="500" tmFilter="0, 0; .2, .5; .8, .5; 1, 0"/>
                                        <p:tgtEl>
                                          <p:spTgt spid="133"/>
                                        </p:tgtEl>
                                      </p:cBhvr>
                                    </p:animEffect>
                                    <p:animScale>
                                      <p:cBhvr>
                                        <p:cTn id="120" dur="250" autoRev="1" fill="hold"/>
                                        <p:tgtEl>
                                          <p:spTgt spid="133"/>
                                        </p:tgtEl>
                                      </p:cBhvr>
                                      <p:by x="105000" y="105000"/>
                                    </p:animScale>
                                  </p:childTnLst>
                                </p:cTn>
                              </p:par>
                              <p:par>
                                <p:cTn id="121" presetID="26" presetClass="emph" presetSubtype="0" repeatCount="3000" fill="hold" nodeType="withEffect">
                                  <p:stCondLst>
                                    <p:cond delay="810"/>
                                  </p:stCondLst>
                                  <p:childTnLst>
                                    <p:animEffect transition="out" filter="fade">
                                      <p:cBhvr>
                                        <p:cTn id="122" dur="500" tmFilter="0, 0; .2, .5; .8, .5; 1, 0"/>
                                        <p:tgtEl>
                                          <p:spTgt spid="136"/>
                                        </p:tgtEl>
                                      </p:cBhvr>
                                    </p:animEffect>
                                    <p:animScale>
                                      <p:cBhvr>
                                        <p:cTn id="123" dur="250" autoRev="1" fill="hold"/>
                                        <p:tgtEl>
                                          <p:spTgt spid="136"/>
                                        </p:tgtEl>
                                      </p:cBhvr>
                                      <p:by x="105000" y="105000"/>
                                    </p:animScale>
                                  </p:childTnLst>
                                </p:cTn>
                              </p:par>
                            </p:childTnLst>
                          </p:cTn>
                        </p:par>
                        <p:par>
                          <p:cTn id="124" fill="hold">
                            <p:stCondLst>
                              <p:cond delay="3000"/>
                            </p:stCondLst>
                            <p:childTnLst>
                              <p:par>
                                <p:cTn id="125" presetID="10" presetClass="entr" presetSubtype="0" fill="hold" grpId="0" nodeType="afterEffect">
                                  <p:stCondLst>
                                    <p:cond delay="0"/>
                                  </p:stCondLst>
                                  <p:childTnLst>
                                    <p:set>
                                      <p:cBhvr>
                                        <p:cTn id="126" dur="1" fill="hold">
                                          <p:stCondLst>
                                            <p:cond delay="0"/>
                                          </p:stCondLst>
                                        </p:cTn>
                                        <p:tgtEl>
                                          <p:spTgt spid="145"/>
                                        </p:tgtEl>
                                        <p:attrNameLst>
                                          <p:attrName>style.visibility</p:attrName>
                                        </p:attrNameLst>
                                      </p:cBhvr>
                                      <p:to>
                                        <p:strVal val="visible"/>
                                      </p:to>
                                    </p:set>
                                    <p:animEffect transition="in" filter="fade">
                                      <p:cBhvr>
                                        <p:cTn id="127" dur="500"/>
                                        <p:tgtEl>
                                          <p:spTgt spid="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98" grpId="0" bldLvl="0" animBg="1"/>
      <p:bldP spid="104" grpId="0"/>
      <p:bldP spid="14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extBox 87"/>
          <p:cNvSpPr txBox="1"/>
          <p:nvPr/>
        </p:nvSpPr>
        <p:spPr>
          <a:xfrm>
            <a:off x="2188629" y="7892388"/>
            <a:ext cx="856239" cy="358871"/>
          </a:xfrm>
          <a:prstGeom prst="rect">
            <a:avLst/>
          </a:prstGeom>
          <a:noFill/>
        </p:spPr>
        <p:txBody>
          <a:bodyPr wrap="none" lIns="81079" tIns="40540" rIns="81079" bIns="40540" rtlCol="0">
            <a:spAutoFit/>
          </a:bodyPr>
          <a:lstStyle/>
          <a:p>
            <a:r>
              <a:rPr lang="zh-CN" altLang="en-US" dirty="0" smtClean="0"/>
              <a:t>延迟符</a:t>
            </a:r>
            <a:endParaRPr lang="zh-CN" altLang="en-US" dirty="0"/>
          </a:p>
        </p:txBody>
      </p:sp>
      <p:sp>
        <p:nvSpPr>
          <p:cNvPr id="28" name="椭圆 2"/>
          <p:cNvSpPr/>
          <p:nvPr/>
        </p:nvSpPr>
        <p:spPr>
          <a:xfrm>
            <a:off x="7287091" y="1567584"/>
            <a:ext cx="748047" cy="284116"/>
          </a:xfrm>
          <a:custGeom>
            <a:avLst/>
            <a:gdLst/>
            <a:ahLst/>
            <a:cxnLst/>
            <a:rect l="l" t="t" r="r" b="b"/>
            <a:pathLst>
              <a:path w="821962" h="312188">
                <a:moveTo>
                  <a:pt x="188867" y="0"/>
                </a:moveTo>
                <a:lnTo>
                  <a:pt x="633096" y="0"/>
                </a:lnTo>
                <a:cubicBezTo>
                  <a:pt x="739691" y="66233"/>
                  <a:pt x="813171" y="180146"/>
                  <a:pt x="821962" y="312188"/>
                </a:cubicBezTo>
                <a:lnTo>
                  <a:pt x="0" y="312188"/>
                </a:lnTo>
                <a:cubicBezTo>
                  <a:pt x="8791" y="180146"/>
                  <a:pt x="82272" y="66233"/>
                  <a:pt x="188867" y="0"/>
                </a:cubicBezTo>
                <a:close/>
              </a:path>
            </a:pathLst>
          </a:custGeom>
          <a:solidFill>
            <a:schemeClr val="bg1">
              <a:lumMod val="50000"/>
            </a:schemeClr>
          </a:soli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kern="0">
              <a:latin typeface="+mn-ea"/>
            </a:endParaRPr>
          </a:p>
        </p:txBody>
      </p:sp>
      <p:sp>
        <p:nvSpPr>
          <p:cNvPr id="29" name="椭圆 2"/>
          <p:cNvSpPr/>
          <p:nvPr/>
        </p:nvSpPr>
        <p:spPr>
          <a:xfrm flipV="1">
            <a:off x="7287091" y="5561466"/>
            <a:ext cx="748047" cy="284116"/>
          </a:xfrm>
          <a:custGeom>
            <a:avLst/>
            <a:gdLst/>
            <a:ahLst/>
            <a:cxnLst/>
            <a:rect l="l" t="t" r="r" b="b"/>
            <a:pathLst>
              <a:path w="821962" h="312188">
                <a:moveTo>
                  <a:pt x="188867" y="0"/>
                </a:moveTo>
                <a:lnTo>
                  <a:pt x="633096" y="0"/>
                </a:lnTo>
                <a:cubicBezTo>
                  <a:pt x="739691" y="66233"/>
                  <a:pt x="813171" y="180146"/>
                  <a:pt x="821962" y="312188"/>
                </a:cubicBezTo>
                <a:lnTo>
                  <a:pt x="0" y="312188"/>
                </a:lnTo>
                <a:cubicBezTo>
                  <a:pt x="8791" y="180146"/>
                  <a:pt x="82272" y="66233"/>
                  <a:pt x="188867" y="0"/>
                </a:cubicBezTo>
                <a:close/>
              </a:path>
            </a:pathLst>
          </a:custGeom>
          <a:solidFill>
            <a:schemeClr val="bg1">
              <a:lumMod val="50000"/>
            </a:schemeClr>
          </a:soli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kern="0">
              <a:latin typeface="+mn-ea"/>
            </a:endParaRPr>
          </a:p>
        </p:txBody>
      </p:sp>
      <p:sp>
        <p:nvSpPr>
          <p:cNvPr id="30" name="椭圆 2"/>
          <p:cNvSpPr/>
          <p:nvPr/>
        </p:nvSpPr>
        <p:spPr>
          <a:xfrm flipH="1">
            <a:off x="4149746" y="1567584"/>
            <a:ext cx="748047" cy="284116"/>
          </a:xfrm>
          <a:custGeom>
            <a:avLst/>
            <a:gdLst/>
            <a:ahLst/>
            <a:cxnLst/>
            <a:rect l="l" t="t" r="r" b="b"/>
            <a:pathLst>
              <a:path w="821962" h="312188">
                <a:moveTo>
                  <a:pt x="188867" y="0"/>
                </a:moveTo>
                <a:lnTo>
                  <a:pt x="633096" y="0"/>
                </a:lnTo>
                <a:cubicBezTo>
                  <a:pt x="739691" y="66233"/>
                  <a:pt x="813171" y="180146"/>
                  <a:pt x="821962" y="312188"/>
                </a:cubicBezTo>
                <a:lnTo>
                  <a:pt x="0" y="312188"/>
                </a:lnTo>
                <a:cubicBezTo>
                  <a:pt x="8791" y="180146"/>
                  <a:pt x="82272" y="66233"/>
                  <a:pt x="188867" y="0"/>
                </a:cubicBezTo>
                <a:close/>
              </a:path>
            </a:pathLst>
          </a:custGeom>
          <a:solidFill>
            <a:schemeClr val="bg1">
              <a:lumMod val="50000"/>
            </a:schemeClr>
          </a:soli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defRPr/>
            </a:pPr>
            <a:endParaRPr lang="zh-CN" altLang="en-US" sz="1350" kern="0">
              <a:latin typeface="+mn-ea"/>
            </a:endParaRPr>
          </a:p>
        </p:txBody>
      </p:sp>
      <p:sp>
        <p:nvSpPr>
          <p:cNvPr id="31" name="椭圆 2"/>
          <p:cNvSpPr/>
          <p:nvPr/>
        </p:nvSpPr>
        <p:spPr>
          <a:xfrm flipH="1" flipV="1">
            <a:off x="4149746" y="5561466"/>
            <a:ext cx="748047" cy="284116"/>
          </a:xfrm>
          <a:custGeom>
            <a:avLst/>
            <a:gdLst/>
            <a:ahLst/>
            <a:cxnLst/>
            <a:rect l="l" t="t" r="r" b="b"/>
            <a:pathLst>
              <a:path w="821962" h="312188">
                <a:moveTo>
                  <a:pt x="188867" y="0"/>
                </a:moveTo>
                <a:lnTo>
                  <a:pt x="633096" y="0"/>
                </a:lnTo>
                <a:cubicBezTo>
                  <a:pt x="739691" y="66233"/>
                  <a:pt x="813171" y="180146"/>
                  <a:pt x="821962" y="312188"/>
                </a:cubicBezTo>
                <a:lnTo>
                  <a:pt x="0" y="312188"/>
                </a:lnTo>
                <a:cubicBezTo>
                  <a:pt x="8791" y="180146"/>
                  <a:pt x="82272" y="66233"/>
                  <a:pt x="188867" y="0"/>
                </a:cubicBezTo>
                <a:close/>
              </a:path>
            </a:pathLst>
          </a:custGeom>
          <a:solidFill>
            <a:schemeClr val="bg1">
              <a:lumMod val="50000"/>
            </a:schemeClr>
          </a:soli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kern="0">
              <a:latin typeface="+mn-ea"/>
            </a:endParaRPr>
          </a:p>
        </p:txBody>
      </p:sp>
      <p:sp>
        <p:nvSpPr>
          <p:cNvPr id="32" name="KSO_GT1.4"/>
          <p:cNvSpPr/>
          <p:nvPr/>
        </p:nvSpPr>
        <p:spPr>
          <a:xfrm rot="2479457" flipV="1">
            <a:off x="5847797" y="4778480"/>
            <a:ext cx="2047772" cy="1289593"/>
          </a:xfrm>
          <a:custGeom>
            <a:avLst/>
            <a:gdLst/>
            <a:ahLst/>
            <a:cxnLst/>
            <a:rect l="l" t="t" r="r" b="b"/>
            <a:pathLst>
              <a:path w="2250115" h="1417020">
                <a:moveTo>
                  <a:pt x="1444324" y="354255"/>
                </a:moveTo>
                <a:lnTo>
                  <a:pt x="2250115" y="1062765"/>
                </a:lnTo>
                <a:lnTo>
                  <a:pt x="708510" y="1062765"/>
                </a:lnTo>
                <a:lnTo>
                  <a:pt x="708510" y="1417020"/>
                </a:lnTo>
                <a:lnTo>
                  <a:pt x="0" y="708510"/>
                </a:lnTo>
                <a:lnTo>
                  <a:pt x="708510" y="0"/>
                </a:lnTo>
                <a:lnTo>
                  <a:pt x="708510" y="354255"/>
                </a:lnTo>
                <a:close/>
              </a:path>
            </a:pathLst>
          </a:custGeom>
          <a:solidFill>
            <a:srgbClr val="F69F1E"/>
          </a:solidFill>
          <a:ln w="25400" cap="flat" cmpd="sng" algn="ctr">
            <a:no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ot="0" spcFirstLastPara="0" vertOverflow="overflow" horzOverflow="overflow" vert="vert" wrap="square" lIns="459000" tIns="324000" rIns="68580" bIns="324000" numCol="1" spcCol="0" rtlCol="0" fromWordArt="0" anchor="ctr" anchorCtr="0" forceAA="0" compatLnSpc="1">
            <a:noAutofit/>
          </a:bodyPr>
          <a:lstStyle/>
          <a:p>
            <a:pPr algn="ctr"/>
            <a:endParaRPr lang="zh-CN" altLang="en-US" b="1" kern="0" dirty="0">
              <a:latin typeface="+mn-ea"/>
            </a:endParaRPr>
          </a:p>
        </p:txBody>
      </p:sp>
      <p:sp>
        <p:nvSpPr>
          <p:cNvPr id="34" name="KSO_GT1.3"/>
          <p:cNvSpPr/>
          <p:nvPr/>
        </p:nvSpPr>
        <p:spPr>
          <a:xfrm rot="19120543" flipH="1" flipV="1">
            <a:off x="4289309" y="4778480"/>
            <a:ext cx="2047772" cy="1289593"/>
          </a:xfrm>
          <a:custGeom>
            <a:avLst/>
            <a:gdLst/>
            <a:ahLst/>
            <a:cxnLst/>
            <a:rect l="l" t="t" r="r" b="b"/>
            <a:pathLst>
              <a:path w="2250115" h="1417020">
                <a:moveTo>
                  <a:pt x="1444324" y="354255"/>
                </a:moveTo>
                <a:lnTo>
                  <a:pt x="2250115" y="1062765"/>
                </a:lnTo>
                <a:lnTo>
                  <a:pt x="708510" y="1062765"/>
                </a:lnTo>
                <a:lnTo>
                  <a:pt x="708510" y="1417020"/>
                </a:lnTo>
                <a:lnTo>
                  <a:pt x="0" y="708510"/>
                </a:lnTo>
                <a:lnTo>
                  <a:pt x="708510" y="0"/>
                </a:lnTo>
                <a:lnTo>
                  <a:pt x="708510" y="354255"/>
                </a:lnTo>
                <a:close/>
              </a:path>
            </a:pathLst>
          </a:custGeom>
          <a:solidFill>
            <a:srgbClr val="0099A9"/>
          </a:solidFill>
          <a:ln w="25400" cap="flat" cmpd="sng" algn="ctr">
            <a:no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ot="0" spcFirstLastPara="0" vertOverflow="overflow" horzOverflow="overflow" vert="vert270" wrap="square" lIns="0" tIns="324000" rIns="459000" bIns="324000" numCol="1" spcCol="0" rtlCol="0" fromWordArt="0" anchor="ctr" anchorCtr="0" forceAA="0" compatLnSpc="1">
            <a:noAutofit/>
          </a:bodyPr>
          <a:lstStyle/>
          <a:p>
            <a:pPr algn="ctr"/>
            <a:endParaRPr lang="zh-CN" altLang="en-US" b="1" kern="0" dirty="0">
              <a:latin typeface="+mn-ea"/>
            </a:endParaRPr>
          </a:p>
        </p:txBody>
      </p:sp>
      <p:sp>
        <p:nvSpPr>
          <p:cNvPr id="35" name="KSO_GT1.2"/>
          <p:cNvSpPr/>
          <p:nvPr/>
        </p:nvSpPr>
        <p:spPr>
          <a:xfrm rot="19120543">
            <a:off x="5847797" y="1352240"/>
            <a:ext cx="2047772" cy="1289593"/>
          </a:xfrm>
          <a:custGeom>
            <a:avLst/>
            <a:gdLst/>
            <a:ahLst/>
            <a:cxnLst/>
            <a:rect l="l" t="t" r="r" b="b"/>
            <a:pathLst>
              <a:path w="2250115" h="1417020">
                <a:moveTo>
                  <a:pt x="1444324" y="354255"/>
                </a:moveTo>
                <a:lnTo>
                  <a:pt x="2250115" y="1062765"/>
                </a:lnTo>
                <a:lnTo>
                  <a:pt x="708510" y="1062765"/>
                </a:lnTo>
                <a:lnTo>
                  <a:pt x="708510" y="1417020"/>
                </a:lnTo>
                <a:lnTo>
                  <a:pt x="0" y="708510"/>
                </a:lnTo>
                <a:lnTo>
                  <a:pt x="708510" y="0"/>
                </a:lnTo>
                <a:lnTo>
                  <a:pt x="708510" y="354255"/>
                </a:lnTo>
                <a:close/>
              </a:path>
            </a:pathLst>
          </a:custGeom>
          <a:solidFill>
            <a:srgbClr val="EA5E66"/>
          </a:solidFill>
          <a:ln w="25400" cap="flat" cmpd="sng" algn="ctr">
            <a:no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ot="0" spcFirstLastPara="0" vertOverflow="overflow" horzOverflow="overflow" vert="vert" wrap="square" lIns="0" tIns="324000" rIns="459000" bIns="324000" numCol="1" spcCol="0" rtlCol="0" fromWordArt="0" anchor="ctr" anchorCtr="0" forceAA="0" compatLnSpc="1">
            <a:noAutofit/>
          </a:bodyPr>
          <a:lstStyle/>
          <a:p>
            <a:pPr algn="ctr">
              <a:defRPr/>
            </a:pPr>
            <a:endParaRPr lang="zh-CN" altLang="en-US" b="1" kern="0" dirty="0">
              <a:latin typeface="华文细黑" panose="02010600040101010101" pitchFamily="2" charset="-122"/>
              <a:ea typeface="华文细黑" panose="02010600040101010101" pitchFamily="2" charset="-122"/>
            </a:endParaRPr>
          </a:p>
        </p:txBody>
      </p:sp>
      <p:sp>
        <p:nvSpPr>
          <p:cNvPr id="36" name="KSO_GT1.1"/>
          <p:cNvSpPr/>
          <p:nvPr/>
        </p:nvSpPr>
        <p:spPr>
          <a:xfrm rot="2479457" flipH="1">
            <a:off x="4289309" y="1352240"/>
            <a:ext cx="2047772" cy="1289593"/>
          </a:xfrm>
          <a:custGeom>
            <a:avLst/>
            <a:gdLst/>
            <a:ahLst/>
            <a:cxnLst/>
            <a:rect l="l" t="t" r="r" b="b"/>
            <a:pathLst>
              <a:path w="2250115" h="1417020">
                <a:moveTo>
                  <a:pt x="1444324" y="354255"/>
                </a:moveTo>
                <a:lnTo>
                  <a:pt x="2250115" y="1062765"/>
                </a:lnTo>
                <a:lnTo>
                  <a:pt x="708510" y="1062765"/>
                </a:lnTo>
                <a:lnTo>
                  <a:pt x="708510" y="1417020"/>
                </a:lnTo>
                <a:lnTo>
                  <a:pt x="0" y="708510"/>
                </a:lnTo>
                <a:lnTo>
                  <a:pt x="708510" y="0"/>
                </a:lnTo>
                <a:lnTo>
                  <a:pt x="708510" y="354255"/>
                </a:lnTo>
                <a:close/>
              </a:path>
            </a:pathLst>
          </a:custGeom>
          <a:solidFill>
            <a:srgbClr val="EA6103"/>
          </a:solidFill>
          <a:ln w="25400" cap="flat" cmpd="sng" algn="ctr">
            <a:no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ot="0" spcFirstLastPara="0" vertOverflow="overflow" horzOverflow="overflow" vert="vert270" wrap="square" lIns="459000" tIns="324000" rIns="68580" bIns="324000" numCol="1" spcCol="0" rtlCol="0" fromWordArt="0" anchor="ctr" anchorCtr="0" forceAA="0" compatLnSpc="1">
            <a:noAutofit/>
          </a:bodyPr>
          <a:lstStyle/>
          <a:p>
            <a:pPr algn="ctr">
              <a:defRPr/>
            </a:pPr>
            <a:endParaRPr lang="zh-CN" altLang="en-US" b="1" kern="0" dirty="0">
              <a:latin typeface="华文细黑" panose="02010600040101010101" pitchFamily="2" charset="-122"/>
              <a:ea typeface="华文细黑" panose="02010600040101010101" pitchFamily="2" charset="-122"/>
            </a:endParaRPr>
          </a:p>
        </p:txBody>
      </p:sp>
      <p:cxnSp>
        <p:nvCxnSpPr>
          <p:cNvPr id="37" name="直接连接符 36"/>
          <p:cNvCxnSpPr/>
          <p:nvPr/>
        </p:nvCxnSpPr>
        <p:spPr>
          <a:xfrm>
            <a:off x="7519991" y="1851700"/>
            <a:ext cx="2047345" cy="0"/>
          </a:xfrm>
          <a:prstGeom prst="line">
            <a:avLst/>
          </a:prstGeom>
          <a:ln w="28575">
            <a:solidFill>
              <a:srgbClr val="EA5E66"/>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2627841" y="1851700"/>
            <a:ext cx="2047345" cy="0"/>
          </a:xfrm>
          <a:prstGeom prst="line">
            <a:avLst/>
          </a:prstGeom>
          <a:ln w="28575">
            <a:solidFill>
              <a:srgbClr val="EA6103"/>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7519991" y="5561466"/>
            <a:ext cx="2047345" cy="0"/>
          </a:xfrm>
          <a:prstGeom prst="line">
            <a:avLst/>
          </a:prstGeom>
          <a:ln w="28575">
            <a:solidFill>
              <a:srgbClr val="F69F1E"/>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2608437" y="5561466"/>
            <a:ext cx="2047345" cy="0"/>
          </a:xfrm>
          <a:prstGeom prst="line">
            <a:avLst/>
          </a:prstGeom>
          <a:ln w="28575">
            <a:solidFill>
              <a:srgbClr val="0099A9"/>
            </a:solidFill>
          </a:ln>
        </p:spPr>
        <p:style>
          <a:lnRef idx="1">
            <a:schemeClr val="accent1"/>
          </a:lnRef>
          <a:fillRef idx="0">
            <a:schemeClr val="accent1"/>
          </a:fillRef>
          <a:effectRef idx="0">
            <a:schemeClr val="accent1"/>
          </a:effectRef>
          <a:fontRef idx="minor">
            <a:schemeClr val="tx1"/>
          </a:fontRef>
        </p:style>
      </p:cxnSp>
      <p:sp>
        <p:nvSpPr>
          <p:cNvPr id="41" name="文本框 32"/>
          <p:cNvSpPr txBox="1"/>
          <p:nvPr/>
        </p:nvSpPr>
        <p:spPr>
          <a:xfrm>
            <a:off x="2230162" y="2154797"/>
            <a:ext cx="1348847" cy="707886"/>
          </a:xfrm>
          <a:prstGeom prst="rect">
            <a:avLst/>
          </a:prstGeom>
          <a:noFill/>
        </p:spPr>
        <p:txBody>
          <a:bodyPr wrap="square" rtlCol="0">
            <a:spAutoFit/>
          </a:bodyPr>
          <a:lstStyle/>
          <a:p>
            <a:pPr algn="ctr"/>
            <a:r>
              <a:rPr lang="en-US" altLang="zh-CN" sz="4000" dirty="0" smtClean="0">
                <a:latin typeface="Impact" panose="020B0806030902050204" pitchFamily="34" charset="0"/>
                <a:ea typeface="Arial Unicode MS" panose="020B0604020202020204" pitchFamily="34" charset="-122"/>
                <a:cs typeface="Arial Unicode MS" panose="020B0604020202020204" pitchFamily="34" charset="-122"/>
              </a:rPr>
              <a:t>01</a:t>
            </a:r>
            <a:endParaRPr lang="zh-CN" altLang="en-US" sz="4000" dirty="0">
              <a:latin typeface="Impact" panose="020B0806030902050204" pitchFamily="34" charset="0"/>
              <a:ea typeface="Arial Unicode MS" panose="020B0604020202020204" pitchFamily="34" charset="-122"/>
              <a:cs typeface="Arial Unicode MS" panose="020B0604020202020204" pitchFamily="34" charset="-122"/>
            </a:endParaRPr>
          </a:p>
        </p:txBody>
      </p:sp>
      <p:sp>
        <p:nvSpPr>
          <p:cNvPr id="42" name="文本框 35"/>
          <p:cNvSpPr txBox="1"/>
          <p:nvPr/>
        </p:nvSpPr>
        <p:spPr>
          <a:xfrm>
            <a:off x="6887661" y="2204049"/>
            <a:ext cx="1348847" cy="707886"/>
          </a:xfrm>
          <a:prstGeom prst="rect">
            <a:avLst/>
          </a:prstGeom>
          <a:noFill/>
        </p:spPr>
        <p:txBody>
          <a:bodyPr wrap="square" rtlCol="0">
            <a:spAutoFit/>
          </a:bodyPr>
          <a:lstStyle/>
          <a:p>
            <a:pPr algn="ctr"/>
            <a:r>
              <a:rPr lang="en-US" altLang="zh-CN" sz="4000" dirty="0" smtClean="0">
                <a:latin typeface="Impact" panose="020B0806030902050204" pitchFamily="34" charset="0"/>
                <a:ea typeface="Arial Unicode MS" panose="020B0604020202020204" pitchFamily="34" charset="-122"/>
                <a:cs typeface="Arial Unicode MS" panose="020B0604020202020204" pitchFamily="34" charset="-122"/>
              </a:rPr>
              <a:t>02</a:t>
            </a:r>
            <a:endParaRPr lang="zh-CN" altLang="en-US" sz="4000" dirty="0">
              <a:latin typeface="Impact" panose="020B0806030902050204" pitchFamily="34" charset="0"/>
              <a:ea typeface="Arial Unicode MS" panose="020B0604020202020204" pitchFamily="34" charset="-122"/>
              <a:cs typeface="Arial Unicode MS" panose="020B0604020202020204" pitchFamily="34" charset="-122"/>
            </a:endParaRPr>
          </a:p>
        </p:txBody>
      </p:sp>
      <p:sp>
        <p:nvSpPr>
          <p:cNvPr id="43" name="文本框 38"/>
          <p:cNvSpPr txBox="1"/>
          <p:nvPr/>
        </p:nvSpPr>
        <p:spPr>
          <a:xfrm>
            <a:off x="6959644" y="4213505"/>
            <a:ext cx="1348847" cy="707886"/>
          </a:xfrm>
          <a:prstGeom prst="rect">
            <a:avLst/>
          </a:prstGeom>
          <a:noFill/>
        </p:spPr>
        <p:txBody>
          <a:bodyPr wrap="square" rtlCol="0">
            <a:spAutoFit/>
          </a:bodyPr>
          <a:lstStyle/>
          <a:p>
            <a:pPr algn="ctr"/>
            <a:r>
              <a:rPr lang="en-US" altLang="zh-CN" sz="4000" dirty="0" smtClean="0">
                <a:latin typeface="Impact" panose="020B0806030902050204" pitchFamily="34" charset="0"/>
                <a:ea typeface="Arial Unicode MS" panose="020B0604020202020204" pitchFamily="34" charset="-122"/>
                <a:cs typeface="Arial Unicode MS" panose="020B0604020202020204" pitchFamily="34" charset="-122"/>
              </a:rPr>
              <a:t>04</a:t>
            </a:r>
            <a:endParaRPr lang="zh-CN" altLang="en-US" sz="4000" dirty="0">
              <a:latin typeface="Impact" panose="020B0806030902050204" pitchFamily="34" charset="0"/>
              <a:ea typeface="Arial Unicode MS" panose="020B0604020202020204" pitchFamily="34" charset="-122"/>
              <a:cs typeface="Arial Unicode MS" panose="020B0604020202020204" pitchFamily="34" charset="-122"/>
            </a:endParaRPr>
          </a:p>
        </p:txBody>
      </p:sp>
      <p:sp>
        <p:nvSpPr>
          <p:cNvPr id="44" name="文本框 41"/>
          <p:cNvSpPr txBox="1"/>
          <p:nvPr/>
        </p:nvSpPr>
        <p:spPr>
          <a:xfrm>
            <a:off x="2152425" y="4285260"/>
            <a:ext cx="1348847" cy="707886"/>
          </a:xfrm>
          <a:prstGeom prst="rect">
            <a:avLst/>
          </a:prstGeom>
          <a:noFill/>
        </p:spPr>
        <p:txBody>
          <a:bodyPr wrap="square" rtlCol="0">
            <a:spAutoFit/>
          </a:bodyPr>
          <a:lstStyle/>
          <a:p>
            <a:pPr algn="ctr"/>
            <a:r>
              <a:rPr lang="en-US" altLang="zh-CN" sz="4000" dirty="0" smtClean="0">
                <a:latin typeface="Impact" panose="020B0806030902050204" pitchFamily="34" charset="0"/>
                <a:ea typeface="Arial Unicode MS" panose="020B0604020202020204" pitchFamily="34" charset="-122"/>
                <a:cs typeface="Arial Unicode MS" panose="020B0604020202020204" pitchFamily="34" charset="-122"/>
              </a:rPr>
              <a:t>03</a:t>
            </a:r>
            <a:endParaRPr lang="zh-CN" altLang="en-US" sz="4000" dirty="0">
              <a:latin typeface="Impact" panose="020B0806030902050204" pitchFamily="34" charset="0"/>
              <a:ea typeface="Arial Unicode MS" panose="020B0604020202020204" pitchFamily="34" charset="-122"/>
              <a:cs typeface="Arial Unicode MS" panose="020B0604020202020204" pitchFamily="34" charset="-122"/>
            </a:endParaRPr>
          </a:p>
        </p:txBody>
      </p:sp>
      <p:sp>
        <p:nvSpPr>
          <p:cNvPr id="45" name="文本框 44"/>
          <p:cNvSpPr txBox="1"/>
          <p:nvPr/>
        </p:nvSpPr>
        <p:spPr>
          <a:xfrm>
            <a:off x="5037371" y="3429000"/>
            <a:ext cx="2123282" cy="583565"/>
          </a:xfrm>
          <a:prstGeom prst="rect">
            <a:avLst/>
          </a:prstGeom>
          <a:noFill/>
        </p:spPr>
        <p:txBody>
          <a:bodyPr wrap="square" rtlCol="0">
            <a:spAutoFit/>
          </a:bodyPr>
          <a:lstStyle/>
          <a:p>
            <a:pPr algn="ctr"/>
            <a:r>
              <a:rPr lang="zh-CN" altLang="en-US" sz="3200" b="1" dirty="0">
                <a:latin typeface="微软雅黑" panose="020B0503020204020204" pitchFamily="34" charset="-122"/>
                <a:ea typeface="微软雅黑" panose="020B0503020204020204" pitchFamily="34" charset="-122"/>
                <a:cs typeface="Arial Unicode MS" panose="020B0604020202020204" pitchFamily="34" charset="-122"/>
              </a:rPr>
              <a:t>形成困难</a:t>
            </a:r>
          </a:p>
        </p:txBody>
      </p:sp>
      <p:sp>
        <p:nvSpPr>
          <p:cNvPr id="46" name="文本框 49"/>
          <p:cNvSpPr txBox="1"/>
          <p:nvPr/>
        </p:nvSpPr>
        <p:spPr>
          <a:xfrm>
            <a:off x="3286135" y="4334073"/>
            <a:ext cx="1656184" cy="953135"/>
          </a:xfrm>
          <a:prstGeom prst="rect">
            <a:avLst/>
          </a:prstGeom>
          <a:noFill/>
        </p:spPr>
        <p:txBody>
          <a:bodyPr wrap="square" rtlCol="0">
            <a:spAutoFit/>
          </a:bodyPr>
          <a:lstStyle/>
          <a:p>
            <a:pPr algn="ctr"/>
            <a:r>
              <a:rPr lang="zh-CN" altLang="en-US" sz="2800" b="1" dirty="0">
                <a:solidFill>
                  <a:schemeClr val="accent5">
                    <a:lumMod val="75000"/>
                  </a:schemeClr>
                </a:solidFill>
                <a:latin typeface="微软雅黑" panose="020B0503020204020204" pitchFamily="34" charset="-122"/>
                <a:ea typeface="微软雅黑" panose="020B0503020204020204" pitchFamily="34" charset="-122"/>
                <a:cs typeface="Arial" panose="020B0604020202020204" pitchFamily="34" charset="0"/>
              </a:rPr>
              <a:t>缺乏主观能动性</a:t>
            </a:r>
          </a:p>
        </p:txBody>
      </p:sp>
      <p:sp>
        <p:nvSpPr>
          <p:cNvPr id="48" name="文本框 49"/>
          <p:cNvSpPr txBox="1"/>
          <p:nvPr/>
        </p:nvSpPr>
        <p:spPr>
          <a:xfrm>
            <a:off x="8039422" y="4262318"/>
            <a:ext cx="1656184" cy="1383665"/>
          </a:xfrm>
          <a:prstGeom prst="rect">
            <a:avLst/>
          </a:prstGeom>
          <a:noFill/>
        </p:spPr>
        <p:txBody>
          <a:bodyPr wrap="square" rtlCol="0">
            <a:spAutoFit/>
          </a:bodyPr>
          <a:lstStyle/>
          <a:p>
            <a:pPr algn="ctr"/>
            <a:r>
              <a:rPr lang="zh-CN" altLang="en-US" sz="2800" b="1" dirty="0" smtClean="0">
                <a:solidFill>
                  <a:schemeClr val="accent6">
                    <a:lumMod val="60000"/>
                    <a:lumOff val="40000"/>
                  </a:schemeClr>
                </a:solidFill>
                <a:latin typeface="微软雅黑" panose="020B0503020204020204" pitchFamily="34" charset="-122"/>
                <a:ea typeface="微软雅黑" panose="020B0503020204020204" pitchFamily="34" charset="-122"/>
                <a:cs typeface="Arial" panose="020B0604020202020204" pitchFamily="34" charset="0"/>
              </a:rPr>
              <a:t>依赖老师传授性教学知识</a:t>
            </a:r>
          </a:p>
        </p:txBody>
      </p:sp>
      <p:sp>
        <p:nvSpPr>
          <p:cNvPr id="50" name="文本框 49"/>
          <p:cNvSpPr txBox="1"/>
          <p:nvPr/>
        </p:nvSpPr>
        <p:spPr>
          <a:xfrm>
            <a:off x="3070860" y="2245360"/>
            <a:ext cx="2268855" cy="953135"/>
          </a:xfrm>
          <a:prstGeom prst="rect">
            <a:avLst/>
          </a:prstGeom>
          <a:noFill/>
        </p:spPr>
        <p:txBody>
          <a:bodyPr wrap="square" rtlCol="0">
            <a:spAutoFit/>
          </a:bodyPr>
          <a:lstStyle/>
          <a:p>
            <a:pPr algn="ctr"/>
            <a:r>
              <a:rPr lang="zh-CN" altLang="en-US" sz="2800" b="1" dirty="0">
                <a:solidFill>
                  <a:schemeClr val="accent6">
                    <a:lumMod val="75000"/>
                  </a:schemeClr>
                </a:solidFill>
                <a:latin typeface="微软雅黑" panose="020B0503020204020204" pitchFamily="34" charset="-122"/>
                <a:ea typeface="微软雅黑" panose="020B0503020204020204" pitchFamily="34" charset="-122"/>
                <a:cs typeface="Arial" panose="020B0604020202020204" pitchFamily="34" charset="0"/>
              </a:rPr>
              <a:t>理解比较</a:t>
            </a:r>
          </a:p>
          <a:p>
            <a:pPr algn="ctr"/>
            <a:r>
              <a:rPr lang="zh-CN" altLang="en-US" sz="2800" b="1" dirty="0">
                <a:solidFill>
                  <a:schemeClr val="accent6">
                    <a:lumMod val="75000"/>
                  </a:schemeClr>
                </a:solidFill>
                <a:latin typeface="微软雅黑" panose="020B0503020204020204" pitchFamily="34" charset="-122"/>
                <a:ea typeface="微软雅黑" panose="020B0503020204020204" pitchFamily="34" charset="-122"/>
                <a:cs typeface="Arial" panose="020B0604020202020204" pitchFamily="34" charset="0"/>
              </a:rPr>
              <a:t>狭隘</a:t>
            </a:r>
          </a:p>
        </p:txBody>
      </p:sp>
      <p:sp>
        <p:nvSpPr>
          <p:cNvPr id="52" name="文本框 49"/>
          <p:cNvSpPr txBox="1"/>
          <p:nvPr/>
        </p:nvSpPr>
        <p:spPr>
          <a:xfrm>
            <a:off x="7967414" y="2204105"/>
            <a:ext cx="1656184" cy="953135"/>
          </a:xfrm>
          <a:prstGeom prst="rect">
            <a:avLst/>
          </a:prstGeom>
          <a:noFill/>
        </p:spPr>
        <p:txBody>
          <a:bodyPr wrap="square" rtlCol="0">
            <a:spAutoFit/>
          </a:bodyPr>
          <a:lstStyle/>
          <a:p>
            <a:pPr algn="ctr"/>
            <a:r>
              <a:rPr lang="zh-CN" altLang="en-US" sz="2800" b="1" dirty="0">
                <a:gradFill>
                  <a:gsLst>
                    <a:gs pos="0">
                      <a:srgbClr val="FE4444"/>
                    </a:gs>
                    <a:gs pos="100000">
                      <a:srgbClr val="832B2B"/>
                    </a:gs>
                  </a:gsLst>
                  <a:lin scaled="0"/>
                </a:gradFill>
                <a:latin typeface="微软雅黑" panose="020B0503020204020204" pitchFamily="34" charset="-122"/>
                <a:ea typeface="微软雅黑" panose="020B0503020204020204" pitchFamily="34" charset="-122"/>
                <a:cs typeface="Arial" panose="020B0604020202020204" pitchFamily="34" charset="0"/>
              </a:rPr>
              <a:t>表示对象比较单一</a:t>
            </a:r>
          </a:p>
        </p:txBody>
      </p:sp>
      <p:grpSp>
        <p:nvGrpSpPr>
          <p:cNvPr id="54" name="组合 53"/>
          <p:cNvGrpSpPr/>
          <p:nvPr/>
        </p:nvGrpSpPr>
        <p:grpSpPr>
          <a:xfrm>
            <a:off x="929230" y="4044916"/>
            <a:ext cx="1516550" cy="1516550"/>
            <a:chOff x="304800" y="673100"/>
            <a:chExt cx="4000500" cy="4000500"/>
          </a:xfrm>
          <a:effectLst>
            <a:outerShdw blurRad="444500" dist="254000" dir="8100000" algn="tr" rotWithShape="0">
              <a:prstClr val="black">
                <a:alpha val="50000"/>
              </a:prstClr>
            </a:outerShdw>
          </a:effectLst>
        </p:grpSpPr>
        <p:sp>
          <p:nvSpPr>
            <p:cNvPr id="55" name="同心圆 5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56" name="椭圆 55"/>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57" name="组合 56"/>
          <p:cNvGrpSpPr/>
          <p:nvPr/>
        </p:nvGrpSpPr>
        <p:grpSpPr>
          <a:xfrm>
            <a:off x="929230" y="1700808"/>
            <a:ext cx="1516550" cy="1516550"/>
            <a:chOff x="304800" y="673100"/>
            <a:chExt cx="4000500" cy="4000500"/>
          </a:xfrm>
          <a:effectLst>
            <a:outerShdw blurRad="444500" dist="254000" dir="8100000" algn="tr" rotWithShape="0">
              <a:prstClr val="black">
                <a:alpha val="50000"/>
              </a:prstClr>
            </a:outerShdw>
          </a:effectLst>
        </p:grpSpPr>
        <p:sp>
          <p:nvSpPr>
            <p:cNvPr id="58" name="同心圆 5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59" name="椭圆 58"/>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60" name="组合 59"/>
          <p:cNvGrpSpPr/>
          <p:nvPr/>
        </p:nvGrpSpPr>
        <p:grpSpPr>
          <a:xfrm>
            <a:off x="9692018" y="4044916"/>
            <a:ext cx="1516550" cy="1516550"/>
            <a:chOff x="304800" y="673100"/>
            <a:chExt cx="4000500" cy="4000500"/>
          </a:xfrm>
          <a:effectLst>
            <a:outerShdw blurRad="444500" dist="254000" dir="8100000" algn="tr" rotWithShape="0">
              <a:prstClr val="black">
                <a:alpha val="50000"/>
              </a:prstClr>
            </a:outerShdw>
          </a:effectLst>
        </p:grpSpPr>
        <p:sp>
          <p:nvSpPr>
            <p:cNvPr id="61" name="同心圆 6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62" name="椭圆 61"/>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63" name="组合 62"/>
          <p:cNvGrpSpPr/>
          <p:nvPr/>
        </p:nvGrpSpPr>
        <p:grpSpPr>
          <a:xfrm>
            <a:off x="9692018" y="1700808"/>
            <a:ext cx="1516550" cy="1516550"/>
            <a:chOff x="304800" y="673100"/>
            <a:chExt cx="4000500" cy="4000500"/>
          </a:xfrm>
          <a:effectLst>
            <a:outerShdw blurRad="444500" dist="254000" dir="8100000" algn="tr" rotWithShape="0">
              <a:prstClr val="black">
                <a:alpha val="50000"/>
              </a:prstClr>
            </a:outerShdw>
          </a:effectLst>
        </p:grpSpPr>
        <p:sp>
          <p:nvSpPr>
            <p:cNvPr id="89" name="同心圆 8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90" name="椭圆 89"/>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91" name="KSO_Shape"/>
          <p:cNvSpPr/>
          <p:nvPr/>
        </p:nvSpPr>
        <p:spPr bwMode="auto">
          <a:xfrm>
            <a:off x="10022578" y="2119384"/>
            <a:ext cx="776159" cy="627395"/>
          </a:xfrm>
          <a:custGeom>
            <a:avLst/>
            <a:gdLst/>
            <a:ahLst/>
            <a:cxnLst/>
            <a:rect l="0" t="0" r="r" b="b"/>
            <a:pathLst>
              <a:path w="4741862" h="3833813">
                <a:moveTo>
                  <a:pt x="247650" y="2000250"/>
                </a:moveTo>
                <a:lnTo>
                  <a:pt x="1016000" y="2000250"/>
                </a:lnTo>
                <a:lnTo>
                  <a:pt x="1030288" y="2003425"/>
                </a:lnTo>
                <a:lnTo>
                  <a:pt x="1041400" y="2012950"/>
                </a:lnTo>
                <a:lnTo>
                  <a:pt x="1050925" y="2020888"/>
                </a:lnTo>
                <a:lnTo>
                  <a:pt x="1054100" y="2036763"/>
                </a:lnTo>
                <a:lnTo>
                  <a:pt x="1050925" y="2051051"/>
                </a:lnTo>
                <a:lnTo>
                  <a:pt x="1041400" y="2063751"/>
                </a:lnTo>
                <a:lnTo>
                  <a:pt x="1030288" y="2071688"/>
                </a:lnTo>
                <a:lnTo>
                  <a:pt x="1016000" y="2074863"/>
                </a:lnTo>
                <a:lnTo>
                  <a:pt x="247650" y="2074863"/>
                </a:lnTo>
                <a:lnTo>
                  <a:pt x="233362" y="2071688"/>
                </a:lnTo>
                <a:lnTo>
                  <a:pt x="220662" y="2063751"/>
                </a:lnTo>
                <a:lnTo>
                  <a:pt x="212725" y="2051051"/>
                </a:lnTo>
                <a:lnTo>
                  <a:pt x="209550" y="2036763"/>
                </a:lnTo>
                <a:lnTo>
                  <a:pt x="212725" y="2020888"/>
                </a:lnTo>
                <a:lnTo>
                  <a:pt x="220662" y="2012950"/>
                </a:lnTo>
                <a:lnTo>
                  <a:pt x="233362" y="2003425"/>
                </a:lnTo>
                <a:lnTo>
                  <a:pt x="247650" y="2000250"/>
                </a:lnTo>
                <a:close/>
                <a:moveTo>
                  <a:pt x="244475" y="1901825"/>
                </a:moveTo>
                <a:lnTo>
                  <a:pt x="1012825" y="1901825"/>
                </a:lnTo>
                <a:lnTo>
                  <a:pt x="1027112" y="1905000"/>
                </a:lnTo>
                <a:lnTo>
                  <a:pt x="1039812" y="1914525"/>
                </a:lnTo>
                <a:lnTo>
                  <a:pt x="1044575" y="1925638"/>
                </a:lnTo>
                <a:lnTo>
                  <a:pt x="1047750" y="1941513"/>
                </a:lnTo>
                <a:lnTo>
                  <a:pt x="1044575" y="1952626"/>
                </a:lnTo>
                <a:lnTo>
                  <a:pt x="1039812" y="1965326"/>
                </a:lnTo>
                <a:lnTo>
                  <a:pt x="1027112" y="1973263"/>
                </a:lnTo>
                <a:lnTo>
                  <a:pt x="1012825" y="1976438"/>
                </a:lnTo>
                <a:lnTo>
                  <a:pt x="244475" y="1976438"/>
                </a:lnTo>
                <a:lnTo>
                  <a:pt x="230188" y="1973263"/>
                </a:lnTo>
                <a:lnTo>
                  <a:pt x="217488" y="1965326"/>
                </a:lnTo>
                <a:lnTo>
                  <a:pt x="209550" y="1952626"/>
                </a:lnTo>
                <a:lnTo>
                  <a:pt x="206375" y="1941513"/>
                </a:lnTo>
                <a:lnTo>
                  <a:pt x="209550" y="1925638"/>
                </a:lnTo>
                <a:lnTo>
                  <a:pt x="217488" y="1914525"/>
                </a:lnTo>
                <a:lnTo>
                  <a:pt x="230188" y="1905000"/>
                </a:lnTo>
                <a:lnTo>
                  <a:pt x="244475" y="1901825"/>
                </a:lnTo>
                <a:close/>
                <a:moveTo>
                  <a:pt x="277813" y="1803400"/>
                </a:moveTo>
                <a:lnTo>
                  <a:pt x="1047750" y="1803400"/>
                </a:lnTo>
                <a:lnTo>
                  <a:pt x="1060450" y="1806575"/>
                </a:lnTo>
                <a:lnTo>
                  <a:pt x="1071563" y="1816100"/>
                </a:lnTo>
                <a:lnTo>
                  <a:pt x="1081088" y="1827213"/>
                </a:lnTo>
                <a:lnTo>
                  <a:pt x="1084263" y="1843088"/>
                </a:lnTo>
                <a:lnTo>
                  <a:pt x="1081088" y="1857376"/>
                </a:lnTo>
                <a:lnTo>
                  <a:pt x="1071563" y="1868488"/>
                </a:lnTo>
                <a:lnTo>
                  <a:pt x="1060450" y="1874838"/>
                </a:lnTo>
                <a:lnTo>
                  <a:pt x="1047750" y="1878013"/>
                </a:lnTo>
                <a:lnTo>
                  <a:pt x="277813" y="1878013"/>
                </a:lnTo>
                <a:lnTo>
                  <a:pt x="263525" y="1874838"/>
                </a:lnTo>
                <a:lnTo>
                  <a:pt x="250825" y="1868488"/>
                </a:lnTo>
                <a:lnTo>
                  <a:pt x="244475" y="1857376"/>
                </a:lnTo>
                <a:lnTo>
                  <a:pt x="241300" y="1843088"/>
                </a:lnTo>
                <a:lnTo>
                  <a:pt x="244475" y="1827213"/>
                </a:lnTo>
                <a:lnTo>
                  <a:pt x="250825" y="1816100"/>
                </a:lnTo>
                <a:lnTo>
                  <a:pt x="263525" y="1806575"/>
                </a:lnTo>
                <a:lnTo>
                  <a:pt x="277813" y="1803400"/>
                </a:lnTo>
                <a:close/>
                <a:moveTo>
                  <a:pt x="238125" y="1708150"/>
                </a:moveTo>
                <a:lnTo>
                  <a:pt x="1009650" y="1708150"/>
                </a:lnTo>
                <a:lnTo>
                  <a:pt x="1020762" y="1711325"/>
                </a:lnTo>
                <a:lnTo>
                  <a:pt x="1033462" y="1717675"/>
                </a:lnTo>
                <a:lnTo>
                  <a:pt x="1041400" y="1728788"/>
                </a:lnTo>
                <a:lnTo>
                  <a:pt x="1044575" y="1744663"/>
                </a:lnTo>
                <a:lnTo>
                  <a:pt x="1041400" y="1758951"/>
                </a:lnTo>
                <a:lnTo>
                  <a:pt x="1033462" y="1770063"/>
                </a:lnTo>
                <a:lnTo>
                  <a:pt x="1020762" y="1779588"/>
                </a:lnTo>
                <a:lnTo>
                  <a:pt x="1009650" y="1782763"/>
                </a:lnTo>
                <a:lnTo>
                  <a:pt x="238125" y="1782763"/>
                </a:lnTo>
                <a:lnTo>
                  <a:pt x="223838" y="1779588"/>
                </a:lnTo>
                <a:lnTo>
                  <a:pt x="212725" y="1770063"/>
                </a:lnTo>
                <a:lnTo>
                  <a:pt x="206375" y="1758951"/>
                </a:lnTo>
                <a:lnTo>
                  <a:pt x="203200" y="1744663"/>
                </a:lnTo>
                <a:lnTo>
                  <a:pt x="206375" y="1728788"/>
                </a:lnTo>
                <a:lnTo>
                  <a:pt x="212725" y="1717675"/>
                </a:lnTo>
                <a:lnTo>
                  <a:pt x="223838" y="1711325"/>
                </a:lnTo>
                <a:lnTo>
                  <a:pt x="238125" y="1708150"/>
                </a:lnTo>
                <a:close/>
                <a:moveTo>
                  <a:pt x="301626" y="1609725"/>
                </a:moveTo>
                <a:lnTo>
                  <a:pt x="1068388" y="1609725"/>
                </a:lnTo>
                <a:lnTo>
                  <a:pt x="1084264" y="1612900"/>
                </a:lnTo>
                <a:lnTo>
                  <a:pt x="1095376" y="1620838"/>
                </a:lnTo>
                <a:lnTo>
                  <a:pt x="1104901" y="1633538"/>
                </a:lnTo>
                <a:lnTo>
                  <a:pt x="1108076" y="1644650"/>
                </a:lnTo>
                <a:lnTo>
                  <a:pt x="1104901" y="1660526"/>
                </a:lnTo>
                <a:lnTo>
                  <a:pt x="1095376" y="1671638"/>
                </a:lnTo>
                <a:lnTo>
                  <a:pt x="1084264" y="1681163"/>
                </a:lnTo>
                <a:lnTo>
                  <a:pt x="1068388" y="1684338"/>
                </a:lnTo>
                <a:lnTo>
                  <a:pt x="301626" y="1684338"/>
                </a:lnTo>
                <a:lnTo>
                  <a:pt x="287338" y="1681163"/>
                </a:lnTo>
                <a:lnTo>
                  <a:pt x="274638" y="1671638"/>
                </a:lnTo>
                <a:lnTo>
                  <a:pt x="268288" y="1660526"/>
                </a:lnTo>
                <a:lnTo>
                  <a:pt x="265113" y="1644650"/>
                </a:lnTo>
                <a:lnTo>
                  <a:pt x="268288" y="1633538"/>
                </a:lnTo>
                <a:lnTo>
                  <a:pt x="274638" y="1620838"/>
                </a:lnTo>
                <a:lnTo>
                  <a:pt x="287338" y="1612900"/>
                </a:lnTo>
                <a:lnTo>
                  <a:pt x="301626" y="1609725"/>
                </a:lnTo>
                <a:close/>
                <a:moveTo>
                  <a:pt x="254001" y="1511300"/>
                </a:moveTo>
                <a:lnTo>
                  <a:pt x="1020764" y="1511300"/>
                </a:lnTo>
                <a:lnTo>
                  <a:pt x="1036638" y="1514475"/>
                </a:lnTo>
                <a:lnTo>
                  <a:pt x="1047751" y="1522413"/>
                </a:lnTo>
                <a:lnTo>
                  <a:pt x="1057276" y="1535113"/>
                </a:lnTo>
                <a:lnTo>
                  <a:pt x="1060451" y="1549401"/>
                </a:lnTo>
                <a:lnTo>
                  <a:pt x="1057276" y="1562101"/>
                </a:lnTo>
                <a:lnTo>
                  <a:pt x="1047751" y="1573213"/>
                </a:lnTo>
                <a:lnTo>
                  <a:pt x="1036638" y="1582738"/>
                </a:lnTo>
                <a:lnTo>
                  <a:pt x="1020764" y="1585913"/>
                </a:lnTo>
                <a:lnTo>
                  <a:pt x="254001" y="1585913"/>
                </a:lnTo>
                <a:lnTo>
                  <a:pt x="238126" y="1582738"/>
                </a:lnTo>
                <a:lnTo>
                  <a:pt x="227013" y="1573213"/>
                </a:lnTo>
                <a:lnTo>
                  <a:pt x="220663" y="1562101"/>
                </a:lnTo>
                <a:lnTo>
                  <a:pt x="217488" y="1549401"/>
                </a:lnTo>
                <a:lnTo>
                  <a:pt x="220663" y="1535113"/>
                </a:lnTo>
                <a:lnTo>
                  <a:pt x="227013" y="1522413"/>
                </a:lnTo>
                <a:lnTo>
                  <a:pt x="238126" y="1514475"/>
                </a:lnTo>
                <a:lnTo>
                  <a:pt x="254001" y="1511300"/>
                </a:lnTo>
                <a:close/>
                <a:moveTo>
                  <a:pt x="274638" y="1412875"/>
                </a:moveTo>
                <a:lnTo>
                  <a:pt x="1041400" y="1412875"/>
                </a:lnTo>
                <a:lnTo>
                  <a:pt x="1057276" y="1416050"/>
                </a:lnTo>
                <a:lnTo>
                  <a:pt x="1068388" y="1423988"/>
                </a:lnTo>
                <a:lnTo>
                  <a:pt x="1077913" y="1436688"/>
                </a:lnTo>
                <a:lnTo>
                  <a:pt x="1081088" y="1450976"/>
                </a:lnTo>
                <a:lnTo>
                  <a:pt x="1077913" y="1466851"/>
                </a:lnTo>
                <a:lnTo>
                  <a:pt x="1068388" y="1477963"/>
                </a:lnTo>
                <a:lnTo>
                  <a:pt x="1057276" y="1484313"/>
                </a:lnTo>
                <a:lnTo>
                  <a:pt x="1041400" y="1487488"/>
                </a:lnTo>
                <a:lnTo>
                  <a:pt x="274638" y="1487488"/>
                </a:lnTo>
                <a:lnTo>
                  <a:pt x="260350" y="1484313"/>
                </a:lnTo>
                <a:lnTo>
                  <a:pt x="247650" y="1477963"/>
                </a:lnTo>
                <a:lnTo>
                  <a:pt x="238126" y="1466851"/>
                </a:lnTo>
                <a:lnTo>
                  <a:pt x="236538" y="1450976"/>
                </a:lnTo>
                <a:lnTo>
                  <a:pt x="238126" y="1436688"/>
                </a:lnTo>
                <a:lnTo>
                  <a:pt x="247650" y="1423988"/>
                </a:lnTo>
                <a:lnTo>
                  <a:pt x="260350" y="1416050"/>
                </a:lnTo>
                <a:lnTo>
                  <a:pt x="274638" y="1412875"/>
                </a:lnTo>
                <a:close/>
                <a:moveTo>
                  <a:pt x="3359150" y="0"/>
                </a:moveTo>
                <a:lnTo>
                  <a:pt x="3403600" y="3175"/>
                </a:lnTo>
                <a:lnTo>
                  <a:pt x="3449638" y="6350"/>
                </a:lnTo>
                <a:lnTo>
                  <a:pt x="3494088" y="17462"/>
                </a:lnTo>
                <a:lnTo>
                  <a:pt x="3535362" y="30162"/>
                </a:lnTo>
                <a:lnTo>
                  <a:pt x="3579814" y="50800"/>
                </a:lnTo>
                <a:lnTo>
                  <a:pt x="3619500" y="71437"/>
                </a:lnTo>
                <a:lnTo>
                  <a:pt x="3654426" y="98425"/>
                </a:lnTo>
                <a:lnTo>
                  <a:pt x="3687762" y="128587"/>
                </a:lnTo>
                <a:lnTo>
                  <a:pt x="3717926" y="158750"/>
                </a:lnTo>
                <a:lnTo>
                  <a:pt x="3744914" y="193675"/>
                </a:lnTo>
                <a:lnTo>
                  <a:pt x="3768726" y="230187"/>
                </a:lnTo>
                <a:lnTo>
                  <a:pt x="3789362" y="268287"/>
                </a:lnTo>
                <a:lnTo>
                  <a:pt x="3803650" y="311150"/>
                </a:lnTo>
                <a:lnTo>
                  <a:pt x="3816350" y="352425"/>
                </a:lnTo>
                <a:lnTo>
                  <a:pt x="3822700" y="393700"/>
                </a:lnTo>
                <a:lnTo>
                  <a:pt x="3827462" y="439737"/>
                </a:lnTo>
                <a:lnTo>
                  <a:pt x="3825876" y="484187"/>
                </a:lnTo>
                <a:lnTo>
                  <a:pt x="3822700" y="528637"/>
                </a:lnTo>
                <a:lnTo>
                  <a:pt x="3813176" y="573087"/>
                </a:lnTo>
                <a:lnTo>
                  <a:pt x="3798888" y="615950"/>
                </a:lnTo>
                <a:lnTo>
                  <a:pt x="3776662" y="660400"/>
                </a:lnTo>
                <a:lnTo>
                  <a:pt x="3756026" y="698500"/>
                </a:lnTo>
                <a:lnTo>
                  <a:pt x="3729038" y="735012"/>
                </a:lnTo>
                <a:lnTo>
                  <a:pt x="3702050" y="768350"/>
                </a:lnTo>
                <a:lnTo>
                  <a:pt x="3670300" y="796925"/>
                </a:lnTo>
                <a:lnTo>
                  <a:pt x="3633788" y="823912"/>
                </a:lnTo>
                <a:lnTo>
                  <a:pt x="3598862" y="847724"/>
                </a:lnTo>
                <a:lnTo>
                  <a:pt x="3606800" y="844549"/>
                </a:lnTo>
                <a:lnTo>
                  <a:pt x="3633788" y="842962"/>
                </a:lnTo>
                <a:lnTo>
                  <a:pt x="3675062" y="839787"/>
                </a:lnTo>
                <a:lnTo>
                  <a:pt x="3721100" y="839787"/>
                </a:lnTo>
                <a:lnTo>
                  <a:pt x="3765550" y="842962"/>
                </a:lnTo>
                <a:lnTo>
                  <a:pt x="3810000" y="850899"/>
                </a:lnTo>
                <a:lnTo>
                  <a:pt x="3857626" y="863599"/>
                </a:lnTo>
                <a:lnTo>
                  <a:pt x="3902076" y="881062"/>
                </a:lnTo>
                <a:lnTo>
                  <a:pt x="3948112" y="904874"/>
                </a:lnTo>
                <a:lnTo>
                  <a:pt x="3989388" y="935037"/>
                </a:lnTo>
                <a:lnTo>
                  <a:pt x="4019550" y="958849"/>
                </a:lnTo>
                <a:lnTo>
                  <a:pt x="4046538" y="982662"/>
                </a:lnTo>
                <a:lnTo>
                  <a:pt x="4070350" y="1009649"/>
                </a:lnTo>
                <a:lnTo>
                  <a:pt x="4094162" y="1039812"/>
                </a:lnTo>
                <a:lnTo>
                  <a:pt x="4117976" y="1068387"/>
                </a:lnTo>
                <a:lnTo>
                  <a:pt x="4138612" y="1101724"/>
                </a:lnTo>
                <a:lnTo>
                  <a:pt x="4179888" y="1169987"/>
                </a:lnTo>
                <a:lnTo>
                  <a:pt x="4216400" y="1243012"/>
                </a:lnTo>
                <a:lnTo>
                  <a:pt x="4249738" y="1319212"/>
                </a:lnTo>
                <a:lnTo>
                  <a:pt x="4278312" y="1400174"/>
                </a:lnTo>
                <a:lnTo>
                  <a:pt x="4305300" y="1484312"/>
                </a:lnTo>
                <a:lnTo>
                  <a:pt x="4329112" y="1568450"/>
                </a:lnTo>
                <a:lnTo>
                  <a:pt x="4352926" y="1654175"/>
                </a:lnTo>
                <a:lnTo>
                  <a:pt x="4395788" y="1824038"/>
                </a:lnTo>
                <a:lnTo>
                  <a:pt x="4433888" y="1989138"/>
                </a:lnTo>
                <a:lnTo>
                  <a:pt x="4451910" y="2059780"/>
                </a:lnTo>
                <a:lnTo>
                  <a:pt x="4606926" y="935037"/>
                </a:lnTo>
                <a:lnTo>
                  <a:pt x="4610100" y="919162"/>
                </a:lnTo>
                <a:lnTo>
                  <a:pt x="4616450" y="908049"/>
                </a:lnTo>
                <a:lnTo>
                  <a:pt x="4625976" y="898524"/>
                </a:lnTo>
                <a:lnTo>
                  <a:pt x="4633914" y="890587"/>
                </a:lnTo>
                <a:lnTo>
                  <a:pt x="4646614" y="881062"/>
                </a:lnTo>
                <a:lnTo>
                  <a:pt x="4657726" y="877887"/>
                </a:lnTo>
                <a:lnTo>
                  <a:pt x="4670426" y="874712"/>
                </a:lnTo>
                <a:lnTo>
                  <a:pt x="4684714" y="874712"/>
                </a:lnTo>
                <a:lnTo>
                  <a:pt x="4697414" y="877887"/>
                </a:lnTo>
                <a:lnTo>
                  <a:pt x="4708526" y="884237"/>
                </a:lnTo>
                <a:lnTo>
                  <a:pt x="4721226" y="892174"/>
                </a:lnTo>
                <a:lnTo>
                  <a:pt x="4729162" y="901699"/>
                </a:lnTo>
                <a:lnTo>
                  <a:pt x="4735514" y="914399"/>
                </a:lnTo>
                <a:lnTo>
                  <a:pt x="4738688" y="925512"/>
                </a:lnTo>
                <a:lnTo>
                  <a:pt x="4741862" y="938212"/>
                </a:lnTo>
                <a:lnTo>
                  <a:pt x="4741862" y="952499"/>
                </a:lnTo>
                <a:lnTo>
                  <a:pt x="4538662" y="2415850"/>
                </a:lnTo>
                <a:lnTo>
                  <a:pt x="4538662" y="3765551"/>
                </a:lnTo>
                <a:lnTo>
                  <a:pt x="4535488" y="3779838"/>
                </a:lnTo>
                <a:lnTo>
                  <a:pt x="4532314" y="3792538"/>
                </a:lnTo>
                <a:lnTo>
                  <a:pt x="4527550" y="3803651"/>
                </a:lnTo>
                <a:lnTo>
                  <a:pt x="4518026" y="3813176"/>
                </a:lnTo>
                <a:lnTo>
                  <a:pt x="4508500" y="3821113"/>
                </a:lnTo>
                <a:lnTo>
                  <a:pt x="4497388" y="3827463"/>
                </a:lnTo>
                <a:lnTo>
                  <a:pt x="4484688" y="3833813"/>
                </a:lnTo>
                <a:lnTo>
                  <a:pt x="4470400" y="3833813"/>
                </a:lnTo>
                <a:lnTo>
                  <a:pt x="4454526" y="3833813"/>
                </a:lnTo>
                <a:lnTo>
                  <a:pt x="4443414" y="3827463"/>
                </a:lnTo>
                <a:lnTo>
                  <a:pt x="4430714" y="3821113"/>
                </a:lnTo>
                <a:lnTo>
                  <a:pt x="4422776" y="3813176"/>
                </a:lnTo>
                <a:lnTo>
                  <a:pt x="4413250" y="3803651"/>
                </a:lnTo>
                <a:lnTo>
                  <a:pt x="4406900" y="3792538"/>
                </a:lnTo>
                <a:lnTo>
                  <a:pt x="4403726" y="3779838"/>
                </a:lnTo>
                <a:lnTo>
                  <a:pt x="4402138" y="3765551"/>
                </a:lnTo>
                <a:lnTo>
                  <a:pt x="4402138" y="2505075"/>
                </a:lnTo>
                <a:lnTo>
                  <a:pt x="4398962" y="2493962"/>
                </a:lnTo>
                <a:lnTo>
                  <a:pt x="4395788" y="2478087"/>
                </a:lnTo>
                <a:lnTo>
                  <a:pt x="4395788" y="2474913"/>
                </a:lnTo>
                <a:lnTo>
                  <a:pt x="4386264" y="2493963"/>
                </a:lnTo>
                <a:lnTo>
                  <a:pt x="4378326" y="2511425"/>
                </a:lnTo>
                <a:lnTo>
                  <a:pt x="4365626" y="2528888"/>
                </a:lnTo>
                <a:lnTo>
                  <a:pt x="4351338" y="2544763"/>
                </a:lnTo>
                <a:lnTo>
                  <a:pt x="4335464" y="2559050"/>
                </a:lnTo>
                <a:lnTo>
                  <a:pt x="4321176" y="2570163"/>
                </a:lnTo>
                <a:lnTo>
                  <a:pt x="4302126" y="2579688"/>
                </a:lnTo>
                <a:lnTo>
                  <a:pt x="4284664" y="2589213"/>
                </a:lnTo>
                <a:lnTo>
                  <a:pt x="4264026" y="2597150"/>
                </a:lnTo>
                <a:lnTo>
                  <a:pt x="4243388" y="2603500"/>
                </a:lnTo>
                <a:lnTo>
                  <a:pt x="4222750" y="2606675"/>
                </a:lnTo>
                <a:lnTo>
                  <a:pt x="3565526" y="2677005"/>
                </a:lnTo>
                <a:lnTo>
                  <a:pt x="3565526" y="3765551"/>
                </a:lnTo>
                <a:lnTo>
                  <a:pt x="3565526" y="3779838"/>
                </a:lnTo>
                <a:lnTo>
                  <a:pt x="3559176" y="3792538"/>
                </a:lnTo>
                <a:lnTo>
                  <a:pt x="3552826" y="3803651"/>
                </a:lnTo>
                <a:lnTo>
                  <a:pt x="3548064" y="3813176"/>
                </a:lnTo>
                <a:lnTo>
                  <a:pt x="3535364" y="3821113"/>
                </a:lnTo>
                <a:lnTo>
                  <a:pt x="3524250" y="3827463"/>
                </a:lnTo>
                <a:lnTo>
                  <a:pt x="3511550" y="3833813"/>
                </a:lnTo>
                <a:lnTo>
                  <a:pt x="3500438" y="3833813"/>
                </a:lnTo>
                <a:lnTo>
                  <a:pt x="3484564" y="3833813"/>
                </a:lnTo>
                <a:lnTo>
                  <a:pt x="3473450" y="3827463"/>
                </a:lnTo>
                <a:lnTo>
                  <a:pt x="3460750" y="3821113"/>
                </a:lnTo>
                <a:lnTo>
                  <a:pt x="3451226" y="3813176"/>
                </a:lnTo>
                <a:lnTo>
                  <a:pt x="3443288" y="3803651"/>
                </a:lnTo>
                <a:lnTo>
                  <a:pt x="3436938" y="3792538"/>
                </a:lnTo>
                <a:lnTo>
                  <a:pt x="3430588" y="3779838"/>
                </a:lnTo>
                <a:lnTo>
                  <a:pt x="3430588" y="3765551"/>
                </a:lnTo>
                <a:lnTo>
                  <a:pt x="3430588" y="2920423"/>
                </a:lnTo>
                <a:lnTo>
                  <a:pt x="3355976" y="3582988"/>
                </a:lnTo>
                <a:lnTo>
                  <a:pt x="3349626" y="3603625"/>
                </a:lnTo>
                <a:lnTo>
                  <a:pt x="3348038" y="3624263"/>
                </a:lnTo>
                <a:lnTo>
                  <a:pt x="3338514" y="3643313"/>
                </a:lnTo>
                <a:lnTo>
                  <a:pt x="3328988" y="3663950"/>
                </a:lnTo>
                <a:lnTo>
                  <a:pt x="3317876" y="3678238"/>
                </a:lnTo>
                <a:lnTo>
                  <a:pt x="3305176" y="3695700"/>
                </a:lnTo>
                <a:lnTo>
                  <a:pt x="3290888" y="3711575"/>
                </a:lnTo>
                <a:lnTo>
                  <a:pt x="3275014" y="3722688"/>
                </a:lnTo>
                <a:lnTo>
                  <a:pt x="3260726" y="3735388"/>
                </a:lnTo>
                <a:lnTo>
                  <a:pt x="3243262" y="3746500"/>
                </a:lnTo>
                <a:lnTo>
                  <a:pt x="3222626" y="3756025"/>
                </a:lnTo>
                <a:lnTo>
                  <a:pt x="3203576" y="3762375"/>
                </a:lnTo>
                <a:lnTo>
                  <a:pt x="3182938" y="3768725"/>
                </a:lnTo>
                <a:lnTo>
                  <a:pt x="3162300" y="3771900"/>
                </a:lnTo>
                <a:lnTo>
                  <a:pt x="3141662" y="3771900"/>
                </a:lnTo>
                <a:lnTo>
                  <a:pt x="3121026" y="3771900"/>
                </a:lnTo>
                <a:lnTo>
                  <a:pt x="3097214" y="3765550"/>
                </a:lnTo>
                <a:lnTo>
                  <a:pt x="3078162" y="3759200"/>
                </a:lnTo>
                <a:lnTo>
                  <a:pt x="3057526" y="3752850"/>
                </a:lnTo>
                <a:lnTo>
                  <a:pt x="3040062" y="3744913"/>
                </a:lnTo>
                <a:lnTo>
                  <a:pt x="3022600" y="3732213"/>
                </a:lnTo>
                <a:lnTo>
                  <a:pt x="3003550" y="3721100"/>
                </a:lnTo>
                <a:lnTo>
                  <a:pt x="2989263" y="3705225"/>
                </a:lnTo>
                <a:lnTo>
                  <a:pt x="2976563" y="3690938"/>
                </a:lnTo>
                <a:lnTo>
                  <a:pt x="2965450" y="3671888"/>
                </a:lnTo>
                <a:lnTo>
                  <a:pt x="2952750" y="3657600"/>
                </a:lnTo>
                <a:lnTo>
                  <a:pt x="2947988" y="3636963"/>
                </a:lnTo>
                <a:lnTo>
                  <a:pt x="2938463" y="3619500"/>
                </a:lnTo>
                <a:lnTo>
                  <a:pt x="2935288" y="3597275"/>
                </a:lnTo>
                <a:lnTo>
                  <a:pt x="2932113" y="3576638"/>
                </a:lnTo>
                <a:lnTo>
                  <a:pt x="2928938" y="3556000"/>
                </a:lnTo>
                <a:lnTo>
                  <a:pt x="2932113" y="3532188"/>
                </a:lnTo>
                <a:lnTo>
                  <a:pt x="3051176" y="2478087"/>
                </a:lnTo>
                <a:lnTo>
                  <a:pt x="3054350" y="2457450"/>
                </a:lnTo>
                <a:lnTo>
                  <a:pt x="3060700" y="2436812"/>
                </a:lnTo>
                <a:lnTo>
                  <a:pt x="3070226" y="2416175"/>
                </a:lnTo>
                <a:lnTo>
                  <a:pt x="3078162" y="2397125"/>
                </a:lnTo>
                <a:lnTo>
                  <a:pt x="3087688" y="2379662"/>
                </a:lnTo>
                <a:lnTo>
                  <a:pt x="3101976" y="2365375"/>
                </a:lnTo>
                <a:lnTo>
                  <a:pt x="3114676" y="2349500"/>
                </a:lnTo>
                <a:lnTo>
                  <a:pt x="3128962" y="2335212"/>
                </a:lnTo>
                <a:lnTo>
                  <a:pt x="3148014" y="2322512"/>
                </a:lnTo>
                <a:lnTo>
                  <a:pt x="3165476" y="2314575"/>
                </a:lnTo>
                <a:lnTo>
                  <a:pt x="3182938" y="2305050"/>
                </a:lnTo>
                <a:lnTo>
                  <a:pt x="3203576" y="2298700"/>
                </a:lnTo>
                <a:lnTo>
                  <a:pt x="3222626" y="2293937"/>
                </a:lnTo>
                <a:lnTo>
                  <a:pt x="3243262" y="2290762"/>
                </a:lnTo>
                <a:lnTo>
                  <a:pt x="3260726" y="2290762"/>
                </a:lnTo>
                <a:lnTo>
                  <a:pt x="3273426" y="2284412"/>
                </a:lnTo>
                <a:lnTo>
                  <a:pt x="3294064" y="2281237"/>
                </a:lnTo>
                <a:lnTo>
                  <a:pt x="3314700" y="2274887"/>
                </a:lnTo>
                <a:lnTo>
                  <a:pt x="3690474" y="2234675"/>
                </a:lnTo>
                <a:lnTo>
                  <a:pt x="3667126" y="2144713"/>
                </a:lnTo>
                <a:lnTo>
                  <a:pt x="3609976" y="1931988"/>
                </a:lnTo>
                <a:lnTo>
                  <a:pt x="3582988" y="1827213"/>
                </a:lnTo>
                <a:lnTo>
                  <a:pt x="3549650" y="1722437"/>
                </a:lnTo>
                <a:lnTo>
                  <a:pt x="3514726" y="1620837"/>
                </a:lnTo>
                <a:lnTo>
                  <a:pt x="3475038" y="1525587"/>
                </a:lnTo>
                <a:lnTo>
                  <a:pt x="3459802" y="1481266"/>
                </a:lnTo>
                <a:lnTo>
                  <a:pt x="3457576" y="1484313"/>
                </a:lnTo>
                <a:lnTo>
                  <a:pt x="3406776" y="1570038"/>
                </a:lnTo>
                <a:lnTo>
                  <a:pt x="3359150" y="1660525"/>
                </a:lnTo>
                <a:lnTo>
                  <a:pt x="3341750" y="1690108"/>
                </a:lnTo>
                <a:lnTo>
                  <a:pt x="3341688" y="1690688"/>
                </a:lnTo>
                <a:lnTo>
                  <a:pt x="3328988" y="1717675"/>
                </a:lnTo>
                <a:lnTo>
                  <a:pt x="3317876" y="1744663"/>
                </a:lnTo>
                <a:lnTo>
                  <a:pt x="3297238" y="1765300"/>
                </a:lnTo>
                <a:lnTo>
                  <a:pt x="3275014" y="1782763"/>
                </a:lnTo>
                <a:lnTo>
                  <a:pt x="3249614" y="1797050"/>
                </a:lnTo>
                <a:lnTo>
                  <a:pt x="3219450" y="1806575"/>
                </a:lnTo>
                <a:lnTo>
                  <a:pt x="2603954" y="1993900"/>
                </a:lnTo>
                <a:lnTo>
                  <a:pt x="2606676" y="1993900"/>
                </a:lnTo>
                <a:lnTo>
                  <a:pt x="2619376" y="1993900"/>
                </a:lnTo>
                <a:lnTo>
                  <a:pt x="2633663" y="2000250"/>
                </a:lnTo>
                <a:lnTo>
                  <a:pt x="2646363" y="2006600"/>
                </a:lnTo>
                <a:lnTo>
                  <a:pt x="2654300" y="2016125"/>
                </a:lnTo>
                <a:lnTo>
                  <a:pt x="2663826" y="2024063"/>
                </a:lnTo>
                <a:lnTo>
                  <a:pt x="2670176" y="2036763"/>
                </a:lnTo>
                <a:lnTo>
                  <a:pt x="2671763" y="2047875"/>
                </a:lnTo>
                <a:lnTo>
                  <a:pt x="2674938" y="2063751"/>
                </a:lnTo>
                <a:lnTo>
                  <a:pt x="2671763" y="2074863"/>
                </a:lnTo>
                <a:lnTo>
                  <a:pt x="2670176" y="2087563"/>
                </a:lnTo>
                <a:lnTo>
                  <a:pt x="2663826" y="2098676"/>
                </a:lnTo>
                <a:lnTo>
                  <a:pt x="2654300" y="2111375"/>
                </a:lnTo>
                <a:lnTo>
                  <a:pt x="3027362" y="2111375"/>
                </a:lnTo>
                <a:lnTo>
                  <a:pt x="3040062" y="2111375"/>
                </a:lnTo>
                <a:lnTo>
                  <a:pt x="3054350" y="2114550"/>
                </a:lnTo>
                <a:lnTo>
                  <a:pt x="3063876" y="2119313"/>
                </a:lnTo>
                <a:lnTo>
                  <a:pt x="3074988" y="2128838"/>
                </a:lnTo>
                <a:lnTo>
                  <a:pt x="3084514" y="2141538"/>
                </a:lnTo>
                <a:lnTo>
                  <a:pt x="3090862" y="2149475"/>
                </a:lnTo>
                <a:lnTo>
                  <a:pt x="3094038" y="2165350"/>
                </a:lnTo>
                <a:lnTo>
                  <a:pt x="3094038" y="2176463"/>
                </a:lnTo>
                <a:lnTo>
                  <a:pt x="3094038" y="2192338"/>
                </a:lnTo>
                <a:lnTo>
                  <a:pt x="3090862" y="2203450"/>
                </a:lnTo>
                <a:lnTo>
                  <a:pt x="3084514" y="2216150"/>
                </a:lnTo>
                <a:lnTo>
                  <a:pt x="3074988" y="2224088"/>
                </a:lnTo>
                <a:lnTo>
                  <a:pt x="3063876" y="2233613"/>
                </a:lnTo>
                <a:lnTo>
                  <a:pt x="3054350" y="2239963"/>
                </a:lnTo>
                <a:lnTo>
                  <a:pt x="3040062" y="2243138"/>
                </a:lnTo>
                <a:lnTo>
                  <a:pt x="3027362" y="2244725"/>
                </a:lnTo>
                <a:lnTo>
                  <a:pt x="2857501" y="2244725"/>
                </a:lnTo>
                <a:lnTo>
                  <a:pt x="2857501" y="3765551"/>
                </a:lnTo>
                <a:lnTo>
                  <a:pt x="2857501" y="3779838"/>
                </a:lnTo>
                <a:lnTo>
                  <a:pt x="2851151" y="3792538"/>
                </a:lnTo>
                <a:lnTo>
                  <a:pt x="2846388" y="3803651"/>
                </a:lnTo>
                <a:lnTo>
                  <a:pt x="2836863" y="3813176"/>
                </a:lnTo>
                <a:lnTo>
                  <a:pt x="2827338" y="3821113"/>
                </a:lnTo>
                <a:lnTo>
                  <a:pt x="2816226" y="3827463"/>
                </a:lnTo>
                <a:lnTo>
                  <a:pt x="2803526" y="3833813"/>
                </a:lnTo>
                <a:lnTo>
                  <a:pt x="2789238" y="3833813"/>
                </a:lnTo>
                <a:lnTo>
                  <a:pt x="2776538" y="3833813"/>
                </a:lnTo>
                <a:lnTo>
                  <a:pt x="2765426" y="3827463"/>
                </a:lnTo>
                <a:lnTo>
                  <a:pt x="2752726" y="3821113"/>
                </a:lnTo>
                <a:lnTo>
                  <a:pt x="2741613" y="3813176"/>
                </a:lnTo>
                <a:lnTo>
                  <a:pt x="2735263" y="3803651"/>
                </a:lnTo>
                <a:lnTo>
                  <a:pt x="2728913" y="3792538"/>
                </a:lnTo>
                <a:lnTo>
                  <a:pt x="2722563" y="3779838"/>
                </a:lnTo>
                <a:lnTo>
                  <a:pt x="2722563" y="3765551"/>
                </a:lnTo>
                <a:lnTo>
                  <a:pt x="2722563" y="2244725"/>
                </a:lnTo>
                <a:lnTo>
                  <a:pt x="274638" y="2244725"/>
                </a:lnTo>
                <a:lnTo>
                  <a:pt x="274638" y="3765551"/>
                </a:lnTo>
                <a:lnTo>
                  <a:pt x="271463" y="3779838"/>
                </a:lnTo>
                <a:lnTo>
                  <a:pt x="268288" y="3792538"/>
                </a:lnTo>
                <a:lnTo>
                  <a:pt x="263526" y="3803651"/>
                </a:lnTo>
                <a:lnTo>
                  <a:pt x="254000" y="3813176"/>
                </a:lnTo>
                <a:lnTo>
                  <a:pt x="244476" y="3821113"/>
                </a:lnTo>
                <a:lnTo>
                  <a:pt x="233363" y="3827463"/>
                </a:lnTo>
                <a:lnTo>
                  <a:pt x="217488" y="3833813"/>
                </a:lnTo>
                <a:lnTo>
                  <a:pt x="206376" y="3833813"/>
                </a:lnTo>
                <a:lnTo>
                  <a:pt x="190500" y="3833813"/>
                </a:lnTo>
                <a:lnTo>
                  <a:pt x="179388" y="3827463"/>
                </a:lnTo>
                <a:lnTo>
                  <a:pt x="166688" y="3821113"/>
                </a:lnTo>
                <a:lnTo>
                  <a:pt x="158750" y="3813176"/>
                </a:lnTo>
                <a:lnTo>
                  <a:pt x="149226" y="3803651"/>
                </a:lnTo>
                <a:lnTo>
                  <a:pt x="142876" y="3792538"/>
                </a:lnTo>
                <a:lnTo>
                  <a:pt x="139700" y="3779838"/>
                </a:lnTo>
                <a:lnTo>
                  <a:pt x="138113" y="3765551"/>
                </a:lnTo>
                <a:lnTo>
                  <a:pt x="138113" y="2244725"/>
                </a:lnTo>
                <a:lnTo>
                  <a:pt x="68263" y="2244725"/>
                </a:lnTo>
                <a:lnTo>
                  <a:pt x="53975" y="2243138"/>
                </a:lnTo>
                <a:lnTo>
                  <a:pt x="41275" y="2239963"/>
                </a:lnTo>
                <a:lnTo>
                  <a:pt x="30163" y="2233613"/>
                </a:lnTo>
                <a:lnTo>
                  <a:pt x="20638" y="2224088"/>
                </a:lnTo>
                <a:lnTo>
                  <a:pt x="12700" y="2216150"/>
                </a:lnTo>
                <a:lnTo>
                  <a:pt x="6350" y="2203450"/>
                </a:lnTo>
                <a:lnTo>
                  <a:pt x="0" y="2192338"/>
                </a:lnTo>
                <a:lnTo>
                  <a:pt x="0" y="2176463"/>
                </a:lnTo>
                <a:lnTo>
                  <a:pt x="0" y="2165350"/>
                </a:lnTo>
                <a:lnTo>
                  <a:pt x="6350" y="2149475"/>
                </a:lnTo>
                <a:lnTo>
                  <a:pt x="12700" y="2141538"/>
                </a:lnTo>
                <a:lnTo>
                  <a:pt x="20638" y="2128838"/>
                </a:lnTo>
                <a:lnTo>
                  <a:pt x="30163" y="2119313"/>
                </a:lnTo>
                <a:lnTo>
                  <a:pt x="41275" y="2114550"/>
                </a:lnTo>
                <a:lnTo>
                  <a:pt x="53975" y="2111375"/>
                </a:lnTo>
                <a:lnTo>
                  <a:pt x="68263" y="2111375"/>
                </a:lnTo>
                <a:lnTo>
                  <a:pt x="1738313" y="2111375"/>
                </a:lnTo>
                <a:lnTo>
                  <a:pt x="1731963" y="2098676"/>
                </a:lnTo>
                <a:lnTo>
                  <a:pt x="1722438" y="2087563"/>
                </a:lnTo>
                <a:lnTo>
                  <a:pt x="1719263" y="2074863"/>
                </a:lnTo>
                <a:lnTo>
                  <a:pt x="1719263" y="2063751"/>
                </a:lnTo>
                <a:lnTo>
                  <a:pt x="1719263" y="2062529"/>
                </a:lnTo>
                <a:lnTo>
                  <a:pt x="1690688" y="2057400"/>
                </a:lnTo>
                <a:lnTo>
                  <a:pt x="1677988" y="2051050"/>
                </a:lnTo>
                <a:lnTo>
                  <a:pt x="1666875" y="2039937"/>
                </a:lnTo>
                <a:lnTo>
                  <a:pt x="1639888" y="2009775"/>
                </a:lnTo>
                <a:lnTo>
                  <a:pt x="1617662" y="1970087"/>
                </a:lnTo>
                <a:lnTo>
                  <a:pt x="1597025" y="1928812"/>
                </a:lnTo>
                <a:lnTo>
                  <a:pt x="1565275" y="1854200"/>
                </a:lnTo>
                <a:lnTo>
                  <a:pt x="1552575" y="1820862"/>
                </a:lnTo>
                <a:lnTo>
                  <a:pt x="1484312" y="1576387"/>
                </a:lnTo>
                <a:lnTo>
                  <a:pt x="1444625" y="1443037"/>
                </a:lnTo>
                <a:lnTo>
                  <a:pt x="1412875" y="1311274"/>
                </a:lnTo>
                <a:lnTo>
                  <a:pt x="1385888" y="1192212"/>
                </a:lnTo>
                <a:lnTo>
                  <a:pt x="1373188" y="1138237"/>
                </a:lnTo>
                <a:lnTo>
                  <a:pt x="1366838" y="1090612"/>
                </a:lnTo>
                <a:lnTo>
                  <a:pt x="1365250" y="1047749"/>
                </a:lnTo>
                <a:lnTo>
                  <a:pt x="1365250" y="1015999"/>
                </a:lnTo>
                <a:lnTo>
                  <a:pt x="1370012" y="989012"/>
                </a:lnTo>
                <a:lnTo>
                  <a:pt x="1376362" y="979487"/>
                </a:lnTo>
                <a:lnTo>
                  <a:pt x="1379538" y="973137"/>
                </a:lnTo>
                <a:lnTo>
                  <a:pt x="1460500" y="935037"/>
                </a:lnTo>
                <a:lnTo>
                  <a:pt x="1738957" y="2015573"/>
                </a:lnTo>
                <a:lnTo>
                  <a:pt x="1749426" y="2006600"/>
                </a:lnTo>
                <a:lnTo>
                  <a:pt x="1758950" y="2000250"/>
                </a:lnTo>
                <a:lnTo>
                  <a:pt x="1773238" y="1993900"/>
                </a:lnTo>
                <a:lnTo>
                  <a:pt x="1785938" y="1993900"/>
                </a:lnTo>
                <a:lnTo>
                  <a:pt x="2264305" y="1993900"/>
                </a:lnTo>
                <a:lnTo>
                  <a:pt x="2257426" y="1985963"/>
                </a:lnTo>
                <a:lnTo>
                  <a:pt x="2244726" y="1958975"/>
                </a:lnTo>
                <a:lnTo>
                  <a:pt x="2236788" y="1928813"/>
                </a:lnTo>
                <a:lnTo>
                  <a:pt x="2233613" y="1898650"/>
                </a:lnTo>
                <a:lnTo>
                  <a:pt x="2236788" y="1868488"/>
                </a:lnTo>
                <a:lnTo>
                  <a:pt x="2244726" y="1839913"/>
                </a:lnTo>
                <a:lnTo>
                  <a:pt x="2260600" y="1812925"/>
                </a:lnTo>
                <a:lnTo>
                  <a:pt x="2278063" y="1792288"/>
                </a:lnTo>
                <a:lnTo>
                  <a:pt x="2301876" y="1773238"/>
                </a:lnTo>
                <a:lnTo>
                  <a:pt x="2328863" y="1758950"/>
                </a:lnTo>
                <a:lnTo>
                  <a:pt x="2359026" y="1749425"/>
                </a:lnTo>
                <a:lnTo>
                  <a:pt x="3084708" y="1528565"/>
                </a:lnTo>
                <a:lnTo>
                  <a:pt x="3311526" y="1152524"/>
                </a:lnTo>
                <a:lnTo>
                  <a:pt x="3349626" y="1084262"/>
                </a:lnTo>
                <a:lnTo>
                  <a:pt x="3368676" y="1050924"/>
                </a:lnTo>
                <a:lnTo>
                  <a:pt x="3389314" y="1017587"/>
                </a:lnTo>
                <a:lnTo>
                  <a:pt x="3413126" y="989012"/>
                </a:lnTo>
                <a:lnTo>
                  <a:pt x="3436938" y="958849"/>
                </a:lnTo>
                <a:lnTo>
                  <a:pt x="3467100" y="935037"/>
                </a:lnTo>
                <a:lnTo>
                  <a:pt x="3467392" y="934856"/>
                </a:lnTo>
                <a:lnTo>
                  <a:pt x="3475038" y="925512"/>
                </a:lnTo>
                <a:lnTo>
                  <a:pt x="3490912" y="911224"/>
                </a:lnTo>
                <a:lnTo>
                  <a:pt x="3505200" y="895349"/>
                </a:lnTo>
                <a:lnTo>
                  <a:pt x="3522244" y="882567"/>
                </a:lnTo>
                <a:lnTo>
                  <a:pt x="3517900" y="884237"/>
                </a:lnTo>
                <a:lnTo>
                  <a:pt x="3475038" y="895350"/>
                </a:lnTo>
                <a:lnTo>
                  <a:pt x="3433762" y="901700"/>
                </a:lnTo>
                <a:lnTo>
                  <a:pt x="3389314" y="908050"/>
                </a:lnTo>
                <a:lnTo>
                  <a:pt x="3344862" y="904875"/>
                </a:lnTo>
                <a:lnTo>
                  <a:pt x="3302000" y="901700"/>
                </a:lnTo>
                <a:lnTo>
                  <a:pt x="3257550" y="890587"/>
                </a:lnTo>
                <a:lnTo>
                  <a:pt x="3213100" y="877887"/>
                </a:lnTo>
                <a:lnTo>
                  <a:pt x="3171826" y="857250"/>
                </a:lnTo>
                <a:lnTo>
                  <a:pt x="3128962" y="836612"/>
                </a:lnTo>
                <a:lnTo>
                  <a:pt x="3094038" y="809625"/>
                </a:lnTo>
                <a:lnTo>
                  <a:pt x="3060700" y="779462"/>
                </a:lnTo>
                <a:lnTo>
                  <a:pt x="3030538" y="749300"/>
                </a:lnTo>
                <a:lnTo>
                  <a:pt x="3003550" y="714375"/>
                </a:lnTo>
                <a:lnTo>
                  <a:pt x="2979738" y="677862"/>
                </a:lnTo>
                <a:lnTo>
                  <a:pt x="2962276" y="639762"/>
                </a:lnTo>
                <a:lnTo>
                  <a:pt x="2944813" y="596900"/>
                </a:lnTo>
                <a:lnTo>
                  <a:pt x="2932113" y="555625"/>
                </a:lnTo>
                <a:lnTo>
                  <a:pt x="2925763" y="514350"/>
                </a:lnTo>
                <a:lnTo>
                  <a:pt x="2922588" y="468312"/>
                </a:lnTo>
                <a:lnTo>
                  <a:pt x="2922588" y="427037"/>
                </a:lnTo>
                <a:lnTo>
                  <a:pt x="2925763" y="382587"/>
                </a:lnTo>
                <a:lnTo>
                  <a:pt x="2938463" y="338137"/>
                </a:lnTo>
                <a:lnTo>
                  <a:pt x="2952750" y="292100"/>
                </a:lnTo>
                <a:lnTo>
                  <a:pt x="2971800" y="250825"/>
                </a:lnTo>
                <a:lnTo>
                  <a:pt x="2992438" y="212725"/>
                </a:lnTo>
                <a:lnTo>
                  <a:pt x="3019426" y="173037"/>
                </a:lnTo>
                <a:lnTo>
                  <a:pt x="3048000" y="141287"/>
                </a:lnTo>
                <a:lnTo>
                  <a:pt x="3078162" y="111125"/>
                </a:lnTo>
                <a:lnTo>
                  <a:pt x="3114676" y="84137"/>
                </a:lnTo>
                <a:lnTo>
                  <a:pt x="3149600" y="60325"/>
                </a:lnTo>
                <a:lnTo>
                  <a:pt x="3189288" y="41275"/>
                </a:lnTo>
                <a:lnTo>
                  <a:pt x="3230562" y="23812"/>
                </a:lnTo>
                <a:lnTo>
                  <a:pt x="3273426" y="12700"/>
                </a:lnTo>
                <a:lnTo>
                  <a:pt x="3314700" y="6350"/>
                </a:lnTo>
                <a:lnTo>
                  <a:pt x="3359150" y="0"/>
                </a:lnTo>
                <a:close/>
              </a:path>
            </a:pathLst>
          </a:custGeom>
          <a:solidFill>
            <a:srgbClr val="EA5E66"/>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p>
        </p:txBody>
      </p:sp>
      <p:sp>
        <p:nvSpPr>
          <p:cNvPr id="92" name="KSO_Shape"/>
          <p:cNvSpPr>
            <a:spLocks noChangeArrowheads="1"/>
          </p:cNvSpPr>
          <p:nvPr/>
        </p:nvSpPr>
        <p:spPr bwMode="auto">
          <a:xfrm>
            <a:off x="1323015" y="4446029"/>
            <a:ext cx="835392" cy="647429"/>
          </a:xfrm>
          <a:custGeom>
            <a:avLst/>
            <a:gdLst>
              <a:gd name="T0" fmla="*/ 440149 w 2617787"/>
              <a:gd name="T1" fmla="*/ 960910 h 2027238"/>
              <a:gd name="T2" fmla="*/ 446420 w 2617787"/>
              <a:gd name="T3" fmla="*/ 1010762 h 2027238"/>
              <a:gd name="T4" fmla="*/ 392784 w 2617787"/>
              <a:gd name="T5" fmla="*/ 997859 h 2027238"/>
              <a:gd name="T6" fmla="*/ 536034 w 2617787"/>
              <a:gd name="T7" fmla="*/ 1234904 h 2027238"/>
              <a:gd name="T8" fmla="*/ 599738 w 2617787"/>
              <a:gd name="T9" fmla="*/ 1028958 h 2027238"/>
              <a:gd name="T10" fmla="*/ 604854 w 2617787"/>
              <a:gd name="T11" fmla="*/ 920277 h 2027238"/>
              <a:gd name="T12" fmla="*/ 1414526 w 2617787"/>
              <a:gd name="T13" fmla="*/ 492770 h 2027238"/>
              <a:gd name="T14" fmla="*/ 683929 w 2617787"/>
              <a:gd name="T15" fmla="*/ 50226 h 2027238"/>
              <a:gd name="T16" fmla="*/ 687722 w 2617787"/>
              <a:gd name="T17" fmla="*/ 115156 h 2027238"/>
              <a:gd name="T18" fmla="*/ 704049 w 2617787"/>
              <a:gd name="T19" fmla="*/ 179756 h 2027238"/>
              <a:gd name="T20" fmla="*/ 686073 w 2617787"/>
              <a:gd name="T21" fmla="*/ 227504 h 2027238"/>
              <a:gd name="T22" fmla="*/ 657872 w 2617787"/>
              <a:gd name="T23" fmla="*/ 269964 h 2027238"/>
              <a:gd name="T24" fmla="*/ 597345 w 2617787"/>
              <a:gd name="T25" fmla="*/ 303173 h 2027238"/>
              <a:gd name="T26" fmla="*/ 646492 w 2617787"/>
              <a:gd name="T27" fmla="*/ 409242 h 2027238"/>
              <a:gd name="T28" fmla="*/ 877052 w 2617787"/>
              <a:gd name="T29" fmla="*/ 589494 h 2027238"/>
              <a:gd name="T30" fmla="*/ 1027189 w 2617787"/>
              <a:gd name="T31" fmla="*/ 559717 h 2027238"/>
              <a:gd name="T32" fmla="*/ 1250616 w 2617787"/>
              <a:gd name="T33" fmla="*/ 478643 h 2027238"/>
              <a:gd name="T34" fmla="*/ 1451096 w 2617787"/>
              <a:gd name="T35" fmla="*/ 507883 h 2027238"/>
              <a:gd name="T36" fmla="*/ 1636312 w 2617787"/>
              <a:gd name="T37" fmla="*/ 1463820 h 2027238"/>
              <a:gd name="T38" fmla="*/ 1598208 w 2617787"/>
              <a:gd name="T39" fmla="*/ 1462003 h 2027238"/>
              <a:gd name="T40" fmla="*/ 1534532 w 2617787"/>
              <a:gd name="T41" fmla="*/ 1390982 h 2027238"/>
              <a:gd name="T42" fmla="*/ 1233472 w 2617787"/>
              <a:gd name="T43" fmla="*/ 733661 h 2027238"/>
              <a:gd name="T44" fmla="*/ 1018927 w 2617787"/>
              <a:gd name="T45" fmla="*/ 1460351 h 2027238"/>
              <a:gd name="T46" fmla="*/ 981159 w 2617787"/>
              <a:gd name="T47" fmla="*/ 1465472 h 2027238"/>
              <a:gd name="T48" fmla="*/ 893170 w 2617787"/>
              <a:gd name="T49" fmla="*/ 737794 h 2027238"/>
              <a:gd name="T50" fmla="*/ 598334 w 2617787"/>
              <a:gd name="T51" fmla="*/ 591312 h 2027238"/>
              <a:gd name="T52" fmla="*/ 524285 w 2617787"/>
              <a:gd name="T53" fmla="*/ 706633 h 2027238"/>
              <a:gd name="T54" fmla="*/ 724829 w 2617787"/>
              <a:gd name="T55" fmla="*/ 781972 h 2027238"/>
              <a:gd name="T56" fmla="*/ 883319 w 2617787"/>
              <a:gd name="T57" fmla="*/ 880441 h 2027238"/>
              <a:gd name="T58" fmla="*/ 838130 w 2617787"/>
              <a:gd name="T59" fmla="*/ 1295466 h 2027238"/>
              <a:gd name="T60" fmla="*/ 788984 w 2617787"/>
              <a:gd name="T61" fmla="*/ 1358414 h 2027238"/>
              <a:gd name="T62" fmla="*/ 946648 w 2617787"/>
              <a:gd name="T63" fmla="*/ 1414091 h 2027238"/>
              <a:gd name="T64" fmla="*/ 863693 w 2617787"/>
              <a:gd name="T65" fmla="*/ 1459196 h 2027238"/>
              <a:gd name="T66" fmla="*/ 710811 w 2617787"/>
              <a:gd name="T67" fmla="*/ 1443500 h 2027238"/>
              <a:gd name="T68" fmla="*/ 637421 w 2617787"/>
              <a:gd name="T69" fmla="*/ 1454900 h 2027238"/>
              <a:gd name="T70" fmla="*/ 593552 w 2617787"/>
              <a:gd name="T71" fmla="*/ 1435570 h 2027238"/>
              <a:gd name="T72" fmla="*/ 571782 w 2617787"/>
              <a:gd name="T73" fmla="*/ 1353457 h 2027238"/>
              <a:gd name="T74" fmla="*/ 487343 w 2617787"/>
              <a:gd name="T75" fmla="*/ 1291666 h 2027238"/>
              <a:gd name="T76" fmla="*/ 400429 w 2617787"/>
              <a:gd name="T77" fmla="*/ 1311161 h 2027238"/>
              <a:gd name="T78" fmla="*/ 368105 w 2617787"/>
              <a:gd name="T79" fmla="*/ 1356266 h 2027238"/>
              <a:gd name="T80" fmla="*/ 351118 w 2617787"/>
              <a:gd name="T81" fmla="*/ 1302239 h 2027238"/>
              <a:gd name="T82" fmla="*/ 275748 w 2617787"/>
              <a:gd name="T83" fmla="*/ 1380222 h 2027238"/>
              <a:gd name="T84" fmla="*/ 283995 w 2617787"/>
              <a:gd name="T85" fmla="*/ 1435405 h 2027238"/>
              <a:gd name="T86" fmla="*/ 227921 w 2617787"/>
              <a:gd name="T87" fmla="*/ 1462004 h 2027238"/>
              <a:gd name="T88" fmla="*/ 225118 w 2617787"/>
              <a:gd name="T89" fmla="*/ 1403022 h 2027238"/>
              <a:gd name="T90" fmla="*/ 293725 w 2617787"/>
              <a:gd name="T91" fmla="*/ 1298935 h 2027238"/>
              <a:gd name="T92" fmla="*/ 216872 w 2617787"/>
              <a:gd name="T93" fmla="*/ 1287865 h 2027238"/>
              <a:gd name="T94" fmla="*/ 131772 w 2617787"/>
              <a:gd name="T95" fmla="*/ 1361387 h 2027238"/>
              <a:gd name="T96" fmla="*/ 100932 w 2617787"/>
              <a:gd name="T97" fmla="*/ 1404839 h 2027238"/>
              <a:gd name="T98" fmla="*/ 71411 w 2617787"/>
              <a:gd name="T99" fmla="*/ 1407483 h 2027238"/>
              <a:gd name="T100" fmla="*/ 82461 w 2617787"/>
              <a:gd name="T101" fmla="*/ 1346518 h 2027238"/>
              <a:gd name="T102" fmla="*/ 136390 w 2617787"/>
              <a:gd name="T103" fmla="*/ 1298440 h 2027238"/>
              <a:gd name="T104" fmla="*/ 359199 w 2617787"/>
              <a:gd name="T105" fmla="*/ 1229214 h 2027238"/>
              <a:gd name="T106" fmla="*/ 356890 w 2617787"/>
              <a:gd name="T107" fmla="*/ 959745 h 2027238"/>
              <a:gd name="T108" fmla="*/ 228086 w 2617787"/>
              <a:gd name="T109" fmla="*/ 948676 h 2027238"/>
              <a:gd name="T110" fmla="*/ 95654 w 2617787"/>
              <a:gd name="T111" fmla="*/ 702337 h 2027238"/>
              <a:gd name="T112" fmla="*/ 495 w 2617787"/>
              <a:gd name="T113" fmla="*/ 635259 h 2027238"/>
              <a:gd name="T114" fmla="*/ 34633 w 2617787"/>
              <a:gd name="T115" fmla="*/ 487720 h 2027238"/>
              <a:gd name="T116" fmla="*/ 81636 w 2617787"/>
              <a:gd name="T117" fmla="*/ 485903 h 2027238"/>
              <a:gd name="T118" fmla="*/ 229241 w 2617787"/>
              <a:gd name="T119" fmla="*/ 539599 h 2027238"/>
              <a:gd name="T120" fmla="*/ 325225 w 2617787"/>
              <a:gd name="T121" fmla="*/ 273764 h 2027238"/>
              <a:gd name="T122" fmla="*/ 460296 w 2617787"/>
              <a:gd name="T123" fmla="*/ 200739 h 2027238"/>
              <a:gd name="T124" fmla="*/ 480910 w 2617787"/>
              <a:gd name="T125" fmla="*/ 51217 h 202723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617787" h="2027238">
                <a:moveTo>
                  <a:pt x="865187" y="1674812"/>
                </a:moveTo>
                <a:lnTo>
                  <a:pt x="865187" y="1715407"/>
                </a:lnTo>
                <a:lnTo>
                  <a:pt x="908050" y="1755775"/>
                </a:lnTo>
                <a:lnTo>
                  <a:pt x="908050" y="1674812"/>
                </a:lnTo>
                <a:lnTo>
                  <a:pt x="865187" y="1674812"/>
                </a:lnTo>
                <a:close/>
                <a:moveTo>
                  <a:pt x="619125" y="1287462"/>
                </a:moveTo>
                <a:lnTo>
                  <a:pt x="538162" y="1305075"/>
                </a:lnTo>
                <a:lnTo>
                  <a:pt x="541337" y="1308783"/>
                </a:lnTo>
                <a:lnTo>
                  <a:pt x="549728" y="1318980"/>
                </a:lnTo>
                <a:lnTo>
                  <a:pt x="555171" y="1325006"/>
                </a:lnTo>
                <a:lnTo>
                  <a:pt x="561068" y="1331495"/>
                </a:lnTo>
                <a:lnTo>
                  <a:pt x="567418" y="1337984"/>
                </a:lnTo>
                <a:lnTo>
                  <a:pt x="573768" y="1343778"/>
                </a:lnTo>
                <a:lnTo>
                  <a:pt x="576716" y="1346095"/>
                </a:lnTo>
                <a:lnTo>
                  <a:pt x="579437" y="1347949"/>
                </a:lnTo>
                <a:lnTo>
                  <a:pt x="581932" y="1349572"/>
                </a:lnTo>
                <a:lnTo>
                  <a:pt x="584200" y="1350267"/>
                </a:lnTo>
                <a:lnTo>
                  <a:pt x="586468" y="1350962"/>
                </a:lnTo>
                <a:lnTo>
                  <a:pt x="588055" y="1350499"/>
                </a:lnTo>
                <a:lnTo>
                  <a:pt x="590096" y="1350035"/>
                </a:lnTo>
                <a:lnTo>
                  <a:pt x="591911" y="1348876"/>
                </a:lnTo>
                <a:lnTo>
                  <a:pt x="593271" y="1347022"/>
                </a:lnTo>
                <a:lnTo>
                  <a:pt x="595086" y="1344705"/>
                </a:lnTo>
                <a:lnTo>
                  <a:pt x="596673" y="1341924"/>
                </a:lnTo>
                <a:lnTo>
                  <a:pt x="598034" y="1338447"/>
                </a:lnTo>
                <a:lnTo>
                  <a:pt x="599848" y="1334739"/>
                </a:lnTo>
                <a:lnTo>
                  <a:pt x="601209" y="1330104"/>
                </a:lnTo>
                <a:lnTo>
                  <a:pt x="604838" y="1319444"/>
                </a:lnTo>
                <a:lnTo>
                  <a:pt x="608239" y="1309015"/>
                </a:lnTo>
                <a:lnTo>
                  <a:pt x="611188" y="1301135"/>
                </a:lnTo>
                <a:lnTo>
                  <a:pt x="613682" y="1295573"/>
                </a:lnTo>
                <a:lnTo>
                  <a:pt x="615723" y="1291865"/>
                </a:lnTo>
                <a:lnTo>
                  <a:pt x="617084" y="1289316"/>
                </a:lnTo>
                <a:lnTo>
                  <a:pt x="618218" y="1288157"/>
                </a:lnTo>
                <a:lnTo>
                  <a:pt x="618898" y="1287694"/>
                </a:lnTo>
                <a:lnTo>
                  <a:pt x="619125" y="1287462"/>
                </a:lnTo>
                <a:close/>
                <a:moveTo>
                  <a:pt x="826181" y="1263650"/>
                </a:moveTo>
                <a:lnTo>
                  <a:pt x="813935" y="1264104"/>
                </a:lnTo>
                <a:lnTo>
                  <a:pt x="798059" y="1265240"/>
                </a:lnTo>
                <a:lnTo>
                  <a:pt x="778783" y="1266376"/>
                </a:lnTo>
                <a:lnTo>
                  <a:pt x="756784" y="1268193"/>
                </a:lnTo>
                <a:lnTo>
                  <a:pt x="733879" y="1270464"/>
                </a:lnTo>
                <a:lnTo>
                  <a:pt x="711654" y="1272736"/>
                </a:lnTo>
                <a:lnTo>
                  <a:pt x="674915" y="1276824"/>
                </a:lnTo>
                <a:lnTo>
                  <a:pt x="659947" y="1278641"/>
                </a:lnTo>
                <a:lnTo>
                  <a:pt x="654504" y="1293633"/>
                </a:lnTo>
                <a:lnTo>
                  <a:pt x="648834" y="1309532"/>
                </a:lnTo>
                <a:lnTo>
                  <a:pt x="641577" y="1328158"/>
                </a:lnTo>
                <a:lnTo>
                  <a:pt x="634093" y="1347465"/>
                </a:lnTo>
                <a:lnTo>
                  <a:pt x="630011" y="1356550"/>
                </a:lnTo>
                <a:lnTo>
                  <a:pt x="626382" y="1365182"/>
                </a:lnTo>
                <a:lnTo>
                  <a:pt x="622527" y="1372904"/>
                </a:lnTo>
                <a:lnTo>
                  <a:pt x="619125" y="1379491"/>
                </a:lnTo>
                <a:lnTo>
                  <a:pt x="616177" y="1384489"/>
                </a:lnTo>
                <a:lnTo>
                  <a:pt x="614590" y="1386306"/>
                </a:lnTo>
                <a:lnTo>
                  <a:pt x="613456" y="1387896"/>
                </a:lnTo>
                <a:lnTo>
                  <a:pt x="611868" y="1389031"/>
                </a:lnTo>
                <a:lnTo>
                  <a:pt x="610734" y="1390167"/>
                </a:lnTo>
                <a:lnTo>
                  <a:pt x="609373" y="1390848"/>
                </a:lnTo>
                <a:lnTo>
                  <a:pt x="608013" y="1391530"/>
                </a:lnTo>
                <a:lnTo>
                  <a:pt x="606652" y="1392211"/>
                </a:lnTo>
                <a:lnTo>
                  <a:pt x="605291" y="1392438"/>
                </a:lnTo>
                <a:lnTo>
                  <a:pt x="602343" y="1392666"/>
                </a:lnTo>
                <a:lnTo>
                  <a:pt x="599168" y="1392666"/>
                </a:lnTo>
                <a:lnTo>
                  <a:pt x="595993" y="1391757"/>
                </a:lnTo>
                <a:lnTo>
                  <a:pt x="592818" y="1390848"/>
                </a:lnTo>
                <a:lnTo>
                  <a:pt x="589643" y="1389258"/>
                </a:lnTo>
                <a:lnTo>
                  <a:pt x="586468" y="1387668"/>
                </a:lnTo>
                <a:lnTo>
                  <a:pt x="583066" y="1385624"/>
                </a:lnTo>
                <a:lnTo>
                  <a:pt x="576716" y="1381309"/>
                </a:lnTo>
                <a:lnTo>
                  <a:pt x="564243" y="1372223"/>
                </a:lnTo>
                <a:lnTo>
                  <a:pt x="561295" y="1370406"/>
                </a:lnTo>
                <a:lnTo>
                  <a:pt x="558573" y="1369043"/>
                </a:lnTo>
                <a:lnTo>
                  <a:pt x="556079" y="1367907"/>
                </a:lnTo>
                <a:lnTo>
                  <a:pt x="553811" y="1367226"/>
                </a:lnTo>
                <a:lnTo>
                  <a:pt x="551770" y="1366999"/>
                </a:lnTo>
                <a:lnTo>
                  <a:pt x="549729" y="1366772"/>
                </a:lnTo>
                <a:lnTo>
                  <a:pt x="547914" y="1366772"/>
                </a:lnTo>
                <a:lnTo>
                  <a:pt x="546100" y="1366999"/>
                </a:lnTo>
                <a:lnTo>
                  <a:pt x="544739" y="1367453"/>
                </a:lnTo>
                <a:lnTo>
                  <a:pt x="543379" y="1367907"/>
                </a:lnTo>
                <a:lnTo>
                  <a:pt x="541564" y="1369043"/>
                </a:lnTo>
                <a:lnTo>
                  <a:pt x="540204" y="1369724"/>
                </a:lnTo>
                <a:lnTo>
                  <a:pt x="539750" y="1370179"/>
                </a:lnTo>
                <a:lnTo>
                  <a:pt x="542018" y="1486020"/>
                </a:lnTo>
                <a:lnTo>
                  <a:pt x="564243" y="1486020"/>
                </a:lnTo>
                <a:lnTo>
                  <a:pt x="564243" y="1689083"/>
                </a:lnTo>
                <a:lnTo>
                  <a:pt x="568098" y="1689083"/>
                </a:lnTo>
                <a:lnTo>
                  <a:pt x="578531" y="1688856"/>
                </a:lnTo>
                <a:lnTo>
                  <a:pt x="593272" y="1688402"/>
                </a:lnTo>
                <a:lnTo>
                  <a:pt x="601890" y="1687720"/>
                </a:lnTo>
                <a:lnTo>
                  <a:pt x="611188" y="1687039"/>
                </a:lnTo>
                <a:lnTo>
                  <a:pt x="615950" y="1686585"/>
                </a:lnTo>
                <a:lnTo>
                  <a:pt x="621393" y="1686585"/>
                </a:lnTo>
                <a:lnTo>
                  <a:pt x="627290" y="1687039"/>
                </a:lnTo>
                <a:lnTo>
                  <a:pt x="633640" y="1687266"/>
                </a:lnTo>
                <a:lnTo>
                  <a:pt x="647020" y="1688402"/>
                </a:lnTo>
                <a:lnTo>
                  <a:pt x="661081" y="1690219"/>
                </a:lnTo>
                <a:lnTo>
                  <a:pt x="674915" y="1692263"/>
                </a:lnTo>
                <a:lnTo>
                  <a:pt x="687841" y="1694080"/>
                </a:lnTo>
                <a:lnTo>
                  <a:pt x="699408" y="1696352"/>
                </a:lnTo>
                <a:lnTo>
                  <a:pt x="709159" y="1698169"/>
                </a:lnTo>
                <a:lnTo>
                  <a:pt x="716643" y="1699532"/>
                </a:lnTo>
                <a:lnTo>
                  <a:pt x="719818" y="1699759"/>
                </a:lnTo>
                <a:lnTo>
                  <a:pt x="722540" y="1700213"/>
                </a:lnTo>
                <a:lnTo>
                  <a:pt x="725034" y="1700213"/>
                </a:lnTo>
                <a:lnTo>
                  <a:pt x="727302" y="1700213"/>
                </a:lnTo>
                <a:lnTo>
                  <a:pt x="729343" y="1699532"/>
                </a:lnTo>
                <a:lnTo>
                  <a:pt x="731384" y="1699077"/>
                </a:lnTo>
                <a:lnTo>
                  <a:pt x="733199" y="1698169"/>
                </a:lnTo>
                <a:lnTo>
                  <a:pt x="735013" y="1697033"/>
                </a:lnTo>
                <a:lnTo>
                  <a:pt x="736600" y="1695670"/>
                </a:lnTo>
                <a:lnTo>
                  <a:pt x="738642" y="1694080"/>
                </a:lnTo>
                <a:lnTo>
                  <a:pt x="742270" y="1689992"/>
                </a:lnTo>
                <a:lnTo>
                  <a:pt x="747033" y="1684768"/>
                </a:lnTo>
                <a:lnTo>
                  <a:pt x="749527" y="1681588"/>
                </a:lnTo>
                <a:lnTo>
                  <a:pt x="751795" y="1677499"/>
                </a:lnTo>
                <a:lnTo>
                  <a:pt x="753836" y="1672956"/>
                </a:lnTo>
                <a:lnTo>
                  <a:pt x="755650" y="1667732"/>
                </a:lnTo>
                <a:lnTo>
                  <a:pt x="757465" y="1662281"/>
                </a:lnTo>
                <a:lnTo>
                  <a:pt x="759052" y="1656148"/>
                </a:lnTo>
                <a:lnTo>
                  <a:pt x="760640" y="1649788"/>
                </a:lnTo>
                <a:lnTo>
                  <a:pt x="762227" y="1642974"/>
                </a:lnTo>
                <a:lnTo>
                  <a:pt x="764949" y="1628891"/>
                </a:lnTo>
                <a:lnTo>
                  <a:pt x="767670" y="1613900"/>
                </a:lnTo>
                <a:lnTo>
                  <a:pt x="770618" y="1598909"/>
                </a:lnTo>
                <a:lnTo>
                  <a:pt x="773567" y="1584372"/>
                </a:lnTo>
                <a:lnTo>
                  <a:pt x="781958" y="1549392"/>
                </a:lnTo>
                <a:lnTo>
                  <a:pt x="786947" y="1528268"/>
                </a:lnTo>
                <a:lnTo>
                  <a:pt x="792617" y="1506463"/>
                </a:lnTo>
                <a:lnTo>
                  <a:pt x="798513" y="1484203"/>
                </a:lnTo>
                <a:lnTo>
                  <a:pt x="801915" y="1473527"/>
                </a:lnTo>
                <a:lnTo>
                  <a:pt x="805090" y="1463079"/>
                </a:lnTo>
                <a:lnTo>
                  <a:pt x="808265" y="1453539"/>
                </a:lnTo>
                <a:lnTo>
                  <a:pt x="811440" y="1444226"/>
                </a:lnTo>
                <a:lnTo>
                  <a:pt x="815069" y="1435822"/>
                </a:lnTo>
                <a:lnTo>
                  <a:pt x="818244" y="1428099"/>
                </a:lnTo>
                <a:lnTo>
                  <a:pt x="820058" y="1424692"/>
                </a:lnTo>
                <a:lnTo>
                  <a:pt x="821419" y="1420831"/>
                </a:lnTo>
                <a:lnTo>
                  <a:pt x="824140" y="1412881"/>
                </a:lnTo>
                <a:lnTo>
                  <a:pt x="826408" y="1404704"/>
                </a:lnTo>
                <a:lnTo>
                  <a:pt x="828449" y="1396300"/>
                </a:lnTo>
                <a:lnTo>
                  <a:pt x="830036" y="1387668"/>
                </a:lnTo>
                <a:lnTo>
                  <a:pt x="831624" y="1378356"/>
                </a:lnTo>
                <a:lnTo>
                  <a:pt x="832758" y="1369497"/>
                </a:lnTo>
                <a:lnTo>
                  <a:pt x="833892" y="1360412"/>
                </a:lnTo>
                <a:lnTo>
                  <a:pt x="835706" y="1342240"/>
                </a:lnTo>
                <a:lnTo>
                  <a:pt x="837747" y="1324751"/>
                </a:lnTo>
                <a:lnTo>
                  <a:pt x="838881" y="1316574"/>
                </a:lnTo>
                <a:lnTo>
                  <a:pt x="839788" y="1308624"/>
                </a:lnTo>
                <a:lnTo>
                  <a:pt x="841376" y="1301128"/>
                </a:lnTo>
                <a:lnTo>
                  <a:pt x="842736" y="1294314"/>
                </a:lnTo>
                <a:lnTo>
                  <a:pt x="844324" y="1287954"/>
                </a:lnTo>
                <a:lnTo>
                  <a:pt x="845231" y="1282503"/>
                </a:lnTo>
                <a:lnTo>
                  <a:pt x="845911" y="1278187"/>
                </a:lnTo>
                <a:lnTo>
                  <a:pt x="846138" y="1274326"/>
                </a:lnTo>
                <a:lnTo>
                  <a:pt x="845911" y="1272736"/>
                </a:lnTo>
                <a:lnTo>
                  <a:pt x="845685" y="1271146"/>
                </a:lnTo>
                <a:lnTo>
                  <a:pt x="845458" y="1269783"/>
                </a:lnTo>
                <a:lnTo>
                  <a:pt x="845004" y="1268874"/>
                </a:lnTo>
                <a:lnTo>
                  <a:pt x="844324" y="1267739"/>
                </a:lnTo>
                <a:lnTo>
                  <a:pt x="843417" y="1266830"/>
                </a:lnTo>
                <a:lnTo>
                  <a:pt x="842510" y="1266149"/>
                </a:lnTo>
                <a:lnTo>
                  <a:pt x="841376" y="1265467"/>
                </a:lnTo>
                <a:lnTo>
                  <a:pt x="840015" y="1265013"/>
                </a:lnTo>
                <a:lnTo>
                  <a:pt x="838654" y="1264331"/>
                </a:lnTo>
                <a:lnTo>
                  <a:pt x="835253" y="1263877"/>
                </a:lnTo>
                <a:lnTo>
                  <a:pt x="831170" y="1263650"/>
                </a:lnTo>
                <a:lnTo>
                  <a:pt x="826181" y="1263650"/>
                </a:lnTo>
                <a:close/>
                <a:moveTo>
                  <a:pt x="2151062" y="963613"/>
                </a:moveTo>
                <a:lnTo>
                  <a:pt x="2151062" y="1035193"/>
                </a:lnTo>
                <a:lnTo>
                  <a:pt x="2195512" y="1080009"/>
                </a:lnTo>
                <a:lnTo>
                  <a:pt x="2195512" y="963613"/>
                </a:lnTo>
                <a:lnTo>
                  <a:pt x="2151062" y="963613"/>
                </a:lnTo>
                <a:close/>
                <a:moveTo>
                  <a:pt x="1301750" y="963613"/>
                </a:moveTo>
                <a:lnTo>
                  <a:pt x="1301750" y="977900"/>
                </a:lnTo>
                <a:lnTo>
                  <a:pt x="1346200" y="977900"/>
                </a:lnTo>
                <a:lnTo>
                  <a:pt x="1346200" y="963613"/>
                </a:lnTo>
                <a:lnTo>
                  <a:pt x="1301750" y="963613"/>
                </a:lnTo>
                <a:close/>
                <a:moveTo>
                  <a:pt x="182562" y="928687"/>
                </a:moveTo>
                <a:lnTo>
                  <a:pt x="206961" y="985837"/>
                </a:lnTo>
                <a:lnTo>
                  <a:pt x="241300" y="928687"/>
                </a:lnTo>
                <a:lnTo>
                  <a:pt x="182562" y="928687"/>
                </a:lnTo>
                <a:close/>
                <a:moveTo>
                  <a:pt x="1943794" y="676631"/>
                </a:moveTo>
                <a:lnTo>
                  <a:pt x="1909300" y="783480"/>
                </a:lnTo>
                <a:lnTo>
                  <a:pt x="1914401" y="783108"/>
                </a:lnTo>
                <a:lnTo>
                  <a:pt x="1928246" y="782651"/>
                </a:lnTo>
                <a:lnTo>
                  <a:pt x="1939368" y="782422"/>
                </a:lnTo>
                <a:lnTo>
                  <a:pt x="1947085" y="782651"/>
                </a:lnTo>
                <a:lnTo>
                  <a:pt x="1950263" y="782879"/>
                </a:lnTo>
                <a:lnTo>
                  <a:pt x="1954803" y="782879"/>
                </a:lnTo>
                <a:lnTo>
                  <a:pt x="1965925" y="782422"/>
                </a:lnTo>
                <a:lnTo>
                  <a:pt x="1981904" y="781773"/>
                </a:lnTo>
                <a:lnTo>
                  <a:pt x="1979044" y="773626"/>
                </a:lnTo>
                <a:lnTo>
                  <a:pt x="1964950" y="734713"/>
                </a:lnTo>
                <a:lnTo>
                  <a:pt x="1943794" y="676631"/>
                </a:lnTo>
                <a:close/>
                <a:moveTo>
                  <a:pt x="778019" y="0"/>
                </a:moveTo>
                <a:lnTo>
                  <a:pt x="787084" y="0"/>
                </a:lnTo>
                <a:lnTo>
                  <a:pt x="796376" y="681"/>
                </a:lnTo>
                <a:lnTo>
                  <a:pt x="805667" y="1588"/>
                </a:lnTo>
                <a:lnTo>
                  <a:pt x="815186" y="3176"/>
                </a:lnTo>
                <a:lnTo>
                  <a:pt x="824704" y="4991"/>
                </a:lnTo>
                <a:lnTo>
                  <a:pt x="843061" y="9301"/>
                </a:lnTo>
                <a:lnTo>
                  <a:pt x="851447" y="11570"/>
                </a:lnTo>
                <a:lnTo>
                  <a:pt x="859832" y="13839"/>
                </a:lnTo>
                <a:lnTo>
                  <a:pt x="867084" y="15881"/>
                </a:lnTo>
                <a:lnTo>
                  <a:pt x="874109" y="18149"/>
                </a:lnTo>
                <a:lnTo>
                  <a:pt x="880682" y="20645"/>
                </a:lnTo>
                <a:lnTo>
                  <a:pt x="887254" y="23140"/>
                </a:lnTo>
                <a:lnTo>
                  <a:pt x="892920" y="25862"/>
                </a:lnTo>
                <a:lnTo>
                  <a:pt x="898585" y="28585"/>
                </a:lnTo>
                <a:lnTo>
                  <a:pt x="903798" y="31534"/>
                </a:lnTo>
                <a:lnTo>
                  <a:pt x="908784" y="34483"/>
                </a:lnTo>
                <a:lnTo>
                  <a:pt x="913316" y="37886"/>
                </a:lnTo>
                <a:lnTo>
                  <a:pt x="917622" y="41289"/>
                </a:lnTo>
                <a:lnTo>
                  <a:pt x="921702" y="44919"/>
                </a:lnTo>
                <a:lnTo>
                  <a:pt x="925554" y="49002"/>
                </a:lnTo>
                <a:lnTo>
                  <a:pt x="929180" y="52859"/>
                </a:lnTo>
                <a:lnTo>
                  <a:pt x="932127" y="56489"/>
                </a:lnTo>
                <a:lnTo>
                  <a:pt x="934619" y="59665"/>
                </a:lnTo>
                <a:lnTo>
                  <a:pt x="936206" y="62387"/>
                </a:lnTo>
                <a:lnTo>
                  <a:pt x="937792" y="64883"/>
                </a:lnTo>
                <a:lnTo>
                  <a:pt x="938925" y="67151"/>
                </a:lnTo>
                <a:lnTo>
                  <a:pt x="939832" y="68966"/>
                </a:lnTo>
                <a:lnTo>
                  <a:pt x="940059" y="70554"/>
                </a:lnTo>
                <a:lnTo>
                  <a:pt x="940059" y="72142"/>
                </a:lnTo>
                <a:lnTo>
                  <a:pt x="939832" y="73277"/>
                </a:lnTo>
                <a:lnTo>
                  <a:pt x="939379" y="74184"/>
                </a:lnTo>
                <a:lnTo>
                  <a:pt x="938472" y="75092"/>
                </a:lnTo>
                <a:lnTo>
                  <a:pt x="937566" y="75545"/>
                </a:lnTo>
                <a:lnTo>
                  <a:pt x="936206" y="75999"/>
                </a:lnTo>
                <a:lnTo>
                  <a:pt x="933713" y="76453"/>
                </a:lnTo>
                <a:lnTo>
                  <a:pt x="930087" y="76680"/>
                </a:lnTo>
                <a:lnTo>
                  <a:pt x="927367" y="76906"/>
                </a:lnTo>
                <a:lnTo>
                  <a:pt x="926234" y="76906"/>
                </a:lnTo>
                <a:lnTo>
                  <a:pt x="925328" y="77360"/>
                </a:lnTo>
                <a:lnTo>
                  <a:pt x="924648" y="77814"/>
                </a:lnTo>
                <a:lnTo>
                  <a:pt x="924195" y="78268"/>
                </a:lnTo>
                <a:lnTo>
                  <a:pt x="923968" y="78948"/>
                </a:lnTo>
                <a:lnTo>
                  <a:pt x="923741" y="80309"/>
                </a:lnTo>
                <a:lnTo>
                  <a:pt x="923968" y="83486"/>
                </a:lnTo>
                <a:lnTo>
                  <a:pt x="924874" y="88703"/>
                </a:lnTo>
                <a:lnTo>
                  <a:pt x="926461" y="95509"/>
                </a:lnTo>
                <a:lnTo>
                  <a:pt x="927367" y="100046"/>
                </a:lnTo>
                <a:lnTo>
                  <a:pt x="928954" y="104584"/>
                </a:lnTo>
                <a:lnTo>
                  <a:pt x="931900" y="113658"/>
                </a:lnTo>
                <a:lnTo>
                  <a:pt x="938699" y="133168"/>
                </a:lnTo>
                <a:lnTo>
                  <a:pt x="941645" y="142243"/>
                </a:lnTo>
                <a:lnTo>
                  <a:pt x="943005" y="146553"/>
                </a:lnTo>
                <a:lnTo>
                  <a:pt x="943911" y="150637"/>
                </a:lnTo>
                <a:lnTo>
                  <a:pt x="944818" y="154493"/>
                </a:lnTo>
                <a:lnTo>
                  <a:pt x="945044" y="158123"/>
                </a:lnTo>
                <a:lnTo>
                  <a:pt x="944818" y="161072"/>
                </a:lnTo>
                <a:lnTo>
                  <a:pt x="944138" y="164022"/>
                </a:lnTo>
                <a:lnTo>
                  <a:pt x="942098" y="169693"/>
                </a:lnTo>
                <a:lnTo>
                  <a:pt x="940738" y="173323"/>
                </a:lnTo>
                <a:lnTo>
                  <a:pt x="939832" y="176726"/>
                </a:lnTo>
                <a:lnTo>
                  <a:pt x="938925" y="179902"/>
                </a:lnTo>
                <a:lnTo>
                  <a:pt x="938472" y="183078"/>
                </a:lnTo>
                <a:lnTo>
                  <a:pt x="938699" y="184439"/>
                </a:lnTo>
                <a:lnTo>
                  <a:pt x="938925" y="185800"/>
                </a:lnTo>
                <a:lnTo>
                  <a:pt x="939605" y="186935"/>
                </a:lnTo>
                <a:lnTo>
                  <a:pt x="940285" y="187842"/>
                </a:lnTo>
                <a:lnTo>
                  <a:pt x="947764" y="195556"/>
                </a:lnTo>
                <a:lnTo>
                  <a:pt x="954110" y="202361"/>
                </a:lnTo>
                <a:lnTo>
                  <a:pt x="959775" y="208487"/>
                </a:lnTo>
                <a:lnTo>
                  <a:pt x="964308" y="214158"/>
                </a:lnTo>
                <a:lnTo>
                  <a:pt x="967934" y="219149"/>
                </a:lnTo>
                <a:lnTo>
                  <a:pt x="970880" y="223686"/>
                </a:lnTo>
                <a:lnTo>
                  <a:pt x="973373" y="227543"/>
                </a:lnTo>
                <a:lnTo>
                  <a:pt x="974960" y="231400"/>
                </a:lnTo>
                <a:lnTo>
                  <a:pt x="975639" y="234349"/>
                </a:lnTo>
                <a:lnTo>
                  <a:pt x="976093" y="237071"/>
                </a:lnTo>
                <a:lnTo>
                  <a:pt x="975866" y="239340"/>
                </a:lnTo>
                <a:lnTo>
                  <a:pt x="975186" y="241155"/>
                </a:lnTo>
                <a:lnTo>
                  <a:pt x="974280" y="242970"/>
                </a:lnTo>
                <a:lnTo>
                  <a:pt x="972693" y="244104"/>
                </a:lnTo>
                <a:lnTo>
                  <a:pt x="970880" y="245465"/>
                </a:lnTo>
                <a:lnTo>
                  <a:pt x="968841" y="246373"/>
                </a:lnTo>
                <a:lnTo>
                  <a:pt x="967481" y="246826"/>
                </a:lnTo>
                <a:lnTo>
                  <a:pt x="966121" y="247280"/>
                </a:lnTo>
                <a:lnTo>
                  <a:pt x="962495" y="247507"/>
                </a:lnTo>
                <a:lnTo>
                  <a:pt x="959322" y="247734"/>
                </a:lnTo>
                <a:lnTo>
                  <a:pt x="955923" y="247961"/>
                </a:lnTo>
                <a:lnTo>
                  <a:pt x="954336" y="248188"/>
                </a:lnTo>
                <a:lnTo>
                  <a:pt x="952976" y="248868"/>
                </a:lnTo>
                <a:lnTo>
                  <a:pt x="951390" y="249322"/>
                </a:lnTo>
                <a:lnTo>
                  <a:pt x="950484" y="250456"/>
                </a:lnTo>
                <a:lnTo>
                  <a:pt x="949350" y="251817"/>
                </a:lnTo>
                <a:lnTo>
                  <a:pt x="948444" y="253405"/>
                </a:lnTo>
                <a:lnTo>
                  <a:pt x="947991" y="255447"/>
                </a:lnTo>
                <a:lnTo>
                  <a:pt x="947764" y="257943"/>
                </a:lnTo>
                <a:lnTo>
                  <a:pt x="947537" y="261346"/>
                </a:lnTo>
                <a:lnTo>
                  <a:pt x="946857" y="265883"/>
                </a:lnTo>
                <a:lnTo>
                  <a:pt x="945951" y="275411"/>
                </a:lnTo>
                <a:lnTo>
                  <a:pt x="944818" y="285393"/>
                </a:lnTo>
                <a:lnTo>
                  <a:pt x="944365" y="289703"/>
                </a:lnTo>
                <a:lnTo>
                  <a:pt x="944138" y="293106"/>
                </a:lnTo>
                <a:lnTo>
                  <a:pt x="944365" y="296282"/>
                </a:lnTo>
                <a:lnTo>
                  <a:pt x="945044" y="299458"/>
                </a:lnTo>
                <a:lnTo>
                  <a:pt x="945498" y="302408"/>
                </a:lnTo>
                <a:lnTo>
                  <a:pt x="945724" y="305584"/>
                </a:lnTo>
                <a:lnTo>
                  <a:pt x="945724" y="306718"/>
                </a:lnTo>
                <a:lnTo>
                  <a:pt x="945498" y="308079"/>
                </a:lnTo>
                <a:lnTo>
                  <a:pt x="945271" y="309214"/>
                </a:lnTo>
                <a:lnTo>
                  <a:pt x="944818" y="310348"/>
                </a:lnTo>
                <a:lnTo>
                  <a:pt x="943911" y="311482"/>
                </a:lnTo>
                <a:lnTo>
                  <a:pt x="942778" y="312390"/>
                </a:lnTo>
                <a:lnTo>
                  <a:pt x="941418" y="313524"/>
                </a:lnTo>
                <a:lnTo>
                  <a:pt x="939832" y="314205"/>
                </a:lnTo>
                <a:lnTo>
                  <a:pt x="938019" y="315112"/>
                </a:lnTo>
                <a:lnTo>
                  <a:pt x="936433" y="316473"/>
                </a:lnTo>
                <a:lnTo>
                  <a:pt x="935299" y="317834"/>
                </a:lnTo>
                <a:lnTo>
                  <a:pt x="934166" y="319876"/>
                </a:lnTo>
                <a:lnTo>
                  <a:pt x="933033" y="321918"/>
                </a:lnTo>
                <a:lnTo>
                  <a:pt x="932353" y="324413"/>
                </a:lnTo>
                <a:lnTo>
                  <a:pt x="931900" y="326909"/>
                </a:lnTo>
                <a:lnTo>
                  <a:pt x="931447" y="329404"/>
                </a:lnTo>
                <a:lnTo>
                  <a:pt x="930540" y="335076"/>
                </a:lnTo>
                <a:lnTo>
                  <a:pt x="929860" y="340521"/>
                </a:lnTo>
                <a:lnTo>
                  <a:pt x="929634" y="345738"/>
                </a:lnTo>
                <a:lnTo>
                  <a:pt x="928954" y="350729"/>
                </a:lnTo>
                <a:lnTo>
                  <a:pt x="928274" y="354813"/>
                </a:lnTo>
                <a:lnTo>
                  <a:pt x="927594" y="359123"/>
                </a:lnTo>
                <a:lnTo>
                  <a:pt x="927141" y="361165"/>
                </a:lnTo>
                <a:lnTo>
                  <a:pt x="926687" y="362980"/>
                </a:lnTo>
                <a:lnTo>
                  <a:pt x="925781" y="364795"/>
                </a:lnTo>
                <a:lnTo>
                  <a:pt x="924874" y="366156"/>
                </a:lnTo>
                <a:lnTo>
                  <a:pt x="923515" y="367744"/>
                </a:lnTo>
                <a:lnTo>
                  <a:pt x="921928" y="368652"/>
                </a:lnTo>
                <a:lnTo>
                  <a:pt x="919889" y="369786"/>
                </a:lnTo>
                <a:lnTo>
                  <a:pt x="917622" y="370466"/>
                </a:lnTo>
                <a:lnTo>
                  <a:pt x="914903" y="370920"/>
                </a:lnTo>
                <a:lnTo>
                  <a:pt x="911730" y="371147"/>
                </a:lnTo>
                <a:lnTo>
                  <a:pt x="908330" y="370920"/>
                </a:lnTo>
                <a:lnTo>
                  <a:pt x="904025" y="370693"/>
                </a:lnTo>
                <a:lnTo>
                  <a:pt x="894959" y="369332"/>
                </a:lnTo>
                <a:lnTo>
                  <a:pt x="885441" y="367290"/>
                </a:lnTo>
                <a:lnTo>
                  <a:pt x="866404" y="362980"/>
                </a:lnTo>
                <a:lnTo>
                  <a:pt x="848727" y="359123"/>
                </a:lnTo>
                <a:lnTo>
                  <a:pt x="841248" y="357535"/>
                </a:lnTo>
                <a:lnTo>
                  <a:pt x="834903" y="356855"/>
                </a:lnTo>
                <a:lnTo>
                  <a:pt x="831050" y="356628"/>
                </a:lnTo>
                <a:lnTo>
                  <a:pt x="827197" y="357081"/>
                </a:lnTo>
                <a:lnTo>
                  <a:pt x="824024" y="357762"/>
                </a:lnTo>
                <a:lnTo>
                  <a:pt x="821305" y="358896"/>
                </a:lnTo>
                <a:lnTo>
                  <a:pt x="818812" y="360031"/>
                </a:lnTo>
                <a:lnTo>
                  <a:pt x="816546" y="361846"/>
                </a:lnTo>
                <a:lnTo>
                  <a:pt x="814733" y="363434"/>
                </a:lnTo>
                <a:lnTo>
                  <a:pt x="812920" y="365702"/>
                </a:lnTo>
                <a:lnTo>
                  <a:pt x="811333" y="367744"/>
                </a:lnTo>
                <a:lnTo>
                  <a:pt x="810200" y="370013"/>
                </a:lnTo>
                <a:lnTo>
                  <a:pt x="807934" y="374550"/>
                </a:lnTo>
                <a:lnTo>
                  <a:pt x="806121" y="378634"/>
                </a:lnTo>
                <a:lnTo>
                  <a:pt x="804308" y="382490"/>
                </a:lnTo>
                <a:lnTo>
                  <a:pt x="803401" y="383851"/>
                </a:lnTo>
                <a:lnTo>
                  <a:pt x="803174" y="385893"/>
                </a:lnTo>
                <a:lnTo>
                  <a:pt x="803401" y="387708"/>
                </a:lnTo>
                <a:lnTo>
                  <a:pt x="804081" y="389523"/>
                </a:lnTo>
                <a:lnTo>
                  <a:pt x="804761" y="391791"/>
                </a:lnTo>
                <a:lnTo>
                  <a:pt x="805894" y="394060"/>
                </a:lnTo>
                <a:lnTo>
                  <a:pt x="808840" y="399051"/>
                </a:lnTo>
                <a:lnTo>
                  <a:pt x="816546" y="410167"/>
                </a:lnTo>
                <a:lnTo>
                  <a:pt x="820852" y="416293"/>
                </a:lnTo>
                <a:lnTo>
                  <a:pt x="824704" y="423099"/>
                </a:lnTo>
                <a:lnTo>
                  <a:pt x="842835" y="456901"/>
                </a:lnTo>
                <a:lnTo>
                  <a:pt x="851447" y="473462"/>
                </a:lnTo>
                <a:lnTo>
                  <a:pt x="858245" y="485259"/>
                </a:lnTo>
                <a:lnTo>
                  <a:pt x="863458" y="494106"/>
                </a:lnTo>
                <a:lnTo>
                  <a:pt x="865724" y="497963"/>
                </a:lnTo>
                <a:lnTo>
                  <a:pt x="867990" y="502274"/>
                </a:lnTo>
                <a:lnTo>
                  <a:pt x="869350" y="506130"/>
                </a:lnTo>
                <a:lnTo>
                  <a:pt x="870030" y="508399"/>
                </a:lnTo>
                <a:lnTo>
                  <a:pt x="870483" y="510441"/>
                </a:lnTo>
                <a:lnTo>
                  <a:pt x="870710" y="512482"/>
                </a:lnTo>
                <a:lnTo>
                  <a:pt x="870710" y="514524"/>
                </a:lnTo>
                <a:lnTo>
                  <a:pt x="870483" y="516793"/>
                </a:lnTo>
                <a:lnTo>
                  <a:pt x="869804" y="518834"/>
                </a:lnTo>
                <a:lnTo>
                  <a:pt x="869577" y="521330"/>
                </a:lnTo>
                <a:lnTo>
                  <a:pt x="869350" y="523825"/>
                </a:lnTo>
                <a:lnTo>
                  <a:pt x="869577" y="526548"/>
                </a:lnTo>
                <a:lnTo>
                  <a:pt x="870030" y="529497"/>
                </a:lnTo>
                <a:lnTo>
                  <a:pt x="870937" y="532446"/>
                </a:lnTo>
                <a:lnTo>
                  <a:pt x="872070" y="535622"/>
                </a:lnTo>
                <a:lnTo>
                  <a:pt x="873430" y="539025"/>
                </a:lnTo>
                <a:lnTo>
                  <a:pt x="875016" y="542201"/>
                </a:lnTo>
                <a:lnTo>
                  <a:pt x="876829" y="545604"/>
                </a:lnTo>
                <a:lnTo>
                  <a:pt x="878869" y="548780"/>
                </a:lnTo>
                <a:lnTo>
                  <a:pt x="881135" y="552410"/>
                </a:lnTo>
                <a:lnTo>
                  <a:pt x="883175" y="555586"/>
                </a:lnTo>
                <a:lnTo>
                  <a:pt x="885668" y="558762"/>
                </a:lnTo>
                <a:lnTo>
                  <a:pt x="888387" y="561938"/>
                </a:lnTo>
                <a:lnTo>
                  <a:pt x="890880" y="564888"/>
                </a:lnTo>
                <a:lnTo>
                  <a:pt x="893826" y="568064"/>
                </a:lnTo>
                <a:lnTo>
                  <a:pt x="916489" y="591204"/>
                </a:lnTo>
                <a:lnTo>
                  <a:pt x="952976" y="628409"/>
                </a:lnTo>
                <a:lnTo>
                  <a:pt x="971787" y="647239"/>
                </a:lnTo>
                <a:lnTo>
                  <a:pt x="988557" y="664026"/>
                </a:lnTo>
                <a:lnTo>
                  <a:pt x="995809" y="670832"/>
                </a:lnTo>
                <a:lnTo>
                  <a:pt x="1001928" y="676277"/>
                </a:lnTo>
                <a:lnTo>
                  <a:pt x="1006688" y="680587"/>
                </a:lnTo>
                <a:lnTo>
                  <a:pt x="1009634" y="682856"/>
                </a:lnTo>
                <a:lnTo>
                  <a:pt x="1013033" y="685125"/>
                </a:lnTo>
                <a:lnTo>
                  <a:pt x="1018472" y="688981"/>
                </a:lnTo>
                <a:lnTo>
                  <a:pt x="1035243" y="701232"/>
                </a:lnTo>
                <a:lnTo>
                  <a:pt x="1057679" y="718020"/>
                </a:lnTo>
                <a:lnTo>
                  <a:pt x="1070597" y="727775"/>
                </a:lnTo>
                <a:lnTo>
                  <a:pt x="1084421" y="737757"/>
                </a:lnTo>
                <a:lnTo>
                  <a:pt x="1098926" y="747739"/>
                </a:lnTo>
                <a:lnTo>
                  <a:pt x="1113657" y="757947"/>
                </a:lnTo>
                <a:lnTo>
                  <a:pt x="1128841" y="767929"/>
                </a:lnTo>
                <a:lnTo>
                  <a:pt x="1144025" y="777684"/>
                </a:lnTo>
                <a:lnTo>
                  <a:pt x="1158756" y="786532"/>
                </a:lnTo>
                <a:lnTo>
                  <a:pt x="1166235" y="790842"/>
                </a:lnTo>
                <a:lnTo>
                  <a:pt x="1173260" y="794472"/>
                </a:lnTo>
                <a:lnTo>
                  <a:pt x="1180286" y="798102"/>
                </a:lnTo>
                <a:lnTo>
                  <a:pt x="1187085" y="801505"/>
                </a:lnTo>
                <a:lnTo>
                  <a:pt x="1193657" y="804454"/>
                </a:lnTo>
                <a:lnTo>
                  <a:pt x="1200229" y="807176"/>
                </a:lnTo>
                <a:lnTo>
                  <a:pt x="1205215" y="809445"/>
                </a:lnTo>
                <a:lnTo>
                  <a:pt x="1209521" y="811260"/>
                </a:lnTo>
                <a:lnTo>
                  <a:pt x="1213374" y="813529"/>
                </a:lnTo>
                <a:lnTo>
                  <a:pt x="1216546" y="815570"/>
                </a:lnTo>
                <a:lnTo>
                  <a:pt x="1219266" y="817839"/>
                </a:lnTo>
                <a:lnTo>
                  <a:pt x="1221306" y="820108"/>
                </a:lnTo>
                <a:lnTo>
                  <a:pt x="1222892" y="821923"/>
                </a:lnTo>
                <a:lnTo>
                  <a:pt x="1224252" y="824191"/>
                </a:lnTo>
                <a:lnTo>
                  <a:pt x="1224688" y="825500"/>
                </a:lnTo>
                <a:lnTo>
                  <a:pt x="1394461" y="825500"/>
                </a:lnTo>
                <a:lnTo>
                  <a:pt x="1407672" y="816269"/>
                </a:lnTo>
                <a:lnTo>
                  <a:pt x="1406764" y="814679"/>
                </a:lnTo>
                <a:lnTo>
                  <a:pt x="1405176" y="810816"/>
                </a:lnTo>
                <a:lnTo>
                  <a:pt x="1404041" y="808090"/>
                </a:lnTo>
                <a:lnTo>
                  <a:pt x="1403133" y="804909"/>
                </a:lnTo>
                <a:lnTo>
                  <a:pt x="1402226" y="801274"/>
                </a:lnTo>
                <a:lnTo>
                  <a:pt x="1401318" y="797866"/>
                </a:lnTo>
                <a:lnTo>
                  <a:pt x="1400864" y="794004"/>
                </a:lnTo>
                <a:lnTo>
                  <a:pt x="1400637" y="789915"/>
                </a:lnTo>
                <a:lnTo>
                  <a:pt x="1400864" y="786052"/>
                </a:lnTo>
                <a:lnTo>
                  <a:pt x="1401545" y="782190"/>
                </a:lnTo>
                <a:lnTo>
                  <a:pt x="1402453" y="780145"/>
                </a:lnTo>
                <a:lnTo>
                  <a:pt x="1403133" y="778328"/>
                </a:lnTo>
                <a:lnTo>
                  <a:pt x="1404041" y="776510"/>
                </a:lnTo>
                <a:lnTo>
                  <a:pt x="1405176" y="774693"/>
                </a:lnTo>
                <a:lnTo>
                  <a:pt x="1406310" y="773102"/>
                </a:lnTo>
                <a:lnTo>
                  <a:pt x="1407899" y="771512"/>
                </a:lnTo>
                <a:lnTo>
                  <a:pt x="1409487" y="770149"/>
                </a:lnTo>
                <a:lnTo>
                  <a:pt x="1411529" y="768558"/>
                </a:lnTo>
                <a:lnTo>
                  <a:pt x="1416068" y="765605"/>
                </a:lnTo>
                <a:lnTo>
                  <a:pt x="1421060" y="762197"/>
                </a:lnTo>
                <a:lnTo>
                  <a:pt x="1432406" y="753336"/>
                </a:lnTo>
                <a:lnTo>
                  <a:pt x="1446475" y="743340"/>
                </a:lnTo>
                <a:lnTo>
                  <a:pt x="1454418" y="737433"/>
                </a:lnTo>
                <a:lnTo>
                  <a:pt x="1463041" y="731753"/>
                </a:lnTo>
                <a:lnTo>
                  <a:pt x="1472571" y="725846"/>
                </a:lnTo>
                <a:lnTo>
                  <a:pt x="1482556" y="719939"/>
                </a:lnTo>
                <a:lnTo>
                  <a:pt x="1493448" y="713577"/>
                </a:lnTo>
                <a:lnTo>
                  <a:pt x="1504794" y="707670"/>
                </a:lnTo>
                <a:lnTo>
                  <a:pt x="1517275" y="701763"/>
                </a:lnTo>
                <a:lnTo>
                  <a:pt x="1530436" y="695856"/>
                </a:lnTo>
                <a:lnTo>
                  <a:pt x="1544279" y="690404"/>
                </a:lnTo>
                <a:lnTo>
                  <a:pt x="1558802" y="684951"/>
                </a:lnTo>
                <a:lnTo>
                  <a:pt x="1584671" y="676318"/>
                </a:lnTo>
                <a:lnTo>
                  <a:pt x="1607363" y="669502"/>
                </a:lnTo>
                <a:lnTo>
                  <a:pt x="1626878" y="664049"/>
                </a:lnTo>
                <a:lnTo>
                  <a:pt x="1643443" y="659732"/>
                </a:lnTo>
                <a:lnTo>
                  <a:pt x="1657739" y="656552"/>
                </a:lnTo>
                <a:lnTo>
                  <a:pt x="1669539" y="654507"/>
                </a:lnTo>
                <a:lnTo>
                  <a:pt x="1679070" y="653144"/>
                </a:lnTo>
                <a:lnTo>
                  <a:pt x="1686331" y="652462"/>
                </a:lnTo>
                <a:lnTo>
                  <a:pt x="1689735" y="652462"/>
                </a:lnTo>
                <a:lnTo>
                  <a:pt x="1693366" y="652462"/>
                </a:lnTo>
                <a:lnTo>
                  <a:pt x="1697451" y="653144"/>
                </a:lnTo>
                <a:lnTo>
                  <a:pt x="1701535" y="653825"/>
                </a:lnTo>
                <a:lnTo>
                  <a:pt x="1710158" y="655188"/>
                </a:lnTo>
                <a:lnTo>
                  <a:pt x="1718554" y="657233"/>
                </a:lnTo>
                <a:lnTo>
                  <a:pt x="1725816" y="659505"/>
                </a:lnTo>
                <a:lnTo>
                  <a:pt x="1732170" y="661323"/>
                </a:lnTo>
                <a:lnTo>
                  <a:pt x="1737843" y="662913"/>
                </a:lnTo>
                <a:lnTo>
                  <a:pt x="1757955" y="825500"/>
                </a:lnTo>
                <a:lnTo>
                  <a:pt x="1795330" y="825500"/>
                </a:lnTo>
                <a:lnTo>
                  <a:pt x="1795464" y="825183"/>
                </a:lnTo>
                <a:lnTo>
                  <a:pt x="1796372" y="823354"/>
                </a:lnTo>
                <a:lnTo>
                  <a:pt x="1797734" y="821525"/>
                </a:lnTo>
                <a:lnTo>
                  <a:pt x="1799096" y="819924"/>
                </a:lnTo>
                <a:lnTo>
                  <a:pt x="1802727" y="816265"/>
                </a:lnTo>
                <a:lnTo>
                  <a:pt x="1806813" y="812835"/>
                </a:lnTo>
                <a:lnTo>
                  <a:pt x="1811807" y="809405"/>
                </a:lnTo>
                <a:lnTo>
                  <a:pt x="1817254" y="806432"/>
                </a:lnTo>
                <a:lnTo>
                  <a:pt x="1822928" y="803002"/>
                </a:lnTo>
                <a:lnTo>
                  <a:pt x="1829284" y="800258"/>
                </a:lnTo>
                <a:lnTo>
                  <a:pt x="1835639" y="797514"/>
                </a:lnTo>
                <a:lnTo>
                  <a:pt x="1842222" y="794999"/>
                </a:lnTo>
                <a:lnTo>
                  <a:pt x="1849712" y="792712"/>
                </a:lnTo>
                <a:lnTo>
                  <a:pt x="1856734" y="791048"/>
                </a:lnTo>
                <a:lnTo>
                  <a:pt x="1803400" y="640325"/>
                </a:lnTo>
                <a:lnTo>
                  <a:pt x="1969600" y="134937"/>
                </a:lnTo>
                <a:lnTo>
                  <a:pt x="2003338" y="139243"/>
                </a:lnTo>
                <a:lnTo>
                  <a:pt x="2091185" y="215534"/>
                </a:lnTo>
                <a:lnTo>
                  <a:pt x="2092325" y="215676"/>
                </a:lnTo>
                <a:lnTo>
                  <a:pt x="2092111" y="216338"/>
                </a:lnTo>
                <a:lnTo>
                  <a:pt x="2092325" y="216524"/>
                </a:lnTo>
                <a:lnTo>
                  <a:pt x="1963865" y="614454"/>
                </a:lnTo>
                <a:lnTo>
                  <a:pt x="1994048" y="697384"/>
                </a:lnTo>
                <a:lnTo>
                  <a:pt x="2016098" y="758694"/>
                </a:lnTo>
                <a:lnTo>
                  <a:pt x="2023600" y="779961"/>
                </a:lnTo>
                <a:lnTo>
                  <a:pt x="2024052" y="781280"/>
                </a:lnTo>
                <a:lnTo>
                  <a:pt x="2026755" y="781507"/>
                </a:lnTo>
                <a:lnTo>
                  <a:pt x="2031294" y="781965"/>
                </a:lnTo>
                <a:lnTo>
                  <a:pt x="2034926" y="782879"/>
                </a:lnTo>
                <a:lnTo>
                  <a:pt x="2036288" y="783337"/>
                </a:lnTo>
                <a:lnTo>
                  <a:pt x="2037423" y="783794"/>
                </a:lnTo>
                <a:lnTo>
                  <a:pt x="2039011" y="785166"/>
                </a:lnTo>
                <a:lnTo>
                  <a:pt x="2041054" y="786767"/>
                </a:lnTo>
                <a:lnTo>
                  <a:pt x="2045140" y="790654"/>
                </a:lnTo>
                <a:lnTo>
                  <a:pt x="2048999" y="794999"/>
                </a:lnTo>
                <a:lnTo>
                  <a:pt x="2052857" y="800030"/>
                </a:lnTo>
                <a:lnTo>
                  <a:pt x="2056035" y="804603"/>
                </a:lnTo>
                <a:lnTo>
                  <a:pt x="2058532" y="809176"/>
                </a:lnTo>
                <a:lnTo>
                  <a:pt x="2060120" y="812606"/>
                </a:lnTo>
                <a:lnTo>
                  <a:pt x="2060801" y="813978"/>
                </a:lnTo>
                <a:lnTo>
                  <a:pt x="2061028" y="815122"/>
                </a:lnTo>
                <a:lnTo>
                  <a:pt x="2061217" y="825500"/>
                </a:lnTo>
                <a:lnTo>
                  <a:pt x="2617787" y="825500"/>
                </a:lnTo>
                <a:lnTo>
                  <a:pt x="2617787" y="866775"/>
                </a:lnTo>
                <a:lnTo>
                  <a:pt x="2617787" y="874713"/>
                </a:lnTo>
                <a:lnTo>
                  <a:pt x="2617787" y="963613"/>
                </a:lnTo>
                <a:lnTo>
                  <a:pt x="2249487" y="963613"/>
                </a:lnTo>
                <a:lnTo>
                  <a:pt x="2249487" y="2002513"/>
                </a:lnTo>
                <a:lnTo>
                  <a:pt x="2249487" y="2005235"/>
                </a:lnTo>
                <a:lnTo>
                  <a:pt x="2249026" y="2007504"/>
                </a:lnTo>
                <a:lnTo>
                  <a:pt x="2248565" y="2009999"/>
                </a:lnTo>
                <a:lnTo>
                  <a:pt x="2247642" y="2012267"/>
                </a:lnTo>
                <a:lnTo>
                  <a:pt x="2246489" y="2014536"/>
                </a:lnTo>
                <a:lnTo>
                  <a:pt x="2245335" y="2016577"/>
                </a:lnTo>
                <a:lnTo>
                  <a:pt x="2243951" y="2018165"/>
                </a:lnTo>
                <a:lnTo>
                  <a:pt x="2242337" y="2019980"/>
                </a:lnTo>
                <a:lnTo>
                  <a:pt x="2240491" y="2021794"/>
                </a:lnTo>
                <a:lnTo>
                  <a:pt x="2238646" y="2022928"/>
                </a:lnTo>
                <a:lnTo>
                  <a:pt x="2236570" y="2024289"/>
                </a:lnTo>
                <a:lnTo>
                  <a:pt x="2234494" y="2025197"/>
                </a:lnTo>
                <a:lnTo>
                  <a:pt x="2232188" y="2026104"/>
                </a:lnTo>
                <a:lnTo>
                  <a:pt x="2229650" y="2026558"/>
                </a:lnTo>
                <a:lnTo>
                  <a:pt x="2227113" y="2027238"/>
                </a:lnTo>
                <a:lnTo>
                  <a:pt x="2224576" y="2027238"/>
                </a:lnTo>
                <a:lnTo>
                  <a:pt x="2220424" y="2027238"/>
                </a:lnTo>
                <a:lnTo>
                  <a:pt x="2217887" y="2027238"/>
                </a:lnTo>
                <a:lnTo>
                  <a:pt x="2215580" y="2026558"/>
                </a:lnTo>
                <a:lnTo>
                  <a:pt x="2213043" y="2026104"/>
                </a:lnTo>
                <a:lnTo>
                  <a:pt x="2210736" y="2025197"/>
                </a:lnTo>
                <a:lnTo>
                  <a:pt x="2208429" y="2024289"/>
                </a:lnTo>
                <a:lnTo>
                  <a:pt x="2206353" y="2022928"/>
                </a:lnTo>
                <a:lnTo>
                  <a:pt x="2204739" y="2021794"/>
                </a:lnTo>
                <a:lnTo>
                  <a:pt x="2202893" y="2019980"/>
                </a:lnTo>
                <a:lnTo>
                  <a:pt x="2201279" y="2018165"/>
                </a:lnTo>
                <a:lnTo>
                  <a:pt x="2199895" y="2016577"/>
                </a:lnTo>
                <a:lnTo>
                  <a:pt x="2198742" y="2014536"/>
                </a:lnTo>
                <a:lnTo>
                  <a:pt x="2197588" y="2012267"/>
                </a:lnTo>
                <a:lnTo>
                  <a:pt x="2196666" y="2009999"/>
                </a:lnTo>
                <a:lnTo>
                  <a:pt x="2196204" y="2007504"/>
                </a:lnTo>
                <a:lnTo>
                  <a:pt x="2195512" y="2005235"/>
                </a:lnTo>
                <a:lnTo>
                  <a:pt x="2195512" y="2002513"/>
                </a:lnTo>
                <a:lnTo>
                  <a:pt x="2195512" y="1138896"/>
                </a:lnTo>
                <a:lnTo>
                  <a:pt x="2151062" y="1092447"/>
                </a:lnTo>
                <a:lnTo>
                  <a:pt x="2151062" y="1888408"/>
                </a:lnTo>
                <a:lnTo>
                  <a:pt x="2150835" y="1890907"/>
                </a:lnTo>
                <a:lnTo>
                  <a:pt x="2150607" y="1893632"/>
                </a:lnTo>
                <a:lnTo>
                  <a:pt x="2149924" y="1896130"/>
                </a:lnTo>
                <a:lnTo>
                  <a:pt x="2149240" y="1898628"/>
                </a:lnTo>
                <a:lnTo>
                  <a:pt x="2148102" y="1900899"/>
                </a:lnTo>
                <a:lnTo>
                  <a:pt x="2146963" y="1903170"/>
                </a:lnTo>
                <a:lnTo>
                  <a:pt x="2145369" y="1905214"/>
                </a:lnTo>
                <a:lnTo>
                  <a:pt x="2144002" y="1906804"/>
                </a:lnTo>
                <a:lnTo>
                  <a:pt x="2142180" y="1908620"/>
                </a:lnTo>
                <a:lnTo>
                  <a:pt x="2140131" y="1909983"/>
                </a:lnTo>
                <a:lnTo>
                  <a:pt x="2138309" y="1911573"/>
                </a:lnTo>
                <a:lnTo>
                  <a:pt x="2136031" y="1912481"/>
                </a:lnTo>
                <a:lnTo>
                  <a:pt x="2133754" y="1913617"/>
                </a:lnTo>
                <a:lnTo>
                  <a:pt x="2131476" y="1914071"/>
                </a:lnTo>
                <a:lnTo>
                  <a:pt x="2128971" y="1914525"/>
                </a:lnTo>
                <a:lnTo>
                  <a:pt x="2126466" y="1914525"/>
                </a:lnTo>
                <a:lnTo>
                  <a:pt x="2122367" y="1914525"/>
                </a:lnTo>
                <a:lnTo>
                  <a:pt x="2119862" y="1914525"/>
                </a:lnTo>
                <a:lnTo>
                  <a:pt x="2117356" y="1914071"/>
                </a:lnTo>
                <a:lnTo>
                  <a:pt x="2115079" y="1913617"/>
                </a:lnTo>
                <a:lnTo>
                  <a:pt x="2112801" y="1912481"/>
                </a:lnTo>
                <a:lnTo>
                  <a:pt x="2110524" y="1911573"/>
                </a:lnTo>
                <a:lnTo>
                  <a:pt x="2108702" y="1909983"/>
                </a:lnTo>
                <a:lnTo>
                  <a:pt x="2106652" y="1908620"/>
                </a:lnTo>
                <a:lnTo>
                  <a:pt x="2104830" y="1906804"/>
                </a:lnTo>
                <a:lnTo>
                  <a:pt x="2103464" y="1905214"/>
                </a:lnTo>
                <a:lnTo>
                  <a:pt x="2101870" y="1903170"/>
                </a:lnTo>
                <a:lnTo>
                  <a:pt x="2100731" y="1900899"/>
                </a:lnTo>
                <a:lnTo>
                  <a:pt x="2099592" y="1898628"/>
                </a:lnTo>
                <a:lnTo>
                  <a:pt x="2098909" y="1896130"/>
                </a:lnTo>
                <a:lnTo>
                  <a:pt x="2098226" y="1893632"/>
                </a:lnTo>
                <a:lnTo>
                  <a:pt x="2097998" y="1890907"/>
                </a:lnTo>
                <a:lnTo>
                  <a:pt x="2097543" y="1888408"/>
                </a:lnTo>
                <a:lnTo>
                  <a:pt x="2097099" y="963613"/>
                </a:lnTo>
                <a:lnTo>
                  <a:pt x="1400175" y="963613"/>
                </a:lnTo>
                <a:lnTo>
                  <a:pt x="1400175" y="977900"/>
                </a:lnTo>
                <a:lnTo>
                  <a:pt x="1631496" y="977900"/>
                </a:lnTo>
                <a:lnTo>
                  <a:pt x="1638300" y="978127"/>
                </a:lnTo>
                <a:lnTo>
                  <a:pt x="1644650" y="979035"/>
                </a:lnTo>
                <a:lnTo>
                  <a:pt x="1651000" y="979943"/>
                </a:lnTo>
                <a:lnTo>
                  <a:pt x="1657123" y="981077"/>
                </a:lnTo>
                <a:lnTo>
                  <a:pt x="1662793" y="982666"/>
                </a:lnTo>
                <a:lnTo>
                  <a:pt x="1668235" y="984709"/>
                </a:lnTo>
                <a:lnTo>
                  <a:pt x="1673225" y="986978"/>
                </a:lnTo>
                <a:lnTo>
                  <a:pt x="1677760" y="989702"/>
                </a:lnTo>
                <a:lnTo>
                  <a:pt x="1682069" y="992425"/>
                </a:lnTo>
                <a:lnTo>
                  <a:pt x="1685698" y="995376"/>
                </a:lnTo>
                <a:lnTo>
                  <a:pt x="1689100" y="998553"/>
                </a:lnTo>
                <a:lnTo>
                  <a:pt x="1691821" y="1001957"/>
                </a:lnTo>
                <a:lnTo>
                  <a:pt x="1694089" y="1005589"/>
                </a:lnTo>
                <a:lnTo>
                  <a:pt x="1694996" y="1007404"/>
                </a:lnTo>
                <a:lnTo>
                  <a:pt x="1695677" y="1009220"/>
                </a:lnTo>
                <a:lnTo>
                  <a:pt x="1696130" y="1011263"/>
                </a:lnTo>
                <a:lnTo>
                  <a:pt x="1696810" y="1013078"/>
                </a:lnTo>
                <a:lnTo>
                  <a:pt x="1697037" y="1015121"/>
                </a:lnTo>
                <a:lnTo>
                  <a:pt x="1697037" y="1017164"/>
                </a:lnTo>
                <a:lnTo>
                  <a:pt x="1697037" y="1843966"/>
                </a:lnTo>
                <a:lnTo>
                  <a:pt x="1697037" y="1845781"/>
                </a:lnTo>
                <a:lnTo>
                  <a:pt x="1696810" y="1847824"/>
                </a:lnTo>
                <a:lnTo>
                  <a:pt x="1696130" y="1849866"/>
                </a:lnTo>
                <a:lnTo>
                  <a:pt x="1695677" y="1851909"/>
                </a:lnTo>
                <a:lnTo>
                  <a:pt x="1694996" y="1853498"/>
                </a:lnTo>
                <a:lnTo>
                  <a:pt x="1694089" y="1855540"/>
                </a:lnTo>
                <a:lnTo>
                  <a:pt x="1691821" y="1858945"/>
                </a:lnTo>
                <a:lnTo>
                  <a:pt x="1689100" y="1862576"/>
                </a:lnTo>
                <a:lnTo>
                  <a:pt x="1685698" y="1865753"/>
                </a:lnTo>
                <a:lnTo>
                  <a:pt x="1682069" y="1868704"/>
                </a:lnTo>
                <a:lnTo>
                  <a:pt x="1677760" y="1871427"/>
                </a:lnTo>
                <a:lnTo>
                  <a:pt x="1673225" y="1873924"/>
                </a:lnTo>
                <a:lnTo>
                  <a:pt x="1668235" y="1876420"/>
                </a:lnTo>
                <a:lnTo>
                  <a:pt x="1662793" y="1878236"/>
                </a:lnTo>
                <a:lnTo>
                  <a:pt x="1657123" y="1879825"/>
                </a:lnTo>
                <a:lnTo>
                  <a:pt x="1651000" y="1881186"/>
                </a:lnTo>
                <a:lnTo>
                  <a:pt x="1644650" y="1882094"/>
                </a:lnTo>
                <a:lnTo>
                  <a:pt x="1638300" y="1882775"/>
                </a:lnTo>
                <a:lnTo>
                  <a:pt x="1631496" y="1882775"/>
                </a:lnTo>
                <a:lnTo>
                  <a:pt x="1400175" y="1882775"/>
                </a:lnTo>
                <a:lnTo>
                  <a:pt x="1400175" y="2002513"/>
                </a:lnTo>
                <a:lnTo>
                  <a:pt x="1400175" y="2005235"/>
                </a:lnTo>
                <a:lnTo>
                  <a:pt x="1399714" y="2007504"/>
                </a:lnTo>
                <a:lnTo>
                  <a:pt x="1399022" y="2009999"/>
                </a:lnTo>
                <a:lnTo>
                  <a:pt x="1398330" y="2012267"/>
                </a:lnTo>
                <a:lnTo>
                  <a:pt x="1397177" y="2014536"/>
                </a:lnTo>
                <a:lnTo>
                  <a:pt x="1395793" y="2016577"/>
                </a:lnTo>
                <a:lnTo>
                  <a:pt x="1394639" y="2018165"/>
                </a:lnTo>
                <a:lnTo>
                  <a:pt x="1392794" y="2019980"/>
                </a:lnTo>
                <a:lnTo>
                  <a:pt x="1390949" y="2021794"/>
                </a:lnTo>
                <a:lnTo>
                  <a:pt x="1389334" y="2022928"/>
                </a:lnTo>
                <a:lnTo>
                  <a:pt x="1387258" y="2024289"/>
                </a:lnTo>
                <a:lnTo>
                  <a:pt x="1384952" y="2025197"/>
                </a:lnTo>
                <a:lnTo>
                  <a:pt x="1382645" y="2026104"/>
                </a:lnTo>
                <a:lnTo>
                  <a:pt x="1380338" y="2026558"/>
                </a:lnTo>
                <a:lnTo>
                  <a:pt x="1378032" y="2027238"/>
                </a:lnTo>
                <a:lnTo>
                  <a:pt x="1375494" y="2027238"/>
                </a:lnTo>
                <a:lnTo>
                  <a:pt x="1371112" y="2027238"/>
                </a:lnTo>
                <a:lnTo>
                  <a:pt x="1368575" y="2027238"/>
                </a:lnTo>
                <a:lnTo>
                  <a:pt x="1366037" y="2026558"/>
                </a:lnTo>
                <a:lnTo>
                  <a:pt x="1363500" y="2026104"/>
                </a:lnTo>
                <a:lnTo>
                  <a:pt x="1361193" y="2025197"/>
                </a:lnTo>
                <a:lnTo>
                  <a:pt x="1359348" y="2024289"/>
                </a:lnTo>
                <a:lnTo>
                  <a:pt x="1357272" y="2022928"/>
                </a:lnTo>
                <a:lnTo>
                  <a:pt x="1355196" y="2021794"/>
                </a:lnTo>
                <a:lnTo>
                  <a:pt x="1353351" y="2019980"/>
                </a:lnTo>
                <a:lnTo>
                  <a:pt x="1351967" y="2018165"/>
                </a:lnTo>
                <a:lnTo>
                  <a:pt x="1350352" y="2016577"/>
                </a:lnTo>
                <a:lnTo>
                  <a:pt x="1349199" y="2014536"/>
                </a:lnTo>
                <a:lnTo>
                  <a:pt x="1348276" y="2012267"/>
                </a:lnTo>
                <a:lnTo>
                  <a:pt x="1347123" y="2009999"/>
                </a:lnTo>
                <a:lnTo>
                  <a:pt x="1346662" y="2007504"/>
                </a:lnTo>
                <a:lnTo>
                  <a:pt x="1346431" y="2005235"/>
                </a:lnTo>
                <a:lnTo>
                  <a:pt x="1346200" y="2002513"/>
                </a:lnTo>
                <a:lnTo>
                  <a:pt x="1346200" y="1882775"/>
                </a:lnTo>
                <a:lnTo>
                  <a:pt x="1292452" y="1882775"/>
                </a:lnTo>
                <a:lnTo>
                  <a:pt x="1285875" y="1882775"/>
                </a:lnTo>
                <a:lnTo>
                  <a:pt x="1279071" y="1882094"/>
                </a:lnTo>
                <a:lnTo>
                  <a:pt x="1272948" y="1881186"/>
                </a:lnTo>
                <a:lnTo>
                  <a:pt x="1267052" y="1879825"/>
                </a:lnTo>
                <a:lnTo>
                  <a:pt x="1261382" y="1878236"/>
                </a:lnTo>
                <a:lnTo>
                  <a:pt x="1255939" y="1876420"/>
                </a:lnTo>
                <a:lnTo>
                  <a:pt x="1250950" y="1873924"/>
                </a:lnTo>
                <a:lnTo>
                  <a:pt x="1246187" y="1871427"/>
                </a:lnTo>
                <a:lnTo>
                  <a:pt x="1241878" y="1868704"/>
                </a:lnTo>
                <a:lnTo>
                  <a:pt x="1238250" y="1865753"/>
                </a:lnTo>
                <a:lnTo>
                  <a:pt x="1235075" y="1862576"/>
                </a:lnTo>
                <a:lnTo>
                  <a:pt x="1232353" y="1858945"/>
                </a:lnTo>
                <a:lnTo>
                  <a:pt x="1230085" y="1855540"/>
                </a:lnTo>
                <a:lnTo>
                  <a:pt x="1229178" y="1853498"/>
                </a:lnTo>
                <a:lnTo>
                  <a:pt x="1228271" y="1851909"/>
                </a:lnTo>
                <a:lnTo>
                  <a:pt x="1227818" y="1849866"/>
                </a:lnTo>
                <a:lnTo>
                  <a:pt x="1227364" y="1847824"/>
                </a:lnTo>
                <a:lnTo>
                  <a:pt x="1227137" y="1845781"/>
                </a:lnTo>
                <a:lnTo>
                  <a:pt x="1227137" y="1843966"/>
                </a:lnTo>
                <a:lnTo>
                  <a:pt x="1227137" y="1017164"/>
                </a:lnTo>
                <a:lnTo>
                  <a:pt x="1227137" y="1015121"/>
                </a:lnTo>
                <a:lnTo>
                  <a:pt x="1227364" y="1013078"/>
                </a:lnTo>
                <a:lnTo>
                  <a:pt x="1227818" y="1011263"/>
                </a:lnTo>
                <a:lnTo>
                  <a:pt x="1228271" y="1009220"/>
                </a:lnTo>
                <a:lnTo>
                  <a:pt x="1229178" y="1007404"/>
                </a:lnTo>
                <a:lnTo>
                  <a:pt x="1230085" y="1005589"/>
                </a:lnTo>
                <a:lnTo>
                  <a:pt x="1232353" y="1001957"/>
                </a:lnTo>
                <a:lnTo>
                  <a:pt x="1235075" y="998553"/>
                </a:lnTo>
                <a:lnTo>
                  <a:pt x="1238250" y="995376"/>
                </a:lnTo>
                <a:lnTo>
                  <a:pt x="1241878" y="992425"/>
                </a:lnTo>
                <a:lnTo>
                  <a:pt x="1246187" y="989702"/>
                </a:lnTo>
                <a:lnTo>
                  <a:pt x="1247833" y="988761"/>
                </a:lnTo>
                <a:lnTo>
                  <a:pt x="1247813" y="963613"/>
                </a:lnTo>
                <a:lnTo>
                  <a:pt x="881062" y="963613"/>
                </a:lnTo>
                <a:lnTo>
                  <a:pt x="881062" y="874713"/>
                </a:lnTo>
                <a:lnTo>
                  <a:pt x="881062" y="866775"/>
                </a:lnTo>
                <a:lnTo>
                  <a:pt x="881062" y="848089"/>
                </a:lnTo>
                <a:lnTo>
                  <a:pt x="840568" y="827821"/>
                </a:lnTo>
                <a:lnTo>
                  <a:pt x="839888" y="826233"/>
                </a:lnTo>
                <a:lnTo>
                  <a:pt x="837849" y="823057"/>
                </a:lnTo>
                <a:lnTo>
                  <a:pt x="836716" y="821015"/>
                </a:lnTo>
                <a:lnTo>
                  <a:pt x="834903" y="818746"/>
                </a:lnTo>
                <a:lnTo>
                  <a:pt x="833316" y="816705"/>
                </a:lnTo>
                <a:lnTo>
                  <a:pt x="831277" y="814890"/>
                </a:lnTo>
                <a:lnTo>
                  <a:pt x="829010" y="813302"/>
                </a:lnTo>
                <a:lnTo>
                  <a:pt x="826744" y="812167"/>
                </a:lnTo>
                <a:lnTo>
                  <a:pt x="825837" y="811941"/>
                </a:lnTo>
                <a:lnTo>
                  <a:pt x="824478" y="811487"/>
                </a:lnTo>
                <a:lnTo>
                  <a:pt x="823345" y="811487"/>
                </a:lnTo>
                <a:lnTo>
                  <a:pt x="822211" y="811941"/>
                </a:lnTo>
                <a:lnTo>
                  <a:pt x="821078" y="812167"/>
                </a:lnTo>
                <a:lnTo>
                  <a:pt x="819945" y="812848"/>
                </a:lnTo>
                <a:lnTo>
                  <a:pt x="818812" y="813755"/>
                </a:lnTo>
                <a:lnTo>
                  <a:pt x="817679" y="814890"/>
                </a:lnTo>
                <a:lnTo>
                  <a:pt x="816319" y="816251"/>
                </a:lnTo>
                <a:lnTo>
                  <a:pt x="815412" y="818066"/>
                </a:lnTo>
                <a:lnTo>
                  <a:pt x="814053" y="820335"/>
                </a:lnTo>
                <a:lnTo>
                  <a:pt x="813146" y="822830"/>
                </a:lnTo>
                <a:lnTo>
                  <a:pt x="810653" y="828275"/>
                </a:lnTo>
                <a:lnTo>
                  <a:pt x="807480" y="834400"/>
                </a:lnTo>
                <a:lnTo>
                  <a:pt x="803401" y="841433"/>
                </a:lnTo>
                <a:lnTo>
                  <a:pt x="799095" y="848692"/>
                </a:lnTo>
                <a:lnTo>
                  <a:pt x="794109" y="856406"/>
                </a:lnTo>
                <a:lnTo>
                  <a:pt x="788897" y="864346"/>
                </a:lnTo>
                <a:lnTo>
                  <a:pt x="777792" y="880907"/>
                </a:lnTo>
                <a:lnTo>
                  <a:pt x="766234" y="897014"/>
                </a:lnTo>
                <a:lnTo>
                  <a:pt x="755356" y="911760"/>
                </a:lnTo>
                <a:lnTo>
                  <a:pt x="745611" y="924691"/>
                </a:lnTo>
                <a:lnTo>
                  <a:pt x="737905" y="934446"/>
                </a:lnTo>
                <a:lnTo>
                  <a:pt x="734506" y="938303"/>
                </a:lnTo>
                <a:lnTo>
                  <a:pt x="731786" y="942386"/>
                </a:lnTo>
                <a:lnTo>
                  <a:pt x="729747" y="946016"/>
                </a:lnTo>
                <a:lnTo>
                  <a:pt x="727707" y="949873"/>
                </a:lnTo>
                <a:lnTo>
                  <a:pt x="725894" y="953503"/>
                </a:lnTo>
                <a:lnTo>
                  <a:pt x="724534" y="956906"/>
                </a:lnTo>
                <a:lnTo>
                  <a:pt x="723174" y="960535"/>
                </a:lnTo>
                <a:lnTo>
                  <a:pt x="722041" y="963938"/>
                </a:lnTo>
                <a:lnTo>
                  <a:pt x="720455" y="970291"/>
                </a:lnTo>
                <a:lnTo>
                  <a:pt x="719548" y="976870"/>
                </a:lnTo>
                <a:lnTo>
                  <a:pt x="717735" y="988440"/>
                </a:lnTo>
                <a:lnTo>
                  <a:pt x="717509" y="991162"/>
                </a:lnTo>
                <a:lnTo>
                  <a:pt x="717509" y="993657"/>
                </a:lnTo>
                <a:lnTo>
                  <a:pt x="717735" y="996153"/>
                </a:lnTo>
                <a:lnTo>
                  <a:pt x="718415" y="998195"/>
                </a:lnTo>
                <a:lnTo>
                  <a:pt x="719775" y="1000463"/>
                </a:lnTo>
                <a:lnTo>
                  <a:pt x="721135" y="1002051"/>
                </a:lnTo>
                <a:lnTo>
                  <a:pt x="722948" y="1003866"/>
                </a:lnTo>
                <a:lnTo>
                  <a:pt x="725214" y="1005681"/>
                </a:lnTo>
                <a:lnTo>
                  <a:pt x="727934" y="1006815"/>
                </a:lnTo>
                <a:lnTo>
                  <a:pt x="731106" y="1008403"/>
                </a:lnTo>
                <a:lnTo>
                  <a:pt x="734506" y="1009538"/>
                </a:lnTo>
                <a:lnTo>
                  <a:pt x="738585" y="1010899"/>
                </a:lnTo>
                <a:lnTo>
                  <a:pt x="743118" y="1011806"/>
                </a:lnTo>
                <a:lnTo>
                  <a:pt x="747877" y="1012941"/>
                </a:lnTo>
                <a:lnTo>
                  <a:pt x="759208" y="1014982"/>
                </a:lnTo>
                <a:lnTo>
                  <a:pt x="767140" y="1016344"/>
                </a:lnTo>
                <a:lnTo>
                  <a:pt x="778019" y="1018385"/>
                </a:lnTo>
                <a:lnTo>
                  <a:pt x="807934" y="1024738"/>
                </a:lnTo>
                <a:lnTo>
                  <a:pt x="845781" y="1033358"/>
                </a:lnTo>
                <a:lnTo>
                  <a:pt x="866631" y="1038349"/>
                </a:lnTo>
                <a:lnTo>
                  <a:pt x="888387" y="1043794"/>
                </a:lnTo>
                <a:lnTo>
                  <a:pt x="910823" y="1049465"/>
                </a:lnTo>
                <a:lnTo>
                  <a:pt x="933033" y="1055364"/>
                </a:lnTo>
                <a:lnTo>
                  <a:pt x="954790" y="1061489"/>
                </a:lnTo>
                <a:lnTo>
                  <a:pt x="975866" y="1067614"/>
                </a:lnTo>
                <a:lnTo>
                  <a:pt x="996036" y="1073740"/>
                </a:lnTo>
                <a:lnTo>
                  <a:pt x="1014620" y="1079865"/>
                </a:lnTo>
                <a:lnTo>
                  <a:pt x="1030937" y="1085763"/>
                </a:lnTo>
                <a:lnTo>
                  <a:pt x="1038416" y="1088713"/>
                </a:lnTo>
                <a:lnTo>
                  <a:pt x="1045215" y="1091662"/>
                </a:lnTo>
                <a:lnTo>
                  <a:pt x="1072637" y="1103912"/>
                </a:lnTo>
                <a:lnTo>
                  <a:pt x="1087141" y="1110491"/>
                </a:lnTo>
                <a:lnTo>
                  <a:pt x="1101872" y="1117524"/>
                </a:lnTo>
                <a:lnTo>
                  <a:pt x="1116376" y="1124557"/>
                </a:lnTo>
                <a:lnTo>
                  <a:pt x="1130880" y="1132270"/>
                </a:lnTo>
                <a:lnTo>
                  <a:pt x="1144705" y="1139984"/>
                </a:lnTo>
                <a:lnTo>
                  <a:pt x="1158076" y="1147924"/>
                </a:lnTo>
                <a:lnTo>
                  <a:pt x="1164422" y="1152007"/>
                </a:lnTo>
                <a:lnTo>
                  <a:pt x="1170541" y="1155864"/>
                </a:lnTo>
                <a:lnTo>
                  <a:pt x="1176206" y="1159947"/>
                </a:lnTo>
                <a:lnTo>
                  <a:pt x="1181872" y="1163804"/>
                </a:lnTo>
                <a:lnTo>
                  <a:pt x="1186858" y="1168115"/>
                </a:lnTo>
                <a:lnTo>
                  <a:pt x="1191844" y="1171971"/>
                </a:lnTo>
                <a:lnTo>
                  <a:pt x="1195923" y="1176055"/>
                </a:lnTo>
                <a:lnTo>
                  <a:pt x="1200002" y="1179911"/>
                </a:lnTo>
                <a:lnTo>
                  <a:pt x="1203628" y="1183995"/>
                </a:lnTo>
                <a:lnTo>
                  <a:pt x="1206575" y="1187852"/>
                </a:lnTo>
                <a:lnTo>
                  <a:pt x="1209068" y="1191935"/>
                </a:lnTo>
                <a:lnTo>
                  <a:pt x="1211334" y="1195792"/>
                </a:lnTo>
                <a:lnTo>
                  <a:pt x="1212467" y="1199648"/>
                </a:lnTo>
                <a:lnTo>
                  <a:pt x="1213600" y="1203505"/>
                </a:lnTo>
                <a:lnTo>
                  <a:pt x="1213827" y="1205320"/>
                </a:lnTo>
                <a:lnTo>
                  <a:pt x="1213827" y="1207362"/>
                </a:lnTo>
                <a:lnTo>
                  <a:pt x="1213827" y="1208950"/>
                </a:lnTo>
                <a:lnTo>
                  <a:pt x="1213600" y="1210992"/>
                </a:lnTo>
                <a:lnTo>
                  <a:pt x="1211787" y="1221200"/>
                </a:lnTo>
                <a:lnTo>
                  <a:pt x="1210201" y="1237081"/>
                </a:lnTo>
                <a:lnTo>
                  <a:pt x="1207934" y="1257498"/>
                </a:lnTo>
                <a:lnTo>
                  <a:pt x="1205441" y="1281999"/>
                </a:lnTo>
                <a:lnTo>
                  <a:pt x="1200229" y="1340076"/>
                </a:lnTo>
                <a:lnTo>
                  <a:pt x="1194337" y="1404959"/>
                </a:lnTo>
                <a:lnTo>
                  <a:pt x="1188444" y="1471203"/>
                </a:lnTo>
                <a:lnTo>
                  <a:pt x="1182779" y="1532682"/>
                </a:lnTo>
                <a:lnTo>
                  <a:pt x="1180059" y="1560133"/>
                </a:lnTo>
                <a:lnTo>
                  <a:pt x="1177566" y="1583953"/>
                </a:lnTo>
                <a:lnTo>
                  <a:pt x="1175300" y="1603237"/>
                </a:lnTo>
                <a:lnTo>
                  <a:pt x="1173487" y="1618210"/>
                </a:lnTo>
                <a:lnTo>
                  <a:pt x="1166235" y="1661086"/>
                </a:lnTo>
                <a:lnTo>
                  <a:pt x="1163288" y="1679462"/>
                </a:lnTo>
                <a:lnTo>
                  <a:pt x="1160796" y="1695796"/>
                </a:lnTo>
                <a:lnTo>
                  <a:pt x="1158756" y="1710316"/>
                </a:lnTo>
                <a:lnTo>
                  <a:pt x="1157169" y="1724154"/>
                </a:lnTo>
                <a:lnTo>
                  <a:pt x="1156036" y="1736632"/>
                </a:lnTo>
                <a:lnTo>
                  <a:pt x="1155810" y="1742984"/>
                </a:lnTo>
                <a:lnTo>
                  <a:pt x="1155810" y="1748882"/>
                </a:lnTo>
                <a:lnTo>
                  <a:pt x="1155583" y="1759318"/>
                </a:lnTo>
                <a:lnTo>
                  <a:pt x="1155356" y="1763628"/>
                </a:lnTo>
                <a:lnTo>
                  <a:pt x="1154903" y="1767712"/>
                </a:lnTo>
                <a:lnTo>
                  <a:pt x="1154450" y="1771115"/>
                </a:lnTo>
                <a:lnTo>
                  <a:pt x="1153543" y="1774064"/>
                </a:lnTo>
                <a:lnTo>
                  <a:pt x="1152863" y="1776559"/>
                </a:lnTo>
                <a:lnTo>
                  <a:pt x="1151730" y="1778828"/>
                </a:lnTo>
                <a:lnTo>
                  <a:pt x="1150371" y="1780643"/>
                </a:lnTo>
                <a:lnTo>
                  <a:pt x="1148784" y="1782004"/>
                </a:lnTo>
                <a:lnTo>
                  <a:pt x="1147198" y="1783138"/>
                </a:lnTo>
                <a:lnTo>
                  <a:pt x="1145158" y="1783819"/>
                </a:lnTo>
                <a:lnTo>
                  <a:pt x="1142892" y="1784500"/>
                </a:lnTo>
                <a:lnTo>
                  <a:pt x="1140399" y="1785180"/>
                </a:lnTo>
                <a:lnTo>
                  <a:pt x="1137453" y="1785180"/>
                </a:lnTo>
                <a:lnTo>
                  <a:pt x="1134280" y="1785407"/>
                </a:lnTo>
                <a:lnTo>
                  <a:pt x="1112750" y="1785634"/>
                </a:lnTo>
                <a:lnTo>
                  <a:pt x="1081929" y="1786541"/>
                </a:lnTo>
                <a:lnTo>
                  <a:pt x="1042948" y="1787903"/>
                </a:lnTo>
                <a:lnTo>
                  <a:pt x="1043175" y="1793801"/>
                </a:lnTo>
                <a:lnTo>
                  <a:pt x="1043402" y="1800153"/>
                </a:lnTo>
                <a:lnTo>
                  <a:pt x="1044308" y="1807866"/>
                </a:lnTo>
                <a:lnTo>
                  <a:pt x="1044988" y="1812177"/>
                </a:lnTo>
                <a:lnTo>
                  <a:pt x="1045894" y="1816487"/>
                </a:lnTo>
                <a:lnTo>
                  <a:pt x="1046801" y="1821024"/>
                </a:lnTo>
                <a:lnTo>
                  <a:pt x="1047934" y="1825335"/>
                </a:lnTo>
                <a:lnTo>
                  <a:pt x="1049521" y="1829419"/>
                </a:lnTo>
                <a:lnTo>
                  <a:pt x="1051334" y="1833502"/>
                </a:lnTo>
                <a:lnTo>
                  <a:pt x="1052920" y="1837132"/>
                </a:lnTo>
                <a:lnTo>
                  <a:pt x="1055186" y="1840308"/>
                </a:lnTo>
                <a:lnTo>
                  <a:pt x="1057906" y="1843711"/>
                </a:lnTo>
                <a:lnTo>
                  <a:pt x="1060852" y="1846660"/>
                </a:lnTo>
                <a:lnTo>
                  <a:pt x="1064251" y="1849836"/>
                </a:lnTo>
                <a:lnTo>
                  <a:pt x="1067877" y="1852785"/>
                </a:lnTo>
                <a:lnTo>
                  <a:pt x="1075583" y="1858911"/>
                </a:lnTo>
                <a:lnTo>
                  <a:pt x="1084195" y="1865263"/>
                </a:lnTo>
                <a:lnTo>
                  <a:pt x="1092807" y="1871161"/>
                </a:lnTo>
                <a:lnTo>
                  <a:pt x="1101645" y="1876606"/>
                </a:lnTo>
                <a:lnTo>
                  <a:pt x="1109804" y="1882051"/>
                </a:lnTo>
                <a:lnTo>
                  <a:pt x="1116829" y="1887042"/>
                </a:lnTo>
                <a:lnTo>
                  <a:pt x="1120682" y="1889537"/>
                </a:lnTo>
                <a:lnTo>
                  <a:pt x="1125668" y="1892486"/>
                </a:lnTo>
                <a:lnTo>
                  <a:pt x="1131334" y="1895435"/>
                </a:lnTo>
                <a:lnTo>
                  <a:pt x="1137679" y="1898838"/>
                </a:lnTo>
                <a:lnTo>
                  <a:pt x="1144931" y="1902468"/>
                </a:lnTo>
                <a:lnTo>
                  <a:pt x="1152863" y="1905871"/>
                </a:lnTo>
                <a:lnTo>
                  <a:pt x="1161022" y="1909501"/>
                </a:lnTo>
                <a:lnTo>
                  <a:pt x="1169407" y="1913131"/>
                </a:lnTo>
                <a:lnTo>
                  <a:pt x="1178473" y="1916534"/>
                </a:lnTo>
                <a:lnTo>
                  <a:pt x="1187311" y="1919710"/>
                </a:lnTo>
                <a:lnTo>
                  <a:pt x="1196150" y="1923113"/>
                </a:lnTo>
                <a:lnTo>
                  <a:pt x="1205215" y="1926062"/>
                </a:lnTo>
                <a:lnTo>
                  <a:pt x="1213827" y="1928557"/>
                </a:lnTo>
                <a:lnTo>
                  <a:pt x="1221985" y="1930599"/>
                </a:lnTo>
                <a:lnTo>
                  <a:pt x="1229917" y="1932187"/>
                </a:lnTo>
                <a:lnTo>
                  <a:pt x="1237396" y="1933321"/>
                </a:lnTo>
                <a:lnTo>
                  <a:pt x="1250994" y="1935136"/>
                </a:lnTo>
                <a:lnTo>
                  <a:pt x="1263685" y="1936044"/>
                </a:lnTo>
                <a:lnTo>
                  <a:pt x="1275243" y="1937178"/>
                </a:lnTo>
                <a:lnTo>
                  <a:pt x="1285442" y="1938086"/>
                </a:lnTo>
                <a:lnTo>
                  <a:pt x="1289974" y="1938993"/>
                </a:lnTo>
                <a:lnTo>
                  <a:pt x="1293827" y="1939674"/>
                </a:lnTo>
                <a:lnTo>
                  <a:pt x="1297453" y="1940581"/>
                </a:lnTo>
                <a:lnTo>
                  <a:pt x="1300852" y="1941715"/>
                </a:lnTo>
                <a:lnTo>
                  <a:pt x="1303799" y="1942850"/>
                </a:lnTo>
                <a:lnTo>
                  <a:pt x="1306065" y="1944665"/>
                </a:lnTo>
                <a:lnTo>
                  <a:pt x="1306745" y="1945345"/>
                </a:lnTo>
                <a:lnTo>
                  <a:pt x="1307651" y="1946253"/>
                </a:lnTo>
                <a:lnTo>
                  <a:pt x="1308331" y="1947387"/>
                </a:lnTo>
                <a:lnTo>
                  <a:pt x="1309011" y="1948521"/>
                </a:lnTo>
                <a:lnTo>
                  <a:pt x="1311051" y="1953285"/>
                </a:lnTo>
                <a:lnTo>
                  <a:pt x="1312637" y="1958276"/>
                </a:lnTo>
                <a:lnTo>
                  <a:pt x="1313317" y="1960545"/>
                </a:lnTo>
                <a:lnTo>
                  <a:pt x="1314224" y="1963040"/>
                </a:lnTo>
                <a:lnTo>
                  <a:pt x="1314450" y="1965536"/>
                </a:lnTo>
                <a:lnTo>
                  <a:pt x="1314450" y="1967578"/>
                </a:lnTo>
                <a:lnTo>
                  <a:pt x="1313997" y="1970073"/>
                </a:lnTo>
                <a:lnTo>
                  <a:pt x="1313090" y="1972342"/>
                </a:lnTo>
                <a:lnTo>
                  <a:pt x="1311957" y="1974610"/>
                </a:lnTo>
                <a:lnTo>
                  <a:pt x="1310144" y="1976879"/>
                </a:lnTo>
                <a:lnTo>
                  <a:pt x="1307651" y="1979148"/>
                </a:lnTo>
                <a:lnTo>
                  <a:pt x="1304705" y="1980963"/>
                </a:lnTo>
                <a:lnTo>
                  <a:pt x="1300852" y="1983004"/>
                </a:lnTo>
                <a:lnTo>
                  <a:pt x="1296320" y="1985046"/>
                </a:lnTo>
                <a:lnTo>
                  <a:pt x="1290427" y="1987088"/>
                </a:lnTo>
                <a:lnTo>
                  <a:pt x="1282722" y="1988903"/>
                </a:lnTo>
                <a:lnTo>
                  <a:pt x="1273204" y="1990945"/>
                </a:lnTo>
                <a:lnTo>
                  <a:pt x="1262552" y="1992986"/>
                </a:lnTo>
                <a:lnTo>
                  <a:pt x="1250994" y="1994801"/>
                </a:lnTo>
                <a:lnTo>
                  <a:pt x="1238529" y="1996616"/>
                </a:lnTo>
                <a:lnTo>
                  <a:pt x="1212467" y="2000473"/>
                </a:lnTo>
                <a:lnTo>
                  <a:pt x="1186858" y="2003649"/>
                </a:lnTo>
                <a:lnTo>
                  <a:pt x="1163288" y="2006598"/>
                </a:lnTo>
                <a:lnTo>
                  <a:pt x="1131787" y="2010001"/>
                </a:lnTo>
                <a:lnTo>
                  <a:pt x="1127254" y="2010682"/>
                </a:lnTo>
                <a:lnTo>
                  <a:pt x="1122269" y="2010682"/>
                </a:lnTo>
                <a:lnTo>
                  <a:pt x="1116603" y="2010682"/>
                </a:lnTo>
                <a:lnTo>
                  <a:pt x="1110710" y="2010228"/>
                </a:lnTo>
                <a:lnTo>
                  <a:pt x="1104591" y="2010001"/>
                </a:lnTo>
                <a:lnTo>
                  <a:pt x="1097793" y="2009320"/>
                </a:lnTo>
                <a:lnTo>
                  <a:pt x="1090994" y="2008640"/>
                </a:lnTo>
                <a:lnTo>
                  <a:pt x="1083742" y="2007505"/>
                </a:lnTo>
                <a:lnTo>
                  <a:pt x="1076489" y="2006371"/>
                </a:lnTo>
                <a:lnTo>
                  <a:pt x="1069011" y="2004783"/>
                </a:lnTo>
                <a:lnTo>
                  <a:pt x="1061759" y="2003422"/>
                </a:lnTo>
                <a:lnTo>
                  <a:pt x="1054053" y="2001380"/>
                </a:lnTo>
                <a:lnTo>
                  <a:pt x="1046574" y="1999565"/>
                </a:lnTo>
                <a:lnTo>
                  <a:pt x="1039322" y="1997524"/>
                </a:lnTo>
                <a:lnTo>
                  <a:pt x="1032297" y="1995255"/>
                </a:lnTo>
                <a:lnTo>
                  <a:pt x="1025271" y="1992533"/>
                </a:lnTo>
                <a:lnTo>
                  <a:pt x="1012580" y="1987768"/>
                </a:lnTo>
                <a:lnTo>
                  <a:pt x="1001702" y="1984366"/>
                </a:lnTo>
                <a:lnTo>
                  <a:pt x="997169" y="1982777"/>
                </a:lnTo>
                <a:lnTo>
                  <a:pt x="993090" y="1981870"/>
                </a:lnTo>
                <a:lnTo>
                  <a:pt x="989011" y="1980736"/>
                </a:lnTo>
                <a:lnTo>
                  <a:pt x="985838" y="1980509"/>
                </a:lnTo>
                <a:lnTo>
                  <a:pt x="982892" y="1980282"/>
                </a:lnTo>
                <a:lnTo>
                  <a:pt x="980399" y="1980509"/>
                </a:lnTo>
                <a:lnTo>
                  <a:pt x="978359" y="1980963"/>
                </a:lnTo>
                <a:lnTo>
                  <a:pt x="976773" y="1982097"/>
                </a:lnTo>
                <a:lnTo>
                  <a:pt x="975413" y="1983458"/>
                </a:lnTo>
                <a:lnTo>
                  <a:pt x="974506" y="1985273"/>
                </a:lnTo>
                <a:lnTo>
                  <a:pt x="974053" y="1987542"/>
                </a:lnTo>
                <a:lnTo>
                  <a:pt x="973600" y="1990037"/>
                </a:lnTo>
                <a:lnTo>
                  <a:pt x="973600" y="1992759"/>
                </a:lnTo>
                <a:lnTo>
                  <a:pt x="973373" y="1995255"/>
                </a:lnTo>
                <a:lnTo>
                  <a:pt x="972920" y="1997524"/>
                </a:lnTo>
                <a:lnTo>
                  <a:pt x="972240" y="1999565"/>
                </a:lnTo>
                <a:lnTo>
                  <a:pt x="971560" y="2001380"/>
                </a:lnTo>
                <a:lnTo>
                  <a:pt x="970200" y="2003195"/>
                </a:lnTo>
                <a:lnTo>
                  <a:pt x="968841" y="2004329"/>
                </a:lnTo>
                <a:lnTo>
                  <a:pt x="967027" y="2005917"/>
                </a:lnTo>
                <a:lnTo>
                  <a:pt x="964988" y="2006825"/>
                </a:lnTo>
                <a:lnTo>
                  <a:pt x="962722" y="2007959"/>
                </a:lnTo>
                <a:lnTo>
                  <a:pt x="959775" y="2008640"/>
                </a:lnTo>
                <a:lnTo>
                  <a:pt x="956829" y="2009094"/>
                </a:lnTo>
                <a:lnTo>
                  <a:pt x="953203" y="2009547"/>
                </a:lnTo>
                <a:lnTo>
                  <a:pt x="949124" y="2009774"/>
                </a:lnTo>
                <a:lnTo>
                  <a:pt x="939832" y="2010001"/>
                </a:lnTo>
                <a:lnTo>
                  <a:pt x="934619" y="2010001"/>
                </a:lnTo>
                <a:lnTo>
                  <a:pt x="929634" y="2009547"/>
                </a:lnTo>
                <a:lnTo>
                  <a:pt x="924421" y="2009094"/>
                </a:lnTo>
                <a:lnTo>
                  <a:pt x="919435" y="2008186"/>
                </a:lnTo>
                <a:lnTo>
                  <a:pt x="910144" y="2006144"/>
                </a:lnTo>
                <a:lnTo>
                  <a:pt x="900852" y="2003876"/>
                </a:lnTo>
                <a:lnTo>
                  <a:pt x="884988" y="1999565"/>
                </a:lnTo>
                <a:lnTo>
                  <a:pt x="878642" y="1998204"/>
                </a:lnTo>
                <a:lnTo>
                  <a:pt x="875923" y="1997750"/>
                </a:lnTo>
                <a:lnTo>
                  <a:pt x="873430" y="1997750"/>
                </a:lnTo>
                <a:lnTo>
                  <a:pt x="870937" y="1997524"/>
                </a:lnTo>
                <a:lnTo>
                  <a:pt x="868217" y="1996843"/>
                </a:lnTo>
                <a:lnTo>
                  <a:pt x="865498" y="1995936"/>
                </a:lnTo>
                <a:lnTo>
                  <a:pt x="862551" y="1995028"/>
                </a:lnTo>
                <a:lnTo>
                  <a:pt x="859832" y="1993440"/>
                </a:lnTo>
                <a:lnTo>
                  <a:pt x="856659" y="1992079"/>
                </a:lnTo>
                <a:lnTo>
                  <a:pt x="853713" y="1990037"/>
                </a:lnTo>
                <a:lnTo>
                  <a:pt x="850993" y="1988222"/>
                </a:lnTo>
                <a:lnTo>
                  <a:pt x="848274" y="1985954"/>
                </a:lnTo>
                <a:lnTo>
                  <a:pt x="846007" y="1984139"/>
                </a:lnTo>
                <a:lnTo>
                  <a:pt x="843968" y="1981870"/>
                </a:lnTo>
                <a:lnTo>
                  <a:pt x="841928" y="1979601"/>
                </a:lnTo>
                <a:lnTo>
                  <a:pt x="840342" y="1977333"/>
                </a:lnTo>
                <a:lnTo>
                  <a:pt x="839209" y="1975064"/>
                </a:lnTo>
                <a:lnTo>
                  <a:pt x="838529" y="1973022"/>
                </a:lnTo>
                <a:lnTo>
                  <a:pt x="838075" y="1971208"/>
                </a:lnTo>
                <a:lnTo>
                  <a:pt x="838075" y="1969393"/>
                </a:lnTo>
                <a:lnTo>
                  <a:pt x="837622" y="1968258"/>
                </a:lnTo>
                <a:lnTo>
                  <a:pt x="837169" y="1967351"/>
                </a:lnTo>
                <a:lnTo>
                  <a:pt x="836262" y="1966897"/>
                </a:lnTo>
                <a:lnTo>
                  <a:pt x="835129" y="1966670"/>
                </a:lnTo>
                <a:lnTo>
                  <a:pt x="833996" y="1966670"/>
                </a:lnTo>
                <a:lnTo>
                  <a:pt x="831277" y="1967351"/>
                </a:lnTo>
                <a:lnTo>
                  <a:pt x="824024" y="1969619"/>
                </a:lnTo>
                <a:lnTo>
                  <a:pt x="819945" y="1970527"/>
                </a:lnTo>
                <a:lnTo>
                  <a:pt x="817905" y="1971208"/>
                </a:lnTo>
                <a:lnTo>
                  <a:pt x="815639" y="1971208"/>
                </a:lnTo>
                <a:lnTo>
                  <a:pt x="813373" y="1970981"/>
                </a:lnTo>
                <a:lnTo>
                  <a:pt x="811107" y="1970300"/>
                </a:lnTo>
                <a:lnTo>
                  <a:pt x="808840" y="1969393"/>
                </a:lnTo>
                <a:lnTo>
                  <a:pt x="806801" y="1968258"/>
                </a:lnTo>
                <a:lnTo>
                  <a:pt x="804534" y="1966670"/>
                </a:lnTo>
                <a:lnTo>
                  <a:pt x="802495" y="1964628"/>
                </a:lnTo>
                <a:lnTo>
                  <a:pt x="800455" y="1962360"/>
                </a:lnTo>
                <a:lnTo>
                  <a:pt x="798415" y="1960318"/>
                </a:lnTo>
                <a:lnTo>
                  <a:pt x="796829" y="1957596"/>
                </a:lnTo>
                <a:lnTo>
                  <a:pt x="795242" y="1954873"/>
                </a:lnTo>
                <a:lnTo>
                  <a:pt x="793883" y="1951924"/>
                </a:lnTo>
                <a:lnTo>
                  <a:pt x="792749" y="1948748"/>
                </a:lnTo>
                <a:lnTo>
                  <a:pt x="792070" y="1945799"/>
                </a:lnTo>
                <a:lnTo>
                  <a:pt x="791616" y="1942623"/>
                </a:lnTo>
                <a:lnTo>
                  <a:pt x="791616" y="1939447"/>
                </a:lnTo>
                <a:lnTo>
                  <a:pt x="791843" y="1935817"/>
                </a:lnTo>
                <a:lnTo>
                  <a:pt x="792523" y="1932641"/>
                </a:lnTo>
                <a:lnTo>
                  <a:pt x="793883" y="1929011"/>
                </a:lnTo>
                <a:lnTo>
                  <a:pt x="795242" y="1925154"/>
                </a:lnTo>
                <a:lnTo>
                  <a:pt x="797282" y="1921298"/>
                </a:lnTo>
                <a:lnTo>
                  <a:pt x="799548" y="1917441"/>
                </a:lnTo>
                <a:lnTo>
                  <a:pt x="802041" y="1913584"/>
                </a:lnTo>
                <a:lnTo>
                  <a:pt x="807254" y="1906098"/>
                </a:lnTo>
                <a:lnTo>
                  <a:pt x="812240" y="1899746"/>
                </a:lnTo>
                <a:lnTo>
                  <a:pt x="816319" y="1894301"/>
                </a:lnTo>
                <a:lnTo>
                  <a:pt x="820625" y="1889537"/>
                </a:lnTo>
                <a:lnTo>
                  <a:pt x="786630" y="1856869"/>
                </a:lnTo>
                <a:lnTo>
                  <a:pt x="785724" y="1858457"/>
                </a:lnTo>
                <a:lnTo>
                  <a:pt x="784364" y="1860272"/>
                </a:lnTo>
                <a:lnTo>
                  <a:pt x="782325" y="1862314"/>
                </a:lnTo>
                <a:lnTo>
                  <a:pt x="779605" y="1864128"/>
                </a:lnTo>
                <a:lnTo>
                  <a:pt x="778019" y="1865490"/>
                </a:lnTo>
                <a:lnTo>
                  <a:pt x="776206" y="1866397"/>
                </a:lnTo>
                <a:lnTo>
                  <a:pt x="773939" y="1867531"/>
                </a:lnTo>
                <a:lnTo>
                  <a:pt x="771673" y="1868212"/>
                </a:lnTo>
                <a:lnTo>
                  <a:pt x="769180" y="1868893"/>
                </a:lnTo>
                <a:lnTo>
                  <a:pt x="766460" y="1869346"/>
                </a:lnTo>
                <a:lnTo>
                  <a:pt x="763288" y="1869573"/>
                </a:lnTo>
                <a:lnTo>
                  <a:pt x="759208" y="1869573"/>
                </a:lnTo>
                <a:lnTo>
                  <a:pt x="754223" y="1869119"/>
                </a:lnTo>
                <a:lnTo>
                  <a:pt x="748783" y="1868439"/>
                </a:lnTo>
                <a:lnTo>
                  <a:pt x="736545" y="1866397"/>
                </a:lnTo>
                <a:lnTo>
                  <a:pt x="723854" y="1863902"/>
                </a:lnTo>
                <a:lnTo>
                  <a:pt x="712069" y="1861406"/>
                </a:lnTo>
                <a:lnTo>
                  <a:pt x="702098" y="1859137"/>
                </a:lnTo>
                <a:lnTo>
                  <a:pt x="692806" y="1856869"/>
                </a:lnTo>
                <a:lnTo>
                  <a:pt x="687593" y="1795162"/>
                </a:lnTo>
                <a:lnTo>
                  <a:pt x="686914" y="1793347"/>
                </a:lnTo>
                <a:lnTo>
                  <a:pt x="685780" y="1791079"/>
                </a:lnTo>
                <a:lnTo>
                  <a:pt x="683967" y="1787903"/>
                </a:lnTo>
                <a:lnTo>
                  <a:pt x="681248" y="1784273"/>
                </a:lnTo>
                <a:lnTo>
                  <a:pt x="679661" y="1782231"/>
                </a:lnTo>
                <a:lnTo>
                  <a:pt x="677622" y="1780189"/>
                </a:lnTo>
                <a:lnTo>
                  <a:pt x="675129" y="1778147"/>
                </a:lnTo>
                <a:lnTo>
                  <a:pt x="672636" y="1775879"/>
                </a:lnTo>
                <a:lnTo>
                  <a:pt x="669690" y="1773610"/>
                </a:lnTo>
                <a:lnTo>
                  <a:pt x="666290" y="1771342"/>
                </a:lnTo>
                <a:lnTo>
                  <a:pt x="658132" y="1766124"/>
                </a:lnTo>
                <a:lnTo>
                  <a:pt x="648387" y="1760452"/>
                </a:lnTo>
                <a:lnTo>
                  <a:pt x="637735" y="1754781"/>
                </a:lnTo>
                <a:lnTo>
                  <a:pt x="631843" y="1752058"/>
                </a:lnTo>
                <a:lnTo>
                  <a:pt x="625724" y="1749336"/>
                </a:lnTo>
                <a:lnTo>
                  <a:pt x="619378" y="1746614"/>
                </a:lnTo>
                <a:lnTo>
                  <a:pt x="613032" y="1744118"/>
                </a:lnTo>
                <a:lnTo>
                  <a:pt x="606234" y="1741623"/>
                </a:lnTo>
                <a:lnTo>
                  <a:pt x="598981" y="1739581"/>
                </a:lnTo>
                <a:lnTo>
                  <a:pt x="592183" y="1737766"/>
                </a:lnTo>
                <a:lnTo>
                  <a:pt x="584704" y="1735951"/>
                </a:lnTo>
                <a:lnTo>
                  <a:pt x="577225" y="1734817"/>
                </a:lnTo>
                <a:lnTo>
                  <a:pt x="569520" y="1733682"/>
                </a:lnTo>
                <a:lnTo>
                  <a:pt x="568613" y="1733682"/>
                </a:lnTo>
                <a:lnTo>
                  <a:pt x="567933" y="1733909"/>
                </a:lnTo>
                <a:lnTo>
                  <a:pt x="567480" y="1734817"/>
                </a:lnTo>
                <a:lnTo>
                  <a:pt x="567480" y="1735724"/>
                </a:lnTo>
                <a:lnTo>
                  <a:pt x="567933" y="1738220"/>
                </a:lnTo>
                <a:lnTo>
                  <a:pt x="567933" y="1739808"/>
                </a:lnTo>
                <a:lnTo>
                  <a:pt x="567933" y="1741850"/>
                </a:lnTo>
                <a:lnTo>
                  <a:pt x="567480" y="1751605"/>
                </a:lnTo>
                <a:lnTo>
                  <a:pt x="567253" y="1767258"/>
                </a:lnTo>
                <a:lnTo>
                  <a:pt x="567027" y="1788356"/>
                </a:lnTo>
                <a:lnTo>
                  <a:pt x="545270" y="1788129"/>
                </a:lnTo>
                <a:lnTo>
                  <a:pt x="544817" y="1794255"/>
                </a:lnTo>
                <a:lnTo>
                  <a:pt x="547537" y="1797204"/>
                </a:lnTo>
                <a:lnTo>
                  <a:pt x="550256" y="1800380"/>
                </a:lnTo>
                <a:lnTo>
                  <a:pt x="553202" y="1804690"/>
                </a:lnTo>
                <a:lnTo>
                  <a:pt x="556375" y="1809228"/>
                </a:lnTo>
                <a:lnTo>
                  <a:pt x="557962" y="1811723"/>
                </a:lnTo>
                <a:lnTo>
                  <a:pt x="559095" y="1814445"/>
                </a:lnTo>
                <a:lnTo>
                  <a:pt x="560228" y="1816714"/>
                </a:lnTo>
                <a:lnTo>
                  <a:pt x="560908" y="1819210"/>
                </a:lnTo>
                <a:lnTo>
                  <a:pt x="561361" y="1821705"/>
                </a:lnTo>
                <a:lnTo>
                  <a:pt x="561361" y="1824201"/>
                </a:lnTo>
                <a:lnTo>
                  <a:pt x="561361" y="1826696"/>
                </a:lnTo>
                <a:lnTo>
                  <a:pt x="560908" y="1829645"/>
                </a:lnTo>
                <a:lnTo>
                  <a:pt x="560001" y="1832595"/>
                </a:lnTo>
                <a:lnTo>
                  <a:pt x="558868" y="1835771"/>
                </a:lnTo>
                <a:lnTo>
                  <a:pt x="557508" y="1838947"/>
                </a:lnTo>
                <a:lnTo>
                  <a:pt x="555695" y="1842350"/>
                </a:lnTo>
                <a:lnTo>
                  <a:pt x="553656" y="1845526"/>
                </a:lnTo>
                <a:lnTo>
                  <a:pt x="551163" y="1848475"/>
                </a:lnTo>
                <a:lnTo>
                  <a:pt x="548443" y="1851651"/>
                </a:lnTo>
                <a:lnTo>
                  <a:pt x="545270" y="1854373"/>
                </a:lnTo>
                <a:lnTo>
                  <a:pt x="541644" y="1857096"/>
                </a:lnTo>
                <a:lnTo>
                  <a:pt x="537565" y="1858911"/>
                </a:lnTo>
                <a:lnTo>
                  <a:pt x="533259" y="1860952"/>
                </a:lnTo>
                <a:lnTo>
                  <a:pt x="528273" y="1862314"/>
                </a:lnTo>
                <a:lnTo>
                  <a:pt x="525780" y="1862767"/>
                </a:lnTo>
                <a:lnTo>
                  <a:pt x="523061" y="1862994"/>
                </a:lnTo>
                <a:lnTo>
                  <a:pt x="520114" y="1863221"/>
                </a:lnTo>
                <a:lnTo>
                  <a:pt x="516942" y="1863448"/>
                </a:lnTo>
                <a:lnTo>
                  <a:pt x="511276" y="1863221"/>
                </a:lnTo>
                <a:lnTo>
                  <a:pt x="505837" y="1862314"/>
                </a:lnTo>
                <a:lnTo>
                  <a:pt x="500624" y="1860952"/>
                </a:lnTo>
                <a:lnTo>
                  <a:pt x="496092" y="1859137"/>
                </a:lnTo>
                <a:lnTo>
                  <a:pt x="491559" y="1857323"/>
                </a:lnTo>
                <a:lnTo>
                  <a:pt x="487480" y="1854827"/>
                </a:lnTo>
                <a:lnTo>
                  <a:pt x="483854" y="1852105"/>
                </a:lnTo>
                <a:lnTo>
                  <a:pt x="480681" y="1849156"/>
                </a:lnTo>
                <a:lnTo>
                  <a:pt x="477961" y="1845753"/>
                </a:lnTo>
                <a:lnTo>
                  <a:pt x="475242" y="1842350"/>
                </a:lnTo>
                <a:lnTo>
                  <a:pt x="473202" y="1838947"/>
                </a:lnTo>
                <a:lnTo>
                  <a:pt x="471389" y="1835544"/>
                </a:lnTo>
                <a:lnTo>
                  <a:pt x="470029" y="1831687"/>
                </a:lnTo>
                <a:lnTo>
                  <a:pt x="468896" y="1828284"/>
                </a:lnTo>
                <a:lnTo>
                  <a:pt x="468443" y="1824427"/>
                </a:lnTo>
                <a:lnTo>
                  <a:pt x="468216" y="1821024"/>
                </a:lnTo>
                <a:lnTo>
                  <a:pt x="468443" y="1817622"/>
                </a:lnTo>
                <a:lnTo>
                  <a:pt x="468670" y="1814672"/>
                </a:lnTo>
                <a:lnTo>
                  <a:pt x="468896" y="1811269"/>
                </a:lnTo>
                <a:lnTo>
                  <a:pt x="469803" y="1808547"/>
                </a:lnTo>
                <a:lnTo>
                  <a:pt x="470483" y="1805825"/>
                </a:lnTo>
                <a:lnTo>
                  <a:pt x="471162" y="1803329"/>
                </a:lnTo>
                <a:lnTo>
                  <a:pt x="472976" y="1799019"/>
                </a:lnTo>
                <a:lnTo>
                  <a:pt x="475242" y="1795389"/>
                </a:lnTo>
                <a:lnTo>
                  <a:pt x="477508" y="1792667"/>
                </a:lnTo>
                <a:lnTo>
                  <a:pt x="479321" y="1790852"/>
                </a:lnTo>
                <a:lnTo>
                  <a:pt x="480454" y="1789944"/>
                </a:lnTo>
                <a:lnTo>
                  <a:pt x="481361" y="1789717"/>
                </a:lnTo>
                <a:lnTo>
                  <a:pt x="482041" y="1789037"/>
                </a:lnTo>
                <a:lnTo>
                  <a:pt x="482494" y="1788129"/>
                </a:lnTo>
                <a:lnTo>
                  <a:pt x="483400" y="1786541"/>
                </a:lnTo>
                <a:lnTo>
                  <a:pt x="483627" y="1784500"/>
                </a:lnTo>
                <a:lnTo>
                  <a:pt x="484307" y="1780189"/>
                </a:lnTo>
                <a:lnTo>
                  <a:pt x="484534" y="1775198"/>
                </a:lnTo>
                <a:lnTo>
                  <a:pt x="484534" y="1770207"/>
                </a:lnTo>
                <a:lnTo>
                  <a:pt x="484534" y="1765897"/>
                </a:lnTo>
                <a:lnTo>
                  <a:pt x="484307" y="1761813"/>
                </a:lnTo>
                <a:lnTo>
                  <a:pt x="482947" y="1762040"/>
                </a:lnTo>
                <a:lnTo>
                  <a:pt x="481361" y="1762267"/>
                </a:lnTo>
                <a:lnTo>
                  <a:pt x="479321" y="1762494"/>
                </a:lnTo>
                <a:lnTo>
                  <a:pt x="476828" y="1763175"/>
                </a:lnTo>
                <a:lnTo>
                  <a:pt x="474335" y="1764536"/>
                </a:lnTo>
                <a:lnTo>
                  <a:pt x="471616" y="1765897"/>
                </a:lnTo>
                <a:lnTo>
                  <a:pt x="468896" y="1767939"/>
                </a:lnTo>
                <a:lnTo>
                  <a:pt x="463684" y="1772703"/>
                </a:lnTo>
                <a:lnTo>
                  <a:pt x="457111" y="1779055"/>
                </a:lnTo>
                <a:lnTo>
                  <a:pt x="449179" y="1786995"/>
                </a:lnTo>
                <a:lnTo>
                  <a:pt x="440568" y="1796750"/>
                </a:lnTo>
                <a:lnTo>
                  <a:pt x="435808" y="1802195"/>
                </a:lnTo>
                <a:lnTo>
                  <a:pt x="431276" y="1807866"/>
                </a:lnTo>
                <a:lnTo>
                  <a:pt x="426517" y="1813765"/>
                </a:lnTo>
                <a:lnTo>
                  <a:pt x="421984" y="1820344"/>
                </a:lnTo>
                <a:lnTo>
                  <a:pt x="417225" y="1826923"/>
                </a:lnTo>
                <a:lnTo>
                  <a:pt x="412465" y="1833956"/>
                </a:lnTo>
                <a:lnTo>
                  <a:pt x="407933" y="1841215"/>
                </a:lnTo>
                <a:lnTo>
                  <a:pt x="403854" y="1848929"/>
                </a:lnTo>
                <a:lnTo>
                  <a:pt x="389123" y="1875925"/>
                </a:lnTo>
                <a:lnTo>
                  <a:pt x="378924" y="1895209"/>
                </a:lnTo>
                <a:lnTo>
                  <a:pt x="375298" y="1902695"/>
                </a:lnTo>
                <a:lnTo>
                  <a:pt x="372352" y="1908367"/>
                </a:lnTo>
                <a:lnTo>
                  <a:pt x="370312" y="1913131"/>
                </a:lnTo>
                <a:lnTo>
                  <a:pt x="369179" y="1916534"/>
                </a:lnTo>
                <a:lnTo>
                  <a:pt x="368273" y="1918802"/>
                </a:lnTo>
                <a:lnTo>
                  <a:pt x="368046" y="1920844"/>
                </a:lnTo>
                <a:lnTo>
                  <a:pt x="368273" y="1921978"/>
                </a:lnTo>
                <a:lnTo>
                  <a:pt x="368953" y="1922659"/>
                </a:lnTo>
                <a:lnTo>
                  <a:pt x="369633" y="1923566"/>
                </a:lnTo>
                <a:lnTo>
                  <a:pt x="370992" y="1924247"/>
                </a:lnTo>
                <a:lnTo>
                  <a:pt x="375298" y="1926516"/>
                </a:lnTo>
                <a:lnTo>
                  <a:pt x="376658" y="1927196"/>
                </a:lnTo>
                <a:lnTo>
                  <a:pt x="378018" y="1928557"/>
                </a:lnTo>
                <a:lnTo>
                  <a:pt x="379604" y="1929692"/>
                </a:lnTo>
                <a:lnTo>
                  <a:pt x="380964" y="1931507"/>
                </a:lnTo>
                <a:lnTo>
                  <a:pt x="383684" y="1935363"/>
                </a:lnTo>
                <a:lnTo>
                  <a:pt x="385270" y="1937859"/>
                </a:lnTo>
                <a:lnTo>
                  <a:pt x="386403" y="1940127"/>
                </a:lnTo>
                <a:lnTo>
                  <a:pt x="387763" y="1942850"/>
                </a:lnTo>
                <a:lnTo>
                  <a:pt x="388669" y="1945572"/>
                </a:lnTo>
                <a:lnTo>
                  <a:pt x="389576" y="1948521"/>
                </a:lnTo>
                <a:lnTo>
                  <a:pt x="390482" y="1951470"/>
                </a:lnTo>
                <a:lnTo>
                  <a:pt x="390936" y="1954420"/>
                </a:lnTo>
                <a:lnTo>
                  <a:pt x="391389" y="1957596"/>
                </a:lnTo>
                <a:lnTo>
                  <a:pt x="391389" y="1960772"/>
                </a:lnTo>
                <a:lnTo>
                  <a:pt x="391389" y="1963948"/>
                </a:lnTo>
                <a:lnTo>
                  <a:pt x="390936" y="1967124"/>
                </a:lnTo>
                <a:lnTo>
                  <a:pt x="390256" y="1970981"/>
                </a:lnTo>
                <a:lnTo>
                  <a:pt x="389349" y="1974610"/>
                </a:lnTo>
                <a:lnTo>
                  <a:pt x="387990" y="1978921"/>
                </a:lnTo>
                <a:lnTo>
                  <a:pt x="386403" y="1982777"/>
                </a:lnTo>
                <a:lnTo>
                  <a:pt x="384590" y="1987088"/>
                </a:lnTo>
                <a:lnTo>
                  <a:pt x="382324" y="1991171"/>
                </a:lnTo>
                <a:lnTo>
                  <a:pt x="379378" y="1995028"/>
                </a:lnTo>
                <a:lnTo>
                  <a:pt x="375978" y="1998885"/>
                </a:lnTo>
                <a:lnTo>
                  <a:pt x="372579" y="2002288"/>
                </a:lnTo>
                <a:lnTo>
                  <a:pt x="370312" y="2003876"/>
                </a:lnTo>
                <a:lnTo>
                  <a:pt x="368273" y="2005464"/>
                </a:lnTo>
                <a:lnTo>
                  <a:pt x="366006" y="2006825"/>
                </a:lnTo>
                <a:lnTo>
                  <a:pt x="363514" y="2008186"/>
                </a:lnTo>
                <a:lnTo>
                  <a:pt x="361021" y="2009320"/>
                </a:lnTo>
                <a:lnTo>
                  <a:pt x="358301" y="2010228"/>
                </a:lnTo>
                <a:lnTo>
                  <a:pt x="355355" y="2011135"/>
                </a:lnTo>
                <a:lnTo>
                  <a:pt x="352182" y="2011816"/>
                </a:lnTo>
                <a:lnTo>
                  <a:pt x="349009" y="2012496"/>
                </a:lnTo>
                <a:lnTo>
                  <a:pt x="345836" y="2012723"/>
                </a:lnTo>
                <a:lnTo>
                  <a:pt x="342437" y="2012950"/>
                </a:lnTo>
                <a:lnTo>
                  <a:pt x="338584" y="2012950"/>
                </a:lnTo>
                <a:lnTo>
                  <a:pt x="334958" y="2012723"/>
                </a:lnTo>
                <a:lnTo>
                  <a:pt x="331559" y="2012496"/>
                </a:lnTo>
                <a:lnTo>
                  <a:pt x="327933" y="2012043"/>
                </a:lnTo>
                <a:lnTo>
                  <a:pt x="324760" y="2011589"/>
                </a:lnTo>
                <a:lnTo>
                  <a:pt x="321587" y="2010908"/>
                </a:lnTo>
                <a:lnTo>
                  <a:pt x="318641" y="2009774"/>
                </a:lnTo>
                <a:lnTo>
                  <a:pt x="315921" y="2008867"/>
                </a:lnTo>
                <a:lnTo>
                  <a:pt x="313202" y="2007505"/>
                </a:lnTo>
                <a:lnTo>
                  <a:pt x="310709" y="2006371"/>
                </a:lnTo>
                <a:lnTo>
                  <a:pt x="308216" y="2005010"/>
                </a:lnTo>
                <a:lnTo>
                  <a:pt x="303683" y="2001834"/>
                </a:lnTo>
                <a:lnTo>
                  <a:pt x="299831" y="1998658"/>
                </a:lnTo>
                <a:lnTo>
                  <a:pt x="296205" y="1995028"/>
                </a:lnTo>
                <a:lnTo>
                  <a:pt x="293032" y="1991171"/>
                </a:lnTo>
                <a:lnTo>
                  <a:pt x="290539" y="1987315"/>
                </a:lnTo>
                <a:lnTo>
                  <a:pt x="288499" y="1983231"/>
                </a:lnTo>
                <a:lnTo>
                  <a:pt x="287139" y="1979148"/>
                </a:lnTo>
                <a:lnTo>
                  <a:pt x="285780" y="1975064"/>
                </a:lnTo>
                <a:lnTo>
                  <a:pt x="285100" y="1971208"/>
                </a:lnTo>
                <a:lnTo>
                  <a:pt x="284873" y="1967351"/>
                </a:lnTo>
                <a:lnTo>
                  <a:pt x="284873" y="1963948"/>
                </a:lnTo>
                <a:lnTo>
                  <a:pt x="285326" y="1960545"/>
                </a:lnTo>
                <a:lnTo>
                  <a:pt x="285780" y="1956915"/>
                </a:lnTo>
                <a:lnTo>
                  <a:pt x="286913" y="1953739"/>
                </a:lnTo>
                <a:lnTo>
                  <a:pt x="287819" y="1950790"/>
                </a:lnTo>
                <a:lnTo>
                  <a:pt x="289406" y="1947614"/>
                </a:lnTo>
                <a:lnTo>
                  <a:pt x="290766" y="1944665"/>
                </a:lnTo>
                <a:lnTo>
                  <a:pt x="292352" y="1941942"/>
                </a:lnTo>
                <a:lnTo>
                  <a:pt x="294392" y="1939447"/>
                </a:lnTo>
                <a:lnTo>
                  <a:pt x="295978" y="1936951"/>
                </a:lnTo>
                <a:lnTo>
                  <a:pt x="298244" y="1934683"/>
                </a:lnTo>
                <a:lnTo>
                  <a:pt x="300284" y="1932414"/>
                </a:lnTo>
                <a:lnTo>
                  <a:pt x="302550" y="1930599"/>
                </a:lnTo>
                <a:lnTo>
                  <a:pt x="304590" y="1929011"/>
                </a:lnTo>
                <a:lnTo>
                  <a:pt x="306856" y="1927650"/>
                </a:lnTo>
                <a:lnTo>
                  <a:pt x="309349" y="1926516"/>
                </a:lnTo>
                <a:lnTo>
                  <a:pt x="311615" y="1925835"/>
                </a:lnTo>
                <a:lnTo>
                  <a:pt x="315921" y="1924247"/>
                </a:lnTo>
                <a:lnTo>
                  <a:pt x="319547" y="1922659"/>
                </a:lnTo>
                <a:lnTo>
                  <a:pt x="322494" y="1921298"/>
                </a:lnTo>
                <a:lnTo>
                  <a:pt x="324987" y="1919483"/>
                </a:lnTo>
                <a:lnTo>
                  <a:pt x="327026" y="1918122"/>
                </a:lnTo>
                <a:lnTo>
                  <a:pt x="328839" y="1916534"/>
                </a:lnTo>
                <a:lnTo>
                  <a:pt x="329972" y="1914719"/>
                </a:lnTo>
                <a:lnTo>
                  <a:pt x="330879" y="1913131"/>
                </a:lnTo>
                <a:lnTo>
                  <a:pt x="332012" y="1911089"/>
                </a:lnTo>
                <a:lnTo>
                  <a:pt x="332692" y="1908820"/>
                </a:lnTo>
                <a:lnTo>
                  <a:pt x="334732" y="1903149"/>
                </a:lnTo>
                <a:lnTo>
                  <a:pt x="336771" y="1896797"/>
                </a:lnTo>
                <a:lnTo>
                  <a:pt x="337904" y="1893394"/>
                </a:lnTo>
                <a:lnTo>
                  <a:pt x="339491" y="1890218"/>
                </a:lnTo>
                <a:lnTo>
                  <a:pt x="342890" y="1882277"/>
                </a:lnTo>
                <a:lnTo>
                  <a:pt x="347876" y="1871161"/>
                </a:lnTo>
                <a:lnTo>
                  <a:pt x="354222" y="1857323"/>
                </a:lnTo>
                <a:lnTo>
                  <a:pt x="358301" y="1849609"/>
                </a:lnTo>
                <a:lnTo>
                  <a:pt x="362154" y="1841669"/>
                </a:lnTo>
                <a:lnTo>
                  <a:pt x="366686" y="1833729"/>
                </a:lnTo>
                <a:lnTo>
                  <a:pt x="371672" y="1825562"/>
                </a:lnTo>
                <a:lnTo>
                  <a:pt x="376885" y="1817395"/>
                </a:lnTo>
                <a:lnTo>
                  <a:pt x="382324" y="1809228"/>
                </a:lnTo>
                <a:lnTo>
                  <a:pt x="387990" y="1801514"/>
                </a:lnTo>
                <a:lnTo>
                  <a:pt x="393882" y="1794028"/>
                </a:lnTo>
                <a:lnTo>
                  <a:pt x="400228" y="1786768"/>
                </a:lnTo>
                <a:lnTo>
                  <a:pt x="403627" y="1783592"/>
                </a:lnTo>
                <a:lnTo>
                  <a:pt x="406800" y="1780643"/>
                </a:lnTo>
                <a:lnTo>
                  <a:pt x="428783" y="1760452"/>
                </a:lnTo>
                <a:lnTo>
                  <a:pt x="442154" y="1748429"/>
                </a:lnTo>
                <a:lnTo>
                  <a:pt x="450313" y="1740488"/>
                </a:lnTo>
                <a:lnTo>
                  <a:pt x="450539" y="1740261"/>
                </a:lnTo>
                <a:lnTo>
                  <a:pt x="451219" y="1739127"/>
                </a:lnTo>
                <a:lnTo>
                  <a:pt x="451219" y="1737766"/>
                </a:lnTo>
                <a:lnTo>
                  <a:pt x="451219" y="1736859"/>
                </a:lnTo>
                <a:lnTo>
                  <a:pt x="450539" y="1736178"/>
                </a:lnTo>
                <a:lnTo>
                  <a:pt x="450086" y="1735497"/>
                </a:lnTo>
                <a:lnTo>
                  <a:pt x="449179" y="1734817"/>
                </a:lnTo>
                <a:lnTo>
                  <a:pt x="447820" y="1734136"/>
                </a:lnTo>
                <a:lnTo>
                  <a:pt x="446233" y="1733682"/>
                </a:lnTo>
                <a:lnTo>
                  <a:pt x="444194" y="1733456"/>
                </a:lnTo>
                <a:lnTo>
                  <a:pt x="441474" y="1733229"/>
                </a:lnTo>
                <a:lnTo>
                  <a:pt x="438301" y="1733229"/>
                </a:lnTo>
                <a:lnTo>
                  <a:pt x="434222" y="1733456"/>
                </a:lnTo>
                <a:lnTo>
                  <a:pt x="423344" y="1735044"/>
                </a:lnTo>
                <a:lnTo>
                  <a:pt x="407706" y="1737766"/>
                </a:lnTo>
                <a:lnTo>
                  <a:pt x="388669" y="1741623"/>
                </a:lnTo>
                <a:lnTo>
                  <a:pt x="378244" y="1744118"/>
                </a:lnTo>
                <a:lnTo>
                  <a:pt x="367140" y="1746840"/>
                </a:lnTo>
                <a:lnTo>
                  <a:pt x="355808" y="1749790"/>
                </a:lnTo>
                <a:lnTo>
                  <a:pt x="344023" y="1752966"/>
                </a:lnTo>
                <a:lnTo>
                  <a:pt x="332465" y="1756596"/>
                </a:lnTo>
                <a:lnTo>
                  <a:pt x="320454" y="1760225"/>
                </a:lnTo>
                <a:lnTo>
                  <a:pt x="309123" y="1764309"/>
                </a:lnTo>
                <a:lnTo>
                  <a:pt x="298018" y="1768392"/>
                </a:lnTo>
                <a:lnTo>
                  <a:pt x="287139" y="1772930"/>
                </a:lnTo>
                <a:lnTo>
                  <a:pt x="276941" y="1777694"/>
                </a:lnTo>
                <a:lnTo>
                  <a:pt x="257904" y="1786995"/>
                </a:lnTo>
                <a:lnTo>
                  <a:pt x="240227" y="1795843"/>
                </a:lnTo>
                <a:lnTo>
                  <a:pt x="224363" y="1804237"/>
                </a:lnTo>
                <a:lnTo>
                  <a:pt x="210312" y="1811723"/>
                </a:lnTo>
                <a:lnTo>
                  <a:pt x="198301" y="1818075"/>
                </a:lnTo>
                <a:lnTo>
                  <a:pt x="188556" y="1823520"/>
                </a:lnTo>
                <a:lnTo>
                  <a:pt x="181077" y="1828284"/>
                </a:lnTo>
                <a:lnTo>
                  <a:pt x="176318" y="1831460"/>
                </a:lnTo>
                <a:lnTo>
                  <a:pt x="174505" y="1832595"/>
                </a:lnTo>
                <a:lnTo>
                  <a:pt x="173145" y="1834183"/>
                </a:lnTo>
                <a:lnTo>
                  <a:pt x="171785" y="1835998"/>
                </a:lnTo>
                <a:lnTo>
                  <a:pt x="170879" y="1837586"/>
                </a:lnTo>
                <a:lnTo>
                  <a:pt x="170199" y="1839400"/>
                </a:lnTo>
                <a:lnTo>
                  <a:pt x="169292" y="1841215"/>
                </a:lnTo>
                <a:lnTo>
                  <a:pt x="169066" y="1843030"/>
                </a:lnTo>
                <a:lnTo>
                  <a:pt x="168839" y="1845299"/>
                </a:lnTo>
                <a:lnTo>
                  <a:pt x="169066" y="1847568"/>
                </a:lnTo>
                <a:lnTo>
                  <a:pt x="169745" y="1849836"/>
                </a:lnTo>
                <a:lnTo>
                  <a:pt x="170425" y="1852105"/>
                </a:lnTo>
                <a:lnTo>
                  <a:pt x="171332" y="1854600"/>
                </a:lnTo>
                <a:lnTo>
                  <a:pt x="172692" y="1857096"/>
                </a:lnTo>
                <a:lnTo>
                  <a:pt x="174051" y="1859591"/>
                </a:lnTo>
                <a:lnTo>
                  <a:pt x="175864" y="1862087"/>
                </a:lnTo>
                <a:lnTo>
                  <a:pt x="178131" y="1864809"/>
                </a:lnTo>
                <a:lnTo>
                  <a:pt x="179717" y="1866851"/>
                </a:lnTo>
                <a:lnTo>
                  <a:pt x="181077" y="1869346"/>
                </a:lnTo>
                <a:lnTo>
                  <a:pt x="182210" y="1872296"/>
                </a:lnTo>
                <a:lnTo>
                  <a:pt x="183343" y="1875472"/>
                </a:lnTo>
                <a:lnTo>
                  <a:pt x="184023" y="1878875"/>
                </a:lnTo>
                <a:lnTo>
                  <a:pt x="184476" y="1882277"/>
                </a:lnTo>
                <a:lnTo>
                  <a:pt x="184703" y="1885907"/>
                </a:lnTo>
                <a:lnTo>
                  <a:pt x="184930" y="1889537"/>
                </a:lnTo>
                <a:lnTo>
                  <a:pt x="184930" y="1896797"/>
                </a:lnTo>
                <a:lnTo>
                  <a:pt x="184250" y="1903603"/>
                </a:lnTo>
                <a:lnTo>
                  <a:pt x="183343" y="1909955"/>
                </a:lnTo>
                <a:lnTo>
                  <a:pt x="181983" y="1915172"/>
                </a:lnTo>
                <a:lnTo>
                  <a:pt x="180850" y="1918349"/>
                </a:lnTo>
                <a:lnTo>
                  <a:pt x="179037" y="1921071"/>
                </a:lnTo>
                <a:lnTo>
                  <a:pt x="177224" y="1923340"/>
                </a:lnTo>
                <a:lnTo>
                  <a:pt x="175185" y="1925154"/>
                </a:lnTo>
                <a:lnTo>
                  <a:pt x="173145" y="1926969"/>
                </a:lnTo>
                <a:lnTo>
                  <a:pt x="170652" y="1928557"/>
                </a:lnTo>
                <a:lnTo>
                  <a:pt x="168386" y="1929692"/>
                </a:lnTo>
                <a:lnTo>
                  <a:pt x="165893" y="1930372"/>
                </a:lnTo>
                <a:lnTo>
                  <a:pt x="163626" y="1931280"/>
                </a:lnTo>
                <a:lnTo>
                  <a:pt x="161587" y="1931733"/>
                </a:lnTo>
                <a:lnTo>
                  <a:pt x="157734" y="1932414"/>
                </a:lnTo>
                <a:lnTo>
                  <a:pt x="155241" y="1932641"/>
                </a:lnTo>
                <a:lnTo>
                  <a:pt x="154335" y="1932641"/>
                </a:lnTo>
                <a:lnTo>
                  <a:pt x="143230" y="1932868"/>
                </a:lnTo>
                <a:lnTo>
                  <a:pt x="142323" y="1932641"/>
                </a:lnTo>
                <a:lnTo>
                  <a:pt x="141643" y="1932414"/>
                </a:lnTo>
                <a:lnTo>
                  <a:pt x="140057" y="1931053"/>
                </a:lnTo>
                <a:lnTo>
                  <a:pt x="138697" y="1929011"/>
                </a:lnTo>
                <a:lnTo>
                  <a:pt x="138017" y="1927650"/>
                </a:lnTo>
                <a:lnTo>
                  <a:pt x="137791" y="1926516"/>
                </a:lnTo>
                <a:lnTo>
                  <a:pt x="136658" y="1924020"/>
                </a:lnTo>
                <a:lnTo>
                  <a:pt x="135751" y="1921978"/>
                </a:lnTo>
                <a:lnTo>
                  <a:pt x="135071" y="1921298"/>
                </a:lnTo>
                <a:lnTo>
                  <a:pt x="134391" y="1920617"/>
                </a:lnTo>
                <a:lnTo>
                  <a:pt x="133711" y="1920390"/>
                </a:lnTo>
                <a:lnTo>
                  <a:pt x="132805" y="1919937"/>
                </a:lnTo>
                <a:lnTo>
                  <a:pt x="131898" y="1920390"/>
                </a:lnTo>
                <a:lnTo>
                  <a:pt x="131219" y="1920617"/>
                </a:lnTo>
                <a:lnTo>
                  <a:pt x="130765" y="1921298"/>
                </a:lnTo>
                <a:lnTo>
                  <a:pt x="130312" y="1921978"/>
                </a:lnTo>
                <a:lnTo>
                  <a:pt x="129405" y="1923793"/>
                </a:lnTo>
                <a:lnTo>
                  <a:pt x="128952" y="1926062"/>
                </a:lnTo>
                <a:lnTo>
                  <a:pt x="128499" y="1926969"/>
                </a:lnTo>
                <a:lnTo>
                  <a:pt x="127819" y="1928557"/>
                </a:lnTo>
                <a:lnTo>
                  <a:pt x="126686" y="1929919"/>
                </a:lnTo>
                <a:lnTo>
                  <a:pt x="125553" y="1931507"/>
                </a:lnTo>
                <a:lnTo>
                  <a:pt x="123740" y="1932868"/>
                </a:lnTo>
                <a:lnTo>
                  <a:pt x="122153" y="1934002"/>
                </a:lnTo>
                <a:lnTo>
                  <a:pt x="120340" y="1934683"/>
                </a:lnTo>
                <a:lnTo>
                  <a:pt x="118301" y="1935136"/>
                </a:lnTo>
                <a:lnTo>
                  <a:pt x="113995" y="1935136"/>
                </a:lnTo>
                <a:lnTo>
                  <a:pt x="110822" y="1935136"/>
                </a:lnTo>
                <a:lnTo>
                  <a:pt x="107649" y="1934910"/>
                </a:lnTo>
                <a:lnTo>
                  <a:pt x="104476" y="1934456"/>
                </a:lnTo>
                <a:lnTo>
                  <a:pt x="101303" y="1933775"/>
                </a:lnTo>
                <a:lnTo>
                  <a:pt x="98131" y="1932641"/>
                </a:lnTo>
                <a:lnTo>
                  <a:pt x="94958" y="1931280"/>
                </a:lnTo>
                <a:lnTo>
                  <a:pt x="92918" y="1929692"/>
                </a:lnTo>
                <a:lnTo>
                  <a:pt x="90652" y="1927650"/>
                </a:lnTo>
                <a:lnTo>
                  <a:pt x="88839" y="1925381"/>
                </a:lnTo>
                <a:lnTo>
                  <a:pt x="87252" y="1922659"/>
                </a:lnTo>
                <a:lnTo>
                  <a:pt x="85666" y="1919710"/>
                </a:lnTo>
                <a:lnTo>
                  <a:pt x="84306" y="1916534"/>
                </a:lnTo>
                <a:lnTo>
                  <a:pt x="83173" y="1913131"/>
                </a:lnTo>
                <a:lnTo>
                  <a:pt x="82493" y="1909501"/>
                </a:lnTo>
                <a:lnTo>
                  <a:pt x="81587" y="1905871"/>
                </a:lnTo>
                <a:lnTo>
                  <a:pt x="81133" y="1902241"/>
                </a:lnTo>
                <a:lnTo>
                  <a:pt x="80907" y="1898612"/>
                </a:lnTo>
                <a:lnTo>
                  <a:pt x="80907" y="1894982"/>
                </a:lnTo>
                <a:lnTo>
                  <a:pt x="81133" y="1891806"/>
                </a:lnTo>
                <a:lnTo>
                  <a:pt x="81360" y="1888630"/>
                </a:lnTo>
                <a:lnTo>
                  <a:pt x="82267" y="1885454"/>
                </a:lnTo>
                <a:lnTo>
                  <a:pt x="82946" y="1882958"/>
                </a:lnTo>
                <a:lnTo>
                  <a:pt x="85213" y="1878194"/>
                </a:lnTo>
                <a:lnTo>
                  <a:pt x="87932" y="1873203"/>
                </a:lnTo>
                <a:lnTo>
                  <a:pt x="91105" y="1868212"/>
                </a:lnTo>
                <a:lnTo>
                  <a:pt x="94505" y="1863448"/>
                </a:lnTo>
                <a:lnTo>
                  <a:pt x="98584" y="1859137"/>
                </a:lnTo>
                <a:lnTo>
                  <a:pt x="102663" y="1855508"/>
                </a:lnTo>
                <a:lnTo>
                  <a:pt x="104703" y="1853693"/>
                </a:lnTo>
                <a:lnTo>
                  <a:pt x="106969" y="1852332"/>
                </a:lnTo>
                <a:lnTo>
                  <a:pt x="109235" y="1850744"/>
                </a:lnTo>
                <a:lnTo>
                  <a:pt x="111502" y="1849836"/>
                </a:lnTo>
                <a:lnTo>
                  <a:pt x="113315" y="1848929"/>
                </a:lnTo>
                <a:lnTo>
                  <a:pt x="114901" y="1847794"/>
                </a:lnTo>
                <a:lnTo>
                  <a:pt x="115808" y="1847114"/>
                </a:lnTo>
                <a:lnTo>
                  <a:pt x="116714" y="1846433"/>
                </a:lnTo>
                <a:lnTo>
                  <a:pt x="116941" y="1845526"/>
                </a:lnTo>
                <a:lnTo>
                  <a:pt x="116941" y="1844845"/>
                </a:lnTo>
                <a:lnTo>
                  <a:pt x="116714" y="1844391"/>
                </a:lnTo>
                <a:lnTo>
                  <a:pt x="116034" y="1843938"/>
                </a:lnTo>
                <a:lnTo>
                  <a:pt x="114448" y="1843030"/>
                </a:lnTo>
                <a:lnTo>
                  <a:pt x="112408" y="1842577"/>
                </a:lnTo>
                <a:lnTo>
                  <a:pt x="110369" y="1842123"/>
                </a:lnTo>
                <a:lnTo>
                  <a:pt x="108782" y="1842123"/>
                </a:lnTo>
                <a:lnTo>
                  <a:pt x="107876" y="1842123"/>
                </a:lnTo>
                <a:lnTo>
                  <a:pt x="107422" y="1841896"/>
                </a:lnTo>
                <a:lnTo>
                  <a:pt x="107196" y="1841442"/>
                </a:lnTo>
                <a:lnTo>
                  <a:pt x="107196" y="1840535"/>
                </a:lnTo>
                <a:lnTo>
                  <a:pt x="107196" y="1839854"/>
                </a:lnTo>
                <a:lnTo>
                  <a:pt x="107422" y="1839174"/>
                </a:lnTo>
                <a:lnTo>
                  <a:pt x="108782" y="1836905"/>
                </a:lnTo>
                <a:lnTo>
                  <a:pt x="110822" y="1834409"/>
                </a:lnTo>
                <a:lnTo>
                  <a:pt x="113541" y="1831687"/>
                </a:lnTo>
                <a:lnTo>
                  <a:pt x="117167" y="1828738"/>
                </a:lnTo>
                <a:lnTo>
                  <a:pt x="121020" y="1826015"/>
                </a:lnTo>
                <a:lnTo>
                  <a:pt x="129859" y="1820117"/>
                </a:lnTo>
                <a:lnTo>
                  <a:pt x="144363" y="1810135"/>
                </a:lnTo>
                <a:lnTo>
                  <a:pt x="153655" y="1804237"/>
                </a:lnTo>
                <a:lnTo>
                  <a:pt x="163853" y="1797431"/>
                </a:lnTo>
                <a:lnTo>
                  <a:pt x="175411" y="1790171"/>
                </a:lnTo>
                <a:lnTo>
                  <a:pt x="187423" y="1782912"/>
                </a:lnTo>
                <a:lnTo>
                  <a:pt x="200567" y="1775425"/>
                </a:lnTo>
                <a:lnTo>
                  <a:pt x="214391" y="1767712"/>
                </a:lnTo>
                <a:lnTo>
                  <a:pt x="228896" y="1760225"/>
                </a:lnTo>
                <a:lnTo>
                  <a:pt x="243627" y="1752966"/>
                </a:lnTo>
                <a:lnTo>
                  <a:pt x="259037" y="1746387"/>
                </a:lnTo>
                <a:lnTo>
                  <a:pt x="266743" y="1743211"/>
                </a:lnTo>
                <a:lnTo>
                  <a:pt x="274448" y="1740261"/>
                </a:lnTo>
                <a:lnTo>
                  <a:pt x="282380" y="1737085"/>
                </a:lnTo>
                <a:lnTo>
                  <a:pt x="290086" y="1734817"/>
                </a:lnTo>
                <a:lnTo>
                  <a:pt x="298018" y="1732321"/>
                </a:lnTo>
                <a:lnTo>
                  <a:pt x="305723" y="1730053"/>
                </a:lnTo>
                <a:lnTo>
                  <a:pt x="321134" y="1725742"/>
                </a:lnTo>
                <a:lnTo>
                  <a:pt x="335865" y="1722112"/>
                </a:lnTo>
                <a:lnTo>
                  <a:pt x="350142" y="1718483"/>
                </a:lnTo>
                <a:lnTo>
                  <a:pt x="363514" y="1715533"/>
                </a:lnTo>
                <a:lnTo>
                  <a:pt x="388216" y="1710089"/>
                </a:lnTo>
                <a:lnTo>
                  <a:pt x="410199" y="1705778"/>
                </a:lnTo>
                <a:lnTo>
                  <a:pt x="429009" y="1702375"/>
                </a:lnTo>
                <a:lnTo>
                  <a:pt x="444647" y="1699880"/>
                </a:lnTo>
                <a:lnTo>
                  <a:pt x="456658" y="1698065"/>
                </a:lnTo>
                <a:lnTo>
                  <a:pt x="464817" y="1696931"/>
                </a:lnTo>
                <a:lnTo>
                  <a:pt x="484534" y="1694662"/>
                </a:lnTo>
                <a:lnTo>
                  <a:pt x="491786" y="1693982"/>
                </a:lnTo>
                <a:lnTo>
                  <a:pt x="492239" y="1693528"/>
                </a:lnTo>
                <a:lnTo>
                  <a:pt x="492466" y="1693074"/>
                </a:lnTo>
                <a:lnTo>
                  <a:pt x="492692" y="1691713"/>
                </a:lnTo>
                <a:lnTo>
                  <a:pt x="493146" y="1690125"/>
                </a:lnTo>
                <a:lnTo>
                  <a:pt x="493599" y="1687856"/>
                </a:lnTo>
                <a:lnTo>
                  <a:pt x="493825" y="1684680"/>
                </a:lnTo>
                <a:lnTo>
                  <a:pt x="494052" y="1680370"/>
                </a:lnTo>
                <a:lnTo>
                  <a:pt x="492692" y="1490940"/>
                </a:lnTo>
                <a:lnTo>
                  <a:pt x="505384" y="1490940"/>
                </a:lnTo>
                <a:lnTo>
                  <a:pt x="503344" y="1373425"/>
                </a:lnTo>
                <a:lnTo>
                  <a:pt x="501078" y="1372518"/>
                </a:lnTo>
                <a:lnTo>
                  <a:pt x="496092" y="1370249"/>
                </a:lnTo>
                <a:lnTo>
                  <a:pt x="492919" y="1368888"/>
                </a:lnTo>
                <a:lnTo>
                  <a:pt x="489746" y="1366846"/>
                </a:lnTo>
                <a:lnTo>
                  <a:pt x="487027" y="1364804"/>
                </a:lnTo>
                <a:lnTo>
                  <a:pt x="484760" y="1362762"/>
                </a:lnTo>
                <a:lnTo>
                  <a:pt x="483854" y="1361401"/>
                </a:lnTo>
                <a:lnTo>
                  <a:pt x="482947" y="1359813"/>
                </a:lnTo>
                <a:lnTo>
                  <a:pt x="480908" y="1355730"/>
                </a:lnTo>
                <a:lnTo>
                  <a:pt x="479321" y="1350966"/>
                </a:lnTo>
                <a:lnTo>
                  <a:pt x="478188" y="1345748"/>
                </a:lnTo>
                <a:lnTo>
                  <a:pt x="477508" y="1340303"/>
                </a:lnTo>
                <a:lnTo>
                  <a:pt x="477055" y="1337808"/>
                </a:lnTo>
                <a:lnTo>
                  <a:pt x="477055" y="1335539"/>
                </a:lnTo>
                <a:lnTo>
                  <a:pt x="477508" y="1333270"/>
                </a:lnTo>
                <a:lnTo>
                  <a:pt x="477961" y="1331229"/>
                </a:lnTo>
                <a:lnTo>
                  <a:pt x="478641" y="1329641"/>
                </a:lnTo>
                <a:lnTo>
                  <a:pt x="479321" y="1328279"/>
                </a:lnTo>
                <a:lnTo>
                  <a:pt x="481814" y="1325784"/>
                </a:lnTo>
                <a:lnTo>
                  <a:pt x="484987" y="1323062"/>
                </a:lnTo>
                <a:lnTo>
                  <a:pt x="488386" y="1320339"/>
                </a:lnTo>
                <a:lnTo>
                  <a:pt x="489519" y="1319205"/>
                </a:lnTo>
                <a:lnTo>
                  <a:pt x="490426" y="1317844"/>
                </a:lnTo>
                <a:lnTo>
                  <a:pt x="491332" y="1316709"/>
                </a:lnTo>
                <a:lnTo>
                  <a:pt x="491332" y="1315802"/>
                </a:lnTo>
                <a:lnTo>
                  <a:pt x="491332" y="1315348"/>
                </a:lnTo>
                <a:lnTo>
                  <a:pt x="491106" y="1314894"/>
                </a:lnTo>
                <a:lnTo>
                  <a:pt x="489973" y="1314214"/>
                </a:lnTo>
                <a:lnTo>
                  <a:pt x="488613" y="1313987"/>
                </a:lnTo>
                <a:lnTo>
                  <a:pt x="486120" y="1313760"/>
                </a:lnTo>
                <a:lnTo>
                  <a:pt x="482947" y="1313760"/>
                </a:lnTo>
                <a:lnTo>
                  <a:pt x="478641" y="1313987"/>
                </a:lnTo>
                <a:lnTo>
                  <a:pt x="433315" y="1318524"/>
                </a:lnTo>
                <a:lnTo>
                  <a:pt x="409519" y="1320793"/>
                </a:lnTo>
                <a:lnTo>
                  <a:pt x="388443" y="1322835"/>
                </a:lnTo>
                <a:lnTo>
                  <a:pt x="383684" y="1323288"/>
                </a:lnTo>
                <a:lnTo>
                  <a:pt x="379378" y="1323742"/>
                </a:lnTo>
                <a:lnTo>
                  <a:pt x="375072" y="1323742"/>
                </a:lnTo>
                <a:lnTo>
                  <a:pt x="370539" y="1323742"/>
                </a:lnTo>
                <a:lnTo>
                  <a:pt x="366460" y="1323062"/>
                </a:lnTo>
                <a:lnTo>
                  <a:pt x="362154" y="1322608"/>
                </a:lnTo>
                <a:lnTo>
                  <a:pt x="358074" y="1321927"/>
                </a:lnTo>
                <a:lnTo>
                  <a:pt x="353768" y="1321247"/>
                </a:lnTo>
                <a:lnTo>
                  <a:pt x="349463" y="1319885"/>
                </a:lnTo>
                <a:lnTo>
                  <a:pt x="345383" y="1318524"/>
                </a:lnTo>
                <a:lnTo>
                  <a:pt x="341077" y="1316936"/>
                </a:lnTo>
                <a:lnTo>
                  <a:pt x="336771" y="1314894"/>
                </a:lnTo>
                <a:lnTo>
                  <a:pt x="332012" y="1312853"/>
                </a:lnTo>
                <a:lnTo>
                  <a:pt x="327479" y="1310811"/>
                </a:lnTo>
                <a:lnTo>
                  <a:pt x="317508" y="1305366"/>
                </a:lnTo>
                <a:lnTo>
                  <a:pt x="313428" y="1302644"/>
                </a:lnTo>
                <a:lnTo>
                  <a:pt x="308896" y="1299468"/>
                </a:lnTo>
                <a:lnTo>
                  <a:pt x="304590" y="1296519"/>
                </a:lnTo>
                <a:lnTo>
                  <a:pt x="300737" y="1293343"/>
                </a:lnTo>
                <a:lnTo>
                  <a:pt x="296431" y="1290166"/>
                </a:lnTo>
                <a:lnTo>
                  <a:pt x="292579" y="1286764"/>
                </a:lnTo>
                <a:lnTo>
                  <a:pt x="284647" y="1279277"/>
                </a:lnTo>
                <a:lnTo>
                  <a:pt x="276941" y="1271337"/>
                </a:lnTo>
                <a:lnTo>
                  <a:pt x="269689" y="1262943"/>
                </a:lnTo>
                <a:lnTo>
                  <a:pt x="262664" y="1254095"/>
                </a:lnTo>
                <a:lnTo>
                  <a:pt x="255638" y="1244794"/>
                </a:lnTo>
                <a:lnTo>
                  <a:pt x="248839" y="1235039"/>
                </a:lnTo>
                <a:lnTo>
                  <a:pt x="242493" y="1225057"/>
                </a:lnTo>
                <a:lnTo>
                  <a:pt x="236148" y="1215075"/>
                </a:lnTo>
                <a:lnTo>
                  <a:pt x="230029" y="1204412"/>
                </a:lnTo>
                <a:lnTo>
                  <a:pt x="224137" y="1193523"/>
                </a:lnTo>
                <a:lnTo>
                  <a:pt x="218697" y="1182634"/>
                </a:lnTo>
                <a:lnTo>
                  <a:pt x="213258" y="1171744"/>
                </a:lnTo>
                <a:lnTo>
                  <a:pt x="208046" y="1160628"/>
                </a:lnTo>
                <a:lnTo>
                  <a:pt x="202833" y="1149512"/>
                </a:lnTo>
                <a:lnTo>
                  <a:pt x="198074" y="1138396"/>
                </a:lnTo>
                <a:lnTo>
                  <a:pt x="189009" y="1116163"/>
                </a:lnTo>
                <a:lnTo>
                  <a:pt x="180624" y="1094611"/>
                </a:lnTo>
                <a:lnTo>
                  <a:pt x="172918" y="1073740"/>
                </a:lnTo>
                <a:lnTo>
                  <a:pt x="159321" y="1035854"/>
                </a:lnTo>
                <a:lnTo>
                  <a:pt x="153202" y="1019747"/>
                </a:lnTo>
                <a:lnTo>
                  <a:pt x="147989" y="1005681"/>
                </a:lnTo>
                <a:lnTo>
                  <a:pt x="138924" y="982314"/>
                </a:lnTo>
                <a:lnTo>
                  <a:pt x="131445" y="964392"/>
                </a:lnTo>
                <a:lnTo>
                  <a:pt x="126006" y="951007"/>
                </a:lnTo>
                <a:lnTo>
                  <a:pt x="121927" y="941252"/>
                </a:lnTo>
                <a:lnTo>
                  <a:pt x="118754" y="934900"/>
                </a:lnTo>
                <a:lnTo>
                  <a:pt x="117167" y="931270"/>
                </a:lnTo>
                <a:lnTo>
                  <a:pt x="115581" y="929002"/>
                </a:lnTo>
                <a:lnTo>
                  <a:pt x="54391" y="929002"/>
                </a:lnTo>
                <a:lnTo>
                  <a:pt x="50765" y="929002"/>
                </a:lnTo>
                <a:lnTo>
                  <a:pt x="47139" y="928321"/>
                </a:lnTo>
                <a:lnTo>
                  <a:pt x="43966" y="927640"/>
                </a:lnTo>
                <a:lnTo>
                  <a:pt x="40793" y="926733"/>
                </a:lnTo>
                <a:lnTo>
                  <a:pt x="37621" y="925599"/>
                </a:lnTo>
                <a:lnTo>
                  <a:pt x="34674" y="924011"/>
                </a:lnTo>
                <a:lnTo>
                  <a:pt x="31955" y="922196"/>
                </a:lnTo>
                <a:lnTo>
                  <a:pt x="29009" y="920154"/>
                </a:lnTo>
                <a:lnTo>
                  <a:pt x="26289" y="918112"/>
                </a:lnTo>
                <a:lnTo>
                  <a:pt x="23570" y="915390"/>
                </a:lnTo>
                <a:lnTo>
                  <a:pt x="21077" y="912441"/>
                </a:lnTo>
                <a:lnTo>
                  <a:pt x="18357" y="909491"/>
                </a:lnTo>
                <a:lnTo>
                  <a:pt x="12918" y="902686"/>
                </a:lnTo>
                <a:lnTo>
                  <a:pt x="7706" y="894745"/>
                </a:lnTo>
                <a:lnTo>
                  <a:pt x="4986" y="890435"/>
                </a:lnTo>
                <a:lnTo>
                  <a:pt x="2946" y="886805"/>
                </a:lnTo>
                <a:lnTo>
                  <a:pt x="1360" y="883175"/>
                </a:lnTo>
                <a:lnTo>
                  <a:pt x="453" y="879999"/>
                </a:lnTo>
                <a:lnTo>
                  <a:pt x="0" y="877277"/>
                </a:lnTo>
                <a:lnTo>
                  <a:pt x="0" y="874555"/>
                </a:lnTo>
                <a:lnTo>
                  <a:pt x="227" y="873647"/>
                </a:lnTo>
                <a:lnTo>
                  <a:pt x="680" y="872286"/>
                </a:lnTo>
                <a:lnTo>
                  <a:pt x="1133" y="871379"/>
                </a:lnTo>
                <a:lnTo>
                  <a:pt x="1813" y="870471"/>
                </a:lnTo>
                <a:lnTo>
                  <a:pt x="2720" y="869337"/>
                </a:lnTo>
                <a:lnTo>
                  <a:pt x="3626" y="868656"/>
                </a:lnTo>
                <a:lnTo>
                  <a:pt x="6346" y="867068"/>
                </a:lnTo>
                <a:lnTo>
                  <a:pt x="9519" y="866161"/>
                </a:lnTo>
                <a:lnTo>
                  <a:pt x="13598" y="865253"/>
                </a:lnTo>
                <a:lnTo>
                  <a:pt x="18357" y="864573"/>
                </a:lnTo>
                <a:lnTo>
                  <a:pt x="23796" y="864346"/>
                </a:lnTo>
                <a:lnTo>
                  <a:pt x="29915" y="864346"/>
                </a:lnTo>
                <a:lnTo>
                  <a:pt x="36941" y="865026"/>
                </a:lnTo>
                <a:lnTo>
                  <a:pt x="62550" y="866161"/>
                </a:lnTo>
                <a:lnTo>
                  <a:pt x="80227" y="866841"/>
                </a:lnTo>
                <a:lnTo>
                  <a:pt x="93598" y="867068"/>
                </a:lnTo>
                <a:lnTo>
                  <a:pt x="91105" y="854818"/>
                </a:lnTo>
                <a:lnTo>
                  <a:pt x="88159" y="840298"/>
                </a:lnTo>
                <a:lnTo>
                  <a:pt x="83853" y="821923"/>
                </a:lnTo>
                <a:lnTo>
                  <a:pt x="78867" y="800371"/>
                </a:lnTo>
                <a:lnTo>
                  <a:pt x="73201" y="776550"/>
                </a:lnTo>
                <a:lnTo>
                  <a:pt x="66629" y="751822"/>
                </a:lnTo>
                <a:lnTo>
                  <a:pt x="63003" y="739118"/>
                </a:lnTo>
                <a:lnTo>
                  <a:pt x="59377" y="726414"/>
                </a:lnTo>
                <a:lnTo>
                  <a:pt x="55978" y="714617"/>
                </a:lnTo>
                <a:lnTo>
                  <a:pt x="53031" y="703727"/>
                </a:lnTo>
                <a:lnTo>
                  <a:pt x="50765" y="693745"/>
                </a:lnTo>
                <a:lnTo>
                  <a:pt x="49179" y="684898"/>
                </a:lnTo>
                <a:lnTo>
                  <a:pt x="48046" y="676958"/>
                </a:lnTo>
                <a:lnTo>
                  <a:pt x="47592" y="669698"/>
                </a:lnTo>
                <a:lnTo>
                  <a:pt x="47592" y="666522"/>
                </a:lnTo>
                <a:lnTo>
                  <a:pt x="47819" y="663800"/>
                </a:lnTo>
                <a:lnTo>
                  <a:pt x="48046" y="661077"/>
                </a:lnTo>
                <a:lnTo>
                  <a:pt x="48499" y="658582"/>
                </a:lnTo>
                <a:lnTo>
                  <a:pt x="48952" y="656313"/>
                </a:lnTo>
                <a:lnTo>
                  <a:pt x="49632" y="654044"/>
                </a:lnTo>
                <a:lnTo>
                  <a:pt x="50765" y="652230"/>
                </a:lnTo>
                <a:lnTo>
                  <a:pt x="51672" y="650868"/>
                </a:lnTo>
                <a:lnTo>
                  <a:pt x="53031" y="649280"/>
                </a:lnTo>
                <a:lnTo>
                  <a:pt x="54391" y="648146"/>
                </a:lnTo>
                <a:lnTo>
                  <a:pt x="55978" y="647239"/>
                </a:lnTo>
                <a:lnTo>
                  <a:pt x="57564" y="646331"/>
                </a:lnTo>
                <a:lnTo>
                  <a:pt x="59377" y="645877"/>
                </a:lnTo>
                <a:lnTo>
                  <a:pt x="61417" y="645651"/>
                </a:lnTo>
                <a:lnTo>
                  <a:pt x="63683" y="645424"/>
                </a:lnTo>
                <a:lnTo>
                  <a:pt x="65723" y="645651"/>
                </a:lnTo>
                <a:lnTo>
                  <a:pt x="68216" y="645877"/>
                </a:lnTo>
                <a:lnTo>
                  <a:pt x="70708" y="646104"/>
                </a:lnTo>
                <a:lnTo>
                  <a:pt x="76374" y="647692"/>
                </a:lnTo>
                <a:lnTo>
                  <a:pt x="87479" y="651095"/>
                </a:lnTo>
                <a:lnTo>
                  <a:pt x="91785" y="652910"/>
                </a:lnTo>
                <a:lnTo>
                  <a:pt x="95864" y="654498"/>
                </a:lnTo>
                <a:lnTo>
                  <a:pt x="99490" y="656313"/>
                </a:lnTo>
                <a:lnTo>
                  <a:pt x="102663" y="658355"/>
                </a:lnTo>
                <a:lnTo>
                  <a:pt x="105383" y="660170"/>
                </a:lnTo>
                <a:lnTo>
                  <a:pt x="107876" y="662211"/>
                </a:lnTo>
                <a:lnTo>
                  <a:pt x="110142" y="664707"/>
                </a:lnTo>
                <a:lnTo>
                  <a:pt x="112182" y="667202"/>
                </a:lnTo>
                <a:lnTo>
                  <a:pt x="113995" y="669925"/>
                </a:lnTo>
                <a:lnTo>
                  <a:pt x="115354" y="673101"/>
                </a:lnTo>
                <a:lnTo>
                  <a:pt x="116941" y="676731"/>
                </a:lnTo>
                <a:lnTo>
                  <a:pt x="118301" y="680587"/>
                </a:lnTo>
                <a:lnTo>
                  <a:pt x="121020" y="689662"/>
                </a:lnTo>
                <a:lnTo>
                  <a:pt x="131445" y="730043"/>
                </a:lnTo>
                <a:lnTo>
                  <a:pt x="147083" y="792204"/>
                </a:lnTo>
                <a:lnTo>
                  <a:pt x="167706" y="874555"/>
                </a:lnTo>
                <a:lnTo>
                  <a:pt x="264023" y="879772"/>
                </a:lnTo>
                <a:lnTo>
                  <a:pt x="264023" y="877050"/>
                </a:lnTo>
                <a:lnTo>
                  <a:pt x="264703" y="869110"/>
                </a:lnTo>
                <a:lnTo>
                  <a:pt x="266290" y="857540"/>
                </a:lnTo>
                <a:lnTo>
                  <a:pt x="267423" y="850280"/>
                </a:lnTo>
                <a:lnTo>
                  <a:pt x="269009" y="842567"/>
                </a:lnTo>
                <a:lnTo>
                  <a:pt x="270822" y="834400"/>
                </a:lnTo>
                <a:lnTo>
                  <a:pt x="273088" y="825779"/>
                </a:lnTo>
                <a:lnTo>
                  <a:pt x="275355" y="816932"/>
                </a:lnTo>
                <a:lnTo>
                  <a:pt x="278528" y="808084"/>
                </a:lnTo>
                <a:lnTo>
                  <a:pt x="281927" y="799236"/>
                </a:lnTo>
                <a:lnTo>
                  <a:pt x="286006" y="790162"/>
                </a:lnTo>
                <a:lnTo>
                  <a:pt x="288273" y="786078"/>
                </a:lnTo>
                <a:lnTo>
                  <a:pt x="290539" y="781768"/>
                </a:lnTo>
                <a:lnTo>
                  <a:pt x="293258" y="777684"/>
                </a:lnTo>
                <a:lnTo>
                  <a:pt x="295751" y="773601"/>
                </a:lnTo>
                <a:lnTo>
                  <a:pt x="301190" y="765661"/>
                </a:lnTo>
                <a:lnTo>
                  <a:pt x="306176" y="757494"/>
                </a:lnTo>
                <a:lnTo>
                  <a:pt x="310936" y="749327"/>
                </a:lnTo>
                <a:lnTo>
                  <a:pt x="315015" y="740933"/>
                </a:lnTo>
                <a:lnTo>
                  <a:pt x="319094" y="731858"/>
                </a:lnTo>
                <a:lnTo>
                  <a:pt x="322720" y="722784"/>
                </a:lnTo>
                <a:lnTo>
                  <a:pt x="326573" y="713256"/>
                </a:lnTo>
                <a:lnTo>
                  <a:pt x="329746" y="703500"/>
                </a:lnTo>
                <a:lnTo>
                  <a:pt x="332919" y="693065"/>
                </a:lnTo>
                <a:lnTo>
                  <a:pt x="335865" y="682175"/>
                </a:lnTo>
                <a:lnTo>
                  <a:pt x="338811" y="670605"/>
                </a:lnTo>
                <a:lnTo>
                  <a:pt x="341531" y="658582"/>
                </a:lnTo>
                <a:lnTo>
                  <a:pt x="344477" y="645877"/>
                </a:lnTo>
                <a:lnTo>
                  <a:pt x="347423" y="632493"/>
                </a:lnTo>
                <a:lnTo>
                  <a:pt x="352862" y="603454"/>
                </a:lnTo>
                <a:lnTo>
                  <a:pt x="355808" y="588027"/>
                </a:lnTo>
                <a:lnTo>
                  <a:pt x="359208" y="572374"/>
                </a:lnTo>
                <a:lnTo>
                  <a:pt x="363514" y="556494"/>
                </a:lnTo>
                <a:lnTo>
                  <a:pt x="368046" y="540840"/>
                </a:lnTo>
                <a:lnTo>
                  <a:pt x="373032" y="525187"/>
                </a:lnTo>
                <a:lnTo>
                  <a:pt x="378244" y="509987"/>
                </a:lnTo>
                <a:lnTo>
                  <a:pt x="383684" y="494787"/>
                </a:lnTo>
                <a:lnTo>
                  <a:pt x="389576" y="480041"/>
                </a:lnTo>
                <a:lnTo>
                  <a:pt x="395695" y="465975"/>
                </a:lnTo>
                <a:lnTo>
                  <a:pt x="401587" y="452591"/>
                </a:lnTo>
                <a:lnTo>
                  <a:pt x="407706" y="439659"/>
                </a:lnTo>
                <a:lnTo>
                  <a:pt x="413825" y="427636"/>
                </a:lnTo>
                <a:lnTo>
                  <a:pt x="419718" y="416519"/>
                </a:lnTo>
                <a:lnTo>
                  <a:pt x="425610" y="406538"/>
                </a:lnTo>
                <a:lnTo>
                  <a:pt x="431276" y="397236"/>
                </a:lnTo>
                <a:lnTo>
                  <a:pt x="436715" y="389523"/>
                </a:lnTo>
                <a:lnTo>
                  <a:pt x="446913" y="375911"/>
                </a:lnTo>
                <a:lnTo>
                  <a:pt x="456432" y="364114"/>
                </a:lnTo>
                <a:lnTo>
                  <a:pt x="465270" y="353225"/>
                </a:lnTo>
                <a:lnTo>
                  <a:pt x="473202" y="343470"/>
                </a:lnTo>
                <a:lnTo>
                  <a:pt x="487027" y="327136"/>
                </a:lnTo>
                <a:lnTo>
                  <a:pt x="492919" y="319649"/>
                </a:lnTo>
                <a:lnTo>
                  <a:pt x="497905" y="312616"/>
                </a:lnTo>
                <a:lnTo>
                  <a:pt x="499491" y="311255"/>
                </a:lnTo>
                <a:lnTo>
                  <a:pt x="500851" y="309440"/>
                </a:lnTo>
                <a:lnTo>
                  <a:pt x="504477" y="306264"/>
                </a:lnTo>
                <a:lnTo>
                  <a:pt x="508556" y="303315"/>
                </a:lnTo>
                <a:lnTo>
                  <a:pt x="513316" y="300366"/>
                </a:lnTo>
                <a:lnTo>
                  <a:pt x="518528" y="297644"/>
                </a:lnTo>
                <a:lnTo>
                  <a:pt x="524194" y="295148"/>
                </a:lnTo>
                <a:lnTo>
                  <a:pt x="530086" y="292653"/>
                </a:lnTo>
                <a:lnTo>
                  <a:pt x="536432" y="290157"/>
                </a:lnTo>
                <a:lnTo>
                  <a:pt x="542551" y="287888"/>
                </a:lnTo>
                <a:lnTo>
                  <a:pt x="548896" y="285847"/>
                </a:lnTo>
                <a:lnTo>
                  <a:pt x="561134" y="282217"/>
                </a:lnTo>
                <a:lnTo>
                  <a:pt x="572466" y="279268"/>
                </a:lnTo>
                <a:lnTo>
                  <a:pt x="582437" y="276999"/>
                </a:lnTo>
                <a:lnTo>
                  <a:pt x="586970" y="276319"/>
                </a:lnTo>
                <a:lnTo>
                  <a:pt x="591956" y="275638"/>
                </a:lnTo>
                <a:lnTo>
                  <a:pt x="596942" y="275411"/>
                </a:lnTo>
                <a:lnTo>
                  <a:pt x="601928" y="275411"/>
                </a:lnTo>
                <a:lnTo>
                  <a:pt x="612579" y="275638"/>
                </a:lnTo>
                <a:lnTo>
                  <a:pt x="623004" y="275865"/>
                </a:lnTo>
                <a:lnTo>
                  <a:pt x="627990" y="275865"/>
                </a:lnTo>
                <a:lnTo>
                  <a:pt x="632523" y="275638"/>
                </a:lnTo>
                <a:lnTo>
                  <a:pt x="636829" y="275184"/>
                </a:lnTo>
                <a:lnTo>
                  <a:pt x="640455" y="274504"/>
                </a:lnTo>
                <a:lnTo>
                  <a:pt x="642041" y="274050"/>
                </a:lnTo>
                <a:lnTo>
                  <a:pt x="643401" y="273143"/>
                </a:lnTo>
                <a:lnTo>
                  <a:pt x="644987" y="272462"/>
                </a:lnTo>
                <a:lnTo>
                  <a:pt x="645894" y="271781"/>
                </a:lnTo>
                <a:lnTo>
                  <a:pt x="646800" y="270647"/>
                </a:lnTo>
                <a:lnTo>
                  <a:pt x="647707" y="269513"/>
                </a:lnTo>
                <a:lnTo>
                  <a:pt x="648160" y="268378"/>
                </a:lnTo>
                <a:lnTo>
                  <a:pt x="648613" y="267017"/>
                </a:lnTo>
                <a:lnTo>
                  <a:pt x="650200" y="256808"/>
                </a:lnTo>
                <a:lnTo>
                  <a:pt x="650880" y="248188"/>
                </a:lnTo>
                <a:lnTo>
                  <a:pt x="651333" y="238659"/>
                </a:lnTo>
                <a:lnTo>
                  <a:pt x="651333" y="225955"/>
                </a:lnTo>
                <a:lnTo>
                  <a:pt x="651559" y="204176"/>
                </a:lnTo>
                <a:lnTo>
                  <a:pt x="652013" y="176726"/>
                </a:lnTo>
                <a:lnTo>
                  <a:pt x="652919" y="143150"/>
                </a:lnTo>
                <a:lnTo>
                  <a:pt x="652013" y="133395"/>
                </a:lnTo>
                <a:lnTo>
                  <a:pt x="651786" y="127270"/>
                </a:lnTo>
                <a:lnTo>
                  <a:pt x="651786" y="121145"/>
                </a:lnTo>
                <a:lnTo>
                  <a:pt x="651786" y="114566"/>
                </a:lnTo>
                <a:lnTo>
                  <a:pt x="652239" y="107533"/>
                </a:lnTo>
                <a:lnTo>
                  <a:pt x="653146" y="100273"/>
                </a:lnTo>
                <a:lnTo>
                  <a:pt x="654052" y="92787"/>
                </a:lnTo>
                <a:lnTo>
                  <a:pt x="655865" y="85527"/>
                </a:lnTo>
                <a:lnTo>
                  <a:pt x="658132" y="77814"/>
                </a:lnTo>
                <a:lnTo>
                  <a:pt x="659265" y="73957"/>
                </a:lnTo>
                <a:lnTo>
                  <a:pt x="660851" y="70327"/>
                </a:lnTo>
                <a:lnTo>
                  <a:pt x="662438" y="66471"/>
                </a:lnTo>
                <a:lnTo>
                  <a:pt x="664251" y="62841"/>
                </a:lnTo>
                <a:lnTo>
                  <a:pt x="666517" y="59211"/>
                </a:lnTo>
                <a:lnTo>
                  <a:pt x="668783" y="55355"/>
                </a:lnTo>
                <a:lnTo>
                  <a:pt x="670823" y="51952"/>
                </a:lnTo>
                <a:lnTo>
                  <a:pt x="673542" y="48549"/>
                </a:lnTo>
                <a:lnTo>
                  <a:pt x="676715" y="44919"/>
                </a:lnTo>
                <a:lnTo>
                  <a:pt x="679888" y="41516"/>
                </a:lnTo>
                <a:lnTo>
                  <a:pt x="683061" y="38340"/>
                </a:lnTo>
                <a:lnTo>
                  <a:pt x="686687" y="35164"/>
                </a:lnTo>
                <a:lnTo>
                  <a:pt x="694392" y="29039"/>
                </a:lnTo>
                <a:lnTo>
                  <a:pt x="702098" y="23594"/>
                </a:lnTo>
                <a:lnTo>
                  <a:pt x="710030" y="19057"/>
                </a:lnTo>
                <a:lnTo>
                  <a:pt x="717962" y="14746"/>
                </a:lnTo>
                <a:lnTo>
                  <a:pt x="726120" y="11116"/>
                </a:lnTo>
                <a:lnTo>
                  <a:pt x="734279" y="7713"/>
                </a:lnTo>
                <a:lnTo>
                  <a:pt x="742664" y="4991"/>
                </a:lnTo>
                <a:lnTo>
                  <a:pt x="751503" y="3176"/>
                </a:lnTo>
                <a:lnTo>
                  <a:pt x="760115" y="1588"/>
                </a:lnTo>
                <a:lnTo>
                  <a:pt x="768953" y="681"/>
                </a:lnTo>
                <a:lnTo>
                  <a:pt x="778019" y="0"/>
                </a:lnTo>
                <a:close/>
              </a:path>
            </a:pathLst>
          </a:custGeom>
          <a:solidFill>
            <a:srgbClr val="0099A9"/>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p>
        </p:txBody>
      </p:sp>
      <p:sp>
        <p:nvSpPr>
          <p:cNvPr id="93" name="KSO_Shape"/>
          <p:cNvSpPr/>
          <p:nvPr/>
        </p:nvSpPr>
        <p:spPr bwMode="auto">
          <a:xfrm>
            <a:off x="10193715" y="4394928"/>
            <a:ext cx="513153" cy="623263"/>
          </a:xfrm>
          <a:custGeom>
            <a:avLst/>
            <a:gdLst>
              <a:gd name="T0" fmla="*/ 440790 w 2792413"/>
              <a:gd name="T1" fmla="*/ 2575798 h 3389313"/>
              <a:gd name="T2" fmla="*/ 1147253 w 2792413"/>
              <a:gd name="T3" fmla="*/ 1201035 h 3389313"/>
              <a:gd name="T4" fmla="*/ 1223433 w 2792413"/>
              <a:gd name="T5" fmla="*/ 1473921 h 3389313"/>
              <a:gd name="T6" fmla="*/ 1315165 w 2792413"/>
              <a:gd name="T7" fmla="*/ 1458373 h 3389313"/>
              <a:gd name="T8" fmla="*/ 1462128 w 2792413"/>
              <a:gd name="T9" fmla="*/ 1368574 h 3389313"/>
              <a:gd name="T10" fmla="*/ 1552274 w 2792413"/>
              <a:gd name="T11" fmla="*/ 1517392 h 3389313"/>
              <a:gd name="T12" fmla="*/ 1632262 w 2792413"/>
              <a:gd name="T13" fmla="*/ 1262910 h 3389313"/>
              <a:gd name="T14" fmla="*/ 1689714 w 2792413"/>
              <a:gd name="T15" fmla="*/ 1093784 h 3389313"/>
              <a:gd name="T16" fmla="*/ 1947454 w 2792413"/>
              <a:gd name="T17" fmla="*/ 1176285 h 3389313"/>
              <a:gd name="T18" fmla="*/ 2040457 w 2792413"/>
              <a:gd name="T19" fmla="*/ 1240064 h 3389313"/>
              <a:gd name="T20" fmla="*/ 2124889 w 2792413"/>
              <a:gd name="T21" fmla="*/ 1394276 h 3389313"/>
              <a:gd name="T22" fmla="*/ 2358823 w 2792413"/>
              <a:gd name="T23" fmla="*/ 1575460 h 3389313"/>
              <a:gd name="T24" fmla="*/ 2669254 w 2792413"/>
              <a:gd name="T25" fmla="*/ 1240381 h 3389313"/>
              <a:gd name="T26" fmla="*/ 2738767 w 2792413"/>
              <a:gd name="T27" fmla="*/ 1227371 h 3389313"/>
              <a:gd name="T28" fmla="*/ 2783840 w 2792413"/>
              <a:gd name="T29" fmla="*/ 1283853 h 3389313"/>
              <a:gd name="T30" fmla="*/ 2705122 w 2792413"/>
              <a:gd name="T31" fmla="*/ 1422200 h 3389313"/>
              <a:gd name="T32" fmla="*/ 2761621 w 2792413"/>
              <a:gd name="T33" fmla="*/ 1492008 h 3389313"/>
              <a:gd name="T34" fmla="*/ 2775270 w 2792413"/>
              <a:gd name="T35" fmla="*/ 1582441 h 3389313"/>
              <a:gd name="T36" fmla="*/ 2740355 w 2792413"/>
              <a:gd name="T37" fmla="*/ 1669383 h 3389313"/>
              <a:gd name="T38" fmla="*/ 2438811 w 2792413"/>
              <a:gd name="T39" fmla="*/ 2001606 h 3389313"/>
              <a:gd name="T40" fmla="*/ 2326447 w 2792413"/>
              <a:gd name="T41" fmla="*/ 2083155 h 3389313"/>
              <a:gd name="T42" fmla="*/ 2234397 w 2792413"/>
              <a:gd name="T43" fmla="*/ 2095530 h 3389313"/>
              <a:gd name="T44" fmla="*/ 2140759 w 2792413"/>
              <a:gd name="T45" fmla="*/ 2059674 h 3389313"/>
              <a:gd name="T46" fmla="*/ 2049979 w 2792413"/>
              <a:gd name="T47" fmla="*/ 1965116 h 3389313"/>
              <a:gd name="T48" fmla="*/ 1428165 w 2792413"/>
              <a:gd name="T49" fmla="*/ 2143126 h 3389313"/>
              <a:gd name="T50" fmla="*/ 1429434 w 2792413"/>
              <a:gd name="T51" fmla="*/ 1759182 h 3389313"/>
              <a:gd name="T52" fmla="*/ 1368174 w 2792413"/>
              <a:gd name="T53" fmla="*/ 1755057 h 3389313"/>
              <a:gd name="T54" fmla="*/ 1337384 w 2792413"/>
              <a:gd name="T55" fmla="*/ 1826769 h 3389313"/>
              <a:gd name="T56" fmla="*/ 852376 w 2792413"/>
              <a:gd name="T57" fmla="*/ 1682710 h 3389313"/>
              <a:gd name="T58" fmla="*/ 784766 w 2792413"/>
              <a:gd name="T59" fmla="*/ 2018424 h 3389313"/>
              <a:gd name="T60" fmla="*/ 485762 w 2792413"/>
              <a:gd name="T61" fmla="*/ 1784884 h 3389313"/>
              <a:gd name="T62" fmla="*/ 583526 w 2792413"/>
              <a:gd name="T63" fmla="*/ 1432036 h 3389313"/>
              <a:gd name="T64" fmla="*/ 667641 w 2792413"/>
              <a:gd name="T65" fmla="*/ 1278141 h 3389313"/>
              <a:gd name="T66" fmla="*/ 848249 w 2792413"/>
              <a:gd name="T67" fmla="*/ 1188343 h 3389313"/>
              <a:gd name="T68" fmla="*/ 1117099 w 2792413"/>
              <a:gd name="T69" fmla="*/ 1090294 h 3389313"/>
              <a:gd name="T70" fmla="*/ 1495426 w 2792413"/>
              <a:gd name="T71" fmla="*/ 10798 h 3389313"/>
              <a:gd name="T72" fmla="*/ 1596073 w 2792413"/>
              <a:gd name="T73" fmla="*/ 50816 h 3389313"/>
              <a:gd name="T74" fmla="*/ 1679258 w 2792413"/>
              <a:gd name="T75" fmla="*/ 116241 h 3389313"/>
              <a:gd name="T76" fmla="*/ 1743076 w 2792413"/>
              <a:gd name="T77" fmla="*/ 203263 h 3389313"/>
              <a:gd name="T78" fmla="*/ 1802448 w 2792413"/>
              <a:gd name="T79" fmla="*/ 402397 h 3389313"/>
              <a:gd name="T80" fmla="*/ 1849121 w 2792413"/>
              <a:gd name="T81" fmla="*/ 458612 h 3389313"/>
              <a:gd name="T82" fmla="*/ 1861186 w 2792413"/>
              <a:gd name="T83" fmla="*/ 526260 h 3389313"/>
              <a:gd name="T84" fmla="*/ 1823086 w 2792413"/>
              <a:gd name="T85" fmla="*/ 626621 h 3389313"/>
              <a:gd name="T86" fmla="*/ 1771651 w 2792413"/>
              <a:gd name="T87" fmla="*/ 681248 h 3389313"/>
              <a:gd name="T88" fmla="*/ 1688148 w 2792413"/>
              <a:gd name="T89" fmla="*/ 863867 h 3389313"/>
              <a:gd name="T90" fmla="*/ 1552576 w 2792413"/>
              <a:gd name="T91" fmla="*/ 992176 h 3389313"/>
              <a:gd name="T92" fmla="*/ 1464628 w 2792413"/>
              <a:gd name="T93" fmla="*/ 1024254 h 3389313"/>
              <a:gd name="T94" fmla="*/ 1364933 w 2792413"/>
              <a:gd name="T95" fmla="*/ 1028383 h 3389313"/>
              <a:gd name="T96" fmla="*/ 1273493 w 2792413"/>
              <a:gd name="T97" fmla="*/ 1003928 h 3389313"/>
              <a:gd name="T98" fmla="*/ 1136333 w 2792413"/>
              <a:gd name="T99" fmla="*/ 893721 h 3389313"/>
              <a:gd name="T100" fmla="*/ 1043305 w 2792413"/>
              <a:gd name="T101" fmla="*/ 719677 h 3389313"/>
              <a:gd name="T102" fmla="*/ 984250 w 2792413"/>
              <a:gd name="T103" fmla="*/ 642183 h 3389313"/>
              <a:gd name="T104" fmla="*/ 943610 w 2792413"/>
              <a:gd name="T105" fmla="*/ 580887 h 3389313"/>
              <a:gd name="T106" fmla="*/ 930275 w 2792413"/>
              <a:gd name="T107" fmla="*/ 508792 h 3389313"/>
              <a:gd name="T108" fmla="*/ 958215 w 2792413"/>
              <a:gd name="T109" fmla="*/ 440826 h 3389313"/>
              <a:gd name="T110" fmla="*/ 1010603 w 2792413"/>
              <a:gd name="T111" fmla="*/ 336019 h 3389313"/>
              <a:gd name="T112" fmla="*/ 1081405 w 2792413"/>
              <a:gd name="T113" fmla="*/ 168327 h 3389313"/>
              <a:gd name="T114" fmla="*/ 1152525 w 2792413"/>
              <a:gd name="T115" fmla="*/ 89245 h 3389313"/>
              <a:gd name="T116" fmla="*/ 1242060 w 2792413"/>
              <a:gd name="T117" fmla="*/ 32713 h 3389313"/>
              <a:gd name="T118" fmla="*/ 1348105 w 2792413"/>
              <a:gd name="T119" fmla="*/ 3494 h 3389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92413" h="3389313">
                <a:moveTo>
                  <a:pt x="520700" y="2665413"/>
                </a:moveTo>
                <a:lnTo>
                  <a:pt x="2271713" y="2665413"/>
                </a:lnTo>
                <a:lnTo>
                  <a:pt x="2258063" y="3389313"/>
                </a:lnTo>
                <a:lnTo>
                  <a:pt x="534985" y="3389313"/>
                </a:lnTo>
                <a:lnTo>
                  <a:pt x="520700" y="2665413"/>
                </a:lnTo>
                <a:close/>
                <a:moveTo>
                  <a:pt x="0" y="2312988"/>
                </a:moveTo>
                <a:lnTo>
                  <a:pt x="2792413" y="2312988"/>
                </a:lnTo>
                <a:lnTo>
                  <a:pt x="2504058" y="3016251"/>
                </a:lnTo>
                <a:lnTo>
                  <a:pt x="2343366" y="3016251"/>
                </a:lnTo>
                <a:lnTo>
                  <a:pt x="2351623" y="2575798"/>
                </a:lnTo>
                <a:lnTo>
                  <a:pt x="440790" y="2575798"/>
                </a:lnTo>
                <a:lnTo>
                  <a:pt x="449047" y="3016251"/>
                </a:lnTo>
                <a:lnTo>
                  <a:pt x="288355" y="3016251"/>
                </a:lnTo>
                <a:lnTo>
                  <a:pt x="0" y="2312988"/>
                </a:lnTo>
                <a:close/>
                <a:moveTo>
                  <a:pt x="1131065" y="1087438"/>
                </a:moveTo>
                <a:lnTo>
                  <a:pt x="1131065" y="1087755"/>
                </a:lnTo>
                <a:lnTo>
                  <a:pt x="1131700" y="1087438"/>
                </a:lnTo>
                <a:lnTo>
                  <a:pt x="1133287" y="1104890"/>
                </a:lnTo>
                <a:lnTo>
                  <a:pt x="1135826" y="1125198"/>
                </a:lnTo>
                <a:lnTo>
                  <a:pt x="1138683" y="1148044"/>
                </a:lnTo>
                <a:lnTo>
                  <a:pt x="1142492" y="1173112"/>
                </a:lnTo>
                <a:lnTo>
                  <a:pt x="1147253" y="1201035"/>
                </a:lnTo>
                <a:lnTo>
                  <a:pt x="1153284" y="1231179"/>
                </a:lnTo>
                <a:lnTo>
                  <a:pt x="1160267" y="1262910"/>
                </a:lnTo>
                <a:lnTo>
                  <a:pt x="1168520" y="1297180"/>
                </a:lnTo>
                <a:lnTo>
                  <a:pt x="1178042" y="1333670"/>
                </a:lnTo>
                <a:lnTo>
                  <a:pt x="1183439" y="1352074"/>
                </a:lnTo>
                <a:lnTo>
                  <a:pt x="1188835" y="1371430"/>
                </a:lnTo>
                <a:lnTo>
                  <a:pt x="1195183" y="1391103"/>
                </a:lnTo>
                <a:lnTo>
                  <a:pt x="1201531" y="1411094"/>
                </a:lnTo>
                <a:lnTo>
                  <a:pt x="1208514" y="1431719"/>
                </a:lnTo>
                <a:lnTo>
                  <a:pt x="1215497" y="1452344"/>
                </a:lnTo>
                <a:lnTo>
                  <a:pt x="1223433" y="1473921"/>
                </a:lnTo>
                <a:lnTo>
                  <a:pt x="1231685" y="1495498"/>
                </a:lnTo>
                <a:lnTo>
                  <a:pt x="1240573" y="1517392"/>
                </a:lnTo>
                <a:lnTo>
                  <a:pt x="1249461" y="1539604"/>
                </a:lnTo>
                <a:lnTo>
                  <a:pt x="1258983" y="1562450"/>
                </a:lnTo>
                <a:lnTo>
                  <a:pt x="1269458" y="1585296"/>
                </a:lnTo>
                <a:lnTo>
                  <a:pt x="1279932" y="1608460"/>
                </a:lnTo>
                <a:lnTo>
                  <a:pt x="1291359" y="1632258"/>
                </a:lnTo>
                <a:lnTo>
                  <a:pt x="1294851" y="1601162"/>
                </a:lnTo>
                <a:lnTo>
                  <a:pt x="1298977" y="1571018"/>
                </a:lnTo>
                <a:lnTo>
                  <a:pt x="1306913" y="1512315"/>
                </a:lnTo>
                <a:lnTo>
                  <a:pt x="1315165" y="1458373"/>
                </a:lnTo>
                <a:lnTo>
                  <a:pt x="1323101" y="1409824"/>
                </a:lnTo>
                <a:lnTo>
                  <a:pt x="1330084" y="1368574"/>
                </a:lnTo>
                <a:lnTo>
                  <a:pt x="1336115" y="1335574"/>
                </a:lnTo>
                <a:lnTo>
                  <a:pt x="1342780" y="1300670"/>
                </a:lnTo>
                <a:lnTo>
                  <a:pt x="1298025" y="1196275"/>
                </a:lnTo>
                <a:lnTo>
                  <a:pt x="1370395" y="1127736"/>
                </a:lnTo>
                <a:lnTo>
                  <a:pt x="1421817" y="1127736"/>
                </a:lnTo>
                <a:lnTo>
                  <a:pt x="1494187" y="1196275"/>
                </a:lnTo>
                <a:lnTo>
                  <a:pt x="1449749" y="1300670"/>
                </a:lnTo>
                <a:lnTo>
                  <a:pt x="1456415" y="1335574"/>
                </a:lnTo>
                <a:lnTo>
                  <a:pt x="1462128" y="1368574"/>
                </a:lnTo>
                <a:lnTo>
                  <a:pt x="1469746" y="1409824"/>
                </a:lnTo>
                <a:lnTo>
                  <a:pt x="1477364" y="1458373"/>
                </a:lnTo>
                <a:lnTo>
                  <a:pt x="1485617" y="1512315"/>
                </a:lnTo>
                <a:lnTo>
                  <a:pt x="1493869" y="1571018"/>
                </a:lnTo>
                <a:lnTo>
                  <a:pt x="1497678" y="1601162"/>
                </a:lnTo>
                <a:lnTo>
                  <a:pt x="1501170" y="1632258"/>
                </a:lnTo>
                <a:lnTo>
                  <a:pt x="1512279" y="1608460"/>
                </a:lnTo>
                <a:lnTo>
                  <a:pt x="1523072" y="1585296"/>
                </a:lnTo>
                <a:lnTo>
                  <a:pt x="1533229" y="1562450"/>
                </a:lnTo>
                <a:lnTo>
                  <a:pt x="1542751" y="1539604"/>
                </a:lnTo>
                <a:lnTo>
                  <a:pt x="1552274" y="1517392"/>
                </a:lnTo>
                <a:lnTo>
                  <a:pt x="1560844" y="1495498"/>
                </a:lnTo>
                <a:lnTo>
                  <a:pt x="1568779" y="1473921"/>
                </a:lnTo>
                <a:lnTo>
                  <a:pt x="1576715" y="1452344"/>
                </a:lnTo>
                <a:lnTo>
                  <a:pt x="1584015" y="1431719"/>
                </a:lnTo>
                <a:lnTo>
                  <a:pt x="1590681" y="1411094"/>
                </a:lnTo>
                <a:lnTo>
                  <a:pt x="1597346" y="1391103"/>
                </a:lnTo>
                <a:lnTo>
                  <a:pt x="1603377" y="1371430"/>
                </a:lnTo>
                <a:lnTo>
                  <a:pt x="1609408" y="1352074"/>
                </a:lnTo>
                <a:lnTo>
                  <a:pt x="1614487" y="1333670"/>
                </a:lnTo>
                <a:lnTo>
                  <a:pt x="1624327" y="1297180"/>
                </a:lnTo>
                <a:lnTo>
                  <a:pt x="1632262" y="1262910"/>
                </a:lnTo>
                <a:lnTo>
                  <a:pt x="1639563" y="1231179"/>
                </a:lnTo>
                <a:lnTo>
                  <a:pt x="1644959" y="1201035"/>
                </a:lnTo>
                <a:lnTo>
                  <a:pt x="1649720" y="1173112"/>
                </a:lnTo>
                <a:lnTo>
                  <a:pt x="1653846" y="1148044"/>
                </a:lnTo>
                <a:lnTo>
                  <a:pt x="1657020" y="1125198"/>
                </a:lnTo>
                <a:lnTo>
                  <a:pt x="1659242" y="1104890"/>
                </a:lnTo>
                <a:lnTo>
                  <a:pt x="1660829" y="1087438"/>
                </a:lnTo>
                <a:lnTo>
                  <a:pt x="1661464" y="1087755"/>
                </a:lnTo>
                <a:lnTo>
                  <a:pt x="1661464" y="1087438"/>
                </a:lnTo>
                <a:lnTo>
                  <a:pt x="1675430" y="1090294"/>
                </a:lnTo>
                <a:lnTo>
                  <a:pt x="1689714" y="1093784"/>
                </a:lnTo>
                <a:lnTo>
                  <a:pt x="1703998" y="1097592"/>
                </a:lnTo>
                <a:lnTo>
                  <a:pt x="1718916" y="1101400"/>
                </a:lnTo>
                <a:lnTo>
                  <a:pt x="1749705" y="1110919"/>
                </a:lnTo>
                <a:lnTo>
                  <a:pt x="1782399" y="1120756"/>
                </a:lnTo>
                <a:lnTo>
                  <a:pt x="1812871" y="1129640"/>
                </a:lnTo>
                <a:lnTo>
                  <a:pt x="1841120" y="1138208"/>
                </a:lnTo>
                <a:lnTo>
                  <a:pt x="1866831" y="1146458"/>
                </a:lnTo>
                <a:lnTo>
                  <a:pt x="1890002" y="1154390"/>
                </a:lnTo>
                <a:lnTo>
                  <a:pt x="1911269" y="1162006"/>
                </a:lnTo>
                <a:lnTo>
                  <a:pt x="1930314" y="1168987"/>
                </a:lnTo>
                <a:lnTo>
                  <a:pt x="1947454" y="1176285"/>
                </a:lnTo>
                <a:lnTo>
                  <a:pt x="1962690" y="1183266"/>
                </a:lnTo>
                <a:lnTo>
                  <a:pt x="1976021" y="1189612"/>
                </a:lnTo>
                <a:lnTo>
                  <a:pt x="1987766" y="1195958"/>
                </a:lnTo>
                <a:lnTo>
                  <a:pt x="1998240" y="1201670"/>
                </a:lnTo>
                <a:lnTo>
                  <a:pt x="2006811" y="1207381"/>
                </a:lnTo>
                <a:lnTo>
                  <a:pt x="2014111" y="1212775"/>
                </a:lnTo>
                <a:lnTo>
                  <a:pt x="2020142" y="1218487"/>
                </a:lnTo>
                <a:lnTo>
                  <a:pt x="2025221" y="1223564"/>
                </a:lnTo>
                <a:lnTo>
                  <a:pt x="2029030" y="1228641"/>
                </a:lnTo>
                <a:lnTo>
                  <a:pt x="2035061" y="1234035"/>
                </a:lnTo>
                <a:lnTo>
                  <a:pt x="2040457" y="1240064"/>
                </a:lnTo>
                <a:lnTo>
                  <a:pt x="2046170" y="1246410"/>
                </a:lnTo>
                <a:lnTo>
                  <a:pt x="2051249" y="1252756"/>
                </a:lnTo>
                <a:lnTo>
                  <a:pt x="2056010" y="1259420"/>
                </a:lnTo>
                <a:lnTo>
                  <a:pt x="2060771" y="1266401"/>
                </a:lnTo>
                <a:lnTo>
                  <a:pt x="2065215" y="1273699"/>
                </a:lnTo>
                <a:lnTo>
                  <a:pt x="2068706" y="1281631"/>
                </a:lnTo>
                <a:lnTo>
                  <a:pt x="2069976" y="1283535"/>
                </a:lnTo>
                <a:lnTo>
                  <a:pt x="2072833" y="1289564"/>
                </a:lnTo>
                <a:lnTo>
                  <a:pt x="2083942" y="1312410"/>
                </a:lnTo>
                <a:lnTo>
                  <a:pt x="2101717" y="1348584"/>
                </a:lnTo>
                <a:lnTo>
                  <a:pt x="2124889" y="1394276"/>
                </a:lnTo>
                <a:lnTo>
                  <a:pt x="2151869" y="1446950"/>
                </a:lnTo>
                <a:lnTo>
                  <a:pt x="2182341" y="1504382"/>
                </a:lnTo>
                <a:lnTo>
                  <a:pt x="2197894" y="1534210"/>
                </a:lnTo>
                <a:lnTo>
                  <a:pt x="2214399" y="1563719"/>
                </a:lnTo>
                <a:lnTo>
                  <a:pt x="2230588" y="1593229"/>
                </a:lnTo>
                <a:lnTo>
                  <a:pt x="2247093" y="1622104"/>
                </a:lnTo>
                <a:lnTo>
                  <a:pt x="2260742" y="1645902"/>
                </a:lnTo>
                <a:lnTo>
                  <a:pt x="2274073" y="1668431"/>
                </a:lnTo>
                <a:lnTo>
                  <a:pt x="2305497" y="1634479"/>
                </a:lnTo>
                <a:lnTo>
                  <a:pt x="2332478" y="1604652"/>
                </a:lnTo>
                <a:lnTo>
                  <a:pt x="2358823" y="1575460"/>
                </a:lnTo>
                <a:lnTo>
                  <a:pt x="2406752" y="1520883"/>
                </a:lnTo>
                <a:lnTo>
                  <a:pt x="2443572" y="1478046"/>
                </a:lnTo>
                <a:lnTo>
                  <a:pt x="2465157" y="1453296"/>
                </a:lnTo>
                <a:lnTo>
                  <a:pt x="2468013" y="1449805"/>
                </a:lnTo>
                <a:lnTo>
                  <a:pt x="2471822" y="1445681"/>
                </a:lnTo>
                <a:lnTo>
                  <a:pt x="2475631" y="1441555"/>
                </a:lnTo>
                <a:lnTo>
                  <a:pt x="2483567" y="1434257"/>
                </a:lnTo>
                <a:lnTo>
                  <a:pt x="2491819" y="1427276"/>
                </a:lnTo>
                <a:lnTo>
                  <a:pt x="2500390" y="1420930"/>
                </a:lnTo>
                <a:lnTo>
                  <a:pt x="2664175" y="1245141"/>
                </a:lnTo>
                <a:lnTo>
                  <a:pt x="2669254" y="1240381"/>
                </a:lnTo>
                <a:lnTo>
                  <a:pt x="2674967" y="1235939"/>
                </a:lnTo>
                <a:lnTo>
                  <a:pt x="2680681" y="1232131"/>
                </a:lnTo>
                <a:lnTo>
                  <a:pt x="2686712" y="1229275"/>
                </a:lnTo>
                <a:lnTo>
                  <a:pt x="2693060" y="1227054"/>
                </a:lnTo>
                <a:lnTo>
                  <a:pt x="2699408" y="1225150"/>
                </a:lnTo>
                <a:lnTo>
                  <a:pt x="2706074" y="1224198"/>
                </a:lnTo>
                <a:lnTo>
                  <a:pt x="2712422" y="1223247"/>
                </a:lnTo>
                <a:lnTo>
                  <a:pt x="2719088" y="1223247"/>
                </a:lnTo>
                <a:lnTo>
                  <a:pt x="2725754" y="1224198"/>
                </a:lnTo>
                <a:lnTo>
                  <a:pt x="2732419" y="1225468"/>
                </a:lnTo>
                <a:lnTo>
                  <a:pt x="2738767" y="1227371"/>
                </a:lnTo>
                <a:lnTo>
                  <a:pt x="2745116" y="1229910"/>
                </a:lnTo>
                <a:lnTo>
                  <a:pt x="2751147" y="1233400"/>
                </a:lnTo>
                <a:lnTo>
                  <a:pt x="2757178" y="1237525"/>
                </a:lnTo>
                <a:lnTo>
                  <a:pt x="2762574" y="1241968"/>
                </a:lnTo>
                <a:lnTo>
                  <a:pt x="2767335" y="1247045"/>
                </a:lnTo>
                <a:lnTo>
                  <a:pt x="2771779" y="1252756"/>
                </a:lnTo>
                <a:lnTo>
                  <a:pt x="2775270" y="1258151"/>
                </a:lnTo>
                <a:lnTo>
                  <a:pt x="2778444" y="1264497"/>
                </a:lnTo>
                <a:lnTo>
                  <a:pt x="2780666" y="1270843"/>
                </a:lnTo>
                <a:lnTo>
                  <a:pt x="2782571" y="1277189"/>
                </a:lnTo>
                <a:lnTo>
                  <a:pt x="2783840" y="1283853"/>
                </a:lnTo>
                <a:lnTo>
                  <a:pt x="2784475" y="1290199"/>
                </a:lnTo>
                <a:lnTo>
                  <a:pt x="2784475" y="1296862"/>
                </a:lnTo>
                <a:lnTo>
                  <a:pt x="2783840" y="1303526"/>
                </a:lnTo>
                <a:lnTo>
                  <a:pt x="2782253" y="1310189"/>
                </a:lnTo>
                <a:lnTo>
                  <a:pt x="2780349" y="1316535"/>
                </a:lnTo>
                <a:lnTo>
                  <a:pt x="2777492" y="1322882"/>
                </a:lnTo>
                <a:lnTo>
                  <a:pt x="2774635" y="1328911"/>
                </a:lnTo>
                <a:lnTo>
                  <a:pt x="2770509" y="1334622"/>
                </a:lnTo>
                <a:lnTo>
                  <a:pt x="2766065" y="1340334"/>
                </a:lnTo>
                <a:lnTo>
                  <a:pt x="2694964" y="1416171"/>
                </a:lnTo>
                <a:lnTo>
                  <a:pt x="2705122" y="1422200"/>
                </a:lnTo>
                <a:lnTo>
                  <a:pt x="2709883" y="1426007"/>
                </a:lnTo>
                <a:lnTo>
                  <a:pt x="2714644" y="1429815"/>
                </a:lnTo>
                <a:lnTo>
                  <a:pt x="2721310" y="1435844"/>
                </a:lnTo>
                <a:lnTo>
                  <a:pt x="2727658" y="1441873"/>
                </a:lnTo>
                <a:lnTo>
                  <a:pt x="2733689" y="1448854"/>
                </a:lnTo>
                <a:lnTo>
                  <a:pt x="2739085" y="1455517"/>
                </a:lnTo>
                <a:lnTo>
                  <a:pt x="2744481" y="1462498"/>
                </a:lnTo>
                <a:lnTo>
                  <a:pt x="2749242" y="1469478"/>
                </a:lnTo>
                <a:lnTo>
                  <a:pt x="2753686" y="1476777"/>
                </a:lnTo>
                <a:lnTo>
                  <a:pt x="2757812" y="1484392"/>
                </a:lnTo>
                <a:lnTo>
                  <a:pt x="2761621" y="1492008"/>
                </a:lnTo>
                <a:lnTo>
                  <a:pt x="2764478" y="1499940"/>
                </a:lnTo>
                <a:lnTo>
                  <a:pt x="2767335" y="1507873"/>
                </a:lnTo>
                <a:lnTo>
                  <a:pt x="2770191" y="1515806"/>
                </a:lnTo>
                <a:lnTo>
                  <a:pt x="2771779" y="1524056"/>
                </a:lnTo>
                <a:lnTo>
                  <a:pt x="2773683" y="1532306"/>
                </a:lnTo>
                <a:lnTo>
                  <a:pt x="2774953" y="1540556"/>
                </a:lnTo>
                <a:lnTo>
                  <a:pt x="2775905" y="1548806"/>
                </a:lnTo>
                <a:lnTo>
                  <a:pt x="2776222" y="1557373"/>
                </a:lnTo>
                <a:lnTo>
                  <a:pt x="2776222" y="1565623"/>
                </a:lnTo>
                <a:lnTo>
                  <a:pt x="2775905" y="1574191"/>
                </a:lnTo>
                <a:lnTo>
                  <a:pt x="2775270" y="1582441"/>
                </a:lnTo>
                <a:lnTo>
                  <a:pt x="2774000" y="1591008"/>
                </a:lnTo>
                <a:lnTo>
                  <a:pt x="2772731" y="1598941"/>
                </a:lnTo>
                <a:lnTo>
                  <a:pt x="2770826" y="1607508"/>
                </a:lnTo>
                <a:lnTo>
                  <a:pt x="2768604" y="1615758"/>
                </a:lnTo>
                <a:lnTo>
                  <a:pt x="2765430" y="1623691"/>
                </a:lnTo>
                <a:lnTo>
                  <a:pt x="2762574" y="1631624"/>
                </a:lnTo>
                <a:lnTo>
                  <a:pt x="2758765" y="1639556"/>
                </a:lnTo>
                <a:lnTo>
                  <a:pt x="2754956" y="1647489"/>
                </a:lnTo>
                <a:lnTo>
                  <a:pt x="2750194" y="1654787"/>
                </a:lnTo>
                <a:lnTo>
                  <a:pt x="2745433" y="1662085"/>
                </a:lnTo>
                <a:lnTo>
                  <a:pt x="2740355" y="1669383"/>
                </a:lnTo>
                <a:lnTo>
                  <a:pt x="2734641" y="1676364"/>
                </a:lnTo>
                <a:lnTo>
                  <a:pt x="2716549" y="1697941"/>
                </a:lnTo>
                <a:lnTo>
                  <a:pt x="2670206" y="1751249"/>
                </a:lnTo>
                <a:lnTo>
                  <a:pt x="2639417" y="1786470"/>
                </a:lnTo>
                <a:lnTo>
                  <a:pt x="2605136" y="1824865"/>
                </a:lnTo>
                <a:lnTo>
                  <a:pt x="2569586" y="1864529"/>
                </a:lnTo>
                <a:lnTo>
                  <a:pt x="2532766" y="1904827"/>
                </a:lnTo>
                <a:lnTo>
                  <a:pt x="2508325" y="1930529"/>
                </a:lnTo>
                <a:lnTo>
                  <a:pt x="2484519" y="1955914"/>
                </a:lnTo>
                <a:lnTo>
                  <a:pt x="2461030" y="1979712"/>
                </a:lnTo>
                <a:lnTo>
                  <a:pt x="2438811" y="2001606"/>
                </a:lnTo>
                <a:lnTo>
                  <a:pt x="2426115" y="2013347"/>
                </a:lnTo>
                <a:lnTo>
                  <a:pt x="2413418" y="2025087"/>
                </a:lnTo>
                <a:lnTo>
                  <a:pt x="2400722" y="2035876"/>
                </a:lnTo>
                <a:lnTo>
                  <a:pt x="2387708" y="2046664"/>
                </a:lnTo>
                <a:lnTo>
                  <a:pt x="2380090" y="2052376"/>
                </a:lnTo>
                <a:lnTo>
                  <a:pt x="2371837" y="2058405"/>
                </a:lnTo>
                <a:lnTo>
                  <a:pt x="2362314" y="2064751"/>
                </a:lnTo>
                <a:lnTo>
                  <a:pt x="2351205" y="2071414"/>
                </a:lnTo>
                <a:lnTo>
                  <a:pt x="2343904" y="2075222"/>
                </a:lnTo>
                <a:lnTo>
                  <a:pt x="2335969" y="2079347"/>
                </a:lnTo>
                <a:lnTo>
                  <a:pt x="2326447" y="2083155"/>
                </a:lnTo>
                <a:lnTo>
                  <a:pt x="2315337" y="2087280"/>
                </a:lnTo>
                <a:lnTo>
                  <a:pt x="2307719" y="2089501"/>
                </a:lnTo>
                <a:lnTo>
                  <a:pt x="2300101" y="2091405"/>
                </a:lnTo>
                <a:lnTo>
                  <a:pt x="2292801" y="2093309"/>
                </a:lnTo>
                <a:lnTo>
                  <a:pt x="2284865" y="2094578"/>
                </a:lnTo>
                <a:lnTo>
                  <a:pt x="2277565" y="2095530"/>
                </a:lnTo>
                <a:lnTo>
                  <a:pt x="2270582" y="2096164"/>
                </a:lnTo>
                <a:lnTo>
                  <a:pt x="2262964" y="2096799"/>
                </a:lnTo>
                <a:lnTo>
                  <a:pt x="2255981" y="2097116"/>
                </a:lnTo>
                <a:lnTo>
                  <a:pt x="2244871" y="2096799"/>
                </a:lnTo>
                <a:lnTo>
                  <a:pt x="2234397" y="2095530"/>
                </a:lnTo>
                <a:lnTo>
                  <a:pt x="2224557" y="2093943"/>
                </a:lnTo>
                <a:lnTo>
                  <a:pt x="2215034" y="2092357"/>
                </a:lnTo>
                <a:lnTo>
                  <a:pt x="2206147" y="2090453"/>
                </a:lnTo>
                <a:lnTo>
                  <a:pt x="2197894" y="2087597"/>
                </a:lnTo>
                <a:lnTo>
                  <a:pt x="2190593" y="2085058"/>
                </a:lnTo>
                <a:lnTo>
                  <a:pt x="2183610" y="2082520"/>
                </a:lnTo>
                <a:lnTo>
                  <a:pt x="2176945" y="2079982"/>
                </a:lnTo>
                <a:lnTo>
                  <a:pt x="2170596" y="2077126"/>
                </a:lnTo>
                <a:lnTo>
                  <a:pt x="2159487" y="2071097"/>
                </a:lnTo>
                <a:lnTo>
                  <a:pt x="2149647" y="2065385"/>
                </a:lnTo>
                <a:lnTo>
                  <a:pt x="2140759" y="2059674"/>
                </a:lnTo>
                <a:lnTo>
                  <a:pt x="2133141" y="2053962"/>
                </a:lnTo>
                <a:lnTo>
                  <a:pt x="2125841" y="2048251"/>
                </a:lnTo>
                <a:lnTo>
                  <a:pt x="2119175" y="2043174"/>
                </a:lnTo>
                <a:lnTo>
                  <a:pt x="2113462" y="2037779"/>
                </a:lnTo>
                <a:lnTo>
                  <a:pt x="2102670" y="2027308"/>
                </a:lnTo>
                <a:lnTo>
                  <a:pt x="2092512" y="2017154"/>
                </a:lnTo>
                <a:lnTo>
                  <a:pt x="2083307" y="2006683"/>
                </a:lnTo>
                <a:lnTo>
                  <a:pt x="2074737" y="1996847"/>
                </a:lnTo>
                <a:lnTo>
                  <a:pt x="2066167" y="1986375"/>
                </a:lnTo>
                <a:lnTo>
                  <a:pt x="2057914" y="1975904"/>
                </a:lnTo>
                <a:lnTo>
                  <a:pt x="2049979" y="1965116"/>
                </a:lnTo>
                <a:lnTo>
                  <a:pt x="2042044" y="1954010"/>
                </a:lnTo>
                <a:lnTo>
                  <a:pt x="2026490" y="1931798"/>
                </a:lnTo>
                <a:lnTo>
                  <a:pt x="2013476" y="1912125"/>
                </a:lnTo>
                <a:lnTo>
                  <a:pt x="2000462" y="1891817"/>
                </a:lnTo>
                <a:lnTo>
                  <a:pt x="1987131" y="1870557"/>
                </a:lnTo>
                <a:lnTo>
                  <a:pt x="1974117" y="1848663"/>
                </a:lnTo>
                <a:lnTo>
                  <a:pt x="1961103" y="1826769"/>
                </a:lnTo>
                <a:lnTo>
                  <a:pt x="1948089" y="1803922"/>
                </a:lnTo>
                <a:lnTo>
                  <a:pt x="1922061" y="1758547"/>
                </a:lnTo>
                <a:lnTo>
                  <a:pt x="1922061" y="2143126"/>
                </a:lnTo>
                <a:lnTo>
                  <a:pt x="1428165" y="2143126"/>
                </a:lnTo>
                <a:lnTo>
                  <a:pt x="1455462" y="1826769"/>
                </a:lnTo>
                <a:lnTo>
                  <a:pt x="1455145" y="1818519"/>
                </a:lnTo>
                <a:lnTo>
                  <a:pt x="1454510" y="1810269"/>
                </a:lnTo>
                <a:lnTo>
                  <a:pt x="1452923" y="1802653"/>
                </a:lnTo>
                <a:lnTo>
                  <a:pt x="1450701" y="1795038"/>
                </a:lnTo>
                <a:lnTo>
                  <a:pt x="1448479" y="1788057"/>
                </a:lnTo>
                <a:lnTo>
                  <a:pt x="1445623" y="1781076"/>
                </a:lnTo>
                <a:lnTo>
                  <a:pt x="1441814" y="1774730"/>
                </a:lnTo>
                <a:lnTo>
                  <a:pt x="1438005" y="1769018"/>
                </a:lnTo>
                <a:lnTo>
                  <a:pt x="1433878" y="1763941"/>
                </a:lnTo>
                <a:lnTo>
                  <a:pt x="1429434" y="1759182"/>
                </a:lnTo>
                <a:lnTo>
                  <a:pt x="1424673" y="1755057"/>
                </a:lnTo>
                <a:lnTo>
                  <a:pt x="1419595" y="1751566"/>
                </a:lnTo>
                <a:lnTo>
                  <a:pt x="1413881" y="1748711"/>
                </a:lnTo>
                <a:lnTo>
                  <a:pt x="1408485" y="1746807"/>
                </a:lnTo>
                <a:lnTo>
                  <a:pt x="1402454" y="1745538"/>
                </a:lnTo>
                <a:lnTo>
                  <a:pt x="1396423" y="1744903"/>
                </a:lnTo>
                <a:lnTo>
                  <a:pt x="1390710" y="1745538"/>
                </a:lnTo>
                <a:lnTo>
                  <a:pt x="1384679" y="1746807"/>
                </a:lnTo>
                <a:lnTo>
                  <a:pt x="1378966" y="1748711"/>
                </a:lnTo>
                <a:lnTo>
                  <a:pt x="1373570" y="1751566"/>
                </a:lnTo>
                <a:lnTo>
                  <a:pt x="1368174" y="1755057"/>
                </a:lnTo>
                <a:lnTo>
                  <a:pt x="1363412" y="1759182"/>
                </a:lnTo>
                <a:lnTo>
                  <a:pt x="1358969" y="1763941"/>
                </a:lnTo>
                <a:lnTo>
                  <a:pt x="1354842" y="1769018"/>
                </a:lnTo>
                <a:lnTo>
                  <a:pt x="1351351" y="1774730"/>
                </a:lnTo>
                <a:lnTo>
                  <a:pt x="1347542" y="1781076"/>
                </a:lnTo>
                <a:lnTo>
                  <a:pt x="1344367" y="1788057"/>
                </a:lnTo>
                <a:lnTo>
                  <a:pt x="1342146" y="1795038"/>
                </a:lnTo>
                <a:lnTo>
                  <a:pt x="1339924" y="1802653"/>
                </a:lnTo>
                <a:lnTo>
                  <a:pt x="1338971" y="1810269"/>
                </a:lnTo>
                <a:lnTo>
                  <a:pt x="1337702" y="1818519"/>
                </a:lnTo>
                <a:lnTo>
                  <a:pt x="1337384" y="1826769"/>
                </a:lnTo>
                <a:lnTo>
                  <a:pt x="1364999" y="2143126"/>
                </a:lnTo>
                <a:lnTo>
                  <a:pt x="870151" y="2143126"/>
                </a:lnTo>
                <a:lnTo>
                  <a:pt x="870151" y="1651297"/>
                </a:lnTo>
                <a:lnTo>
                  <a:pt x="869833" y="1651297"/>
                </a:lnTo>
                <a:lnTo>
                  <a:pt x="868881" y="1652249"/>
                </a:lnTo>
                <a:lnTo>
                  <a:pt x="867294" y="1653201"/>
                </a:lnTo>
                <a:lnTo>
                  <a:pt x="864755" y="1656691"/>
                </a:lnTo>
                <a:lnTo>
                  <a:pt x="861581" y="1661133"/>
                </a:lnTo>
                <a:lnTo>
                  <a:pt x="858724" y="1667162"/>
                </a:lnTo>
                <a:lnTo>
                  <a:pt x="855867" y="1674143"/>
                </a:lnTo>
                <a:lnTo>
                  <a:pt x="852376" y="1682710"/>
                </a:lnTo>
                <a:lnTo>
                  <a:pt x="848884" y="1691912"/>
                </a:lnTo>
                <a:lnTo>
                  <a:pt x="845710" y="1702701"/>
                </a:lnTo>
                <a:lnTo>
                  <a:pt x="839044" y="1726816"/>
                </a:lnTo>
                <a:lnTo>
                  <a:pt x="832061" y="1755057"/>
                </a:lnTo>
                <a:lnTo>
                  <a:pt x="824443" y="1786153"/>
                </a:lnTo>
                <a:lnTo>
                  <a:pt x="817460" y="1820423"/>
                </a:lnTo>
                <a:lnTo>
                  <a:pt x="810477" y="1856913"/>
                </a:lnTo>
                <a:lnTo>
                  <a:pt x="803811" y="1895308"/>
                </a:lnTo>
                <a:lnTo>
                  <a:pt x="797145" y="1935606"/>
                </a:lnTo>
                <a:lnTo>
                  <a:pt x="790797" y="1976221"/>
                </a:lnTo>
                <a:lnTo>
                  <a:pt x="784766" y="2018424"/>
                </a:lnTo>
                <a:lnTo>
                  <a:pt x="779688" y="2060308"/>
                </a:lnTo>
                <a:lnTo>
                  <a:pt x="774609" y="2101876"/>
                </a:lnTo>
                <a:lnTo>
                  <a:pt x="771118" y="2143126"/>
                </a:lnTo>
                <a:lnTo>
                  <a:pt x="438150" y="2143126"/>
                </a:lnTo>
                <a:lnTo>
                  <a:pt x="443864" y="2084741"/>
                </a:lnTo>
                <a:lnTo>
                  <a:pt x="449894" y="2028577"/>
                </a:lnTo>
                <a:lnTo>
                  <a:pt x="455925" y="1975269"/>
                </a:lnTo>
                <a:lnTo>
                  <a:pt x="463226" y="1923865"/>
                </a:lnTo>
                <a:lnTo>
                  <a:pt x="470209" y="1875317"/>
                </a:lnTo>
                <a:lnTo>
                  <a:pt x="478144" y="1828990"/>
                </a:lnTo>
                <a:lnTo>
                  <a:pt x="485762" y="1784884"/>
                </a:lnTo>
                <a:lnTo>
                  <a:pt x="494015" y="1742682"/>
                </a:lnTo>
                <a:lnTo>
                  <a:pt x="502585" y="1702701"/>
                </a:lnTo>
                <a:lnTo>
                  <a:pt x="511155" y="1665258"/>
                </a:lnTo>
                <a:lnTo>
                  <a:pt x="520043" y="1629085"/>
                </a:lnTo>
                <a:lnTo>
                  <a:pt x="528931" y="1595450"/>
                </a:lnTo>
                <a:lnTo>
                  <a:pt x="537818" y="1563719"/>
                </a:lnTo>
                <a:lnTo>
                  <a:pt x="547023" y="1533892"/>
                </a:lnTo>
                <a:lnTo>
                  <a:pt x="556228" y="1505969"/>
                </a:lnTo>
                <a:lnTo>
                  <a:pt x="565116" y="1479632"/>
                </a:lnTo>
                <a:lnTo>
                  <a:pt x="574638" y="1454882"/>
                </a:lnTo>
                <a:lnTo>
                  <a:pt x="583526" y="1432036"/>
                </a:lnTo>
                <a:lnTo>
                  <a:pt x="592413" y="1410777"/>
                </a:lnTo>
                <a:lnTo>
                  <a:pt x="601301" y="1391420"/>
                </a:lnTo>
                <a:lnTo>
                  <a:pt x="609871" y="1373334"/>
                </a:lnTo>
                <a:lnTo>
                  <a:pt x="618124" y="1356516"/>
                </a:lnTo>
                <a:lnTo>
                  <a:pt x="626059" y="1341920"/>
                </a:lnTo>
                <a:lnTo>
                  <a:pt x="633995" y="1327959"/>
                </a:lnTo>
                <a:lnTo>
                  <a:pt x="641930" y="1315266"/>
                </a:lnTo>
                <a:lnTo>
                  <a:pt x="648913" y="1304160"/>
                </a:lnTo>
                <a:lnTo>
                  <a:pt x="655579" y="1294324"/>
                </a:lnTo>
                <a:lnTo>
                  <a:pt x="661927" y="1285756"/>
                </a:lnTo>
                <a:lnTo>
                  <a:pt x="667641" y="1278141"/>
                </a:lnTo>
                <a:lnTo>
                  <a:pt x="673037" y="1271478"/>
                </a:lnTo>
                <a:lnTo>
                  <a:pt x="677798" y="1266083"/>
                </a:lnTo>
                <a:lnTo>
                  <a:pt x="681924" y="1261641"/>
                </a:lnTo>
                <a:lnTo>
                  <a:pt x="699065" y="1252756"/>
                </a:lnTo>
                <a:lnTo>
                  <a:pt x="717475" y="1243237"/>
                </a:lnTo>
                <a:lnTo>
                  <a:pt x="737154" y="1234035"/>
                </a:lnTo>
                <a:lnTo>
                  <a:pt x="758104" y="1224833"/>
                </a:lnTo>
                <a:lnTo>
                  <a:pt x="779688" y="1215948"/>
                </a:lnTo>
                <a:lnTo>
                  <a:pt x="801907" y="1206746"/>
                </a:lnTo>
                <a:lnTo>
                  <a:pt x="824761" y="1197227"/>
                </a:lnTo>
                <a:lnTo>
                  <a:pt x="848249" y="1188343"/>
                </a:lnTo>
                <a:lnTo>
                  <a:pt x="895544" y="1170891"/>
                </a:lnTo>
                <a:lnTo>
                  <a:pt x="942204" y="1154390"/>
                </a:lnTo>
                <a:lnTo>
                  <a:pt x="987594" y="1138525"/>
                </a:lnTo>
                <a:lnTo>
                  <a:pt x="1030445" y="1124564"/>
                </a:lnTo>
                <a:lnTo>
                  <a:pt x="1041554" y="1118217"/>
                </a:lnTo>
                <a:lnTo>
                  <a:pt x="1053299" y="1112188"/>
                </a:lnTo>
                <a:lnTo>
                  <a:pt x="1065678" y="1107111"/>
                </a:lnTo>
                <a:lnTo>
                  <a:pt x="1077740" y="1102352"/>
                </a:lnTo>
                <a:lnTo>
                  <a:pt x="1090754" y="1097909"/>
                </a:lnTo>
                <a:lnTo>
                  <a:pt x="1103768" y="1094102"/>
                </a:lnTo>
                <a:lnTo>
                  <a:pt x="1117099" y="1090294"/>
                </a:lnTo>
                <a:lnTo>
                  <a:pt x="1131065" y="1087438"/>
                </a:lnTo>
                <a:close/>
                <a:moveTo>
                  <a:pt x="1401445" y="0"/>
                </a:moveTo>
                <a:lnTo>
                  <a:pt x="1412240" y="318"/>
                </a:lnTo>
                <a:lnTo>
                  <a:pt x="1423353" y="635"/>
                </a:lnTo>
                <a:lnTo>
                  <a:pt x="1433513" y="1588"/>
                </a:lnTo>
                <a:lnTo>
                  <a:pt x="1444308" y="2223"/>
                </a:lnTo>
                <a:lnTo>
                  <a:pt x="1454786" y="3494"/>
                </a:lnTo>
                <a:lnTo>
                  <a:pt x="1465263" y="4764"/>
                </a:lnTo>
                <a:lnTo>
                  <a:pt x="1475423" y="6670"/>
                </a:lnTo>
                <a:lnTo>
                  <a:pt x="1485266" y="8575"/>
                </a:lnTo>
                <a:lnTo>
                  <a:pt x="1495426" y="10798"/>
                </a:lnTo>
                <a:lnTo>
                  <a:pt x="1505268" y="13339"/>
                </a:lnTo>
                <a:lnTo>
                  <a:pt x="1515111" y="15880"/>
                </a:lnTo>
                <a:lnTo>
                  <a:pt x="1524636" y="19056"/>
                </a:lnTo>
                <a:lnTo>
                  <a:pt x="1533843" y="22232"/>
                </a:lnTo>
                <a:lnTo>
                  <a:pt x="1543368" y="25726"/>
                </a:lnTo>
                <a:lnTo>
                  <a:pt x="1552576" y="29219"/>
                </a:lnTo>
                <a:lnTo>
                  <a:pt x="1561466" y="33030"/>
                </a:lnTo>
                <a:lnTo>
                  <a:pt x="1570356" y="37159"/>
                </a:lnTo>
                <a:lnTo>
                  <a:pt x="1578928" y="41605"/>
                </a:lnTo>
                <a:lnTo>
                  <a:pt x="1587818" y="46052"/>
                </a:lnTo>
                <a:lnTo>
                  <a:pt x="1596073" y="50816"/>
                </a:lnTo>
                <a:lnTo>
                  <a:pt x="1604646" y="55897"/>
                </a:lnTo>
                <a:lnTo>
                  <a:pt x="1612583" y="60979"/>
                </a:lnTo>
                <a:lnTo>
                  <a:pt x="1620521" y="66378"/>
                </a:lnTo>
                <a:lnTo>
                  <a:pt x="1628776" y="72095"/>
                </a:lnTo>
                <a:lnTo>
                  <a:pt x="1636078" y="77812"/>
                </a:lnTo>
                <a:lnTo>
                  <a:pt x="1644016" y="83528"/>
                </a:lnTo>
                <a:lnTo>
                  <a:pt x="1651318" y="89880"/>
                </a:lnTo>
                <a:lnTo>
                  <a:pt x="1658303" y="96232"/>
                </a:lnTo>
                <a:lnTo>
                  <a:pt x="1665606" y="102902"/>
                </a:lnTo>
                <a:lnTo>
                  <a:pt x="1672591" y="109571"/>
                </a:lnTo>
                <a:lnTo>
                  <a:pt x="1679258" y="116241"/>
                </a:lnTo>
                <a:lnTo>
                  <a:pt x="1685926" y="123546"/>
                </a:lnTo>
                <a:lnTo>
                  <a:pt x="1692593" y="130851"/>
                </a:lnTo>
                <a:lnTo>
                  <a:pt x="1698943" y="138155"/>
                </a:lnTo>
                <a:lnTo>
                  <a:pt x="1704976" y="145778"/>
                </a:lnTo>
                <a:lnTo>
                  <a:pt x="1710691" y="153400"/>
                </a:lnTo>
                <a:lnTo>
                  <a:pt x="1716723" y="161658"/>
                </a:lnTo>
                <a:lnTo>
                  <a:pt x="1722438" y="169597"/>
                </a:lnTo>
                <a:lnTo>
                  <a:pt x="1727836" y="177537"/>
                </a:lnTo>
                <a:lnTo>
                  <a:pt x="1733233" y="186113"/>
                </a:lnTo>
                <a:lnTo>
                  <a:pt x="1738313" y="194688"/>
                </a:lnTo>
                <a:lnTo>
                  <a:pt x="1743076" y="203263"/>
                </a:lnTo>
                <a:lnTo>
                  <a:pt x="1747838" y="212156"/>
                </a:lnTo>
                <a:lnTo>
                  <a:pt x="1752283" y="221048"/>
                </a:lnTo>
                <a:lnTo>
                  <a:pt x="1760856" y="239469"/>
                </a:lnTo>
                <a:lnTo>
                  <a:pt x="1768793" y="258207"/>
                </a:lnTo>
                <a:lnTo>
                  <a:pt x="1776096" y="277581"/>
                </a:lnTo>
                <a:lnTo>
                  <a:pt x="1782446" y="297272"/>
                </a:lnTo>
                <a:lnTo>
                  <a:pt x="1788161" y="317916"/>
                </a:lnTo>
                <a:lnTo>
                  <a:pt x="1792923" y="338560"/>
                </a:lnTo>
                <a:lnTo>
                  <a:pt x="1797051" y="359521"/>
                </a:lnTo>
                <a:lnTo>
                  <a:pt x="1799908" y="380800"/>
                </a:lnTo>
                <a:lnTo>
                  <a:pt x="1802448" y="402397"/>
                </a:lnTo>
                <a:lnTo>
                  <a:pt x="1804036" y="424946"/>
                </a:lnTo>
                <a:lnTo>
                  <a:pt x="1809751" y="426534"/>
                </a:lnTo>
                <a:lnTo>
                  <a:pt x="1815148" y="428758"/>
                </a:lnTo>
                <a:lnTo>
                  <a:pt x="1819911" y="431616"/>
                </a:lnTo>
                <a:lnTo>
                  <a:pt x="1825308" y="434474"/>
                </a:lnTo>
                <a:lnTo>
                  <a:pt x="1829753" y="437968"/>
                </a:lnTo>
                <a:lnTo>
                  <a:pt x="1834198" y="441144"/>
                </a:lnTo>
                <a:lnTo>
                  <a:pt x="1838326" y="445273"/>
                </a:lnTo>
                <a:lnTo>
                  <a:pt x="1842453" y="449401"/>
                </a:lnTo>
                <a:lnTo>
                  <a:pt x="1845628" y="453848"/>
                </a:lnTo>
                <a:lnTo>
                  <a:pt x="1849121" y="458612"/>
                </a:lnTo>
                <a:lnTo>
                  <a:pt x="1851978" y="463693"/>
                </a:lnTo>
                <a:lnTo>
                  <a:pt x="1854201" y="469728"/>
                </a:lnTo>
                <a:lnTo>
                  <a:pt x="1856423" y="475762"/>
                </a:lnTo>
                <a:lnTo>
                  <a:pt x="1858328" y="482114"/>
                </a:lnTo>
                <a:lnTo>
                  <a:pt x="1859916" y="488784"/>
                </a:lnTo>
                <a:lnTo>
                  <a:pt x="1860868" y="496088"/>
                </a:lnTo>
                <a:lnTo>
                  <a:pt x="1861503" y="502123"/>
                </a:lnTo>
                <a:lnTo>
                  <a:pt x="1862138" y="507839"/>
                </a:lnTo>
                <a:lnTo>
                  <a:pt x="1862138" y="513874"/>
                </a:lnTo>
                <a:lnTo>
                  <a:pt x="1861503" y="519908"/>
                </a:lnTo>
                <a:lnTo>
                  <a:pt x="1861186" y="526260"/>
                </a:lnTo>
                <a:lnTo>
                  <a:pt x="1860868" y="532294"/>
                </a:lnTo>
                <a:lnTo>
                  <a:pt x="1858963" y="544998"/>
                </a:lnTo>
                <a:lnTo>
                  <a:pt x="1856106" y="557385"/>
                </a:lnTo>
                <a:lnTo>
                  <a:pt x="1852296" y="569771"/>
                </a:lnTo>
                <a:lnTo>
                  <a:pt x="1847851" y="582157"/>
                </a:lnTo>
                <a:lnTo>
                  <a:pt x="1842771" y="593908"/>
                </a:lnTo>
                <a:lnTo>
                  <a:pt x="1836738" y="605342"/>
                </a:lnTo>
                <a:lnTo>
                  <a:pt x="1833881" y="611059"/>
                </a:lnTo>
                <a:lnTo>
                  <a:pt x="1830071" y="616140"/>
                </a:lnTo>
                <a:lnTo>
                  <a:pt x="1826578" y="621540"/>
                </a:lnTo>
                <a:lnTo>
                  <a:pt x="1823086" y="626621"/>
                </a:lnTo>
                <a:lnTo>
                  <a:pt x="1818958" y="631385"/>
                </a:lnTo>
                <a:lnTo>
                  <a:pt x="1814831" y="635831"/>
                </a:lnTo>
                <a:lnTo>
                  <a:pt x="1810703" y="640278"/>
                </a:lnTo>
                <a:lnTo>
                  <a:pt x="1806258" y="644407"/>
                </a:lnTo>
                <a:lnTo>
                  <a:pt x="1801813" y="648218"/>
                </a:lnTo>
                <a:lnTo>
                  <a:pt x="1797051" y="652029"/>
                </a:lnTo>
                <a:lnTo>
                  <a:pt x="1792288" y="655205"/>
                </a:lnTo>
                <a:lnTo>
                  <a:pt x="1787208" y="658063"/>
                </a:lnTo>
                <a:lnTo>
                  <a:pt x="1782128" y="660922"/>
                </a:lnTo>
                <a:lnTo>
                  <a:pt x="1777048" y="663145"/>
                </a:lnTo>
                <a:lnTo>
                  <a:pt x="1771651" y="681248"/>
                </a:lnTo>
                <a:lnTo>
                  <a:pt x="1766571" y="699033"/>
                </a:lnTo>
                <a:lnTo>
                  <a:pt x="1760538" y="716501"/>
                </a:lnTo>
                <a:lnTo>
                  <a:pt x="1754188" y="733969"/>
                </a:lnTo>
                <a:lnTo>
                  <a:pt x="1747521" y="751437"/>
                </a:lnTo>
                <a:lnTo>
                  <a:pt x="1740218" y="768587"/>
                </a:lnTo>
                <a:lnTo>
                  <a:pt x="1732598" y="785420"/>
                </a:lnTo>
                <a:lnTo>
                  <a:pt x="1724661" y="801618"/>
                </a:lnTo>
                <a:lnTo>
                  <a:pt x="1716406" y="817497"/>
                </a:lnTo>
                <a:lnTo>
                  <a:pt x="1707516" y="833695"/>
                </a:lnTo>
                <a:lnTo>
                  <a:pt x="1698308" y="848940"/>
                </a:lnTo>
                <a:lnTo>
                  <a:pt x="1688148" y="863867"/>
                </a:lnTo>
                <a:lnTo>
                  <a:pt x="1677988" y="878159"/>
                </a:lnTo>
                <a:lnTo>
                  <a:pt x="1667511" y="892451"/>
                </a:lnTo>
                <a:lnTo>
                  <a:pt x="1656716" y="905790"/>
                </a:lnTo>
                <a:lnTo>
                  <a:pt x="1644968" y="918811"/>
                </a:lnTo>
                <a:lnTo>
                  <a:pt x="1633221" y="931515"/>
                </a:lnTo>
                <a:lnTo>
                  <a:pt x="1620838" y="943266"/>
                </a:lnTo>
                <a:lnTo>
                  <a:pt x="1607821" y="954382"/>
                </a:lnTo>
                <a:lnTo>
                  <a:pt x="1594803" y="964863"/>
                </a:lnTo>
                <a:lnTo>
                  <a:pt x="1581151" y="974709"/>
                </a:lnTo>
                <a:lnTo>
                  <a:pt x="1567181" y="983919"/>
                </a:lnTo>
                <a:lnTo>
                  <a:pt x="1552576" y="992176"/>
                </a:lnTo>
                <a:lnTo>
                  <a:pt x="1545273" y="996305"/>
                </a:lnTo>
                <a:lnTo>
                  <a:pt x="1537336" y="1000116"/>
                </a:lnTo>
                <a:lnTo>
                  <a:pt x="1530033" y="1003610"/>
                </a:lnTo>
                <a:lnTo>
                  <a:pt x="1522096" y="1006786"/>
                </a:lnTo>
                <a:lnTo>
                  <a:pt x="1513841" y="1010279"/>
                </a:lnTo>
                <a:lnTo>
                  <a:pt x="1506221" y="1012820"/>
                </a:lnTo>
                <a:lnTo>
                  <a:pt x="1497966" y="1015679"/>
                </a:lnTo>
                <a:lnTo>
                  <a:pt x="1489711" y="1017902"/>
                </a:lnTo>
                <a:lnTo>
                  <a:pt x="1481456" y="1020443"/>
                </a:lnTo>
                <a:lnTo>
                  <a:pt x="1473201" y="1022348"/>
                </a:lnTo>
                <a:lnTo>
                  <a:pt x="1464628" y="1024254"/>
                </a:lnTo>
                <a:lnTo>
                  <a:pt x="1455738" y="1025842"/>
                </a:lnTo>
                <a:lnTo>
                  <a:pt x="1447166" y="1027112"/>
                </a:lnTo>
                <a:lnTo>
                  <a:pt x="1438276" y="1028383"/>
                </a:lnTo>
                <a:lnTo>
                  <a:pt x="1429068" y="1029018"/>
                </a:lnTo>
                <a:lnTo>
                  <a:pt x="1419860" y="1029971"/>
                </a:lnTo>
                <a:lnTo>
                  <a:pt x="1410653" y="1030288"/>
                </a:lnTo>
                <a:lnTo>
                  <a:pt x="1401445" y="1030288"/>
                </a:lnTo>
                <a:lnTo>
                  <a:pt x="1391920" y="1030288"/>
                </a:lnTo>
                <a:lnTo>
                  <a:pt x="1382713" y="1029971"/>
                </a:lnTo>
                <a:lnTo>
                  <a:pt x="1373823" y="1029018"/>
                </a:lnTo>
                <a:lnTo>
                  <a:pt x="1364933" y="1028383"/>
                </a:lnTo>
                <a:lnTo>
                  <a:pt x="1356043" y="1027112"/>
                </a:lnTo>
                <a:lnTo>
                  <a:pt x="1347153" y="1025842"/>
                </a:lnTo>
                <a:lnTo>
                  <a:pt x="1338580" y="1024254"/>
                </a:lnTo>
                <a:lnTo>
                  <a:pt x="1330008" y="1022348"/>
                </a:lnTo>
                <a:lnTo>
                  <a:pt x="1321753" y="1020443"/>
                </a:lnTo>
                <a:lnTo>
                  <a:pt x="1313180" y="1018219"/>
                </a:lnTo>
                <a:lnTo>
                  <a:pt x="1305243" y="1015679"/>
                </a:lnTo>
                <a:lnTo>
                  <a:pt x="1297305" y="1013138"/>
                </a:lnTo>
                <a:lnTo>
                  <a:pt x="1289050" y="1010279"/>
                </a:lnTo>
                <a:lnTo>
                  <a:pt x="1281430" y="1007104"/>
                </a:lnTo>
                <a:lnTo>
                  <a:pt x="1273493" y="1003928"/>
                </a:lnTo>
                <a:lnTo>
                  <a:pt x="1266190" y="1000434"/>
                </a:lnTo>
                <a:lnTo>
                  <a:pt x="1250950" y="992812"/>
                </a:lnTo>
                <a:lnTo>
                  <a:pt x="1236345" y="984554"/>
                </a:lnTo>
                <a:lnTo>
                  <a:pt x="1222693" y="975344"/>
                </a:lnTo>
                <a:lnTo>
                  <a:pt x="1209040" y="965498"/>
                </a:lnTo>
                <a:lnTo>
                  <a:pt x="1196023" y="955017"/>
                </a:lnTo>
                <a:lnTo>
                  <a:pt x="1183005" y="943901"/>
                </a:lnTo>
                <a:lnTo>
                  <a:pt x="1170623" y="932150"/>
                </a:lnTo>
                <a:lnTo>
                  <a:pt x="1158875" y="919764"/>
                </a:lnTo>
                <a:lnTo>
                  <a:pt x="1147128" y="907378"/>
                </a:lnTo>
                <a:lnTo>
                  <a:pt x="1136333" y="893721"/>
                </a:lnTo>
                <a:lnTo>
                  <a:pt x="1125538" y="879747"/>
                </a:lnTo>
                <a:lnTo>
                  <a:pt x="1115695" y="865455"/>
                </a:lnTo>
                <a:lnTo>
                  <a:pt x="1105853" y="850845"/>
                </a:lnTo>
                <a:lnTo>
                  <a:pt x="1096645" y="835601"/>
                </a:lnTo>
                <a:lnTo>
                  <a:pt x="1087755" y="820038"/>
                </a:lnTo>
                <a:lnTo>
                  <a:pt x="1079183" y="803841"/>
                </a:lnTo>
                <a:lnTo>
                  <a:pt x="1070928" y="787643"/>
                </a:lnTo>
                <a:lnTo>
                  <a:pt x="1063625" y="770811"/>
                </a:lnTo>
                <a:lnTo>
                  <a:pt x="1056323" y="753978"/>
                </a:lnTo>
                <a:lnTo>
                  <a:pt x="1049655" y="737145"/>
                </a:lnTo>
                <a:lnTo>
                  <a:pt x="1043305" y="719677"/>
                </a:lnTo>
                <a:lnTo>
                  <a:pt x="1037273" y="702209"/>
                </a:lnTo>
                <a:lnTo>
                  <a:pt x="1031558" y="684106"/>
                </a:lnTo>
                <a:lnTo>
                  <a:pt x="1026795" y="666321"/>
                </a:lnTo>
                <a:lnTo>
                  <a:pt x="1020763" y="664415"/>
                </a:lnTo>
                <a:lnTo>
                  <a:pt x="1015365" y="662827"/>
                </a:lnTo>
                <a:lnTo>
                  <a:pt x="1009650" y="659969"/>
                </a:lnTo>
                <a:lnTo>
                  <a:pt x="1004253" y="657110"/>
                </a:lnTo>
                <a:lnTo>
                  <a:pt x="998855" y="653617"/>
                </a:lnTo>
                <a:lnTo>
                  <a:pt x="993775" y="650441"/>
                </a:lnTo>
                <a:lnTo>
                  <a:pt x="989013" y="646312"/>
                </a:lnTo>
                <a:lnTo>
                  <a:pt x="984250" y="642183"/>
                </a:lnTo>
                <a:lnTo>
                  <a:pt x="979805" y="637737"/>
                </a:lnTo>
                <a:lnTo>
                  <a:pt x="975360" y="632973"/>
                </a:lnTo>
                <a:lnTo>
                  <a:pt x="970598" y="627891"/>
                </a:lnTo>
                <a:lnTo>
                  <a:pt x="966788" y="622492"/>
                </a:lnTo>
                <a:lnTo>
                  <a:pt x="962978" y="617411"/>
                </a:lnTo>
                <a:lnTo>
                  <a:pt x="959168" y="611376"/>
                </a:lnTo>
                <a:lnTo>
                  <a:pt x="955358" y="605660"/>
                </a:lnTo>
                <a:lnTo>
                  <a:pt x="952500" y="599625"/>
                </a:lnTo>
                <a:lnTo>
                  <a:pt x="949325" y="593591"/>
                </a:lnTo>
                <a:lnTo>
                  <a:pt x="946468" y="587239"/>
                </a:lnTo>
                <a:lnTo>
                  <a:pt x="943610" y="580887"/>
                </a:lnTo>
                <a:lnTo>
                  <a:pt x="941388" y="574535"/>
                </a:lnTo>
                <a:lnTo>
                  <a:pt x="939165" y="567865"/>
                </a:lnTo>
                <a:lnTo>
                  <a:pt x="937260" y="561196"/>
                </a:lnTo>
                <a:lnTo>
                  <a:pt x="935355" y="554526"/>
                </a:lnTo>
                <a:lnTo>
                  <a:pt x="934085" y="547857"/>
                </a:lnTo>
                <a:lnTo>
                  <a:pt x="932815" y="541505"/>
                </a:lnTo>
                <a:lnTo>
                  <a:pt x="931863" y="534835"/>
                </a:lnTo>
                <a:lnTo>
                  <a:pt x="930910" y="528166"/>
                </a:lnTo>
                <a:lnTo>
                  <a:pt x="930593" y="521496"/>
                </a:lnTo>
                <a:lnTo>
                  <a:pt x="930275" y="515144"/>
                </a:lnTo>
                <a:lnTo>
                  <a:pt x="930275" y="508792"/>
                </a:lnTo>
                <a:lnTo>
                  <a:pt x="930593" y="502440"/>
                </a:lnTo>
                <a:lnTo>
                  <a:pt x="931228" y="496088"/>
                </a:lnTo>
                <a:lnTo>
                  <a:pt x="932498" y="488148"/>
                </a:lnTo>
                <a:lnTo>
                  <a:pt x="934403" y="480526"/>
                </a:lnTo>
                <a:lnTo>
                  <a:pt x="936625" y="473539"/>
                </a:lnTo>
                <a:lnTo>
                  <a:pt x="939165" y="466869"/>
                </a:lnTo>
                <a:lnTo>
                  <a:pt x="942023" y="460835"/>
                </a:lnTo>
                <a:lnTo>
                  <a:pt x="945515" y="455436"/>
                </a:lnTo>
                <a:lnTo>
                  <a:pt x="949325" y="450037"/>
                </a:lnTo>
                <a:lnTo>
                  <a:pt x="953770" y="445273"/>
                </a:lnTo>
                <a:lnTo>
                  <a:pt x="958215" y="440826"/>
                </a:lnTo>
                <a:lnTo>
                  <a:pt x="962978" y="437015"/>
                </a:lnTo>
                <a:lnTo>
                  <a:pt x="968058" y="433204"/>
                </a:lnTo>
                <a:lnTo>
                  <a:pt x="973773" y="430345"/>
                </a:lnTo>
                <a:lnTo>
                  <a:pt x="979805" y="427805"/>
                </a:lnTo>
                <a:lnTo>
                  <a:pt x="985520" y="425264"/>
                </a:lnTo>
                <a:lnTo>
                  <a:pt x="992188" y="423358"/>
                </a:lnTo>
                <a:lnTo>
                  <a:pt x="998855" y="421453"/>
                </a:lnTo>
                <a:lnTo>
                  <a:pt x="1000443" y="399538"/>
                </a:lnTo>
                <a:lnTo>
                  <a:pt x="1002983" y="377942"/>
                </a:lnTo>
                <a:lnTo>
                  <a:pt x="1006475" y="356663"/>
                </a:lnTo>
                <a:lnTo>
                  <a:pt x="1010603" y="336019"/>
                </a:lnTo>
                <a:lnTo>
                  <a:pt x="1015365" y="315057"/>
                </a:lnTo>
                <a:lnTo>
                  <a:pt x="1020763" y="295049"/>
                </a:lnTo>
                <a:lnTo>
                  <a:pt x="1027748" y="275358"/>
                </a:lnTo>
                <a:lnTo>
                  <a:pt x="1034733" y="256302"/>
                </a:lnTo>
                <a:lnTo>
                  <a:pt x="1042353" y="237564"/>
                </a:lnTo>
                <a:lnTo>
                  <a:pt x="1051243" y="219143"/>
                </a:lnTo>
                <a:lnTo>
                  <a:pt x="1060768" y="201675"/>
                </a:lnTo>
                <a:lnTo>
                  <a:pt x="1065530" y="193417"/>
                </a:lnTo>
                <a:lnTo>
                  <a:pt x="1070610" y="184842"/>
                </a:lnTo>
                <a:lnTo>
                  <a:pt x="1076008" y="176585"/>
                </a:lnTo>
                <a:lnTo>
                  <a:pt x="1081405" y="168327"/>
                </a:lnTo>
                <a:lnTo>
                  <a:pt x="1087120" y="160070"/>
                </a:lnTo>
                <a:lnTo>
                  <a:pt x="1092835" y="152447"/>
                </a:lnTo>
                <a:lnTo>
                  <a:pt x="1098868" y="144507"/>
                </a:lnTo>
                <a:lnTo>
                  <a:pt x="1104900" y="137202"/>
                </a:lnTo>
                <a:lnTo>
                  <a:pt x="1111250" y="129580"/>
                </a:lnTo>
                <a:lnTo>
                  <a:pt x="1117600" y="122593"/>
                </a:lnTo>
                <a:lnTo>
                  <a:pt x="1124268" y="115606"/>
                </a:lnTo>
                <a:lnTo>
                  <a:pt x="1131253" y="108619"/>
                </a:lnTo>
                <a:lnTo>
                  <a:pt x="1137920" y="101949"/>
                </a:lnTo>
                <a:lnTo>
                  <a:pt x="1144905" y="95597"/>
                </a:lnTo>
                <a:lnTo>
                  <a:pt x="1152525" y="89245"/>
                </a:lnTo>
                <a:lnTo>
                  <a:pt x="1159828" y="82893"/>
                </a:lnTo>
                <a:lnTo>
                  <a:pt x="1167130" y="76859"/>
                </a:lnTo>
                <a:lnTo>
                  <a:pt x="1175068" y="71460"/>
                </a:lnTo>
                <a:lnTo>
                  <a:pt x="1183005" y="65743"/>
                </a:lnTo>
                <a:lnTo>
                  <a:pt x="1190943" y="60661"/>
                </a:lnTo>
                <a:lnTo>
                  <a:pt x="1198880" y="55262"/>
                </a:lnTo>
                <a:lnTo>
                  <a:pt x="1207453" y="50498"/>
                </a:lnTo>
                <a:lnTo>
                  <a:pt x="1216025" y="45734"/>
                </a:lnTo>
                <a:lnTo>
                  <a:pt x="1224598" y="41288"/>
                </a:lnTo>
                <a:lnTo>
                  <a:pt x="1233170" y="36841"/>
                </a:lnTo>
                <a:lnTo>
                  <a:pt x="1242060" y="32713"/>
                </a:lnTo>
                <a:lnTo>
                  <a:pt x="1250950" y="28902"/>
                </a:lnTo>
                <a:lnTo>
                  <a:pt x="1260158" y="25408"/>
                </a:lnTo>
                <a:lnTo>
                  <a:pt x="1269365" y="21914"/>
                </a:lnTo>
                <a:lnTo>
                  <a:pt x="1278890" y="19056"/>
                </a:lnTo>
                <a:lnTo>
                  <a:pt x="1288415" y="15880"/>
                </a:lnTo>
                <a:lnTo>
                  <a:pt x="1297940" y="13339"/>
                </a:lnTo>
                <a:lnTo>
                  <a:pt x="1307783" y="10798"/>
                </a:lnTo>
                <a:lnTo>
                  <a:pt x="1317625" y="8575"/>
                </a:lnTo>
                <a:lnTo>
                  <a:pt x="1327785" y="6670"/>
                </a:lnTo>
                <a:lnTo>
                  <a:pt x="1337945" y="4764"/>
                </a:lnTo>
                <a:lnTo>
                  <a:pt x="1348105" y="3494"/>
                </a:lnTo>
                <a:lnTo>
                  <a:pt x="1358583" y="2223"/>
                </a:lnTo>
                <a:lnTo>
                  <a:pt x="1369060" y="1588"/>
                </a:lnTo>
                <a:lnTo>
                  <a:pt x="1379855" y="635"/>
                </a:lnTo>
                <a:lnTo>
                  <a:pt x="1390650" y="318"/>
                </a:lnTo>
                <a:lnTo>
                  <a:pt x="1401445" y="0"/>
                </a:lnTo>
                <a:close/>
              </a:path>
            </a:pathLst>
          </a:custGeom>
          <a:solidFill>
            <a:srgbClr val="F69F1E"/>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p>
        </p:txBody>
      </p:sp>
      <p:sp>
        <p:nvSpPr>
          <p:cNvPr id="94" name="KSO_Shape"/>
          <p:cNvSpPr/>
          <p:nvPr/>
        </p:nvSpPr>
        <p:spPr bwMode="auto">
          <a:xfrm>
            <a:off x="1438976" y="2119868"/>
            <a:ext cx="497057" cy="661274"/>
          </a:xfrm>
          <a:custGeom>
            <a:avLst/>
            <a:gdLst>
              <a:gd name="T0" fmla="*/ 646493 w 1717675"/>
              <a:gd name="T1" fmla="*/ 1877821 h 2282826"/>
              <a:gd name="T2" fmla="*/ 632296 w 1717675"/>
              <a:gd name="T3" fmla="*/ 1902668 h 2282826"/>
              <a:gd name="T4" fmla="*/ 561643 w 1717675"/>
              <a:gd name="T5" fmla="*/ 1890245 h 2282826"/>
              <a:gd name="T6" fmla="*/ 521694 w 1717675"/>
              <a:gd name="T7" fmla="*/ 1869426 h 2282826"/>
              <a:gd name="T8" fmla="*/ 494290 w 1717675"/>
              <a:gd name="T9" fmla="*/ 1846258 h 2282826"/>
              <a:gd name="T10" fmla="*/ 343424 w 1717675"/>
              <a:gd name="T11" fmla="*/ 1841558 h 2282826"/>
              <a:gd name="T12" fmla="*/ 316294 w 1717675"/>
              <a:gd name="T13" fmla="*/ 1870770 h 2282826"/>
              <a:gd name="T14" fmla="*/ 281223 w 1717675"/>
              <a:gd name="T15" fmla="*/ 1887558 h 2282826"/>
              <a:gd name="T16" fmla="*/ 211414 w 1717675"/>
              <a:gd name="T17" fmla="*/ 1903339 h 2282826"/>
              <a:gd name="T18" fmla="*/ 188916 w 1717675"/>
              <a:gd name="T19" fmla="*/ 1880842 h 2282826"/>
              <a:gd name="T20" fmla="*/ 910172 w 1717675"/>
              <a:gd name="T21" fmla="*/ 1591032 h 2282826"/>
              <a:gd name="T22" fmla="*/ 919436 w 1717675"/>
              <a:gd name="T23" fmla="*/ 1837004 h 2282826"/>
              <a:gd name="T24" fmla="*/ 824151 w 1717675"/>
              <a:gd name="T25" fmla="*/ 1660503 h 2282826"/>
              <a:gd name="T26" fmla="*/ 824482 w 1717675"/>
              <a:gd name="T27" fmla="*/ 1624272 h 2282826"/>
              <a:gd name="T28" fmla="*/ 876757 w 1717675"/>
              <a:gd name="T29" fmla="*/ 1594689 h 2282826"/>
              <a:gd name="T30" fmla="*/ 1310359 w 1717675"/>
              <a:gd name="T31" fmla="*/ 1868582 h 2282826"/>
              <a:gd name="T32" fmla="*/ 1270941 w 1717675"/>
              <a:gd name="T33" fmla="*/ 1904007 h 2282826"/>
              <a:gd name="T34" fmla="*/ 1006609 w 1717675"/>
              <a:gd name="T35" fmla="*/ 1889771 h 2282826"/>
              <a:gd name="T36" fmla="*/ 1152025 w 1717675"/>
              <a:gd name="T37" fmla="*/ 931304 h 2282826"/>
              <a:gd name="T38" fmla="*/ 726881 w 1717675"/>
              <a:gd name="T39" fmla="*/ 867716 h 2282826"/>
              <a:gd name="T40" fmla="*/ 541604 w 1717675"/>
              <a:gd name="T41" fmla="*/ 825323 h 2282826"/>
              <a:gd name="T42" fmla="*/ 705045 w 1717675"/>
              <a:gd name="T43" fmla="*/ 716362 h 2282826"/>
              <a:gd name="T44" fmla="*/ 714308 w 1717675"/>
              <a:gd name="T45" fmla="*/ 706427 h 2282826"/>
              <a:gd name="T46" fmla="*/ 682546 w 1717675"/>
              <a:gd name="T47" fmla="*/ 491816 h 2282826"/>
              <a:gd name="T48" fmla="*/ 798014 w 1717675"/>
              <a:gd name="T49" fmla="*/ 552755 h 2282826"/>
              <a:gd name="T50" fmla="*/ 848634 w 1717675"/>
              <a:gd name="T51" fmla="*/ 615349 h 2282826"/>
              <a:gd name="T52" fmla="*/ 843672 w 1717675"/>
              <a:gd name="T53" fmla="*/ 704439 h 2282826"/>
              <a:gd name="T54" fmla="*/ 678577 w 1717675"/>
              <a:gd name="T55" fmla="*/ 998536 h 2282826"/>
              <a:gd name="T56" fmla="*/ 639536 w 1717675"/>
              <a:gd name="T57" fmla="*/ 1263155 h 2282826"/>
              <a:gd name="T58" fmla="*/ 355335 w 1717675"/>
              <a:gd name="T59" fmla="*/ 1810611 h 2282826"/>
              <a:gd name="T60" fmla="*/ 169727 w 1717675"/>
              <a:gd name="T61" fmla="*/ 1155519 h 2282826"/>
              <a:gd name="T62" fmla="*/ 74773 w 1717675"/>
              <a:gd name="T63" fmla="*/ 1019069 h 2282826"/>
              <a:gd name="T64" fmla="*/ 5956 w 1717675"/>
              <a:gd name="T65" fmla="*/ 714707 h 2282826"/>
              <a:gd name="T66" fmla="*/ 3640 w 1717675"/>
              <a:gd name="T67" fmla="*/ 610713 h 2282826"/>
              <a:gd name="T68" fmla="*/ 60546 w 1717675"/>
              <a:gd name="T69" fmla="*/ 545468 h 2282826"/>
              <a:gd name="T70" fmla="*/ 178990 w 1717675"/>
              <a:gd name="T71" fmla="*/ 498771 h 2282826"/>
              <a:gd name="T72" fmla="*/ 406617 w 1717675"/>
              <a:gd name="T73" fmla="*/ 556398 h 2282826"/>
              <a:gd name="T74" fmla="*/ 560793 w 1717675"/>
              <a:gd name="T75" fmla="*/ 477575 h 2282826"/>
              <a:gd name="T76" fmla="*/ 528293 w 1717675"/>
              <a:gd name="T77" fmla="*/ 15908 h 2282826"/>
              <a:gd name="T78" fmla="*/ 610084 w 1717675"/>
              <a:gd name="T79" fmla="*/ 67278 h 2282826"/>
              <a:gd name="T80" fmla="*/ 575977 w 1717675"/>
              <a:gd name="T81" fmla="*/ 113675 h 2282826"/>
              <a:gd name="T82" fmla="*/ 510080 w 1717675"/>
              <a:gd name="T83" fmla="*/ 126932 h 2282826"/>
              <a:gd name="T84" fmla="*/ 527630 w 1717675"/>
              <a:gd name="T85" fmla="*/ 138864 h 2282826"/>
              <a:gd name="T86" fmla="*/ 587235 w 1717675"/>
              <a:gd name="T87" fmla="*/ 146155 h 2282826"/>
              <a:gd name="T88" fmla="*/ 600150 w 1717675"/>
              <a:gd name="T89" fmla="*/ 190233 h 2282826"/>
              <a:gd name="T90" fmla="*/ 616376 w 1717675"/>
              <a:gd name="T91" fmla="*/ 239282 h 2282826"/>
              <a:gd name="T92" fmla="*/ 603130 w 1717675"/>
              <a:gd name="T93" fmla="*/ 312857 h 2282826"/>
              <a:gd name="T94" fmla="*/ 587566 w 1717675"/>
              <a:gd name="T95" fmla="*/ 315177 h 2282826"/>
              <a:gd name="T96" fmla="*/ 545181 w 1717675"/>
              <a:gd name="T97" fmla="*/ 411619 h 2282826"/>
              <a:gd name="T98" fmla="*/ 478953 w 1717675"/>
              <a:gd name="T99" fmla="*/ 468954 h 2282826"/>
              <a:gd name="T100" fmla="*/ 413718 w 1717675"/>
              <a:gd name="T101" fmla="*/ 480223 h 2282826"/>
              <a:gd name="T102" fmla="*/ 348815 w 1717675"/>
              <a:gd name="T103" fmla="*/ 442110 h 2282826"/>
              <a:gd name="T104" fmla="*/ 287554 w 1717675"/>
              <a:gd name="T105" fmla="*/ 364558 h 2282826"/>
              <a:gd name="T106" fmla="*/ 255765 w 1717675"/>
              <a:gd name="T107" fmla="*/ 313852 h 2282826"/>
              <a:gd name="T108" fmla="*/ 239207 w 1717675"/>
              <a:gd name="T109" fmla="*/ 289327 h 2282826"/>
              <a:gd name="T110" fmla="*/ 247486 w 1717675"/>
              <a:gd name="T111" fmla="*/ 195867 h 2282826"/>
              <a:gd name="T112" fmla="*/ 255433 w 1717675"/>
              <a:gd name="T113" fmla="*/ 146817 h 2282826"/>
              <a:gd name="T114" fmla="*/ 272652 w 1717675"/>
              <a:gd name="T115" fmla="*/ 85174 h 2282826"/>
              <a:gd name="T116" fmla="*/ 273977 w 1717675"/>
              <a:gd name="T117" fmla="*/ 57003 h 2282826"/>
              <a:gd name="T118" fmla="*/ 370339 w 1717675"/>
              <a:gd name="T119" fmla="*/ 9942 h 22828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717675" h="2282826">
                <a:moveTo>
                  <a:pt x="592137" y="2193925"/>
                </a:moveTo>
                <a:lnTo>
                  <a:pt x="708970" y="2193925"/>
                </a:lnTo>
                <a:lnTo>
                  <a:pt x="714515" y="2197144"/>
                </a:lnTo>
                <a:lnTo>
                  <a:pt x="727980" y="2206399"/>
                </a:lnTo>
                <a:lnTo>
                  <a:pt x="736693" y="2212836"/>
                </a:lnTo>
                <a:lnTo>
                  <a:pt x="745406" y="2219677"/>
                </a:lnTo>
                <a:lnTo>
                  <a:pt x="754119" y="2226919"/>
                </a:lnTo>
                <a:lnTo>
                  <a:pt x="762436" y="2234966"/>
                </a:lnTo>
                <a:lnTo>
                  <a:pt x="769565" y="2242611"/>
                </a:lnTo>
                <a:lnTo>
                  <a:pt x="773129" y="2246635"/>
                </a:lnTo>
                <a:lnTo>
                  <a:pt x="775505" y="2250256"/>
                </a:lnTo>
                <a:lnTo>
                  <a:pt x="778278" y="2253877"/>
                </a:lnTo>
                <a:lnTo>
                  <a:pt x="779466" y="2257499"/>
                </a:lnTo>
                <a:lnTo>
                  <a:pt x="780654" y="2261120"/>
                </a:lnTo>
                <a:lnTo>
                  <a:pt x="781050" y="2264339"/>
                </a:lnTo>
                <a:lnTo>
                  <a:pt x="780654" y="2267558"/>
                </a:lnTo>
                <a:lnTo>
                  <a:pt x="779070" y="2269972"/>
                </a:lnTo>
                <a:lnTo>
                  <a:pt x="777089" y="2272386"/>
                </a:lnTo>
                <a:lnTo>
                  <a:pt x="773921" y="2275203"/>
                </a:lnTo>
                <a:lnTo>
                  <a:pt x="769565" y="2276812"/>
                </a:lnTo>
                <a:lnTo>
                  <a:pt x="764812" y="2278422"/>
                </a:lnTo>
                <a:lnTo>
                  <a:pt x="758475" y="2280031"/>
                </a:lnTo>
                <a:lnTo>
                  <a:pt x="750951" y="2280836"/>
                </a:lnTo>
                <a:lnTo>
                  <a:pt x="741446" y="2281238"/>
                </a:lnTo>
                <a:lnTo>
                  <a:pt x="732733" y="2281238"/>
                </a:lnTo>
                <a:lnTo>
                  <a:pt x="724020" y="2280434"/>
                </a:lnTo>
                <a:lnTo>
                  <a:pt x="715703" y="2279226"/>
                </a:lnTo>
                <a:lnTo>
                  <a:pt x="707782" y="2278019"/>
                </a:lnTo>
                <a:lnTo>
                  <a:pt x="700653" y="2276008"/>
                </a:lnTo>
                <a:lnTo>
                  <a:pt x="693524" y="2273996"/>
                </a:lnTo>
                <a:lnTo>
                  <a:pt x="686395" y="2271179"/>
                </a:lnTo>
                <a:lnTo>
                  <a:pt x="680059" y="2268363"/>
                </a:lnTo>
                <a:lnTo>
                  <a:pt x="673722" y="2265144"/>
                </a:lnTo>
                <a:lnTo>
                  <a:pt x="667385" y="2261925"/>
                </a:lnTo>
                <a:lnTo>
                  <a:pt x="661445" y="2258303"/>
                </a:lnTo>
                <a:lnTo>
                  <a:pt x="649959" y="2250659"/>
                </a:lnTo>
                <a:lnTo>
                  <a:pt x="638474" y="2242611"/>
                </a:lnTo>
                <a:lnTo>
                  <a:pt x="633722" y="2239392"/>
                </a:lnTo>
                <a:lnTo>
                  <a:pt x="630553" y="2237381"/>
                </a:lnTo>
                <a:lnTo>
                  <a:pt x="629365" y="2237381"/>
                </a:lnTo>
                <a:lnTo>
                  <a:pt x="627781" y="2237381"/>
                </a:lnTo>
                <a:lnTo>
                  <a:pt x="627385" y="2237783"/>
                </a:lnTo>
                <a:lnTo>
                  <a:pt x="626593" y="2238990"/>
                </a:lnTo>
                <a:lnTo>
                  <a:pt x="625801" y="2240197"/>
                </a:lnTo>
                <a:lnTo>
                  <a:pt x="625405" y="2241807"/>
                </a:lnTo>
                <a:lnTo>
                  <a:pt x="624613" y="2243014"/>
                </a:lnTo>
                <a:lnTo>
                  <a:pt x="623820" y="2243416"/>
                </a:lnTo>
                <a:lnTo>
                  <a:pt x="623028" y="2243416"/>
                </a:lnTo>
                <a:lnTo>
                  <a:pt x="609563" y="2243014"/>
                </a:lnTo>
                <a:lnTo>
                  <a:pt x="602434" y="2242209"/>
                </a:lnTo>
                <a:lnTo>
                  <a:pt x="599266" y="2241404"/>
                </a:lnTo>
                <a:lnTo>
                  <a:pt x="597682" y="2240599"/>
                </a:lnTo>
                <a:lnTo>
                  <a:pt x="595305" y="2229333"/>
                </a:lnTo>
                <a:lnTo>
                  <a:pt x="593721" y="2220079"/>
                </a:lnTo>
                <a:lnTo>
                  <a:pt x="592929" y="2212434"/>
                </a:lnTo>
                <a:lnTo>
                  <a:pt x="592929" y="2206801"/>
                </a:lnTo>
                <a:lnTo>
                  <a:pt x="592929" y="2202375"/>
                </a:lnTo>
                <a:lnTo>
                  <a:pt x="593325" y="2199558"/>
                </a:lnTo>
                <a:lnTo>
                  <a:pt x="593721" y="2197144"/>
                </a:lnTo>
                <a:lnTo>
                  <a:pt x="592137" y="2193925"/>
                </a:lnTo>
                <a:close/>
                <a:moveTo>
                  <a:pt x="295275" y="2193925"/>
                </a:moveTo>
                <a:lnTo>
                  <a:pt x="412750" y="2193925"/>
                </a:lnTo>
                <a:lnTo>
                  <a:pt x="411162" y="2197144"/>
                </a:lnTo>
                <a:lnTo>
                  <a:pt x="411559" y="2199558"/>
                </a:lnTo>
                <a:lnTo>
                  <a:pt x="411956" y="2202375"/>
                </a:lnTo>
                <a:lnTo>
                  <a:pt x="411956" y="2206801"/>
                </a:lnTo>
                <a:lnTo>
                  <a:pt x="411956" y="2212434"/>
                </a:lnTo>
                <a:lnTo>
                  <a:pt x="411162" y="2220079"/>
                </a:lnTo>
                <a:lnTo>
                  <a:pt x="409575" y="2229333"/>
                </a:lnTo>
                <a:lnTo>
                  <a:pt x="407194" y="2240599"/>
                </a:lnTo>
                <a:lnTo>
                  <a:pt x="405606" y="2241404"/>
                </a:lnTo>
                <a:lnTo>
                  <a:pt x="402431" y="2242209"/>
                </a:lnTo>
                <a:lnTo>
                  <a:pt x="395287" y="2243014"/>
                </a:lnTo>
                <a:lnTo>
                  <a:pt x="381794" y="2243416"/>
                </a:lnTo>
                <a:lnTo>
                  <a:pt x="381000" y="2243416"/>
                </a:lnTo>
                <a:lnTo>
                  <a:pt x="380603" y="2243014"/>
                </a:lnTo>
                <a:lnTo>
                  <a:pt x="379412" y="2241807"/>
                </a:lnTo>
                <a:lnTo>
                  <a:pt x="379015" y="2240197"/>
                </a:lnTo>
                <a:lnTo>
                  <a:pt x="378222" y="2238990"/>
                </a:lnTo>
                <a:lnTo>
                  <a:pt x="377825" y="2237783"/>
                </a:lnTo>
                <a:lnTo>
                  <a:pt x="377031" y="2237381"/>
                </a:lnTo>
                <a:lnTo>
                  <a:pt x="375840" y="2237381"/>
                </a:lnTo>
                <a:lnTo>
                  <a:pt x="374650" y="2237381"/>
                </a:lnTo>
                <a:lnTo>
                  <a:pt x="371475" y="2239392"/>
                </a:lnTo>
                <a:lnTo>
                  <a:pt x="366315" y="2242611"/>
                </a:lnTo>
                <a:lnTo>
                  <a:pt x="354806" y="2250659"/>
                </a:lnTo>
                <a:lnTo>
                  <a:pt x="343694" y="2258303"/>
                </a:lnTo>
                <a:lnTo>
                  <a:pt x="337343" y="2261925"/>
                </a:lnTo>
                <a:lnTo>
                  <a:pt x="331390" y="2265144"/>
                </a:lnTo>
                <a:lnTo>
                  <a:pt x="324643" y="2268363"/>
                </a:lnTo>
                <a:lnTo>
                  <a:pt x="318293" y="2271179"/>
                </a:lnTo>
                <a:lnTo>
                  <a:pt x="311150" y="2273996"/>
                </a:lnTo>
                <a:lnTo>
                  <a:pt x="304006" y="2276008"/>
                </a:lnTo>
                <a:lnTo>
                  <a:pt x="296862" y="2278019"/>
                </a:lnTo>
                <a:lnTo>
                  <a:pt x="288528" y="2279226"/>
                </a:lnTo>
                <a:lnTo>
                  <a:pt x="280590" y="2280434"/>
                </a:lnTo>
                <a:lnTo>
                  <a:pt x="272256" y="2281238"/>
                </a:lnTo>
                <a:lnTo>
                  <a:pt x="263128" y="2281238"/>
                </a:lnTo>
                <a:lnTo>
                  <a:pt x="253603" y="2280836"/>
                </a:lnTo>
                <a:lnTo>
                  <a:pt x="246062" y="2280031"/>
                </a:lnTo>
                <a:lnTo>
                  <a:pt x="239712" y="2278422"/>
                </a:lnTo>
                <a:lnTo>
                  <a:pt x="234949" y="2276812"/>
                </a:lnTo>
                <a:lnTo>
                  <a:pt x="230584" y="2275203"/>
                </a:lnTo>
                <a:lnTo>
                  <a:pt x="227409" y="2272386"/>
                </a:lnTo>
                <a:lnTo>
                  <a:pt x="225424" y="2269972"/>
                </a:lnTo>
                <a:lnTo>
                  <a:pt x="224234" y="2267558"/>
                </a:lnTo>
                <a:lnTo>
                  <a:pt x="223837" y="2264339"/>
                </a:lnTo>
                <a:lnTo>
                  <a:pt x="223837" y="2261120"/>
                </a:lnTo>
                <a:lnTo>
                  <a:pt x="225028" y="2257499"/>
                </a:lnTo>
                <a:lnTo>
                  <a:pt x="226615" y="2253877"/>
                </a:lnTo>
                <a:lnTo>
                  <a:pt x="228996" y="2250256"/>
                </a:lnTo>
                <a:lnTo>
                  <a:pt x="231378" y="2246635"/>
                </a:lnTo>
                <a:lnTo>
                  <a:pt x="234949" y="2242611"/>
                </a:lnTo>
                <a:lnTo>
                  <a:pt x="242093" y="2234966"/>
                </a:lnTo>
                <a:lnTo>
                  <a:pt x="250428" y="2226919"/>
                </a:lnTo>
                <a:lnTo>
                  <a:pt x="259159" y="2219677"/>
                </a:lnTo>
                <a:lnTo>
                  <a:pt x="268684" y="2212836"/>
                </a:lnTo>
                <a:lnTo>
                  <a:pt x="277018" y="2206399"/>
                </a:lnTo>
                <a:lnTo>
                  <a:pt x="290115" y="2197144"/>
                </a:lnTo>
                <a:lnTo>
                  <a:pt x="295275" y="2193925"/>
                </a:lnTo>
                <a:close/>
                <a:moveTo>
                  <a:pt x="1091803" y="1906588"/>
                </a:moveTo>
                <a:lnTo>
                  <a:pt x="1106091" y="1906588"/>
                </a:lnTo>
                <a:lnTo>
                  <a:pt x="1118394" y="1906588"/>
                </a:lnTo>
                <a:lnTo>
                  <a:pt x="1127919" y="1906987"/>
                </a:lnTo>
                <a:lnTo>
                  <a:pt x="1136650" y="1907385"/>
                </a:lnTo>
                <a:lnTo>
                  <a:pt x="1129506" y="2235201"/>
                </a:lnTo>
                <a:lnTo>
                  <a:pt x="1127919" y="2234006"/>
                </a:lnTo>
                <a:lnTo>
                  <a:pt x="1123950" y="2229625"/>
                </a:lnTo>
                <a:lnTo>
                  <a:pt x="1119981" y="2225243"/>
                </a:lnTo>
                <a:lnTo>
                  <a:pt x="1115219" y="2219667"/>
                </a:lnTo>
                <a:lnTo>
                  <a:pt x="1109663" y="2211302"/>
                </a:lnTo>
                <a:lnTo>
                  <a:pt x="1102916" y="2201344"/>
                </a:lnTo>
                <a:lnTo>
                  <a:pt x="1094185" y="2188598"/>
                </a:lnTo>
                <a:lnTo>
                  <a:pt x="1085056" y="2173064"/>
                </a:lnTo>
                <a:lnTo>
                  <a:pt x="1073547" y="2154343"/>
                </a:lnTo>
                <a:lnTo>
                  <a:pt x="1061641" y="2132435"/>
                </a:lnTo>
                <a:lnTo>
                  <a:pt x="1047353" y="2106943"/>
                </a:lnTo>
                <a:lnTo>
                  <a:pt x="1031478" y="2077467"/>
                </a:lnTo>
                <a:lnTo>
                  <a:pt x="1014413" y="2043610"/>
                </a:lnTo>
                <a:lnTo>
                  <a:pt x="994966" y="2005371"/>
                </a:lnTo>
                <a:lnTo>
                  <a:pt x="992188" y="1999795"/>
                </a:lnTo>
                <a:lnTo>
                  <a:pt x="990203" y="1995015"/>
                </a:lnTo>
                <a:lnTo>
                  <a:pt x="988616" y="1989837"/>
                </a:lnTo>
                <a:lnTo>
                  <a:pt x="987028" y="1985057"/>
                </a:lnTo>
                <a:lnTo>
                  <a:pt x="985838" y="1980277"/>
                </a:lnTo>
                <a:lnTo>
                  <a:pt x="985044" y="1976294"/>
                </a:lnTo>
                <a:lnTo>
                  <a:pt x="984647" y="1971514"/>
                </a:lnTo>
                <a:lnTo>
                  <a:pt x="984250" y="1967929"/>
                </a:lnTo>
                <a:lnTo>
                  <a:pt x="984250" y="1963946"/>
                </a:lnTo>
                <a:lnTo>
                  <a:pt x="984647" y="1959963"/>
                </a:lnTo>
                <a:lnTo>
                  <a:pt x="985441" y="1956378"/>
                </a:lnTo>
                <a:lnTo>
                  <a:pt x="986235" y="1952793"/>
                </a:lnTo>
                <a:lnTo>
                  <a:pt x="987822" y="1950005"/>
                </a:lnTo>
                <a:lnTo>
                  <a:pt x="989013" y="1946420"/>
                </a:lnTo>
                <a:lnTo>
                  <a:pt x="990600" y="1943632"/>
                </a:lnTo>
                <a:lnTo>
                  <a:pt x="992585" y="1941242"/>
                </a:lnTo>
                <a:lnTo>
                  <a:pt x="996950" y="1935666"/>
                </a:lnTo>
                <a:lnTo>
                  <a:pt x="1002110" y="1930886"/>
                </a:lnTo>
                <a:lnTo>
                  <a:pt x="1008063" y="1926903"/>
                </a:lnTo>
                <a:lnTo>
                  <a:pt x="1014413" y="1923318"/>
                </a:lnTo>
                <a:lnTo>
                  <a:pt x="1021160" y="1920131"/>
                </a:lnTo>
                <a:lnTo>
                  <a:pt x="1028700" y="1916945"/>
                </a:lnTo>
                <a:lnTo>
                  <a:pt x="1036241" y="1914953"/>
                </a:lnTo>
                <a:lnTo>
                  <a:pt x="1043781" y="1912563"/>
                </a:lnTo>
                <a:lnTo>
                  <a:pt x="1051719" y="1910970"/>
                </a:lnTo>
                <a:lnTo>
                  <a:pt x="1060053" y="1909376"/>
                </a:lnTo>
                <a:lnTo>
                  <a:pt x="1068388" y="1908580"/>
                </a:lnTo>
                <a:lnTo>
                  <a:pt x="1076325" y="1907783"/>
                </a:lnTo>
                <a:lnTo>
                  <a:pt x="1091803" y="1906588"/>
                </a:lnTo>
                <a:close/>
                <a:moveTo>
                  <a:pt x="1381919" y="1116013"/>
                </a:moveTo>
                <a:lnTo>
                  <a:pt x="1717675" y="1488552"/>
                </a:lnTo>
                <a:lnTo>
                  <a:pt x="1574631" y="1488552"/>
                </a:lnTo>
                <a:lnTo>
                  <a:pt x="1574631" y="2220141"/>
                </a:lnTo>
                <a:lnTo>
                  <a:pt x="1574234" y="2226886"/>
                </a:lnTo>
                <a:lnTo>
                  <a:pt x="1573439" y="2232837"/>
                </a:lnTo>
                <a:lnTo>
                  <a:pt x="1571850" y="2239185"/>
                </a:lnTo>
                <a:lnTo>
                  <a:pt x="1569863" y="2244342"/>
                </a:lnTo>
                <a:lnTo>
                  <a:pt x="1567081" y="2249897"/>
                </a:lnTo>
                <a:lnTo>
                  <a:pt x="1563903" y="2255451"/>
                </a:lnTo>
                <a:lnTo>
                  <a:pt x="1560327" y="2260212"/>
                </a:lnTo>
                <a:lnTo>
                  <a:pt x="1556353" y="2264576"/>
                </a:lnTo>
                <a:lnTo>
                  <a:pt x="1551982" y="2268544"/>
                </a:lnTo>
                <a:lnTo>
                  <a:pt x="1546817" y="2272114"/>
                </a:lnTo>
                <a:lnTo>
                  <a:pt x="1541651" y="2275288"/>
                </a:lnTo>
                <a:lnTo>
                  <a:pt x="1536486" y="2278065"/>
                </a:lnTo>
                <a:lnTo>
                  <a:pt x="1530526" y="2280446"/>
                </a:lnTo>
                <a:lnTo>
                  <a:pt x="1524565" y="2281636"/>
                </a:lnTo>
                <a:lnTo>
                  <a:pt x="1518208" y="2282826"/>
                </a:lnTo>
                <a:lnTo>
                  <a:pt x="1511850" y="2282826"/>
                </a:lnTo>
                <a:lnTo>
                  <a:pt x="1252384" y="2282826"/>
                </a:lnTo>
                <a:lnTo>
                  <a:pt x="1245629" y="2282826"/>
                </a:lnTo>
                <a:lnTo>
                  <a:pt x="1239669" y="2281636"/>
                </a:lnTo>
                <a:lnTo>
                  <a:pt x="1233312" y="2280446"/>
                </a:lnTo>
                <a:lnTo>
                  <a:pt x="1227749" y="2278065"/>
                </a:lnTo>
                <a:lnTo>
                  <a:pt x="1222186" y="2275288"/>
                </a:lnTo>
                <a:lnTo>
                  <a:pt x="1217020" y="2272114"/>
                </a:lnTo>
                <a:lnTo>
                  <a:pt x="1212252" y="2268544"/>
                </a:lnTo>
                <a:lnTo>
                  <a:pt x="1207484" y="2264576"/>
                </a:lnTo>
                <a:lnTo>
                  <a:pt x="1203908" y="2260212"/>
                </a:lnTo>
                <a:lnTo>
                  <a:pt x="1199935" y="2255451"/>
                </a:lnTo>
                <a:lnTo>
                  <a:pt x="1197153" y="2249897"/>
                </a:lnTo>
                <a:lnTo>
                  <a:pt x="1193974" y="2244342"/>
                </a:lnTo>
                <a:lnTo>
                  <a:pt x="1191988" y="2239185"/>
                </a:lnTo>
                <a:lnTo>
                  <a:pt x="1190796" y="2232837"/>
                </a:lnTo>
                <a:lnTo>
                  <a:pt x="1189604" y="2226886"/>
                </a:lnTo>
                <a:lnTo>
                  <a:pt x="1189604" y="2220141"/>
                </a:lnTo>
                <a:lnTo>
                  <a:pt x="1189604" y="1488552"/>
                </a:lnTo>
                <a:lnTo>
                  <a:pt x="1046162" y="1488552"/>
                </a:lnTo>
                <a:lnTo>
                  <a:pt x="1381919" y="1116013"/>
                </a:lnTo>
                <a:close/>
                <a:moveTo>
                  <a:pt x="871935" y="1039813"/>
                </a:moveTo>
                <a:lnTo>
                  <a:pt x="819150" y="1046560"/>
                </a:lnTo>
                <a:lnTo>
                  <a:pt x="529431" y="1083469"/>
                </a:lnTo>
                <a:lnTo>
                  <a:pt x="515144" y="1089422"/>
                </a:lnTo>
                <a:lnTo>
                  <a:pt x="486569" y="1100535"/>
                </a:lnTo>
                <a:lnTo>
                  <a:pt x="434975" y="1121966"/>
                </a:lnTo>
                <a:lnTo>
                  <a:pt x="483394" y="1115616"/>
                </a:lnTo>
                <a:lnTo>
                  <a:pt x="504825" y="1112441"/>
                </a:lnTo>
                <a:lnTo>
                  <a:pt x="892572" y="1062832"/>
                </a:lnTo>
                <a:lnTo>
                  <a:pt x="888207" y="1058466"/>
                </a:lnTo>
                <a:lnTo>
                  <a:pt x="871935" y="1039813"/>
                </a:lnTo>
                <a:close/>
                <a:moveTo>
                  <a:pt x="649685" y="989013"/>
                </a:moveTo>
                <a:lnTo>
                  <a:pt x="509588" y="995760"/>
                </a:lnTo>
                <a:lnTo>
                  <a:pt x="469900" y="997744"/>
                </a:lnTo>
                <a:lnTo>
                  <a:pt x="447675" y="998935"/>
                </a:lnTo>
                <a:lnTo>
                  <a:pt x="200025" y="1021954"/>
                </a:lnTo>
                <a:lnTo>
                  <a:pt x="187325" y="1029891"/>
                </a:lnTo>
                <a:lnTo>
                  <a:pt x="112712" y="1074341"/>
                </a:lnTo>
                <a:lnTo>
                  <a:pt x="506413" y="1011635"/>
                </a:lnTo>
                <a:lnTo>
                  <a:pt x="551260" y="1004491"/>
                </a:lnTo>
                <a:lnTo>
                  <a:pt x="560785" y="1002904"/>
                </a:lnTo>
                <a:lnTo>
                  <a:pt x="649685" y="989013"/>
                </a:lnTo>
                <a:close/>
                <a:moveTo>
                  <a:pt x="150813" y="851694"/>
                </a:moveTo>
                <a:lnTo>
                  <a:pt x="153988" y="857647"/>
                </a:lnTo>
                <a:lnTo>
                  <a:pt x="157163" y="865585"/>
                </a:lnTo>
                <a:lnTo>
                  <a:pt x="165497" y="887810"/>
                </a:lnTo>
                <a:lnTo>
                  <a:pt x="163909" y="862410"/>
                </a:lnTo>
                <a:lnTo>
                  <a:pt x="157956" y="858044"/>
                </a:lnTo>
                <a:lnTo>
                  <a:pt x="150813" y="851694"/>
                </a:lnTo>
                <a:close/>
                <a:moveTo>
                  <a:pt x="855663" y="846138"/>
                </a:moveTo>
                <a:lnTo>
                  <a:pt x="854869" y="846535"/>
                </a:lnTo>
                <a:lnTo>
                  <a:pt x="854075" y="847328"/>
                </a:lnTo>
                <a:lnTo>
                  <a:pt x="845741" y="858441"/>
                </a:lnTo>
                <a:lnTo>
                  <a:pt x="837803" y="869553"/>
                </a:lnTo>
                <a:lnTo>
                  <a:pt x="835819" y="872728"/>
                </a:lnTo>
                <a:lnTo>
                  <a:pt x="827881" y="991394"/>
                </a:lnTo>
                <a:lnTo>
                  <a:pt x="833835" y="962422"/>
                </a:lnTo>
                <a:lnTo>
                  <a:pt x="840185" y="934641"/>
                </a:lnTo>
                <a:lnTo>
                  <a:pt x="851297" y="885428"/>
                </a:lnTo>
                <a:lnTo>
                  <a:pt x="854869" y="866775"/>
                </a:lnTo>
                <a:lnTo>
                  <a:pt x="856060" y="859235"/>
                </a:lnTo>
                <a:lnTo>
                  <a:pt x="856853" y="853282"/>
                </a:lnTo>
                <a:lnTo>
                  <a:pt x="857647" y="848916"/>
                </a:lnTo>
                <a:lnTo>
                  <a:pt x="856853" y="846535"/>
                </a:lnTo>
                <a:lnTo>
                  <a:pt x="856457" y="846138"/>
                </a:lnTo>
                <a:lnTo>
                  <a:pt x="855663" y="846138"/>
                </a:lnTo>
                <a:close/>
                <a:moveTo>
                  <a:pt x="701278" y="569913"/>
                </a:moveTo>
                <a:lnTo>
                  <a:pt x="716360" y="569913"/>
                </a:lnTo>
                <a:lnTo>
                  <a:pt x="730647" y="570707"/>
                </a:lnTo>
                <a:lnTo>
                  <a:pt x="745331" y="572294"/>
                </a:lnTo>
                <a:lnTo>
                  <a:pt x="760016" y="574675"/>
                </a:lnTo>
                <a:lnTo>
                  <a:pt x="774700" y="577453"/>
                </a:lnTo>
                <a:lnTo>
                  <a:pt x="789781" y="581025"/>
                </a:lnTo>
                <a:lnTo>
                  <a:pt x="804466" y="584994"/>
                </a:lnTo>
                <a:lnTo>
                  <a:pt x="818753" y="589360"/>
                </a:lnTo>
                <a:lnTo>
                  <a:pt x="833041" y="594519"/>
                </a:lnTo>
                <a:lnTo>
                  <a:pt x="846932" y="599678"/>
                </a:lnTo>
                <a:lnTo>
                  <a:pt x="860822" y="605632"/>
                </a:lnTo>
                <a:lnTo>
                  <a:pt x="874316" y="611982"/>
                </a:lnTo>
                <a:lnTo>
                  <a:pt x="887810" y="618332"/>
                </a:lnTo>
                <a:lnTo>
                  <a:pt x="900510" y="625078"/>
                </a:lnTo>
                <a:lnTo>
                  <a:pt x="912813" y="632222"/>
                </a:lnTo>
                <a:lnTo>
                  <a:pt x="924719" y="639366"/>
                </a:lnTo>
                <a:lnTo>
                  <a:pt x="936228" y="646907"/>
                </a:lnTo>
                <a:lnTo>
                  <a:pt x="946944" y="654844"/>
                </a:lnTo>
                <a:lnTo>
                  <a:pt x="957263" y="662385"/>
                </a:lnTo>
                <a:lnTo>
                  <a:pt x="967185" y="669925"/>
                </a:lnTo>
                <a:lnTo>
                  <a:pt x="975916" y="677466"/>
                </a:lnTo>
                <a:lnTo>
                  <a:pt x="983853" y="685007"/>
                </a:lnTo>
                <a:lnTo>
                  <a:pt x="991394" y="692547"/>
                </a:lnTo>
                <a:lnTo>
                  <a:pt x="998141" y="700088"/>
                </a:lnTo>
                <a:lnTo>
                  <a:pt x="1003698" y="707232"/>
                </a:lnTo>
                <a:lnTo>
                  <a:pt x="1008857" y="714375"/>
                </a:lnTo>
                <a:lnTo>
                  <a:pt x="1012429" y="721122"/>
                </a:lnTo>
                <a:lnTo>
                  <a:pt x="1015604" y="727869"/>
                </a:lnTo>
                <a:lnTo>
                  <a:pt x="1017588" y="734219"/>
                </a:lnTo>
                <a:lnTo>
                  <a:pt x="1017985" y="737394"/>
                </a:lnTo>
                <a:lnTo>
                  <a:pt x="1018382" y="740172"/>
                </a:lnTo>
                <a:lnTo>
                  <a:pt x="1019176" y="749300"/>
                </a:lnTo>
                <a:lnTo>
                  <a:pt x="1020366" y="758032"/>
                </a:lnTo>
                <a:lnTo>
                  <a:pt x="1020763" y="767557"/>
                </a:lnTo>
                <a:lnTo>
                  <a:pt x="1020763" y="777478"/>
                </a:lnTo>
                <a:lnTo>
                  <a:pt x="1020366" y="787797"/>
                </a:lnTo>
                <a:lnTo>
                  <a:pt x="1019176" y="798513"/>
                </a:lnTo>
                <a:lnTo>
                  <a:pt x="1017985" y="809228"/>
                </a:lnTo>
                <a:lnTo>
                  <a:pt x="1016398" y="820341"/>
                </a:lnTo>
                <a:lnTo>
                  <a:pt x="1014810" y="832247"/>
                </a:lnTo>
                <a:lnTo>
                  <a:pt x="1012032" y="844153"/>
                </a:lnTo>
                <a:lnTo>
                  <a:pt x="1007269" y="867966"/>
                </a:lnTo>
                <a:lnTo>
                  <a:pt x="1000919" y="893366"/>
                </a:lnTo>
                <a:lnTo>
                  <a:pt x="993776" y="919163"/>
                </a:lnTo>
                <a:lnTo>
                  <a:pt x="985441" y="945754"/>
                </a:lnTo>
                <a:lnTo>
                  <a:pt x="977107" y="972741"/>
                </a:lnTo>
                <a:lnTo>
                  <a:pt x="967978" y="1000125"/>
                </a:lnTo>
                <a:lnTo>
                  <a:pt x="958057" y="1027510"/>
                </a:lnTo>
                <a:lnTo>
                  <a:pt x="937419" y="1083072"/>
                </a:lnTo>
                <a:lnTo>
                  <a:pt x="917178" y="1137444"/>
                </a:lnTo>
                <a:lnTo>
                  <a:pt x="892572" y="1213644"/>
                </a:lnTo>
                <a:lnTo>
                  <a:pt x="813991" y="1196579"/>
                </a:lnTo>
                <a:lnTo>
                  <a:pt x="809625" y="1257697"/>
                </a:lnTo>
                <a:lnTo>
                  <a:pt x="802481" y="1338263"/>
                </a:lnTo>
                <a:lnTo>
                  <a:pt x="796925" y="1400572"/>
                </a:lnTo>
                <a:lnTo>
                  <a:pt x="791369" y="1456929"/>
                </a:lnTo>
                <a:lnTo>
                  <a:pt x="790972" y="1462088"/>
                </a:lnTo>
                <a:lnTo>
                  <a:pt x="787797" y="1470819"/>
                </a:lnTo>
                <a:lnTo>
                  <a:pt x="784622" y="1479551"/>
                </a:lnTo>
                <a:lnTo>
                  <a:pt x="781050" y="1488282"/>
                </a:lnTo>
                <a:lnTo>
                  <a:pt x="777081" y="1497013"/>
                </a:lnTo>
                <a:lnTo>
                  <a:pt x="772319" y="1505347"/>
                </a:lnTo>
                <a:lnTo>
                  <a:pt x="767160" y="1513682"/>
                </a:lnTo>
                <a:lnTo>
                  <a:pt x="762000" y="1522413"/>
                </a:lnTo>
                <a:lnTo>
                  <a:pt x="756841" y="1530351"/>
                </a:lnTo>
                <a:lnTo>
                  <a:pt x="708819" y="2171701"/>
                </a:lnTo>
                <a:lnTo>
                  <a:pt x="579041" y="2171701"/>
                </a:lnTo>
                <a:lnTo>
                  <a:pt x="514350" y="1661716"/>
                </a:lnTo>
                <a:lnTo>
                  <a:pt x="506413" y="1662510"/>
                </a:lnTo>
                <a:lnTo>
                  <a:pt x="502047" y="1663304"/>
                </a:lnTo>
                <a:lnTo>
                  <a:pt x="497681" y="1663304"/>
                </a:lnTo>
                <a:lnTo>
                  <a:pt x="492522" y="1662510"/>
                </a:lnTo>
                <a:lnTo>
                  <a:pt x="486966" y="1662113"/>
                </a:lnTo>
                <a:lnTo>
                  <a:pt x="426244" y="2169717"/>
                </a:lnTo>
                <a:lnTo>
                  <a:pt x="291703" y="2171701"/>
                </a:lnTo>
                <a:lnTo>
                  <a:pt x="242888" y="1522016"/>
                </a:lnTo>
                <a:lnTo>
                  <a:pt x="232966" y="1507729"/>
                </a:lnTo>
                <a:lnTo>
                  <a:pt x="228997" y="1500188"/>
                </a:lnTo>
                <a:lnTo>
                  <a:pt x="224631" y="1492647"/>
                </a:lnTo>
                <a:lnTo>
                  <a:pt x="221059" y="1485504"/>
                </a:lnTo>
                <a:lnTo>
                  <a:pt x="217488" y="1477963"/>
                </a:lnTo>
                <a:lnTo>
                  <a:pt x="214313" y="1470422"/>
                </a:lnTo>
                <a:lnTo>
                  <a:pt x="211138" y="1462882"/>
                </a:lnTo>
                <a:lnTo>
                  <a:pt x="210741" y="1456929"/>
                </a:lnTo>
                <a:lnTo>
                  <a:pt x="203597" y="1384697"/>
                </a:lnTo>
                <a:lnTo>
                  <a:pt x="196453" y="1305719"/>
                </a:lnTo>
                <a:lnTo>
                  <a:pt x="188119" y="1205310"/>
                </a:lnTo>
                <a:lnTo>
                  <a:pt x="171450" y="1210072"/>
                </a:lnTo>
                <a:lnTo>
                  <a:pt x="154781" y="1214438"/>
                </a:lnTo>
                <a:lnTo>
                  <a:pt x="137319" y="1218010"/>
                </a:lnTo>
                <a:lnTo>
                  <a:pt x="128984" y="1219597"/>
                </a:lnTo>
                <a:lnTo>
                  <a:pt x="120650" y="1220391"/>
                </a:lnTo>
                <a:lnTo>
                  <a:pt x="112712" y="1221185"/>
                </a:lnTo>
                <a:lnTo>
                  <a:pt x="104378" y="1221582"/>
                </a:lnTo>
                <a:lnTo>
                  <a:pt x="96837" y="1221582"/>
                </a:lnTo>
                <a:lnTo>
                  <a:pt x="89694" y="1221185"/>
                </a:lnTo>
                <a:lnTo>
                  <a:pt x="82550" y="1220391"/>
                </a:lnTo>
                <a:lnTo>
                  <a:pt x="76200" y="1218804"/>
                </a:lnTo>
                <a:lnTo>
                  <a:pt x="69850" y="1216819"/>
                </a:lnTo>
                <a:lnTo>
                  <a:pt x="65087" y="1213644"/>
                </a:lnTo>
                <a:lnTo>
                  <a:pt x="55166" y="1162844"/>
                </a:lnTo>
                <a:lnTo>
                  <a:pt x="43656" y="1099741"/>
                </a:lnTo>
                <a:lnTo>
                  <a:pt x="32147" y="1029494"/>
                </a:lnTo>
                <a:lnTo>
                  <a:pt x="21034" y="957263"/>
                </a:lnTo>
                <a:lnTo>
                  <a:pt x="15875" y="922338"/>
                </a:lnTo>
                <a:lnTo>
                  <a:pt x="11509" y="888207"/>
                </a:lnTo>
                <a:lnTo>
                  <a:pt x="7144" y="856457"/>
                </a:lnTo>
                <a:lnTo>
                  <a:pt x="4366" y="827485"/>
                </a:lnTo>
                <a:lnTo>
                  <a:pt x="1587" y="801688"/>
                </a:lnTo>
                <a:lnTo>
                  <a:pt x="397" y="779860"/>
                </a:lnTo>
                <a:lnTo>
                  <a:pt x="0" y="770732"/>
                </a:lnTo>
                <a:lnTo>
                  <a:pt x="0" y="762794"/>
                </a:lnTo>
                <a:lnTo>
                  <a:pt x="397" y="756047"/>
                </a:lnTo>
                <a:lnTo>
                  <a:pt x="1191" y="750888"/>
                </a:lnTo>
                <a:lnTo>
                  <a:pt x="1587" y="745728"/>
                </a:lnTo>
                <a:lnTo>
                  <a:pt x="1984" y="740966"/>
                </a:lnTo>
                <a:lnTo>
                  <a:pt x="2778" y="736600"/>
                </a:lnTo>
                <a:lnTo>
                  <a:pt x="4366" y="731838"/>
                </a:lnTo>
                <a:lnTo>
                  <a:pt x="5556" y="727075"/>
                </a:lnTo>
                <a:lnTo>
                  <a:pt x="7144" y="722710"/>
                </a:lnTo>
                <a:lnTo>
                  <a:pt x="11509" y="713582"/>
                </a:lnTo>
                <a:lnTo>
                  <a:pt x="15875" y="705247"/>
                </a:lnTo>
                <a:lnTo>
                  <a:pt x="21828" y="697310"/>
                </a:lnTo>
                <a:lnTo>
                  <a:pt x="28575" y="689372"/>
                </a:lnTo>
                <a:lnTo>
                  <a:pt x="35719" y="681832"/>
                </a:lnTo>
                <a:lnTo>
                  <a:pt x="44053" y="673894"/>
                </a:lnTo>
                <a:lnTo>
                  <a:pt x="53181" y="666750"/>
                </a:lnTo>
                <a:lnTo>
                  <a:pt x="62309" y="660003"/>
                </a:lnTo>
                <a:lnTo>
                  <a:pt x="72628" y="653653"/>
                </a:lnTo>
                <a:lnTo>
                  <a:pt x="83344" y="647700"/>
                </a:lnTo>
                <a:lnTo>
                  <a:pt x="94853" y="641350"/>
                </a:lnTo>
                <a:lnTo>
                  <a:pt x="106759" y="635397"/>
                </a:lnTo>
                <a:lnTo>
                  <a:pt x="118666" y="629841"/>
                </a:lnTo>
                <a:lnTo>
                  <a:pt x="131366" y="624682"/>
                </a:lnTo>
                <a:lnTo>
                  <a:pt x="144463" y="619522"/>
                </a:lnTo>
                <a:lnTo>
                  <a:pt x="157956" y="614760"/>
                </a:lnTo>
                <a:lnTo>
                  <a:pt x="171847" y="609997"/>
                </a:lnTo>
                <a:lnTo>
                  <a:pt x="185738" y="605632"/>
                </a:lnTo>
                <a:lnTo>
                  <a:pt x="200025" y="601663"/>
                </a:lnTo>
                <a:lnTo>
                  <a:pt x="214709" y="597694"/>
                </a:lnTo>
                <a:lnTo>
                  <a:pt x="228997" y="594122"/>
                </a:lnTo>
                <a:lnTo>
                  <a:pt x="258366" y="587375"/>
                </a:lnTo>
                <a:lnTo>
                  <a:pt x="287734" y="581422"/>
                </a:lnTo>
                <a:lnTo>
                  <a:pt x="317500" y="576263"/>
                </a:lnTo>
                <a:lnTo>
                  <a:pt x="346075" y="571897"/>
                </a:lnTo>
                <a:lnTo>
                  <a:pt x="349647" y="571500"/>
                </a:lnTo>
                <a:lnTo>
                  <a:pt x="352822" y="571103"/>
                </a:lnTo>
                <a:lnTo>
                  <a:pt x="359569" y="571500"/>
                </a:lnTo>
                <a:lnTo>
                  <a:pt x="453628" y="918766"/>
                </a:lnTo>
                <a:lnTo>
                  <a:pt x="455216" y="904478"/>
                </a:lnTo>
                <a:lnTo>
                  <a:pt x="487760" y="666750"/>
                </a:lnTo>
                <a:lnTo>
                  <a:pt x="478631" y="643335"/>
                </a:lnTo>
                <a:lnTo>
                  <a:pt x="496491" y="612378"/>
                </a:lnTo>
                <a:lnTo>
                  <a:pt x="537766" y="611982"/>
                </a:lnTo>
                <a:lnTo>
                  <a:pt x="554831" y="643335"/>
                </a:lnTo>
                <a:lnTo>
                  <a:pt x="546894" y="671116"/>
                </a:lnTo>
                <a:lnTo>
                  <a:pt x="575866" y="922338"/>
                </a:lnTo>
                <a:lnTo>
                  <a:pt x="652463" y="582613"/>
                </a:lnTo>
                <a:lnTo>
                  <a:pt x="661591" y="578644"/>
                </a:lnTo>
                <a:lnTo>
                  <a:pt x="668338" y="575469"/>
                </a:lnTo>
                <a:lnTo>
                  <a:pt x="671910" y="572691"/>
                </a:lnTo>
                <a:lnTo>
                  <a:pt x="672703" y="572294"/>
                </a:lnTo>
                <a:lnTo>
                  <a:pt x="673100" y="571897"/>
                </a:lnTo>
                <a:lnTo>
                  <a:pt x="686991" y="570310"/>
                </a:lnTo>
                <a:lnTo>
                  <a:pt x="701278" y="569913"/>
                </a:lnTo>
                <a:close/>
                <a:moveTo>
                  <a:pt x="534014" y="0"/>
                </a:moveTo>
                <a:lnTo>
                  <a:pt x="549903" y="794"/>
                </a:lnTo>
                <a:lnTo>
                  <a:pt x="565395" y="1985"/>
                </a:lnTo>
                <a:lnTo>
                  <a:pt x="580886" y="3971"/>
                </a:lnTo>
                <a:lnTo>
                  <a:pt x="594789" y="7148"/>
                </a:lnTo>
                <a:lnTo>
                  <a:pt x="608692" y="10326"/>
                </a:lnTo>
                <a:lnTo>
                  <a:pt x="621800" y="14297"/>
                </a:lnTo>
                <a:lnTo>
                  <a:pt x="633717" y="19063"/>
                </a:lnTo>
                <a:lnTo>
                  <a:pt x="645236" y="23431"/>
                </a:lnTo>
                <a:lnTo>
                  <a:pt x="656756" y="28594"/>
                </a:lnTo>
                <a:lnTo>
                  <a:pt x="666686" y="33757"/>
                </a:lnTo>
                <a:lnTo>
                  <a:pt x="676617" y="38920"/>
                </a:lnTo>
                <a:lnTo>
                  <a:pt x="685356" y="44083"/>
                </a:lnTo>
                <a:lnTo>
                  <a:pt x="693300" y="49246"/>
                </a:lnTo>
                <a:lnTo>
                  <a:pt x="700847" y="54806"/>
                </a:lnTo>
                <a:lnTo>
                  <a:pt x="707600" y="59572"/>
                </a:lnTo>
                <a:lnTo>
                  <a:pt x="718722" y="68309"/>
                </a:lnTo>
                <a:lnTo>
                  <a:pt x="726667" y="75458"/>
                </a:lnTo>
                <a:lnTo>
                  <a:pt x="731830" y="80621"/>
                </a:lnTo>
                <a:lnTo>
                  <a:pt x="733419" y="82209"/>
                </a:lnTo>
                <a:lnTo>
                  <a:pt x="731433" y="86975"/>
                </a:lnTo>
                <a:lnTo>
                  <a:pt x="728255" y="92138"/>
                </a:lnTo>
                <a:lnTo>
                  <a:pt x="724681" y="98890"/>
                </a:lnTo>
                <a:lnTo>
                  <a:pt x="719119" y="107230"/>
                </a:lnTo>
                <a:lnTo>
                  <a:pt x="712764" y="115173"/>
                </a:lnTo>
                <a:lnTo>
                  <a:pt x="708792" y="119541"/>
                </a:lnTo>
                <a:lnTo>
                  <a:pt x="705217" y="123910"/>
                </a:lnTo>
                <a:lnTo>
                  <a:pt x="700450" y="128278"/>
                </a:lnTo>
                <a:lnTo>
                  <a:pt x="696081" y="131853"/>
                </a:lnTo>
                <a:lnTo>
                  <a:pt x="690917" y="136221"/>
                </a:lnTo>
                <a:lnTo>
                  <a:pt x="685356" y="139399"/>
                </a:lnTo>
                <a:lnTo>
                  <a:pt x="679794" y="142973"/>
                </a:lnTo>
                <a:lnTo>
                  <a:pt x="673439" y="146150"/>
                </a:lnTo>
                <a:lnTo>
                  <a:pt x="667083" y="148930"/>
                </a:lnTo>
                <a:lnTo>
                  <a:pt x="660331" y="150916"/>
                </a:lnTo>
                <a:lnTo>
                  <a:pt x="653181" y="152505"/>
                </a:lnTo>
                <a:lnTo>
                  <a:pt x="645633" y="154093"/>
                </a:lnTo>
                <a:lnTo>
                  <a:pt x="638086" y="154887"/>
                </a:lnTo>
                <a:lnTo>
                  <a:pt x="629745" y="154887"/>
                </a:lnTo>
                <a:lnTo>
                  <a:pt x="620608" y="154093"/>
                </a:lnTo>
                <a:lnTo>
                  <a:pt x="611870" y="152107"/>
                </a:lnTo>
                <a:lnTo>
                  <a:pt x="602734" y="150122"/>
                </a:lnTo>
                <a:lnTo>
                  <a:pt x="592406" y="146547"/>
                </a:lnTo>
                <a:lnTo>
                  <a:pt x="582475" y="142576"/>
                </a:lnTo>
                <a:lnTo>
                  <a:pt x="571750" y="137413"/>
                </a:lnTo>
                <a:lnTo>
                  <a:pt x="559436" y="131853"/>
                </a:lnTo>
                <a:lnTo>
                  <a:pt x="547123" y="126293"/>
                </a:lnTo>
                <a:lnTo>
                  <a:pt x="572545" y="138604"/>
                </a:lnTo>
                <a:lnTo>
                  <a:pt x="597570" y="150916"/>
                </a:lnTo>
                <a:lnTo>
                  <a:pt x="609884" y="156476"/>
                </a:lnTo>
                <a:lnTo>
                  <a:pt x="621800" y="162036"/>
                </a:lnTo>
                <a:lnTo>
                  <a:pt x="632922" y="166405"/>
                </a:lnTo>
                <a:lnTo>
                  <a:pt x="644045" y="170376"/>
                </a:lnTo>
                <a:lnTo>
                  <a:pt x="655167" y="173553"/>
                </a:lnTo>
                <a:lnTo>
                  <a:pt x="665097" y="176333"/>
                </a:lnTo>
                <a:lnTo>
                  <a:pt x="674631" y="177922"/>
                </a:lnTo>
                <a:lnTo>
                  <a:pt x="679397" y="178319"/>
                </a:lnTo>
                <a:lnTo>
                  <a:pt x="683767" y="178319"/>
                </a:lnTo>
                <a:lnTo>
                  <a:pt x="688136" y="178319"/>
                </a:lnTo>
                <a:lnTo>
                  <a:pt x="692506" y="177922"/>
                </a:lnTo>
                <a:lnTo>
                  <a:pt x="696875" y="177525"/>
                </a:lnTo>
                <a:lnTo>
                  <a:pt x="700450" y="176333"/>
                </a:lnTo>
                <a:lnTo>
                  <a:pt x="704422" y="175142"/>
                </a:lnTo>
                <a:lnTo>
                  <a:pt x="707997" y="173156"/>
                </a:lnTo>
                <a:lnTo>
                  <a:pt x="711572" y="171170"/>
                </a:lnTo>
                <a:lnTo>
                  <a:pt x="714353" y="168788"/>
                </a:lnTo>
                <a:lnTo>
                  <a:pt x="715544" y="177525"/>
                </a:lnTo>
                <a:lnTo>
                  <a:pt x="716736" y="185865"/>
                </a:lnTo>
                <a:lnTo>
                  <a:pt x="717133" y="202148"/>
                </a:lnTo>
                <a:lnTo>
                  <a:pt x="717133" y="217240"/>
                </a:lnTo>
                <a:lnTo>
                  <a:pt x="716339" y="231537"/>
                </a:lnTo>
                <a:lnTo>
                  <a:pt x="717531" y="230345"/>
                </a:lnTo>
                <a:lnTo>
                  <a:pt x="718722" y="229154"/>
                </a:lnTo>
                <a:lnTo>
                  <a:pt x="719914" y="227963"/>
                </a:lnTo>
                <a:lnTo>
                  <a:pt x="721503" y="227565"/>
                </a:lnTo>
                <a:lnTo>
                  <a:pt x="723489" y="227963"/>
                </a:lnTo>
                <a:lnTo>
                  <a:pt x="725078" y="229551"/>
                </a:lnTo>
                <a:lnTo>
                  <a:pt x="727064" y="231140"/>
                </a:lnTo>
                <a:lnTo>
                  <a:pt x="728255" y="233523"/>
                </a:lnTo>
                <a:lnTo>
                  <a:pt x="730242" y="236700"/>
                </a:lnTo>
                <a:lnTo>
                  <a:pt x="731830" y="240274"/>
                </a:lnTo>
                <a:lnTo>
                  <a:pt x="734214" y="249806"/>
                </a:lnTo>
                <a:lnTo>
                  <a:pt x="736597" y="260529"/>
                </a:lnTo>
                <a:lnTo>
                  <a:pt x="738186" y="272840"/>
                </a:lnTo>
                <a:lnTo>
                  <a:pt x="739378" y="286740"/>
                </a:lnTo>
                <a:lnTo>
                  <a:pt x="739775" y="301435"/>
                </a:lnTo>
                <a:lnTo>
                  <a:pt x="739378" y="316924"/>
                </a:lnTo>
                <a:lnTo>
                  <a:pt x="738186" y="330427"/>
                </a:lnTo>
                <a:lnTo>
                  <a:pt x="736597" y="342738"/>
                </a:lnTo>
                <a:lnTo>
                  <a:pt x="734214" y="353858"/>
                </a:lnTo>
                <a:lnTo>
                  <a:pt x="731830" y="362596"/>
                </a:lnTo>
                <a:lnTo>
                  <a:pt x="730242" y="366567"/>
                </a:lnTo>
                <a:lnTo>
                  <a:pt x="728255" y="369744"/>
                </a:lnTo>
                <a:lnTo>
                  <a:pt x="727064" y="372524"/>
                </a:lnTo>
                <a:lnTo>
                  <a:pt x="725078" y="374113"/>
                </a:lnTo>
                <a:lnTo>
                  <a:pt x="723489" y="374907"/>
                </a:lnTo>
                <a:lnTo>
                  <a:pt x="721503" y="375304"/>
                </a:lnTo>
                <a:lnTo>
                  <a:pt x="719517" y="374907"/>
                </a:lnTo>
                <a:lnTo>
                  <a:pt x="717928" y="373716"/>
                </a:lnTo>
                <a:lnTo>
                  <a:pt x="716339" y="372127"/>
                </a:lnTo>
                <a:lnTo>
                  <a:pt x="714353" y="368950"/>
                </a:lnTo>
                <a:lnTo>
                  <a:pt x="712764" y="365773"/>
                </a:lnTo>
                <a:lnTo>
                  <a:pt x="711175" y="361801"/>
                </a:lnTo>
                <a:lnTo>
                  <a:pt x="709983" y="357433"/>
                </a:lnTo>
                <a:lnTo>
                  <a:pt x="708394" y="352270"/>
                </a:lnTo>
                <a:lnTo>
                  <a:pt x="706806" y="364979"/>
                </a:lnTo>
                <a:lnTo>
                  <a:pt x="704819" y="377687"/>
                </a:lnTo>
                <a:lnTo>
                  <a:pt x="701642" y="389602"/>
                </a:lnTo>
                <a:lnTo>
                  <a:pt x="698861" y="401516"/>
                </a:lnTo>
                <a:lnTo>
                  <a:pt x="695683" y="413431"/>
                </a:lnTo>
                <a:lnTo>
                  <a:pt x="691314" y="424551"/>
                </a:lnTo>
                <a:lnTo>
                  <a:pt x="686944" y="435274"/>
                </a:lnTo>
                <a:lnTo>
                  <a:pt x="682575" y="445997"/>
                </a:lnTo>
                <a:lnTo>
                  <a:pt x="677411" y="456323"/>
                </a:lnTo>
                <a:lnTo>
                  <a:pt x="671850" y="466251"/>
                </a:lnTo>
                <a:lnTo>
                  <a:pt x="666289" y="475386"/>
                </a:lnTo>
                <a:lnTo>
                  <a:pt x="659933" y="484520"/>
                </a:lnTo>
                <a:lnTo>
                  <a:pt x="653975" y="493257"/>
                </a:lnTo>
                <a:lnTo>
                  <a:pt x="647222" y="501597"/>
                </a:lnTo>
                <a:lnTo>
                  <a:pt x="640867" y="509540"/>
                </a:lnTo>
                <a:lnTo>
                  <a:pt x="633717" y="517086"/>
                </a:lnTo>
                <a:lnTo>
                  <a:pt x="626964" y="524235"/>
                </a:lnTo>
                <a:lnTo>
                  <a:pt x="619417" y="530589"/>
                </a:lnTo>
                <a:lnTo>
                  <a:pt x="612267" y="536944"/>
                </a:lnTo>
                <a:lnTo>
                  <a:pt x="604720" y="542901"/>
                </a:lnTo>
                <a:lnTo>
                  <a:pt x="597570" y="548461"/>
                </a:lnTo>
                <a:lnTo>
                  <a:pt x="590022" y="553227"/>
                </a:lnTo>
                <a:lnTo>
                  <a:pt x="582078" y="557992"/>
                </a:lnTo>
                <a:lnTo>
                  <a:pt x="574531" y="561964"/>
                </a:lnTo>
                <a:lnTo>
                  <a:pt x="566984" y="565538"/>
                </a:lnTo>
                <a:lnTo>
                  <a:pt x="559039" y="568715"/>
                </a:lnTo>
                <a:lnTo>
                  <a:pt x="551492" y="571495"/>
                </a:lnTo>
                <a:lnTo>
                  <a:pt x="543945" y="573481"/>
                </a:lnTo>
                <a:lnTo>
                  <a:pt x="536398" y="575467"/>
                </a:lnTo>
                <a:lnTo>
                  <a:pt x="528850" y="576658"/>
                </a:lnTo>
                <a:lnTo>
                  <a:pt x="521700" y="577453"/>
                </a:lnTo>
                <a:lnTo>
                  <a:pt x="514550" y="577850"/>
                </a:lnTo>
                <a:lnTo>
                  <a:pt x="508989" y="577453"/>
                </a:lnTo>
                <a:lnTo>
                  <a:pt x="502634" y="576658"/>
                </a:lnTo>
                <a:lnTo>
                  <a:pt x="496278" y="575467"/>
                </a:lnTo>
                <a:lnTo>
                  <a:pt x="489923" y="573481"/>
                </a:lnTo>
                <a:lnTo>
                  <a:pt x="483170" y="571098"/>
                </a:lnTo>
                <a:lnTo>
                  <a:pt x="476417" y="568318"/>
                </a:lnTo>
                <a:lnTo>
                  <a:pt x="469267" y="565141"/>
                </a:lnTo>
                <a:lnTo>
                  <a:pt x="462514" y="561567"/>
                </a:lnTo>
                <a:lnTo>
                  <a:pt x="454967" y="557198"/>
                </a:lnTo>
                <a:lnTo>
                  <a:pt x="447817" y="552432"/>
                </a:lnTo>
                <a:lnTo>
                  <a:pt x="440667" y="547667"/>
                </a:lnTo>
                <a:lnTo>
                  <a:pt x="433120" y="542106"/>
                </a:lnTo>
                <a:lnTo>
                  <a:pt x="425970" y="536149"/>
                </a:lnTo>
                <a:lnTo>
                  <a:pt x="418423" y="529795"/>
                </a:lnTo>
                <a:lnTo>
                  <a:pt x="411273" y="523043"/>
                </a:lnTo>
                <a:lnTo>
                  <a:pt x="403726" y="515895"/>
                </a:lnTo>
                <a:lnTo>
                  <a:pt x="396576" y="508349"/>
                </a:lnTo>
                <a:lnTo>
                  <a:pt x="389426" y="500803"/>
                </a:lnTo>
                <a:lnTo>
                  <a:pt x="382276" y="492860"/>
                </a:lnTo>
                <a:lnTo>
                  <a:pt x="375523" y="483726"/>
                </a:lnTo>
                <a:lnTo>
                  <a:pt x="368770" y="475386"/>
                </a:lnTo>
                <a:lnTo>
                  <a:pt x="362415" y="466251"/>
                </a:lnTo>
                <a:lnTo>
                  <a:pt x="356059" y="456720"/>
                </a:lnTo>
                <a:lnTo>
                  <a:pt x="350498" y="447188"/>
                </a:lnTo>
                <a:lnTo>
                  <a:pt x="344937" y="436862"/>
                </a:lnTo>
                <a:lnTo>
                  <a:pt x="339376" y="426934"/>
                </a:lnTo>
                <a:lnTo>
                  <a:pt x="334212" y="416211"/>
                </a:lnTo>
                <a:lnTo>
                  <a:pt x="329048" y="405885"/>
                </a:lnTo>
                <a:lnTo>
                  <a:pt x="325076" y="394765"/>
                </a:lnTo>
                <a:lnTo>
                  <a:pt x="320706" y="383247"/>
                </a:lnTo>
                <a:lnTo>
                  <a:pt x="317529" y="372127"/>
                </a:lnTo>
                <a:lnTo>
                  <a:pt x="313954" y="360610"/>
                </a:lnTo>
                <a:lnTo>
                  <a:pt x="311570" y="368156"/>
                </a:lnTo>
                <a:lnTo>
                  <a:pt x="310379" y="371730"/>
                </a:lnTo>
                <a:lnTo>
                  <a:pt x="308392" y="374113"/>
                </a:lnTo>
                <a:lnTo>
                  <a:pt x="306804" y="376099"/>
                </a:lnTo>
                <a:lnTo>
                  <a:pt x="305612" y="378084"/>
                </a:lnTo>
                <a:lnTo>
                  <a:pt x="304023" y="378879"/>
                </a:lnTo>
                <a:lnTo>
                  <a:pt x="302037" y="379276"/>
                </a:lnTo>
                <a:lnTo>
                  <a:pt x="300051" y="378879"/>
                </a:lnTo>
                <a:lnTo>
                  <a:pt x="298462" y="377687"/>
                </a:lnTo>
                <a:lnTo>
                  <a:pt x="296873" y="375702"/>
                </a:lnTo>
                <a:lnTo>
                  <a:pt x="294887" y="373319"/>
                </a:lnTo>
                <a:lnTo>
                  <a:pt x="293298" y="370141"/>
                </a:lnTo>
                <a:lnTo>
                  <a:pt x="292106" y="366567"/>
                </a:lnTo>
                <a:lnTo>
                  <a:pt x="289326" y="357433"/>
                </a:lnTo>
                <a:lnTo>
                  <a:pt x="286942" y="346710"/>
                </a:lnTo>
                <a:lnTo>
                  <a:pt x="285354" y="334001"/>
                </a:lnTo>
                <a:lnTo>
                  <a:pt x="284559" y="320101"/>
                </a:lnTo>
                <a:lnTo>
                  <a:pt x="284162" y="305406"/>
                </a:lnTo>
                <a:lnTo>
                  <a:pt x="284559" y="290315"/>
                </a:lnTo>
                <a:lnTo>
                  <a:pt x="285354" y="276812"/>
                </a:lnTo>
                <a:lnTo>
                  <a:pt x="286942" y="264103"/>
                </a:lnTo>
                <a:lnTo>
                  <a:pt x="289326" y="252983"/>
                </a:lnTo>
                <a:lnTo>
                  <a:pt x="292106" y="244246"/>
                </a:lnTo>
                <a:lnTo>
                  <a:pt x="293298" y="240274"/>
                </a:lnTo>
                <a:lnTo>
                  <a:pt x="294887" y="237097"/>
                </a:lnTo>
                <a:lnTo>
                  <a:pt x="296873" y="234714"/>
                </a:lnTo>
                <a:lnTo>
                  <a:pt x="298462" y="232728"/>
                </a:lnTo>
                <a:lnTo>
                  <a:pt x="300051" y="231934"/>
                </a:lnTo>
                <a:lnTo>
                  <a:pt x="302037" y="231537"/>
                </a:lnTo>
                <a:lnTo>
                  <a:pt x="303229" y="231537"/>
                </a:lnTo>
                <a:lnTo>
                  <a:pt x="304420" y="232331"/>
                </a:lnTo>
                <a:lnTo>
                  <a:pt x="304817" y="222403"/>
                </a:lnTo>
                <a:lnTo>
                  <a:pt x="305215" y="212871"/>
                </a:lnTo>
                <a:lnTo>
                  <a:pt x="306406" y="204134"/>
                </a:lnTo>
                <a:lnTo>
                  <a:pt x="307598" y="196191"/>
                </a:lnTo>
                <a:lnTo>
                  <a:pt x="306804" y="185468"/>
                </a:lnTo>
                <a:lnTo>
                  <a:pt x="306406" y="175936"/>
                </a:lnTo>
                <a:lnTo>
                  <a:pt x="306406" y="166405"/>
                </a:lnTo>
                <a:lnTo>
                  <a:pt x="306804" y="158065"/>
                </a:lnTo>
                <a:lnTo>
                  <a:pt x="307598" y="150122"/>
                </a:lnTo>
                <a:lnTo>
                  <a:pt x="308790" y="142179"/>
                </a:lnTo>
                <a:lnTo>
                  <a:pt x="310379" y="135427"/>
                </a:lnTo>
                <a:lnTo>
                  <a:pt x="312365" y="128676"/>
                </a:lnTo>
                <a:lnTo>
                  <a:pt x="314748" y="122321"/>
                </a:lnTo>
                <a:lnTo>
                  <a:pt x="317529" y="116761"/>
                </a:lnTo>
                <a:lnTo>
                  <a:pt x="320309" y="111201"/>
                </a:lnTo>
                <a:lnTo>
                  <a:pt x="323884" y="106833"/>
                </a:lnTo>
                <a:lnTo>
                  <a:pt x="327062" y="102067"/>
                </a:lnTo>
                <a:lnTo>
                  <a:pt x="331431" y="98095"/>
                </a:lnTo>
                <a:lnTo>
                  <a:pt x="335404" y="94918"/>
                </a:lnTo>
                <a:lnTo>
                  <a:pt x="339773" y="91344"/>
                </a:lnTo>
                <a:lnTo>
                  <a:pt x="319912" y="91741"/>
                </a:lnTo>
                <a:lnTo>
                  <a:pt x="304420" y="92138"/>
                </a:lnTo>
                <a:lnTo>
                  <a:pt x="290915" y="93329"/>
                </a:lnTo>
                <a:lnTo>
                  <a:pt x="295284" y="90549"/>
                </a:lnTo>
                <a:lnTo>
                  <a:pt x="300051" y="88167"/>
                </a:lnTo>
                <a:lnTo>
                  <a:pt x="309981" y="82209"/>
                </a:lnTo>
                <a:lnTo>
                  <a:pt x="319117" y="75458"/>
                </a:lnTo>
                <a:lnTo>
                  <a:pt x="328651" y="68309"/>
                </a:lnTo>
                <a:lnTo>
                  <a:pt x="346923" y="54409"/>
                </a:lnTo>
                <a:lnTo>
                  <a:pt x="355265" y="48452"/>
                </a:lnTo>
                <a:lnTo>
                  <a:pt x="363606" y="43686"/>
                </a:lnTo>
                <a:lnTo>
                  <a:pt x="373934" y="38920"/>
                </a:lnTo>
                <a:lnTo>
                  <a:pt x="384659" y="33757"/>
                </a:lnTo>
                <a:lnTo>
                  <a:pt x="394589" y="28992"/>
                </a:lnTo>
                <a:lnTo>
                  <a:pt x="405314" y="24623"/>
                </a:lnTo>
                <a:lnTo>
                  <a:pt x="414848" y="21049"/>
                </a:lnTo>
                <a:lnTo>
                  <a:pt x="425176" y="17474"/>
                </a:lnTo>
                <a:lnTo>
                  <a:pt x="434709" y="14694"/>
                </a:lnTo>
                <a:lnTo>
                  <a:pt x="444242" y="11914"/>
                </a:lnTo>
                <a:lnTo>
                  <a:pt x="454173" y="9134"/>
                </a:lnTo>
                <a:lnTo>
                  <a:pt x="463309" y="7148"/>
                </a:lnTo>
                <a:lnTo>
                  <a:pt x="472842" y="5560"/>
                </a:lnTo>
                <a:lnTo>
                  <a:pt x="481978" y="3574"/>
                </a:lnTo>
                <a:lnTo>
                  <a:pt x="491114" y="2383"/>
                </a:lnTo>
                <a:lnTo>
                  <a:pt x="500250" y="1588"/>
                </a:lnTo>
                <a:lnTo>
                  <a:pt x="517331" y="397"/>
                </a:lnTo>
                <a:lnTo>
                  <a:pt x="534014" y="0"/>
                </a:lnTo>
                <a:close/>
              </a:path>
            </a:pathLst>
          </a:custGeom>
          <a:solidFill>
            <a:srgbClr val="EA6103"/>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p>
        </p:txBody>
      </p:sp>
      <p:sp>
        <p:nvSpPr>
          <p:cNvPr id="64" name="TextBox 63"/>
          <p:cNvSpPr txBox="1"/>
          <p:nvPr/>
        </p:nvSpPr>
        <p:spPr>
          <a:xfrm>
            <a:off x="1968631" y="932633"/>
            <a:ext cx="1529852" cy="415290"/>
          </a:xfrm>
          <a:prstGeom prst="rect">
            <a:avLst/>
          </a:prstGeom>
          <a:noFill/>
        </p:spPr>
        <p:txBody>
          <a:bodyPr wrap="square" lIns="0" tIns="0" rIns="0" bIns="0" rtlCol="0">
            <a:spAutoFit/>
          </a:bodyPr>
          <a:lstStyle/>
          <a:p>
            <a:r>
              <a:rPr lang="zh-CN" altLang="en-US" sz="2700" b="1" dirty="0">
                <a:solidFill>
                  <a:schemeClr val="tx1">
                    <a:lumMod val="65000"/>
                    <a:lumOff val="35000"/>
                  </a:schemeClr>
                </a:solidFill>
                <a:latin typeface="微软雅黑" panose="020B0503020204020204" pitchFamily="34" charset="-122"/>
                <a:ea typeface="微软雅黑" panose="020B0503020204020204" pitchFamily="34" charset="-122"/>
              </a:rPr>
              <a:t>原因</a:t>
            </a:r>
          </a:p>
        </p:txBody>
      </p:sp>
      <p:pic>
        <p:nvPicPr>
          <p:cNvPr id="65" name="Picture 3" descr="C:\Users\Administrator\Desktop\微立体创业计划\005.png"/>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xmlns="">
                  <a14:imgLayer r:embed="rId4">
                    <a14:imgEffect>
                      <a14:brightnessContrast bright="-24000"/>
                    </a14:imgEffect>
                    <a14:imgEffect>
                      <a14:colorTemperature colorTemp="11200"/>
                    </a14:imgEffect>
                    <a14:imgEffect>
                      <a14:sharpenSoften amount="50000"/>
                    </a14:imgEffect>
                  </a14:imgLayer>
                </a14:imgProps>
              </a:ext>
              <a:ext uri="{28A0092B-C50C-407E-A947-70E740481C1C}">
                <a14:useLocalDpi xmlns:a14="http://schemas.microsoft.com/office/drawing/2010/main" xmlns="" val="0"/>
              </a:ext>
            </a:extLst>
          </a:blip>
          <a:srcRect/>
          <a:stretch>
            <a:fillRect/>
          </a:stretch>
        </p:blipFill>
        <p:spPr bwMode="auto">
          <a:xfrm>
            <a:off x="874168" y="835735"/>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xmlns="">
                <a:solidFill>
                  <a:srgbClr val="FFFFFF"/>
                </a:solidFill>
              </a14:hiddenFill>
            </a:ext>
          </a:extLst>
        </p:spPr>
      </p:pic>
      <p:pic>
        <p:nvPicPr>
          <p:cNvPr id="66" name="Picture 4" descr="C:\Users\Administrator\Desktop\微立体创业计划\004.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026567" y="845107"/>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xmlns="">
                <a:solidFill>
                  <a:srgbClr val="FFFFFF"/>
                </a:solidFill>
              </a14:hiddenFill>
            </a:ext>
          </a:extLst>
        </p:spPr>
      </p:pic>
      <p:pic>
        <p:nvPicPr>
          <p:cNvPr id="2" name="图片 1" descr="1"/>
          <p:cNvPicPr>
            <a:picLocks noChangeAspect="1"/>
          </p:cNvPicPr>
          <p:nvPr/>
        </p:nvPicPr>
        <p:blipFill>
          <a:blip r:embed="rId6" cstate="print"/>
          <a:stretch>
            <a:fillRect/>
          </a:stretch>
        </p:blipFill>
        <p:spPr>
          <a:xfrm>
            <a:off x="33020" y="-16510"/>
            <a:ext cx="5307330" cy="943610"/>
          </a:xfrm>
          <a:prstGeom prst="rect">
            <a:avLst/>
          </a:prstGeom>
        </p:spPr>
      </p:pic>
      <p:pic>
        <p:nvPicPr>
          <p:cNvPr id="3" name="图片 2" descr="3"/>
          <p:cNvPicPr>
            <a:picLocks noChangeAspect="1"/>
          </p:cNvPicPr>
          <p:nvPr/>
        </p:nvPicPr>
        <p:blipFill>
          <a:blip r:embed="rId7" cstate="print"/>
          <a:stretch>
            <a:fillRect/>
          </a:stretch>
        </p:blipFill>
        <p:spPr>
          <a:xfrm>
            <a:off x="7917180" y="6068695"/>
            <a:ext cx="3827145" cy="509905"/>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1400" advClick="0">
        <p14:doors dir="vert"/>
      </p:transition>
    </mc:Choice>
    <mc:Fallback>
      <p:transition spd="slow" advClick="0">
        <p:fade/>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14:presetBounceEnd="50000">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14:bounceEnd="50000">
                                          <p:cBhvr additive="base">
                                            <p:cTn id="7" dur="1200" fill="hold"/>
                                            <p:tgtEl>
                                              <p:spTgt spid="65"/>
                                            </p:tgtEl>
                                            <p:attrNameLst>
                                              <p:attrName>ppt_x</p:attrName>
                                            </p:attrNameLst>
                                          </p:cBhvr>
                                          <p:tavLst>
                                            <p:tav tm="0">
                                              <p:val>
                                                <p:strVal val="0-#ppt_w/2"/>
                                              </p:val>
                                            </p:tav>
                                            <p:tav tm="100000">
                                              <p:val>
                                                <p:strVal val="#ppt_x"/>
                                              </p:val>
                                            </p:tav>
                                          </p:tavLst>
                                        </p:anim>
                                        <p:anim calcmode="lin" valueType="num" p14:bounceEnd="50000">
                                          <p:cBhvr additive="base">
                                            <p:cTn id="8" dur="1200" fill="hold"/>
                                            <p:tgtEl>
                                              <p:spTgt spid="65"/>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14:presetBounceEnd="50000">
                                      <p:stCondLst>
                                        <p:cond delay="0"/>
                                      </p:stCondLst>
                                      <p:childTnLst>
                                        <p:set>
                                          <p:cBhvr>
                                            <p:cTn id="10" dur="1" fill="hold">
                                              <p:stCondLst>
                                                <p:cond delay="0"/>
                                              </p:stCondLst>
                                            </p:cTn>
                                            <p:tgtEl>
                                              <p:spTgt spid="66"/>
                                            </p:tgtEl>
                                            <p:attrNameLst>
                                              <p:attrName>style.visibility</p:attrName>
                                            </p:attrNameLst>
                                          </p:cBhvr>
                                          <p:to>
                                            <p:strVal val="visible"/>
                                          </p:to>
                                        </p:set>
                                        <p:anim calcmode="lin" valueType="num" p14:bounceEnd="50000">
                                          <p:cBhvr additive="base">
                                            <p:cTn id="11" dur="1200" fill="hold"/>
                                            <p:tgtEl>
                                              <p:spTgt spid="66"/>
                                            </p:tgtEl>
                                            <p:attrNameLst>
                                              <p:attrName>ppt_x</p:attrName>
                                            </p:attrNameLst>
                                          </p:cBhvr>
                                          <p:tavLst>
                                            <p:tav tm="0">
                                              <p:val>
                                                <p:strVal val="#ppt_x"/>
                                              </p:val>
                                            </p:tav>
                                            <p:tav tm="100000">
                                              <p:val>
                                                <p:strVal val="#ppt_x"/>
                                              </p:val>
                                            </p:tav>
                                          </p:tavLst>
                                        </p:anim>
                                        <p:anim calcmode="lin" valueType="num" p14:bounceEnd="50000">
                                          <p:cBhvr additive="base">
                                            <p:cTn id="12" dur="1200" fill="hold"/>
                                            <p:tgtEl>
                                              <p:spTgt spid="66"/>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64"/>
                                            </p:tgtEl>
                                            <p:attrNameLst>
                                              <p:attrName>style.visibility</p:attrName>
                                            </p:attrNameLst>
                                          </p:cBhvr>
                                          <p:to>
                                            <p:strVal val="visible"/>
                                          </p:to>
                                        </p:set>
                                        <p:animEffect transition="in" filter="wipe(left)">
                                          <p:cBhvr>
                                            <p:cTn id="16" dur="500"/>
                                            <p:tgtEl>
                                              <p:spTgt spid="64"/>
                                            </p:tgtEl>
                                          </p:cBhvr>
                                        </p:animEffec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88"/>
                                            </p:tgtEl>
                                            <p:attrNameLst>
                                              <p:attrName>style.visibility</p:attrName>
                                            </p:attrNameLst>
                                          </p:cBhvr>
                                          <p:to>
                                            <p:strVal val="visible"/>
                                          </p:to>
                                        </p:set>
                                        <p:animEffect transition="in" filter="fade">
                                          <p:cBhvr>
                                            <p:cTn id="20" dur="500"/>
                                            <p:tgtEl>
                                              <p:spTgt spid="88"/>
                                            </p:tgtEl>
                                          </p:cBhvr>
                                        </p:animEffect>
                                      </p:childTnLst>
                                    </p:cTn>
                                  </p:par>
                                </p:childTnLst>
                              </p:cTn>
                            </p:par>
                            <p:par>
                              <p:cTn id="21" fill="hold">
                                <p:stCondLst>
                                  <p:cond delay="2500"/>
                                </p:stCondLst>
                                <p:childTnLst>
                                  <p:par>
                                    <p:cTn id="22" presetID="2" presetClass="entr" presetSubtype="4"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additive="base">
                                            <p:cTn id="24" dur="500" fill="hold"/>
                                            <p:tgtEl>
                                              <p:spTgt spid="28"/>
                                            </p:tgtEl>
                                            <p:attrNameLst>
                                              <p:attrName>ppt_x</p:attrName>
                                            </p:attrNameLst>
                                          </p:cBhvr>
                                          <p:tavLst>
                                            <p:tav tm="0">
                                              <p:val>
                                                <p:strVal val="#ppt_x"/>
                                              </p:val>
                                            </p:tav>
                                            <p:tav tm="100000">
                                              <p:val>
                                                <p:strVal val="#ppt_x"/>
                                              </p:val>
                                            </p:tav>
                                          </p:tavLst>
                                        </p:anim>
                                        <p:anim calcmode="lin" valueType="num">
                                          <p:cBhvr additive="base">
                                            <p:cTn id="25" dur="500" fill="hold"/>
                                            <p:tgtEl>
                                              <p:spTgt spid="28"/>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additive="base">
                                            <p:cTn id="28" dur="500" fill="hold"/>
                                            <p:tgtEl>
                                              <p:spTgt spid="30"/>
                                            </p:tgtEl>
                                            <p:attrNameLst>
                                              <p:attrName>ppt_x</p:attrName>
                                            </p:attrNameLst>
                                          </p:cBhvr>
                                          <p:tavLst>
                                            <p:tav tm="0">
                                              <p:val>
                                                <p:strVal val="#ppt_x"/>
                                              </p:val>
                                            </p:tav>
                                            <p:tav tm="100000">
                                              <p:val>
                                                <p:strVal val="#ppt_x"/>
                                              </p:val>
                                            </p:tav>
                                          </p:tavLst>
                                        </p:anim>
                                        <p:anim calcmode="lin" valueType="num">
                                          <p:cBhvr additive="base">
                                            <p:cTn id="29" dur="500" fill="hold"/>
                                            <p:tgtEl>
                                              <p:spTgt spid="30"/>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37"/>
                                            </p:tgtEl>
                                            <p:attrNameLst>
                                              <p:attrName>style.visibility</p:attrName>
                                            </p:attrNameLst>
                                          </p:cBhvr>
                                          <p:to>
                                            <p:strVal val="visible"/>
                                          </p:to>
                                        </p:set>
                                        <p:anim calcmode="lin" valueType="num">
                                          <p:cBhvr additive="base">
                                            <p:cTn id="32" dur="500" fill="hold"/>
                                            <p:tgtEl>
                                              <p:spTgt spid="37"/>
                                            </p:tgtEl>
                                            <p:attrNameLst>
                                              <p:attrName>ppt_x</p:attrName>
                                            </p:attrNameLst>
                                          </p:cBhvr>
                                          <p:tavLst>
                                            <p:tav tm="0">
                                              <p:val>
                                                <p:strVal val="#ppt_x"/>
                                              </p:val>
                                            </p:tav>
                                            <p:tav tm="100000">
                                              <p:val>
                                                <p:strVal val="#ppt_x"/>
                                              </p:val>
                                            </p:tav>
                                          </p:tavLst>
                                        </p:anim>
                                        <p:anim calcmode="lin" valueType="num">
                                          <p:cBhvr additive="base">
                                            <p:cTn id="33" dur="500" fill="hold"/>
                                            <p:tgtEl>
                                              <p:spTgt spid="37"/>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500" fill="hold"/>
                                            <p:tgtEl>
                                              <p:spTgt spid="38"/>
                                            </p:tgtEl>
                                            <p:attrNameLst>
                                              <p:attrName>ppt_x</p:attrName>
                                            </p:attrNameLst>
                                          </p:cBhvr>
                                          <p:tavLst>
                                            <p:tav tm="0">
                                              <p:val>
                                                <p:strVal val="#ppt_x"/>
                                              </p:val>
                                            </p:tav>
                                            <p:tav tm="100000">
                                              <p:val>
                                                <p:strVal val="#ppt_x"/>
                                              </p:val>
                                            </p:tav>
                                          </p:tavLst>
                                        </p:anim>
                                        <p:anim calcmode="lin" valueType="num">
                                          <p:cBhvr additive="base">
                                            <p:cTn id="37" dur="500" fill="hold"/>
                                            <p:tgtEl>
                                              <p:spTgt spid="38"/>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36"/>
                                            </p:tgtEl>
                                            <p:attrNameLst>
                                              <p:attrName>style.visibility</p:attrName>
                                            </p:attrNameLst>
                                          </p:cBhvr>
                                          <p:to>
                                            <p:strVal val="visible"/>
                                          </p:to>
                                        </p:set>
                                        <p:anim calcmode="lin" valueType="num">
                                          <p:cBhvr additive="base">
                                            <p:cTn id="40" dur="500" fill="hold"/>
                                            <p:tgtEl>
                                              <p:spTgt spid="36"/>
                                            </p:tgtEl>
                                            <p:attrNameLst>
                                              <p:attrName>ppt_x</p:attrName>
                                            </p:attrNameLst>
                                          </p:cBhvr>
                                          <p:tavLst>
                                            <p:tav tm="0">
                                              <p:val>
                                                <p:strVal val="#ppt_x"/>
                                              </p:val>
                                            </p:tav>
                                            <p:tav tm="100000">
                                              <p:val>
                                                <p:strVal val="#ppt_x"/>
                                              </p:val>
                                            </p:tav>
                                          </p:tavLst>
                                        </p:anim>
                                        <p:anim calcmode="lin" valueType="num">
                                          <p:cBhvr additive="base">
                                            <p:cTn id="41" dur="500" fill="hold"/>
                                            <p:tgtEl>
                                              <p:spTgt spid="36"/>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additive="base">
                                            <p:cTn id="48" dur="500" fill="hold"/>
                                            <p:tgtEl>
                                              <p:spTgt spid="32"/>
                                            </p:tgtEl>
                                            <p:attrNameLst>
                                              <p:attrName>ppt_x</p:attrName>
                                            </p:attrNameLst>
                                          </p:cBhvr>
                                          <p:tavLst>
                                            <p:tav tm="0">
                                              <p:val>
                                                <p:strVal val="#ppt_x"/>
                                              </p:val>
                                            </p:tav>
                                            <p:tav tm="100000">
                                              <p:val>
                                                <p:strVal val="#ppt_x"/>
                                              </p:val>
                                            </p:tav>
                                          </p:tavLst>
                                        </p:anim>
                                        <p:anim calcmode="lin" valueType="num">
                                          <p:cBhvr additive="base">
                                            <p:cTn id="49" dur="500" fill="hold"/>
                                            <p:tgtEl>
                                              <p:spTgt spid="32"/>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34"/>
                                            </p:tgtEl>
                                            <p:attrNameLst>
                                              <p:attrName>style.visibility</p:attrName>
                                            </p:attrNameLst>
                                          </p:cBhvr>
                                          <p:to>
                                            <p:strVal val="visible"/>
                                          </p:to>
                                        </p:set>
                                        <p:anim calcmode="lin" valueType="num">
                                          <p:cBhvr additive="base">
                                            <p:cTn id="52" dur="500" fill="hold"/>
                                            <p:tgtEl>
                                              <p:spTgt spid="34"/>
                                            </p:tgtEl>
                                            <p:attrNameLst>
                                              <p:attrName>ppt_x</p:attrName>
                                            </p:attrNameLst>
                                          </p:cBhvr>
                                          <p:tavLst>
                                            <p:tav tm="0">
                                              <p:val>
                                                <p:strVal val="#ppt_x"/>
                                              </p:val>
                                            </p:tav>
                                            <p:tav tm="100000">
                                              <p:val>
                                                <p:strVal val="#ppt_x"/>
                                              </p:val>
                                            </p:tav>
                                          </p:tavLst>
                                        </p:anim>
                                        <p:anim calcmode="lin" valueType="num">
                                          <p:cBhvr additive="base">
                                            <p:cTn id="53" dur="500" fill="hold"/>
                                            <p:tgtEl>
                                              <p:spTgt spid="34"/>
                                            </p:tgtEl>
                                            <p:attrNameLst>
                                              <p:attrName>ppt_y</p:attrName>
                                            </p:attrNameLst>
                                          </p:cBhvr>
                                          <p:tavLst>
                                            <p:tav tm="0">
                                              <p:val>
                                                <p:strVal val="1+#ppt_h/2"/>
                                              </p:val>
                                            </p:tav>
                                            <p:tav tm="100000">
                                              <p:val>
                                                <p:strVal val="#ppt_y"/>
                                              </p:val>
                                            </p:tav>
                                          </p:tavLst>
                                        </p:anim>
                                      </p:childTnLst>
                                    </p:cTn>
                                  </p:par>
                                  <p:par>
                                    <p:cTn id="54" presetID="2" presetClass="entr" presetSubtype="4" fill="hold" nodeType="withEffect">
                                      <p:stCondLst>
                                        <p:cond delay="0"/>
                                      </p:stCondLst>
                                      <p:childTnLst>
                                        <p:set>
                                          <p:cBhvr>
                                            <p:cTn id="55" dur="1" fill="hold">
                                              <p:stCondLst>
                                                <p:cond delay="0"/>
                                              </p:stCondLst>
                                            </p:cTn>
                                            <p:tgtEl>
                                              <p:spTgt spid="40"/>
                                            </p:tgtEl>
                                            <p:attrNameLst>
                                              <p:attrName>style.visibility</p:attrName>
                                            </p:attrNameLst>
                                          </p:cBhvr>
                                          <p:to>
                                            <p:strVal val="visible"/>
                                          </p:to>
                                        </p:set>
                                        <p:anim calcmode="lin" valueType="num">
                                          <p:cBhvr additive="base">
                                            <p:cTn id="56" dur="500" fill="hold"/>
                                            <p:tgtEl>
                                              <p:spTgt spid="40"/>
                                            </p:tgtEl>
                                            <p:attrNameLst>
                                              <p:attrName>ppt_x</p:attrName>
                                            </p:attrNameLst>
                                          </p:cBhvr>
                                          <p:tavLst>
                                            <p:tav tm="0">
                                              <p:val>
                                                <p:strVal val="#ppt_x"/>
                                              </p:val>
                                            </p:tav>
                                            <p:tav tm="100000">
                                              <p:val>
                                                <p:strVal val="#ppt_x"/>
                                              </p:val>
                                            </p:tav>
                                          </p:tavLst>
                                        </p:anim>
                                        <p:anim calcmode="lin" valueType="num">
                                          <p:cBhvr additive="base">
                                            <p:cTn id="57" dur="500" fill="hold"/>
                                            <p:tgtEl>
                                              <p:spTgt spid="40"/>
                                            </p:tgtEl>
                                            <p:attrNameLst>
                                              <p:attrName>ppt_y</p:attrName>
                                            </p:attrNameLst>
                                          </p:cBhvr>
                                          <p:tavLst>
                                            <p:tav tm="0">
                                              <p:val>
                                                <p:strVal val="1+#ppt_h/2"/>
                                              </p:val>
                                            </p:tav>
                                            <p:tav tm="100000">
                                              <p:val>
                                                <p:strVal val="#ppt_y"/>
                                              </p:val>
                                            </p:tav>
                                          </p:tavLst>
                                        </p:anim>
                                      </p:childTnLst>
                                    </p:cTn>
                                  </p:par>
                                  <p:par>
                                    <p:cTn id="58" presetID="2" presetClass="entr" presetSubtype="4" fill="hold" nodeType="withEffect">
                                      <p:stCondLst>
                                        <p:cond delay="0"/>
                                      </p:stCondLst>
                                      <p:childTnLst>
                                        <p:set>
                                          <p:cBhvr>
                                            <p:cTn id="59" dur="1" fill="hold">
                                              <p:stCondLst>
                                                <p:cond delay="0"/>
                                              </p:stCondLst>
                                            </p:cTn>
                                            <p:tgtEl>
                                              <p:spTgt spid="39"/>
                                            </p:tgtEl>
                                            <p:attrNameLst>
                                              <p:attrName>style.visibility</p:attrName>
                                            </p:attrNameLst>
                                          </p:cBhvr>
                                          <p:to>
                                            <p:strVal val="visible"/>
                                          </p:to>
                                        </p:set>
                                        <p:anim calcmode="lin" valueType="num">
                                          <p:cBhvr additive="base">
                                            <p:cTn id="60" dur="500" fill="hold"/>
                                            <p:tgtEl>
                                              <p:spTgt spid="39"/>
                                            </p:tgtEl>
                                            <p:attrNameLst>
                                              <p:attrName>ppt_x</p:attrName>
                                            </p:attrNameLst>
                                          </p:cBhvr>
                                          <p:tavLst>
                                            <p:tav tm="0">
                                              <p:val>
                                                <p:strVal val="#ppt_x"/>
                                              </p:val>
                                            </p:tav>
                                            <p:tav tm="100000">
                                              <p:val>
                                                <p:strVal val="#ppt_x"/>
                                              </p:val>
                                            </p:tav>
                                          </p:tavLst>
                                        </p:anim>
                                        <p:anim calcmode="lin" valueType="num">
                                          <p:cBhvr additive="base">
                                            <p:cTn id="61" dur="500" fill="hold"/>
                                            <p:tgtEl>
                                              <p:spTgt spid="39"/>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 calcmode="lin" valueType="num">
                                          <p:cBhvr additive="base">
                                            <p:cTn id="64" dur="500" fill="hold"/>
                                            <p:tgtEl>
                                              <p:spTgt spid="29"/>
                                            </p:tgtEl>
                                            <p:attrNameLst>
                                              <p:attrName>ppt_x</p:attrName>
                                            </p:attrNameLst>
                                          </p:cBhvr>
                                          <p:tavLst>
                                            <p:tav tm="0">
                                              <p:val>
                                                <p:strVal val="#ppt_x"/>
                                              </p:val>
                                            </p:tav>
                                            <p:tav tm="100000">
                                              <p:val>
                                                <p:strVal val="#ppt_x"/>
                                              </p:val>
                                            </p:tav>
                                          </p:tavLst>
                                        </p:anim>
                                        <p:anim calcmode="lin" valueType="num">
                                          <p:cBhvr additive="base">
                                            <p:cTn id="65" dur="500" fill="hold"/>
                                            <p:tgtEl>
                                              <p:spTgt spid="29"/>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additive="base">
                                            <p:cTn id="68" dur="500" fill="hold"/>
                                            <p:tgtEl>
                                              <p:spTgt spid="31"/>
                                            </p:tgtEl>
                                            <p:attrNameLst>
                                              <p:attrName>ppt_x</p:attrName>
                                            </p:attrNameLst>
                                          </p:cBhvr>
                                          <p:tavLst>
                                            <p:tav tm="0">
                                              <p:val>
                                                <p:strVal val="#ppt_x"/>
                                              </p:val>
                                            </p:tav>
                                            <p:tav tm="100000">
                                              <p:val>
                                                <p:strVal val="#ppt_x"/>
                                              </p:val>
                                            </p:tav>
                                          </p:tavLst>
                                        </p:anim>
                                        <p:anim calcmode="lin" valueType="num">
                                          <p:cBhvr additive="base">
                                            <p:cTn id="69" dur="500" fill="hold"/>
                                            <p:tgtEl>
                                              <p:spTgt spid="31"/>
                                            </p:tgtEl>
                                            <p:attrNameLst>
                                              <p:attrName>ppt_y</p:attrName>
                                            </p:attrNameLst>
                                          </p:cBhvr>
                                          <p:tavLst>
                                            <p:tav tm="0">
                                              <p:val>
                                                <p:strVal val="1+#ppt_h/2"/>
                                              </p:val>
                                            </p:tav>
                                            <p:tav tm="100000">
                                              <p:val>
                                                <p:strVal val="#ppt_y"/>
                                              </p:val>
                                            </p:tav>
                                          </p:tavLst>
                                        </p:anim>
                                      </p:childTnLst>
                                    </p:cTn>
                                  </p:par>
                                </p:childTnLst>
                              </p:cTn>
                            </p:par>
                            <p:par>
                              <p:cTn id="70" fill="hold">
                                <p:stCondLst>
                                  <p:cond delay="3000"/>
                                </p:stCondLst>
                                <p:childTnLst>
                                  <p:par>
                                    <p:cTn id="71" presetID="41" presetClass="entr" presetSubtype="0" fill="hold" grpId="0" nodeType="afterEffect">
                                      <p:stCondLst>
                                        <p:cond delay="0"/>
                                      </p:stCondLst>
                                      <p:iterate type="lt">
                                        <p:tmPct val="10000"/>
                                      </p:iterate>
                                      <p:childTnLst>
                                        <p:set>
                                          <p:cBhvr>
                                            <p:cTn id="72" dur="1" fill="hold">
                                              <p:stCondLst>
                                                <p:cond delay="0"/>
                                              </p:stCondLst>
                                            </p:cTn>
                                            <p:tgtEl>
                                              <p:spTgt spid="45"/>
                                            </p:tgtEl>
                                            <p:attrNameLst>
                                              <p:attrName>style.visibility</p:attrName>
                                            </p:attrNameLst>
                                          </p:cBhvr>
                                          <p:to>
                                            <p:strVal val="visible"/>
                                          </p:to>
                                        </p:set>
                                        <p:anim calcmode="lin" valueType="num">
                                          <p:cBhvr>
                                            <p:cTn id="73"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4" dur="500" fill="hold"/>
                                            <p:tgtEl>
                                              <p:spTgt spid="45"/>
                                            </p:tgtEl>
                                            <p:attrNameLst>
                                              <p:attrName>ppt_y</p:attrName>
                                            </p:attrNameLst>
                                          </p:cBhvr>
                                          <p:tavLst>
                                            <p:tav tm="0">
                                              <p:val>
                                                <p:strVal val="#ppt_y"/>
                                              </p:val>
                                            </p:tav>
                                            <p:tav tm="100000">
                                              <p:val>
                                                <p:strVal val="#ppt_y"/>
                                              </p:val>
                                            </p:tav>
                                          </p:tavLst>
                                        </p:anim>
                                        <p:anim calcmode="lin" valueType="num">
                                          <p:cBhvr>
                                            <p:cTn id="75"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6"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7" dur="500" tmFilter="0,0; .5, 1; 1, 1"/>
                                            <p:tgtEl>
                                              <p:spTgt spid="45"/>
                                            </p:tgtEl>
                                          </p:cBhvr>
                                        </p:animEffect>
                                      </p:childTnLst>
                                    </p:cTn>
                                  </p:par>
                                </p:childTnLst>
                              </p:cTn>
                            </p:par>
                            <p:par>
                              <p:cTn id="78" fill="hold">
                                <p:stCondLst>
                                  <p:cond delay="3350"/>
                                </p:stCondLst>
                                <p:childTnLst>
                                  <p:par>
                                    <p:cTn id="79" presetID="16" presetClass="entr" presetSubtype="21" fill="hold" grpId="0" nodeType="afterEffect">
                                      <p:stCondLst>
                                        <p:cond delay="0"/>
                                      </p:stCondLst>
                                      <p:childTnLst>
                                        <p:set>
                                          <p:cBhvr>
                                            <p:cTn id="80" dur="1" fill="hold">
                                              <p:stCondLst>
                                                <p:cond delay="0"/>
                                              </p:stCondLst>
                                            </p:cTn>
                                            <p:tgtEl>
                                              <p:spTgt spid="41"/>
                                            </p:tgtEl>
                                            <p:attrNameLst>
                                              <p:attrName>style.visibility</p:attrName>
                                            </p:attrNameLst>
                                          </p:cBhvr>
                                          <p:to>
                                            <p:strVal val="visible"/>
                                          </p:to>
                                        </p:set>
                                        <p:animEffect transition="in" filter="barn(inVertical)">
                                          <p:cBhvr>
                                            <p:cTn id="81" dur="500"/>
                                            <p:tgtEl>
                                              <p:spTgt spid="41"/>
                                            </p:tgtEl>
                                          </p:cBhvr>
                                        </p:animEffect>
                                      </p:childTnLst>
                                    </p:cTn>
                                  </p:par>
                                  <p:par>
                                    <p:cTn id="82" presetID="53" presetClass="entr" presetSubtype="16" fill="hold" nodeType="withEffect">
                                      <p:stCondLst>
                                        <p:cond delay="0"/>
                                      </p:stCondLst>
                                      <p:childTnLst>
                                        <p:set>
                                          <p:cBhvr>
                                            <p:cTn id="83" dur="1" fill="hold">
                                              <p:stCondLst>
                                                <p:cond delay="0"/>
                                              </p:stCondLst>
                                            </p:cTn>
                                            <p:tgtEl>
                                              <p:spTgt spid="57"/>
                                            </p:tgtEl>
                                            <p:attrNameLst>
                                              <p:attrName>style.visibility</p:attrName>
                                            </p:attrNameLst>
                                          </p:cBhvr>
                                          <p:to>
                                            <p:strVal val="visible"/>
                                          </p:to>
                                        </p:set>
                                        <p:anim calcmode="lin" valueType="num">
                                          <p:cBhvr>
                                            <p:cTn id="84" dur="500" fill="hold"/>
                                            <p:tgtEl>
                                              <p:spTgt spid="57"/>
                                            </p:tgtEl>
                                            <p:attrNameLst>
                                              <p:attrName>ppt_w</p:attrName>
                                            </p:attrNameLst>
                                          </p:cBhvr>
                                          <p:tavLst>
                                            <p:tav tm="0">
                                              <p:val>
                                                <p:fltVal val="0"/>
                                              </p:val>
                                            </p:tav>
                                            <p:tav tm="100000">
                                              <p:val>
                                                <p:strVal val="#ppt_w"/>
                                              </p:val>
                                            </p:tav>
                                          </p:tavLst>
                                        </p:anim>
                                        <p:anim calcmode="lin" valueType="num">
                                          <p:cBhvr>
                                            <p:cTn id="85" dur="500" fill="hold"/>
                                            <p:tgtEl>
                                              <p:spTgt spid="57"/>
                                            </p:tgtEl>
                                            <p:attrNameLst>
                                              <p:attrName>ppt_h</p:attrName>
                                            </p:attrNameLst>
                                          </p:cBhvr>
                                          <p:tavLst>
                                            <p:tav tm="0">
                                              <p:val>
                                                <p:fltVal val="0"/>
                                              </p:val>
                                            </p:tav>
                                            <p:tav tm="100000">
                                              <p:val>
                                                <p:strVal val="#ppt_h"/>
                                              </p:val>
                                            </p:tav>
                                          </p:tavLst>
                                        </p:anim>
                                        <p:animEffect transition="in" filter="fade">
                                          <p:cBhvr>
                                            <p:cTn id="86" dur="500"/>
                                            <p:tgtEl>
                                              <p:spTgt spid="57"/>
                                            </p:tgtEl>
                                          </p:cBhvr>
                                        </p:animEffect>
                                      </p:childTnLst>
                                    </p:cTn>
                                  </p:par>
                                </p:childTnLst>
                              </p:cTn>
                            </p:par>
                            <p:par>
                              <p:cTn id="87" fill="hold">
                                <p:stCondLst>
                                  <p:cond delay="3850"/>
                                </p:stCondLst>
                                <p:childTnLst>
                                  <p:par>
                                    <p:cTn id="88" presetID="14" presetClass="entr" presetSubtype="1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randombar(horizontal)">
                                          <p:cBhvr>
                                            <p:cTn id="90" dur="500"/>
                                            <p:tgtEl>
                                              <p:spTgt spid="94"/>
                                            </p:tgtEl>
                                          </p:cBhvr>
                                        </p:animEffect>
                                      </p:childTnLst>
                                    </p:cTn>
                                  </p:par>
                                </p:childTnLst>
                              </p:cTn>
                            </p:par>
                            <p:par>
                              <p:cTn id="91" fill="hold">
                                <p:stCondLst>
                                  <p:cond delay="4350"/>
                                </p:stCondLst>
                                <p:childTnLst>
                                  <p:par>
                                    <p:cTn id="92" presetID="16" presetClass="entr" presetSubtype="21"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barn(inVertical)">
                                          <p:cBhvr>
                                            <p:cTn id="94" dur="500"/>
                                            <p:tgtEl>
                                              <p:spTgt spid="42"/>
                                            </p:tgtEl>
                                          </p:cBhvr>
                                        </p:animEffect>
                                      </p:childTnLst>
                                    </p:cTn>
                                  </p:par>
                                  <p:par>
                                    <p:cTn id="95" presetID="53" presetClass="entr" presetSubtype="16" fill="hold" nodeType="withEffect">
                                      <p:stCondLst>
                                        <p:cond delay="0"/>
                                      </p:stCondLst>
                                      <p:childTnLst>
                                        <p:set>
                                          <p:cBhvr>
                                            <p:cTn id="96" dur="1" fill="hold">
                                              <p:stCondLst>
                                                <p:cond delay="0"/>
                                              </p:stCondLst>
                                            </p:cTn>
                                            <p:tgtEl>
                                              <p:spTgt spid="63"/>
                                            </p:tgtEl>
                                            <p:attrNameLst>
                                              <p:attrName>style.visibility</p:attrName>
                                            </p:attrNameLst>
                                          </p:cBhvr>
                                          <p:to>
                                            <p:strVal val="visible"/>
                                          </p:to>
                                        </p:set>
                                        <p:anim calcmode="lin" valueType="num">
                                          <p:cBhvr>
                                            <p:cTn id="97" dur="500" fill="hold"/>
                                            <p:tgtEl>
                                              <p:spTgt spid="63"/>
                                            </p:tgtEl>
                                            <p:attrNameLst>
                                              <p:attrName>ppt_w</p:attrName>
                                            </p:attrNameLst>
                                          </p:cBhvr>
                                          <p:tavLst>
                                            <p:tav tm="0">
                                              <p:val>
                                                <p:fltVal val="0"/>
                                              </p:val>
                                            </p:tav>
                                            <p:tav tm="100000">
                                              <p:val>
                                                <p:strVal val="#ppt_w"/>
                                              </p:val>
                                            </p:tav>
                                          </p:tavLst>
                                        </p:anim>
                                        <p:anim calcmode="lin" valueType="num">
                                          <p:cBhvr>
                                            <p:cTn id="98" dur="500" fill="hold"/>
                                            <p:tgtEl>
                                              <p:spTgt spid="63"/>
                                            </p:tgtEl>
                                            <p:attrNameLst>
                                              <p:attrName>ppt_h</p:attrName>
                                            </p:attrNameLst>
                                          </p:cBhvr>
                                          <p:tavLst>
                                            <p:tav tm="0">
                                              <p:val>
                                                <p:fltVal val="0"/>
                                              </p:val>
                                            </p:tav>
                                            <p:tav tm="100000">
                                              <p:val>
                                                <p:strVal val="#ppt_h"/>
                                              </p:val>
                                            </p:tav>
                                          </p:tavLst>
                                        </p:anim>
                                        <p:animEffect transition="in" filter="fade">
                                          <p:cBhvr>
                                            <p:cTn id="99" dur="500"/>
                                            <p:tgtEl>
                                              <p:spTgt spid="63"/>
                                            </p:tgtEl>
                                          </p:cBhvr>
                                        </p:animEffect>
                                      </p:childTnLst>
                                    </p:cTn>
                                  </p:par>
                                  <p:par>
                                    <p:cTn id="100" presetID="14" presetClass="entr" presetSubtype="10" fill="hold" grpId="0" nodeType="withEffect">
                                      <p:stCondLst>
                                        <p:cond delay="0"/>
                                      </p:stCondLst>
                                      <p:childTnLst>
                                        <p:set>
                                          <p:cBhvr>
                                            <p:cTn id="101" dur="1" fill="hold">
                                              <p:stCondLst>
                                                <p:cond delay="0"/>
                                              </p:stCondLst>
                                            </p:cTn>
                                            <p:tgtEl>
                                              <p:spTgt spid="91"/>
                                            </p:tgtEl>
                                            <p:attrNameLst>
                                              <p:attrName>style.visibility</p:attrName>
                                            </p:attrNameLst>
                                          </p:cBhvr>
                                          <p:to>
                                            <p:strVal val="visible"/>
                                          </p:to>
                                        </p:set>
                                        <p:animEffect transition="in" filter="randombar(horizontal)">
                                          <p:cBhvr>
                                            <p:cTn id="102" dur="500"/>
                                            <p:tgtEl>
                                              <p:spTgt spid="91"/>
                                            </p:tgtEl>
                                          </p:cBhvr>
                                        </p:animEffect>
                                      </p:childTnLst>
                                    </p:cTn>
                                  </p:par>
                                  <p:par>
                                    <p:cTn id="103" presetID="53" presetClass="entr" presetSubtype="16" fill="hold" nodeType="withEffect">
                                      <p:stCondLst>
                                        <p:cond delay="0"/>
                                      </p:stCondLst>
                                      <p:childTnLst>
                                        <p:set>
                                          <p:cBhvr>
                                            <p:cTn id="104" dur="1" fill="hold">
                                              <p:stCondLst>
                                                <p:cond delay="0"/>
                                              </p:stCondLst>
                                            </p:cTn>
                                            <p:tgtEl>
                                              <p:spTgt spid="54"/>
                                            </p:tgtEl>
                                            <p:attrNameLst>
                                              <p:attrName>style.visibility</p:attrName>
                                            </p:attrNameLst>
                                          </p:cBhvr>
                                          <p:to>
                                            <p:strVal val="visible"/>
                                          </p:to>
                                        </p:set>
                                        <p:anim calcmode="lin" valueType="num">
                                          <p:cBhvr>
                                            <p:cTn id="105" dur="500" fill="hold"/>
                                            <p:tgtEl>
                                              <p:spTgt spid="54"/>
                                            </p:tgtEl>
                                            <p:attrNameLst>
                                              <p:attrName>ppt_w</p:attrName>
                                            </p:attrNameLst>
                                          </p:cBhvr>
                                          <p:tavLst>
                                            <p:tav tm="0">
                                              <p:val>
                                                <p:fltVal val="0"/>
                                              </p:val>
                                            </p:tav>
                                            <p:tav tm="100000">
                                              <p:val>
                                                <p:strVal val="#ppt_w"/>
                                              </p:val>
                                            </p:tav>
                                          </p:tavLst>
                                        </p:anim>
                                        <p:anim calcmode="lin" valueType="num">
                                          <p:cBhvr>
                                            <p:cTn id="106" dur="500" fill="hold"/>
                                            <p:tgtEl>
                                              <p:spTgt spid="54"/>
                                            </p:tgtEl>
                                            <p:attrNameLst>
                                              <p:attrName>ppt_h</p:attrName>
                                            </p:attrNameLst>
                                          </p:cBhvr>
                                          <p:tavLst>
                                            <p:tav tm="0">
                                              <p:val>
                                                <p:fltVal val="0"/>
                                              </p:val>
                                            </p:tav>
                                            <p:tav tm="100000">
                                              <p:val>
                                                <p:strVal val="#ppt_h"/>
                                              </p:val>
                                            </p:tav>
                                          </p:tavLst>
                                        </p:anim>
                                        <p:animEffect transition="in" filter="fade">
                                          <p:cBhvr>
                                            <p:cTn id="107" dur="500"/>
                                            <p:tgtEl>
                                              <p:spTgt spid="54"/>
                                            </p:tgtEl>
                                          </p:cBhvr>
                                        </p:animEffect>
                                      </p:childTnLst>
                                    </p:cTn>
                                  </p:par>
                                  <p:par>
                                    <p:cTn id="108" presetID="14" presetClass="entr" presetSubtype="10" fill="hold" grpId="0" nodeType="withEffect">
                                      <p:stCondLst>
                                        <p:cond delay="0"/>
                                      </p:stCondLst>
                                      <p:childTnLst>
                                        <p:set>
                                          <p:cBhvr>
                                            <p:cTn id="109" dur="1" fill="hold">
                                              <p:stCondLst>
                                                <p:cond delay="0"/>
                                              </p:stCondLst>
                                            </p:cTn>
                                            <p:tgtEl>
                                              <p:spTgt spid="92"/>
                                            </p:tgtEl>
                                            <p:attrNameLst>
                                              <p:attrName>style.visibility</p:attrName>
                                            </p:attrNameLst>
                                          </p:cBhvr>
                                          <p:to>
                                            <p:strVal val="visible"/>
                                          </p:to>
                                        </p:set>
                                        <p:animEffect transition="in" filter="randombar(horizontal)">
                                          <p:cBhvr>
                                            <p:cTn id="110" dur="500"/>
                                            <p:tgtEl>
                                              <p:spTgt spid="92"/>
                                            </p:tgtEl>
                                          </p:cBhvr>
                                        </p:animEffect>
                                      </p:childTnLst>
                                    </p:cTn>
                                  </p:par>
                                  <p:par>
                                    <p:cTn id="111" presetID="16" presetClass="entr" presetSubtype="21" fill="hold" grpId="0" nodeType="withEffect">
                                      <p:stCondLst>
                                        <p:cond delay="0"/>
                                      </p:stCondLst>
                                      <p:childTnLst>
                                        <p:set>
                                          <p:cBhvr>
                                            <p:cTn id="112" dur="1" fill="hold">
                                              <p:stCondLst>
                                                <p:cond delay="0"/>
                                              </p:stCondLst>
                                            </p:cTn>
                                            <p:tgtEl>
                                              <p:spTgt spid="44"/>
                                            </p:tgtEl>
                                            <p:attrNameLst>
                                              <p:attrName>style.visibility</p:attrName>
                                            </p:attrNameLst>
                                          </p:cBhvr>
                                          <p:to>
                                            <p:strVal val="visible"/>
                                          </p:to>
                                        </p:set>
                                        <p:animEffect transition="in" filter="barn(inVertical)">
                                          <p:cBhvr>
                                            <p:cTn id="113" dur="500"/>
                                            <p:tgtEl>
                                              <p:spTgt spid="44"/>
                                            </p:tgtEl>
                                          </p:cBhvr>
                                        </p:animEffect>
                                      </p:childTnLst>
                                    </p:cTn>
                                  </p:par>
                                  <p:par>
                                    <p:cTn id="114" presetID="53" presetClass="entr" presetSubtype="16" fill="hold" nodeType="withEffect">
                                      <p:stCondLst>
                                        <p:cond delay="0"/>
                                      </p:stCondLst>
                                      <p:childTnLst>
                                        <p:set>
                                          <p:cBhvr>
                                            <p:cTn id="115" dur="1" fill="hold">
                                              <p:stCondLst>
                                                <p:cond delay="0"/>
                                              </p:stCondLst>
                                            </p:cTn>
                                            <p:tgtEl>
                                              <p:spTgt spid="60"/>
                                            </p:tgtEl>
                                            <p:attrNameLst>
                                              <p:attrName>style.visibility</p:attrName>
                                            </p:attrNameLst>
                                          </p:cBhvr>
                                          <p:to>
                                            <p:strVal val="visible"/>
                                          </p:to>
                                        </p:set>
                                        <p:anim calcmode="lin" valueType="num">
                                          <p:cBhvr>
                                            <p:cTn id="116" dur="500" fill="hold"/>
                                            <p:tgtEl>
                                              <p:spTgt spid="60"/>
                                            </p:tgtEl>
                                            <p:attrNameLst>
                                              <p:attrName>ppt_w</p:attrName>
                                            </p:attrNameLst>
                                          </p:cBhvr>
                                          <p:tavLst>
                                            <p:tav tm="0">
                                              <p:val>
                                                <p:fltVal val="0"/>
                                              </p:val>
                                            </p:tav>
                                            <p:tav tm="100000">
                                              <p:val>
                                                <p:strVal val="#ppt_w"/>
                                              </p:val>
                                            </p:tav>
                                          </p:tavLst>
                                        </p:anim>
                                        <p:anim calcmode="lin" valueType="num">
                                          <p:cBhvr>
                                            <p:cTn id="117" dur="500" fill="hold"/>
                                            <p:tgtEl>
                                              <p:spTgt spid="60"/>
                                            </p:tgtEl>
                                            <p:attrNameLst>
                                              <p:attrName>ppt_h</p:attrName>
                                            </p:attrNameLst>
                                          </p:cBhvr>
                                          <p:tavLst>
                                            <p:tav tm="0">
                                              <p:val>
                                                <p:fltVal val="0"/>
                                              </p:val>
                                            </p:tav>
                                            <p:tav tm="100000">
                                              <p:val>
                                                <p:strVal val="#ppt_h"/>
                                              </p:val>
                                            </p:tav>
                                          </p:tavLst>
                                        </p:anim>
                                        <p:animEffect transition="in" filter="fade">
                                          <p:cBhvr>
                                            <p:cTn id="118" dur="500"/>
                                            <p:tgtEl>
                                              <p:spTgt spid="60"/>
                                            </p:tgtEl>
                                          </p:cBhvr>
                                        </p:animEffect>
                                      </p:childTnLst>
                                    </p:cTn>
                                  </p:par>
                                  <p:par>
                                    <p:cTn id="119" presetID="14" presetClass="entr" presetSubtype="10" fill="hold" grpId="0" nodeType="withEffect">
                                      <p:stCondLst>
                                        <p:cond delay="0"/>
                                      </p:stCondLst>
                                      <p:childTnLst>
                                        <p:set>
                                          <p:cBhvr>
                                            <p:cTn id="120" dur="1" fill="hold">
                                              <p:stCondLst>
                                                <p:cond delay="0"/>
                                              </p:stCondLst>
                                            </p:cTn>
                                            <p:tgtEl>
                                              <p:spTgt spid="93"/>
                                            </p:tgtEl>
                                            <p:attrNameLst>
                                              <p:attrName>style.visibility</p:attrName>
                                            </p:attrNameLst>
                                          </p:cBhvr>
                                          <p:to>
                                            <p:strVal val="visible"/>
                                          </p:to>
                                        </p:set>
                                        <p:animEffect transition="in" filter="randombar(horizontal)">
                                          <p:cBhvr>
                                            <p:cTn id="121" dur="500"/>
                                            <p:tgtEl>
                                              <p:spTgt spid="93"/>
                                            </p:tgtEl>
                                          </p:cBhvr>
                                        </p:animEffect>
                                      </p:childTnLst>
                                    </p:cTn>
                                  </p:par>
                                  <p:par>
                                    <p:cTn id="122" presetID="16" presetClass="entr" presetSubtype="21" fill="hold" grpId="0" nodeType="with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barn(inVertical)">
                                          <p:cBhvr>
                                            <p:cTn id="124" dur="500"/>
                                            <p:tgtEl>
                                              <p:spTgt spid="43"/>
                                            </p:tgtEl>
                                          </p:cBhvr>
                                        </p:animEffect>
                                      </p:childTnLst>
                                    </p:cTn>
                                  </p:par>
                                </p:childTnLst>
                              </p:cTn>
                            </p:par>
                          </p:childTnLst>
                        </p:cTn>
                      </p:par>
                      <p:par>
                        <p:cTn id="125" fill="hold">
                          <p:stCondLst>
                            <p:cond delay="indefinite"/>
                          </p:stCondLst>
                          <p:childTnLst>
                            <p:par>
                              <p:cTn id="126" fill="hold">
                                <p:stCondLst>
                                  <p:cond delay="0"/>
                                </p:stCondLst>
                                <p:childTnLst>
                                  <p:par>
                                    <p:cTn id="127" presetID="16" presetClass="entr" presetSubtype="21" fill="hold" grpId="0" nodeType="clickEffect">
                                      <p:stCondLst>
                                        <p:cond delay="0"/>
                                      </p:stCondLst>
                                      <p:childTnLst>
                                        <p:set>
                                          <p:cBhvr>
                                            <p:cTn id="128" dur="1" fill="hold">
                                              <p:stCondLst>
                                                <p:cond delay="0"/>
                                              </p:stCondLst>
                                            </p:cTn>
                                            <p:tgtEl>
                                              <p:spTgt spid="50"/>
                                            </p:tgtEl>
                                            <p:attrNameLst>
                                              <p:attrName>style.visibility</p:attrName>
                                            </p:attrNameLst>
                                          </p:cBhvr>
                                          <p:to>
                                            <p:strVal val="visible"/>
                                          </p:to>
                                        </p:set>
                                        <p:animEffect transition="in" filter="barn(inVertical)">
                                          <p:cBhvr>
                                            <p:cTn id="129" dur="500"/>
                                            <p:tgtEl>
                                              <p:spTgt spid="50"/>
                                            </p:tgtEl>
                                          </p:cBhvr>
                                        </p:animEffect>
                                      </p:childTnLst>
                                    </p:cTn>
                                  </p:par>
                                </p:childTnLst>
                              </p:cTn>
                            </p:par>
                          </p:childTnLst>
                        </p:cTn>
                      </p:par>
                      <p:par>
                        <p:cTn id="130" fill="hold">
                          <p:stCondLst>
                            <p:cond delay="indefinite"/>
                          </p:stCondLst>
                          <p:childTnLst>
                            <p:par>
                              <p:cTn id="131" fill="hold">
                                <p:stCondLst>
                                  <p:cond delay="0"/>
                                </p:stCondLst>
                                <p:childTnLst>
                                  <p:par>
                                    <p:cTn id="132" presetID="16" presetClass="entr" presetSubtype="21" fill="hold" grpId="0" nodeType="clickEffect">
                                      <p:stCondLst>
                                        <p:cond delay="0"/>
                                      </p:stCondLst>
                                      <p:childTnLst>
                                        <p:set>
                                          <p:cBhvr>
                                            <p:cTn id="133" dur="1" fill="hold">
                                              <p:stCondLst>
                                                <p:cond delay="0"/>
                                              </p:stCondLst>
                                            </p:cTn>
                                            <p:tgtEl>
                                              <p:spTgt spid="52"/>
                                            </p:tgtEl>
                                            <p:attrNameLst>
                                              <p:attrName>style.visibility</p:attrName>
                                            </p:attrNameLst>
                                          </p:cBhvr>
                                          <p:to>
                                            <p:strVal val="visible"/>
                                          </p:to>
                                        </p:set>
                                        <p:animEffect transition="in" filter="barn(inVertical)">
                                          <p:cBhvr>
                                            <p:cTn id="134" dur="500"/>
                                            <p:tgtEl>
                                              <p:spTgt spid="52"/>
                                            </p:tgtEl>
                                          </p:cBhvr>
                                        </p:animEffect>
                                      </p:childTnLst>
                                    </p:cTn>
                                  </p:par>
                                </p:childTnLst>
                              </p:cTn>
                            </p:par>
                          </p:childTnLst>
                        </p:cTn>
                      </p:par>
                      <p:par>
                        <p:cTn id="135" fill="hold">
                          <p:stCondLst>
                            <p:cond delay="indefinite"/>
                          </p:stCondLst>
                          <p:childTnLst>
                            <p:par>
                              <p:cTn id="136" fill="hold">
                                <p:stCondLst>
                                  <p:cond delay="0"/>
                                </p:stCondLst>
                                <p:childTnLst>
                                  <p:par>
                                    <p:cTn id="137" presetID="16" presetClass="entr" presetSubtype="21" fill="hold" grpId="0" nodeType="clickEffect">
                                      <p:stCondLst>
                                        <p:cond delay="0"/>
                                      </p:stCondLst>
                                      <p:childTnLst>
                                        <p:set>
                                          <p:cBhvr>
                                            <p:cTn id="138" dur="1" fill="hold">
                                              <p:stCondLst>
                                                <p:cond delay="0"/>
                                              </p:stCondLst>
                                            </p:cTn>
                                            <p:tgtEl>
                                              <p:spTgt spid="46"/>
                                            </p:tgtEl>
                                            <p:attrNameLst>
                                              <p:attrName>style.visibility</p:attrName>
                                            </p:attrNameLst>
                                          </p:cBhvr>
                                          <p:to>
                                            <p:strVal val="visible"/>
                                          </p:to>
                                        </p:set>
                                        <p:animEffect transition="in" filter="barn(inVertical)">
                                          <p:cBhvr>
                                            <p:cTn id="139" dur="500"/>
                                            <p:tgtEl>
                                              <p:spTgt spid="46"/>
                                            </p:tgtEl>
                                          </p:cBhvr>
                                        </p:animEffect>
                                      </p:childTnLst>
                                    </p:cTn>
                                  </p:par>
                                </p:childTnLst>
                              </p:cTn>
                            </p:par>
                          </p:childTnLst>
                        </p:cTn>
                      </p:par>
                      <p:par>
                        <p:cTn id="140" fill="hold">
                          <p:stCondLst>
                            <p:cond delay="indefinite"/>
                          </p:stCondLst>
                          <p:childTnLst>
                            <p:par>
                              <p:cTn id="141" fill="hold">
                                <p:stCondLst>
                                  <p:cond delay="0"/>
                                </p:stCondLst>
                                <p:childTnLst>
                                  <p:par>
                                    <p:cTn id="142" presetID="16" presetClass="entr" presetSubtype="21" fill="hold" grpId="0" nodeType="clickEffect">
                                      <p:stCondLst>
                                        <p:cond delay="0"/>
                                      </p:stCondLst>
                                      <p:childTnLst>
                                        <p:set>
                                          <p:cBhvr>
                                            <p:cTn id="143" dur="1" fill="hold">
                                              <p:stCondLst>
                                                <p:cond delay="0"/>
                                              </p:stCondLst>
                                            </p:cTn>
                                            <p:tgtEl>
                                              <p:spTgt spid="48"/>
                                            </p:tgtEl>
                                            <p:attrNameLst>
                                              <p:attrName>style.visibility</p:attrName>
                                            </p:attrNameLst>
                                          </p:cBhvr>
                                          <p:to>
                                            <p:strVal val="visible"/>
                                          </p:to>
                                        </p:set>
                                        <p:animEffect transition="in" filter="barn(inVertical)">
                                          <p:cBhvr>
                                            <p:cTn id="144"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28" grpId="0" animBg="1"/>
          <p:bldP spid="29" grpId="0" animBg="1"/>
          <p:bldP spid="30" grpId="0" animBg="1"/>
          <p:bldP spid="31" grpId="0" animBg="1"/>
          <p:bldP spid="32" grpId="0" animBg="1"/>
          <p:bldP spid="34" grpId="0" animBg="1"/>
          <p:bldP spid="35" grpId="0" animBg="1"/>
          <p:bldP spid="36" grpId="0" animBg="1"/>
          <p:bldP spid="41" grpId="0"/>
          <p:bldP spid="42" grpId="0"/>
          <p:bldP spid="43" grpId="0"/>
          <p:bldP spid="44" grpId="0"/>
          <p:bldP spid="45" grpId="0"/>
          <p:bldP spid="46" grpId="0"/>
          <p:bldP spid="48" grpId="0"/>
          <p:bldP spid="50" grpId="0"/>
          <p:bldP spid="52" grpId="0"/>
          <p:bldP spid="91" grpId="0" animBg="1"/>
          <p:bldP spid="92" grpId="0" animBg="1"/>
          <p:bldP spid="93" grpId="0" animBg="1"/>
          <p:bldP spid="94" grpId="0" animBg="1"/>
          <p:bldP spid="64"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additive="base">
                                            <p:cTn id="7" dur="1200" fill="hold"/>
                                            <p:tgtEl>
                                              <p:spTgt spid="65"/>
                                            </p:tgtEl>
                                            <p:attrNameLst>
                                              <p:attrName>ppt_x</p:attrName>
                                            </p:attrNameLst>
                                          </p:cBhvr>
                                          <p:tavLst>
                                            <p:tav tm="0">
                                              <p:val>
                                                <p:strVal val="0-#ppt_w/2"/>
                                              </p:val>
                                            </p:tav>
                                            <p:tav tm="100000">
                                              <p:val>
                                                <p:strVal val="#ppt_x"/>
                                              </p:val>
                                            </p:tav>
                                          </p:tavLst>
                                        </p:anim>
                                        <p:anim calcmode="lin" valueType="num">
                                          <p:cBhvr additive="base">
                                            <p:cTn id="8" dur="1200" fill="hold"/>
                                            <p:tgtEl>
                                              <p:spTgt spid="65"/>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66"/>
                                            </p:tgtEl>
                                            <p:attrNameLst>
                                              <p:attrName>style.visibility</p:attrName>
                                            </p:attrNameLst>
                                          </p:cBhvr>
                                          <p:to>
                                            <p:strVal val="visible"/>
                                          </p:to>
                                        </p:set>
                                        <p:anim calcmode="lin" valueType="num">
                                          <p:cBhvr additive="base">
                                            <p:cTn id="11" dur="1200" fill="hold"/>
                                            <p:tgtEl>
                                              <p:spTgt spid="66"/>
                                            </p:tgtEl>
                                            <p:attrNameLst>
                                              <p:attrName>ppt_x</p:attrName>
                                            </p:attrNameLst>
                                          </p:cBhvr>
                                          <p:tavLst>
                                            <p:tav tm="0">
                                              <p:val>
                                                <p:strVal val="#ppt_x"/>
                                              </p:val>
                                            </p:tav>
                                            <p:tav tm="100000">
                                              <p:val>
                                                <p:strVal val="#ppt_x"/>
                                              </p:val>
                                            </p:tav>
                                          </p:tavLst>
                                        </p:anim>
                                        <p:anim calcmode="lin" valueType="num">
                                          <p:cBhvr additive="base">
                                            <p:cTn id="12" dur="1200" fill="hold"/>
                                            <p:tgtEl>
                                              <p:spTgt spid="66"/>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64"/>
                                            </p:tgtEl>
                                            <p:attrNameLst>
                                              <p:attrName>style.visibility</p:attrName>
                                            </p:attrNameLst>
                                          </p:cBhvr>
                                          <p:to>
                                            <p:strVal val="visible"/>
                                          </p:to>
                                        </p:set>
                                        <p:animEffect transition="in" filter="wipe(left)">
                                          <p:cBhvr>
                                            <p:cTn id="16" dur="500"/>
                                            <p:tgtEl>
                                              <p:spTgt spid="64"/>
                                            </p:tgtEl>
                                          </p:cBhvr>
                                        </p:animEffec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88"/>
                                            </p:tgtEl>
                                            <p:attrNameLst>
                                              <p:attrName>style.visibility</p:attrName>
                                            </p:attrNameLst>
                                          </p:cBhvr>
                                          <p:to>
                                            <p:strVal val="visible"/>
                                          </p:to>
                                        </p:set>
                                        <p:animEffect transition="in" filter="fade">
                                          <p:cBhvr>
                                            <p:cTn id="20" dur="500"/>
                                            <p:tgtEl>
                                              <p:spTgt spid="88"/>
                                            </p:tgtEl>
                                          </p:cBhvr>
                                        </p:animEffect>
                                      </p:childTnLst>
                                    </p:cTn>
                                  </p:par>
                                </p:childTnLst>
                              </p:cTn>
                            </p:par>
                            <p:par>
                              <p:cTn id="21" fill="hold">
                                <p:stCondLst>
                                  <p:cond delay="2500"/>
                                </p:stCondLst>
                                <p:childTnLst>
                                  <p:par>
                                    <p:cTn id="22" presetID="2" presetClass="entr" presetSubtype="4"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additive="base">
                                            <p:cTn id="24" dur="500" fill="hold"/>
                                            <p:tgtEl>
                                              <p:spTgt spid="28"/>
                                            </p:tgtEl>
                                            <p:attrNameLst>
                                              <p:attrName>ppt_x</p:attrName>
                                            </p:attrNameLst>
                                          </p:cBhvr>
                                          <p:tavLst>
                                            <p:tav tm="0">
                                              <p:val>
                                                <p:strVal val="#ppt_x"/>
                                              </p:val>
                                            </p:tav>
                                            <p:tav tm="100000">
                                              <p:val>
                                                <p:strVal val="#ppt_x"/>
                                              </p:val>
                                            </p:tav>
                                          </p:tavLst>
                                        </p:anim>
                                        <p:anim calcmode="lin" valueType="num">
                                          <p:cBhvr additive="base">
                                            <p:cTn id="25" dur="500" fill="hold"/>
                                            <p:tgtEl>
                                              <p:spTgt spid="28"/>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additive="base">
                                            <p:cTn id="28" dur="500" fill="hold"/>
                                            <p:tgtEl>
                                              <p:spTgt spid="30"/>
                                            </p:tgtEl>
                                            <p:attrNameLst>
                                              <p:attrName>ppt_x</p:attrName>
                                            </p:attrNameLst>
                                          </p:cBhvr>
                                          <p:tavLst>
                                            <p:tav tm="0">
                                              <p:val>
                                                <p:strVal val="#ppt_x"/>
                                              </p:val>
                                            </p:tav>
                                            <p:tav tm="100000">
                                              <p:val>
                                                <p:strVal val="#ppt_x"/>
                                              </p:val>
                                            </p:tav>
                                          </p:tavLst>
                                        </p:anim>
                                        <p:anim calcmode="lin" valueType="num">
                                          <p:cBhvr additive="base">
                                            <p:cTn id="29" dur="500" fill="hold"/>
                                            <p:tgtEl>
                                              <p:spTgt spid="30"/>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37"/>
                                            </p:tgtEl>
                                            <p:attrNameLst>
                                              <p:attrName>style.visibility</p:attrName>
                                            </p:attrNameLst>
                                          </p:cBhvr>
                                          <p:to>
                                            <p:strVal val="visible"/>
                                          </p:to>
                                        </p:set>
                                        <p:anim calcmode="lin" valueType="num">
                                          <p:cBhvr additive="base">
                                            <p:cTn id="32" dur="500" fill="hold"/>
                                            <p:tgtEl>
                                              <p:spTgt spid="37"/>
                                            </p:tgtEl>
                                            <p:attrNameLst>
                                              <p:attrName>ppt_x</p:attrName>
                                            </p:attrNameLst>
                                          </p:cBhvr>
                                          <p:tavLst>
                                            <p:tav tm="0">
                                              <p:val>
                                                <p:strVal val="#ppt_x"/>
                                              </p:val>
                                            </p:tav>
                                            <p:tav tm="100000">
                                              <p:val>
                                                <p:strVal val="#ppt_x"/>
                                              </p:val>
                                            </p:tav>
                                          </p:tavLst>
                                        </p:anim>
                                        <p:anim calcmode="lin" valueType="num">
                                          <p:cBhvr additive="base">
                                            <p:cTn id="33" dur="500" fill="hold"/>
                                            <p:tgtEl>
                                              <p:spTgt spid="37"/>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500" fill="hold"/>
                                            <p:tgtEl>
                                              <p:spTgt spid="38"/>
                                            </p:tgtEl>
                                            <p:attrNameLst>
                                              <p:attrName>ppt_x</p:attrName>
                                            </p:attrNameLst>
                                          </p:cBhvr>
                                          <p:tavLst>
                                            <p:tav tm="0">
                                              <p:val>
                                                <p:strVal val="#ppt_x"/>
                                              </p:val>
                                            </p:tav>
                                            <p:tav tm="100000">
                                              <p:val>
                                                <p:strVal val="#ppt_x"/>
                                              </p:val>
                                            </p:tav>
                                          </p:tavLst>
                                        </p:anim>
                                        <p:anim calcmode="lin" valueType="num">
                                          <p:cBhvr additive="base">
                                            <p:cTn id="37" dur="500" fill="hold"/>
                                            <p:tgtEl>
                                              <p:spTgt spid="38"/>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36"/>
                                            </p:tgtEl>
                                            <p:attrNameLst>
                                              <p:attrName>style.visibility</p:attrName>
                                            </p:attrNameLst>
                                          </p:cBhvr>
                                          <p:to>
                                            <p:strVal val="visible"/>
                                          </p:to>
                                        </p:set>
                                        <p:anim calcmode="lin" valueType="num">
                                          <p:cBhvr additive="base">
                                            <p:cTn id="40" dur="500" fill="hold"/>
                                            <p:tgtEl>
                                              <p:spTgt spid="36"/>
                                            </p:tgtEl>
                                            <p:attrNameLst>
                                              <p:attrName>ppt_x</p:attrName>
                                            </p:attrNameLst>
                                          </p:cBhvr>
                                          <p:tavLst>
                                            <p:tav tm="0">
                                              <p:val>
                                                <p:strVal val="#ppt_x"/>
                                              </p:val>
                                            </p:tav>
                                            <p:tav tm="100000">
                                              <p:val>
                                                <p:strVal val="#ppt_x"/>
                                              </p:val>
                                            </p:tav>
                                          </p:tavLst>
                                        </p:anim>
                                        <p:anim calcmode="lin" valueType="num">
                                          <p:cBhvr additive="base">
                                            <p:cTn id="41" dur="500" fill="hold"/>
                                            <p:tgtEl>
                                              <p:spTgt spid="36"/>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additive="base">
                                            <p:cTn id="48" dur="500" fill="hold"/>
                                            <p:tgtEl>
                                              <p:spTgt spid="32"/>
                                            </p:tgtEl>
                                            <p:attrNameLst>
                                              <p:attrName>ppt_x</p:attrName>
                                            </p:attrNameLst>
                                          </p:cBhvr>
                                          <p:tavLst>
                                            <p:tav tm="0">
                                              <p:val>
                                                <p:strVal val="#ppt_x"/>
                                              </p:val>
                                            </p:tav>
                                            <p:tav tm="100000">
                                              <p:val>
                                                <p:strVal val="#ppt_x"/>
                                              </p:val>
                                            </p:tav>
                                          </p:tavLst>
                                        </p:anim>
                                        <p:anim calcmode="lin" valueType="num">
                                          <p:cBhvr additive="base">
                                            <p:cTn id="49" dur="500" fill="hold"/>
                                            <p:tgtEl>
                                              <p:spTgt spid="32"/>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34"/>
                                            </p:tgtEl>
                                            <p:attrNameLst>
                                              <p:attrName>style.visibility</p:attrName>
                                            </p:attrNameLst>
                                          </p:cBhvr>
                                          <p:to>
                                            <p:strVal val="visible"/>
                                          </p:to>
                                        </p:set>
                                        <p:anim calcmode="lin" valueType="num">
                                          <p:cBhvr additive="base">
                                            <p:cTn id="52" dur="500" fill="hold"/>
                                            <p:tgtEl>
                                              <p:spTgt spid="34"/>
                                            </p:tgtEl>
                                            <p:attrNameLst>
                                              <p:attrName>ppt_x</p:attrName>
                                            </p:attrNameLst>
                                          </p:cBhvr>
                                          <p:tavLst>
                                            <p:tav tm="0">
                                              <p:val>
                                                <p:strVal val="#ppt_x"/>
                                              </p:val>
                                            </p:tav>
                                            <p:tav tm="100000">
                                              <p:val>
                                                <p:strVal val="#ppt_x"/>
                                              </p:val>
                                            </p:tav>
                                          </p:tavLst>
                                        </p:anim>
                                        <p:anim calcmode="lin" valueType="num">
                                          <p:cBhvr additive="base">
                                            <p:cTn id="53" dur="500" fill="hold"/>
                                            <p:tgtEl>
                                              <p:spTgt spid="34"/>
                                            </p:tgtEl>
                                            <p:attrNameLst>
                                              <p:attrName>ppt_y</p:attrName>
                                            </p:attrNameLst>
                                          </p:cBhvr>
                                          <p:tavLst>
                                            <p:tav tm="0">
                                              <p:val>
                                                <p:strVal val="1+#ppt_h/2"/>
                                              </p:val>
                                            </p:tav>
                                            <p:tav tm="100000">
                                              <p:val>
                                                <p:strVal val="#ppt_y"/>
                                              </p:val>
                                            </p:tav>
                                          </p:tavLst>
                                        </p:anim>
                                      </p:childTnLst>
                                    </p:cTn>
                                  </p:par>
                                  <p:par>
                                    <p:cTn id="54" presetID="2" presetClass="entr" presetSubtype="4" fill="hold" nodeType="withEffect">
                                      <p:stCondLst>
                                        <p:cond delay="0"/>
                                      </p:stCondLst>
                                      <p:childTnLst>
                                        <p:set>
                                          <p:cBhvr>
                                            <p:cTn id="55" dur="1" fill="hold">
                                              <p:stCondLst>
                                                <p:cond delay="0"/>
                                              </p:stCondLst>
                                            </p:cTn>
                                            <p:tgtEl>
                                              <p:spTgt spid="40"/>
                                            </p:tgtEl>
                                            <p:attrNameLst>
                                              <p:attrName>style.visibility</p:attrName>
                                            </p:attrNameLst>
                                          </p:cBhvr>
                                          <p:to>
                                            <p:strVal val="visible"/>
                                          </p:to>
                                        </p:set>
                                        <p:anim calcmode="lin" valueType="num">
                                          <p:cBhvr additive="base">
                                            <p:cTn id="56" dur="500" fill="hold"/>
                                            <p:tgtEl>
                                              <p:spTgt spid="40"/>
                                            </p:tgtEl>
                                            <p:attrNameLst>
                                              <p:attrName>ppt_x</p:attrName>
                                            </p:attrNameLst>
                                          </p:cBhvr>
                                          <p:tavLst>
                                            <p:tav tm="0">
                                              <p:val>
                                                <p:strVal val="#ppt_x"/>
                                              </p:val>
                                            </p:tav>
                                            <p:tav tm="100000">
                                              <p:val>
                                                <p:strVal val="#ppt_x"/>
                                              </p:val>
                                            </p:tav>
                                          </p:tavLst>
                                        </p:anim>
                                        <p:anim calcmode="lin" valueType="num">
                                          <p:cBhvr additive="base">
                                            <p:cTn id="57" dur="500" fill="hold"/>
                                            <p:tgtEl>
                                              <p:spTgt spid="40"/>
                                            </p:tgtEl>
                                            <p:attrNameLst>
                                              <p:attrName>ppt_y</p:attrName>
                                            </p:attrNameLst>
                                          </p:cBhvr>
                                          <p:tavLst>
                                            <p:tav tm="0">
                                              <p:val>
                                                <p:strVal val="1+#ppt_h/2"/>
                                              </p:val>
                                            </p:tav>
                                            <p:tav tm="100000">
                                              <p:val>
                                                <p:strVal val="#ppt_y"/>
                                              </p:val>
                                            </p:tav>
                                          </p:tavLst>
                                        </p:anim>
                                      </p:childTnLst>
                                    </p:cTn>
                                  </p:par>
                                  <p:par>
                                    <p:cTn id="58" presetID="2" presetClass="entr" presetSubtype="4" fill="hold" nodeType="withEffect">
                                      <p:stCondLst>
                                        <p:cond delay="0"/>
                                      </p:stCondLst>
                                      <p:childTnLst>
                                        <p:set>
                                          <p:cBhvr>
                                            <p:cTn id="59" dur="1" fill="hold">
                                              <p:stCondLst>
                                                <p:cond delay="0"/>
                                              </p:stCondLst>
                                            </p:cTn>
                                            <p:tgtEl>
                                              <p:spTgt spid="39"/>
                                            </p:tgtEl>
                                            <p:attrNameLst>
                                              <p:attrName>style.visibility</p:attrName>
                                            </p:attrNameLst>
                                          </p:cBhvr>
                                          <p:to>
                                            <p:strVal val="visible"/>
                                          </p:to>
                                        </p:set>
                                        <p:anim calcmode="lin" valueType="num">
                                          <p:cBhvr additive="base">
                                            <p:cTn id="60" dur="500" fill="hold"/>
                                            <p:tgtEl>
                                              <p:spTgt spid="39"/>
                                            </p:tgtEl>
                                            <p:attrNameLst>
                                              <p:attrName>ppt_x</p:attrName>
                                            </p:attrNameLst>
                                          </p:cBhvr>
                                          <p:tavLst>
                                            <p:tav tm="0">
                                              <p:val>
                                                <p:strVal val="#ppt_x"/>
                                              </p:val>
                                            </p:tav>
                                            <p:tav tm="100000">
                                              <p:val>
                                                <p:strVal val="#ppt_x"/>
                                              </p:val>
                                            </p:tav>
                                          </p:tavLst>
                                        </p:anim>
                                        <p:anim calcmode="lin" valueType="num">
                                          <p:cBhvr additive="base">
                                            <p:cTn id="61" dur="500" fill="hold"/>
                                            <p:tgtEl>
                                              <p:spTgt spid="39"/>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 calcmode="lin" valueType="num">
                                          <p:cBhvr additive="base">
                                            <p:cTn id="64" dur="500" fill="hold"/>
                                            <p:tgtEl>
                                              <p:spTgt spid="29"/>
                                            </p:tgtEl>
                                            <p:attrNameLst>
                                              <p:attrName>ppt_x</p:attrName>
                                            </p:attrNameLst>
                                          </p:cBhvr>
                                          <p:tavLst>
                                            <p:tav tm="0">
                                              <p:val>
                                                <p:strVal val="#ppt_x"/>
                                              </p:val>
                                            </p:tav>
                                            <p:tav tm="100000">
                                              <p:val>
                                                <p:strVal val="#ppt_x"/>
                                              </p:val>
                                            </p:tav>
                                          </p:tavLst>
                                        </p:anim>
                                        <p:anim calcmode="lin" valueType="num">
                                          <p:cBhvr additive="base">
                                            <p:cTn id="65" dur="500" fill="hold"/>
                                            <p:tgtEl>
                                              <p:spTgt spid="29"/>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additive="base">
                                            <p:cTn id="68" dur="500" fill="hold"/>
                                            <p:tgtEl>
                                              <p:spTgt spid="31"/>
                                            </p:tgtEl>
                                            <p:attrNameLst>
                                              <p:attrName>ppt_x</p:attrName>
                                            </p:attrNameLst>
                                          </p:cBhvr>
                                          <p:tavLst>
                                            <p:tav tm="0">
                                              <p:val>
                                                <p:strVal val="#ppt_x"/>
                                              </p:val>
                                            </p:tav>
                                            <p:tav tm="100000">
                                              <p:val>
                                                <p:strVal val="#ppt_x"/>
                                              </p:val>
                                            </p:tav>
                                          </p:tavLst>
                                        </p:anim>
                                        <p:anim calcmode="lin" valueType="num">
                                          <p:cBhvr additive="base">
                                            <p:cTn id="69" dur="500" fill="hold"/>
                                            <p:tgtEl>
                                              <p:spTgt spid="31"/>
                                            </p:tgtEl>
                                            <p:attrNameLst>
                                              <p:attrName>ppt_y</p:attrName>
                                            </p:attrNameLst>
                                          </p:cBhvr>
                                          <p:tavLst>
                                            <p:tav tm="0">
                                              <p:val>
                                                <p:strVal val="1+#ppt_h/2"/>
                                              </p:val>
                                            </p:tav>
                                            <p:tav tm="100000">
                                              <p:val>
                                                <p:strVal val="#ppt_y"/>
                                              </p:val>
                                            </p:tav>
                                          </p:tavLst>
                                        </p:anim>
                                      </p:childTnLst>
                                    </p:cTn>
                                  </p:par>
                                </p:childTnLst>
                              </p:cTn>
                            </p:par>
                            <p:par>
                              <p:cTn id="70" fill="hold">
                                <p:stCondLst>
                                  <p:cond delay="3000"/>
                                </p:stCondLst>
                                <p:childTnLst>
                                  <p:par>
                                    <p:cTn id="71" presetID="41" presetClass="entr" presetSubtype="0" fill="hold" grpId="0" nodeType="afterEffect">
                                      <p:stCondLst>
                                        <p:cond delay="0"/>
                                      </p:stCondLst>
                                      <p:iterate type="lt">
                                        <p:tmPct val="10000"/>
                                      </p:iterate>
                                      <p:childTnLst>
                                        <p:set>
                                          <p:cBhvr>
                                            <p:cTn id="72" dur="1" fill="hold">
                                              <p:stCondLst>
                                                <p:cond delay="0"/>
                                              </p:stCondLst>
                                            </p:cTn>
                                            <p:tgtEl>
                                              <p:spTgt spid="45"/>
                                            </p:tgtEl>
                                            <p:attrNameLst>
                                              <p:attrName>style.visibility</p:attrName>
                                            </p:attrNameLst>
                                          </p:cBhvr>
                                          <p:to>
                                            <p:strVal val="visible"/>
                                          </p:to>
                                        </p:set>
                                        <p:anim calcmode="lin" valueType="num">
                                          <p:cBhvr>
                                            <p:cTn id="73"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4" dur="500" fill="hold"/>
                                            <p:tgtEl>
                                              <p:spTgt spid="45"/>
                                            </p:tgtEl>
                                            <p:attrNameLst>
                                              <p:attrName>ppt_y</p:attrName>
                                            </p:attrNameLst>
                                          </p:cBhvr>
                                          <p:tavLst>
                                            <p:tav tm="0">
                                              <p:val>
                                                <p:strVal val="#ppt_y"/>
                                              </p:val>
                                            </p:tav>
                                            <p:tav tm="100000">
                                              <p:val>
                                                <p:strVal val="#ppt_y"/>
                                              </p:val>
                                            </p:tav>
                                          </p:tavLst>
                                        </p:anim>
                                        <p:anim calcmode="lin" valueType="num">
                                          <p:cBhvr>
                                            <p:cTn id="75"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6"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7" dur="500" tmFilter="0,0; .5, 1; 1, 1"/>
                                            <p:tgtEl>
                                              <p:spTgt spid="45"/>
                                            </p:tgtEl>
                                          </p:cBhvr>
                                        </p:animEffect>
                                      </p:childTnLst>
                                    </p:cTn>
                                  </p:par>
                                </p:childTnLst>
                              </p:cTn>
                            </p:par>
                            <p:par>
                              <p:cTn id="78" fill="hold">
                                <p:stCondLst>
                                  <p:cond delay="3350"/>
                                </p:stCondLst>
                                <p:childTnLst>
                                  <p:par>
                                    <p:cTn id="79" presetID="16" presetClass="entr" presetSubtype="21" fill="hold" grpId="0" nodeType="afterEffect">
                                      <p:stCondLst>
                                        <p:cond delay="0"/>
                                      </p:stCondLst>
                                      <p:childTnLst>
                                        <p:set>
                                          <p:cBhvr>
                                            <p:cTn id="80" dur="1" fill="hold">
                                              <p:stCondLst>
                                                <p:cond delay="0"/>
                                              </p:stCondLst>
                                            </p:cTn>
                                            <p:tgtEl>
                                              <p:spTgt spid="41"/>
                                            </p:tgtEl>
                                            <p:attrNameLst>
                                              <p:attrName>style.visibility</p:attrName>
                                            </p:attrNameLst>
                                          </p:cBhvr>
                                          <p:to>
                                            <p:strVal val="visible"/>
                                          </p:to>
                                        </p:set>
                                        <p:animEffect transition="in" filter="barn(inVertical)">
                                          <p:cBhvr>
                                            <p:cTn id="81" dur="500"/>
                                            <p:tgtEl>
                                              <p:spTgt spid="41"/>
                                            </p:tgtEl>
                                          </p:cBhvr>
                                        </p:animEffect>
                                      </p:childTnLst>
                                    </p:cTn>
                                  </p:par>
                                  <p:par>
                                    <p:cTn id="82" presetID="53" presetClass="entr" presetSubtype="16" fill="hold" nodeType="withEffect">
                                      <p:stCondLst>
                                        <p:cond delay="0"/>
                                      </p:stCondLst>
                                      <p:childTnLst>
                                        <p:set>
                                          <p:cBhvr>
                                            <p:cTn id="83" dur="1" fill="hold">
                                              <p:stCondLst>
                                                <p:cond delay="0"/>
                                              </p:stCondLst>
                                            </p:cTn>
                                            <p:tgtEl>
                                              <p:spTgt spid="57"/>
                                            </p:tgtEl>
                                            <p:attrNameLst>
                                              <p:attrName>style.visibility</p:attrName>
                                            </p:attrNameLst>
                                          </p:cBhvr>
                                          <p:to>
                                            <p:strVal val="visible"/>
                                          </p:to>
                                        </p:set>
                                        <p:anim calcmode="lin" valueType="num">
                                          <p:cBhvr>
                                            <p:cTn id="84" dur="500" fill="hold"/>
                                            <p:tgtEl>
                                              <p:spTgt spid="57"/>
                                            </p:tgtEl>
                                            <p:attrNameLst>
                                              <p:attrName>ppt_w</p:attrName>
                                            </p:attrNameLst>
                                          </p:cBhvr>
                                          <p:tavLst>
                                            <p:tav tm="0">
                                              <p:val>
                                                <p:fltVal val="0"/>
                                              </p:val>
                                            </p:tav>
                                            <p:tav tm="100000">
                                              <p:val>
                                                <p:strVal val="#ppt_w"/>
                                              </p:val>
                                            </p:tav>
                                          </p:tavLst>
                                        </p:anim>
                                        <p:anim calcmode="lin" valueType="num">
                                          <p:cBhvr>
                                            <p:cTn id="85" dur="500" fill="hold"/>
                                            <p:tgtEl>
                                              <p:spTgt spid="57"/>
                                            </p:tgtEl>
                                            <p:attrNameLst>
                                              <p:attrName>ppt_h</p:attrName>
                                            </p:attrNameLst>
                                          </p:cBhvr>
                                          <p:tavLst>
                                            <p:tav tm="0">
                                              <p:val>
                                                <p:fltVal val="0"/>
                                              </p:val>
                                            </p:tav>
                                            <p:tav tm="100000">
                                              <p:val>
                                                <p:strVal val="#ppt_h"/>
                                              </p:val>
                                            </p:tav>
                                          </p:tavLst>
                                        </p:anim>
                                        <p:animEffect transition="in" filter="fade">
                                          <p:cBhvr>
                                            <p:cTn id="86" dur="500"/>
                                            <p:tgtEl>
                                              <p:spTgt spid="57"/>
                                            </p:tgtEl>
                                          </p:cBhvr>
                                        </p:animEffect>
                                      </p:childTnLst>
                                    </p:cTn>
                                  </p:par>
                                </p:childTnLst>
                              </p:cTn>
                            </p:par>
                            <p:par>
                              <p:cTn id="87" fill="hold">
                                <p:stCondLst>
                                  <p:cond delay="3850"/>
                                </p:stCondLst>
                                <p:childTnLst>
                                  <p:par>
                                    <p:cTn id="88" presetID="14" presetClass="entr" presetSubtype="1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randombar(horizontal)">
                                          <p:cBhvr>
                                            <p:cTn id="90" dur="500"/>
                                            <p:tgtEl>
                                              <p:spTgt spid="94"/>
                                            </p:tgtEl>
                                          </p:cBhvr>
                                        </p:animEffect>
                                      </p:childTnLst>
                                    </p:cTn>
                                  </p:par>
                                </p:childTnLst>
                              </p:cTn>
                            </p:par>
                            <p:par>
                              <p:cTn id="91" fill="hold">
                                <p:stCondLst>
                                  <p:cond delay="4350"/>
                                </p:stCondLst>
                                <p:childTnLst>
                                  <p:par>
                                    <p:cTn id="92" presetID="16" presetClass="entr" presetSubtype="21"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barn(inVertical)">
                                          <p:cBhvr>
                                            <p:cTn id="94" dur="500"/>
                                            <p:tgtEl>
                                              <p:spTgt spid="42"/>
                                            </p:tgtEl>
                                          </p:cBhvr>
                                        </p:animEffect>
                                      </p:childTnLst>
                                    </p:cTn>
                                  </p:par>
                                  <p:par>
                                    <p:cTn id="95" presetID="53" presetClass="entr" presetSubtype="16" fill="hold" nodeType="withEffect">
                                      <p:stCondLst>
                                        <p:cond delay="0"/>
                                      </p:stCondLst>
                                      <p:childTnLst>
                                        <p:set>
                                          <p:cBhvr>
                                            <p:cTn id="96" dur="1" fill="hold">
                                              <p:stCondLst>
                                                <p:cond delay="0"/>
                                              </p:stCondLst>
                                            </p:cTn>
                                            <p:tgtEl>
                                              <p:spTgt spid="63"/>
                                            </p:tgtEl>
                                            <p:attrNameLst>
                                              <p:attrName>style.visibility</p:attrName>
                                            </p:attrNameLst>
                                          </p:cBhvr>
                                          <p:to>
                                            <p:strVal val="visible"/>
                                          </p:to>
                                        </p:set>
                                        <p:anim calcmode="lin" valueType="num">
                                          <p:cBhvr>
                                            <p:cTn id="97" dur="500" fill="hold"/>
                                            <p:tgtEl>
                                              <p:spTgt spid="63"/>
                                            </p:tgtEl>
                                            <p:attrNameLst>
                                              <p:attrName>ppt_w</p:attrName>
                                            </p:attrNameLst>
                                          </p:cBhvr>
                                          <p:tavLst>
                                            <p:tav tm="0">
                                              <p:val>
                                                <p:fltVal val="0"/>
                                              </p:val>
                                            </p:tav>
                                            <p:tav tm="100000">
                                              <p:val>
                                                <p:strVal val="#ppt_w"/>
                                              </p:val>
                                            </p:tav>
                                          </p:tavLst>
                                        </p:anim>
                                        <p:anim calcmode="lin" valueType="num">
                                          <p:cBhvr>
                                            <p:cTn id="98" dur="500" fill="hold"/>
                                            <p:tgtEl>
                                              <p:spTgt spid="63"/>
                                            </p:tgtEl>
                                            <p:attrNameLst>
                                              <p:attrName>ppt_h</p:attrName>
                                            </p:attrNameLst>
                                          </p:cBhvr>
                                          <p:tavLst>
                                            <p:tav tm="0">
                                              <p:val>
                                                <p:fltVal val="0"/>
                                              </p:val>
                                            </p:tav>
                                            <p:tav tm="100000">
                                              <p:val>
                                                <p:strVal val="#ppt_h"/>
                                              </p:val>
                                            </p:tav>
                                          </p:tavLst>
                                        </p:anim>
                                        <p:animEffect transition="in" filter="fade">
                                          <p:cBhvr>
                                            <p:cTn id="99" dur="500"/>
                                            <p:tgtEl>
                                              <p:spTgt spid="63"/>
                                            </p:tgtEl>
                                          </p:cBhvr>
                                        </p:animEffect>
                                      </p:childTnLst>
                                    </p:cTn>
                                  </p:par>
                                  <p:par>
                                    <p:cTn id="100" presetID="14" presetClass="entr" presetSubtype="10" fill="hold" grpId="0" nodeType="withEffect">
                                      <p:stCondLst>
                                        <p:cond delay="0"/>
                                      </p:stCondLst>
                                      <p:childTnLst>
                                        <p:set>
                                          <p:cBhvr>
                                            <p:cTn id="101" dur="1" fill="hold">
                                              <p:stCondLst>
                                                <p:cond delay="0"/>
                                              </p:stCondLst>
                                            </p:cTn>
                                            <p:tgtEl>
                                              <p:spTgt spid="91"/>
                                            </p:tgtEl>
                                            <p:attrNameLst>
                                              <p:attrName>style.visibility</p:attrName>
                                            </p:attrNameLst>
                                          </p:cBhvr>
                                          <p:to>
                                            <p:strVal val="visible"/>
                                          </p:to>
                                        </p:set>
                                        <p:animEffect transition="in" filter="randombar(horizontal)">
                                          <p:cBhvr>
                                            <p:cTn id="102" dur="500"/>
                                            <p:tgtEl>
                                              <p:spTgt spid="91"/>
                                            </p:tgtEl>
                                          </p:cBhvr>
                                        </p:animEffect>
                                      </p:childTnLst>
                                    </p:cTn>
                                  </p:par>
                                  <p:par>
                                    <p:cTn id="103" presetID="53" presetClass="entr" presetSubtype="16" fill="hold" nodeType="withEffect">
                                      <p:stCondLst>
                                        <p:cond delay="0"/>
                                      </p:stCondLst>
                                      <p:childTnLst>
                                        <p:set>
                                          <p:cBhvr>
                                            <p:cTn id="104" dur="1" fill="hold">
                                              <p:stCondLst>
                                                <p:cond delay="0"/>
                                              </p:stCondLst>
                                            </p:cTn>
                                            <p:tgtEl>
                                              <p:spTgt spid="54"/>
                                            </p:tgtEl>
                                            <p:attrNameLst>
                                              <p:attrName>style.visibility</p:attrName>
                                            </p:attrNameLst>
                                          </p:cBhvr>
                                          <p:to>
                                            <p:strVal val="visible"/>
                                          </p:to>
                                        </p:set>
                                        <p:anim calcmode="lin" valueType="num">
                                          <p:cBhvr>
                                            <p:cTn id="105" dur="500" fill="hold"/>
                                            <p:tgtEl>
                                              <p:spTgt spid="54"/>
                                            </p:tgtEl>
                                            <p:attrNameLst>
                                              <p:attrName>ppt_w</p:attrName>
                                            </p:attrNameLst>
                                          </p:cBhvr>
                                          <p:tavLst>
                                            <p:tav tm="0">
                                              <p:val>
                                                <p:fltVal val="0"/>
                                              </p:val>
                                            </p:tav>
                                            <p:tav tm="100000">
                                              <p:val>
                                                <p:strVal val="#ppt_w"/>
                                              </p:val>
                                            </p:tav>
                                          </p:tavLst>
                                        </p:anim>
                                        <p:anim calcmode="lin" valueType="num">
                                          <p:cBhvr>
                                            <p:cTn id="106" dur="500" fill="hold"/>
                                            <p:tgtEl>
                                              <p:spTgt spid="54"/>
                                            </p:tgtEl>
                                            <p:attrNameLst>
                                              <p:attrName>ppt_h</p:attrName>
                                            </p:attrNameLst>
                                          </p:cBhvr>
                                          <p:tavLst>
                                            <p:tav tm="0">
                                              <p:val>
                                                <p:fltVal val="0"/>
                                              </p:val>
                                            </p:tav>
                                            <p:tav tm="100000">
                                              <p:val>
                                                <p:strVal val="#ppt_h"/>
                                              </p:val>
                                            </p:tav>
                                          </p:tavLst>
                                        </p:anim>
                                        <p:animEffect transition="in" filter="fade">
                                          <p:cBhvr>
                                            <p:cTn id="107" dur="500"/>
                                            <p:tgtEl>
                                              <p:spTgt spid="54"/>
                                            </p:tgtEl>
                                          </p:cBhvr>
                                        </p:animEffect>
                                      </p:childTnLst>
                                    </p:cTn>
                                  </p:par>
                                  <p:par>
                                    <p:cTn id="108" presetID="14" presetClass="entr" presetSubtype="10" fill="hold" grpId="0" nodeType="withEffect">
                                      <p:stCondLst>
                                        <p:cond delay="0"/>
                                      </p:stCondLst>
                                      <p:childTnLst>
                                        <p:set>
                                          <p:cBhvr>
                                            <p:cTn id="109" dur="1" fill="hold">
                                              <p:stCondLst>
                                                <p:cond delay="0"/>
                                              </p:stCondLst>
                                            </p:cTn>
                                            <p:tgtEl>
                                              <p:spTgt spid="92"/>
                                            </p:tgtEl>
                                            <p:attrNameLst>
                                              <p:attrName>style.visibility</p:attrName>
                                            </p:attrNameLst>
                                          </p:cBhvr>
                                          <p:to>
                                            <p:strVal val="visible"/>
                                          </p:to>
                                        </p:set>
                                        <p:animEffect transition="in" filter="randombar(horizontal)">
                                          <p:cBhvr>
                                            <p:cTn id="110" dur="500"/>
                                            <p:tgtEl>
                                              <p:spTgt spid="92"/>
                                            </p:tgtEl>
                                          </p:cBhvr>
                                        </p:animEffect>
                                      </p:childTnLst>
                                    </p:cTn>
                                  </p:par>
                                  <p:par>
                                    <p:cTn id="111" presetID="16" presetClass="entr" presetSubtype="21" fill="hold" grpId="0" nodeType="withEffect">
                                      <p:stCondLst>
                                        <p:cond delay="0"/>
                                      </p:stCondLst>
                                      <p:childTnLst>
                                        <p:set>
                                          <p:cBhvr>
                                            <p:cTn id="112" dur="1" fill="hold">
                                              <p:stCondLst>
                                                <p:cond delay="0"/>
                                              </p:stCondLst>
                                            </p:cTn>
                                            <p:tgtEl>
                                              <p:spTgt spid="44"/>
                                            </p:tgtEl>
                                            <p:attrNameLst>
                                              <p:attrName>style.visibility</p:attrName>
                                            </p:attrNameLst>
                                          </p:cBhvr>
                                          <p:to>
                                            <p:strVal val="visible"/>
                                          </p:to>
                                        </p:set>
                                        <p:animEffect transition="in" filter="barn(inVertical)">
                                          <p:cBhvr>
                                            <p:cTn id="113" dur="500"/>
                                            <p:tgtEl>
                                              <p:spTgt spid="44"/>
                                            </p:tgtEl>
                                          </p:cBhvr>
                                        </p:animEffect>
                                      </p:childTnLst>
                                    </p:cTn>
                                  </p:par>
                                  <p:par>
                                    <p:cTn id="114" presetID="53" presetClass="entr" presetSubtype="16" fill="hold" nodeType="withEffect">
                                      <p:stCondLst>
                                        <p:cond delay="0"/>
                                      </p:stCondLst>
                                      <p:childTnLst>
                                        <p:set>
                                          <p:cBhvr>
                                            <p:cTn id="115" dur="1" fill="hold">
                                              <p:stCondLst>
                                                <p:cond delay="0"/>
                                              </p:stCondLst>
                                            </p:cTn>
                                            <p:tgtEl>
                                              <p:spTgt spid="60"/>
                                            </p:tgtEl>
                                            <p:attrNameLst>
                                              <p:attrName>style.visibility</p:attrName>
                                            </p:attrNameLst>
                                          </p:cBhvr>
                                          <p:to>
                                            <p:strVal val="visible"/>
                                          </p:to>
                                        </p:set>
                                        <p:anim calcmode="lin" valueType="num">
                                          <p:cBhvr>
                                            <p:cTn id="116" dur="500" fill="hold"/>
                                            <p:tgtEl>
                                              <p:spTgt spid="60"/>
                                            </p:tgtEl>
                                            <p:attrNameLst>
                                              <p:attrName>ppt_w</p:attrName>
                                            </p:attrNameLst>
                                          </p:cBhvr>
                                          <p:tavLst>
                                            <p:tav tm="0">
                                              <p:val>
                                                <p:fltVal val="0"/>
                                              </p:val>
                                            </p:tav>
                                            <p:tav tm="100000">
                                              <p:val>
                                                <p:strVal val="#ppt_w"/>
                                              </p:val>
                                            </p:tav>
                                          </p:tavLst>
                                        </p:anim>
                                        <p:anim calcmode="lin" valueType="num">
                                          <p:cBhvr>
                                            <p:cTn id="117" dur="500" fill="hold"/>
                                            <p:tgtEl>
                                              <p:spTgt spid="60"/>
                                            </p:tgtEl>
                                            <p:attrNameLst>
                                              <p:attrName>ppt_h</p:attrName>
                                            </p:attrNameLst>
                                          </p:cBhvr>
                                          <p:tavLst>
                                            <p:tav tm="0">
                                              <p:val>
                                                <p:fltVal val="0"/>
                                              </p:val>
                                            </p:tav>
                                            <p:tav tm="100000">
                                              <p:val>
                                                <p:strVal val="#ppt_h"/>
                                              </p:val>
                                            </p:tav>
                                          </p:tavLst>
                                        </p:anim>
                                        <p:animEffect transition="in" filter="fade">
                                          <p:cBhvr>
                                            <p:cTn id="118" dur="500"/>
                                            <p:tgtEl>
                                              <p:spTgt spid="60"/>
                                            </p:tgtEl>
                                          </p:cBhvr>
                                        </p:animEffect>
                                      </p:childTnLst>
                                    </p:cTn>
                                  </p:par>
                                  <p:par>
                                    <p:cTn id="119" presetID="14" presetClass="entr" presetSubtype="10" fill="hold" grpId="0" nodeType="withEffect">
                                      <p:stCondLst>
                                        <p:cond delay="0"/>
                                      </p:stCondLst>
                                      <p:childTnLst>
                                        <p:set>
                                          <p:cBhvr>
                                            <p:cTn id="120" dur="1" fill="hold">
                                              <p:stCondLst>
                                                <p:cond delay="0"/>
                                              </p:stCondLst>
                                            </p:cTn>
                                            <p:tgtEl>
                                              <p:spTgt spid="93"/>
                                            </p:tgtEl>
                                            <p:attrNameLst>
                                              <p:attrName>style.visibility</p:attrName>
                                            </p:attrNameLst>
                                          </p:cBhvr>
                                          <p:to>
                                            <p:strVal val="visible"/>
                                          </p:to>
                                        </p:set>
                                        <p:animEffect transition="in" filter="randombar(horizontal)">
                                          <p:cBhvr>
                                            <p:cTn id="121" dur="500"/>
                                            <p:tgtEl>
                                              <p:spTgt spid="93"/>
                                            </p:tgtEl>
                                          </p:cBhvr>
                                        </p:animEffect>
                                      </p:childTnLst>
                                    </p:cTn>
                                  </p:par>
                                  <p:par>
                                    <p:cTn id="122" presetID="16" presetClass="entr" presetSubtype="21" fill="hold" grpId="0" nodeType="with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barn(inVertical)">
                                          <p:cBhvr>
                                            <p:cTn id="124" dur="500"/>
                                            <p:tgtEl>
                                              <p:spTgt spid="43"/>
                                            </p:tgtEl>
                                          </p:cBhvr>
                                        </p:animEffect>
                                      </p:childTnLst>
                                    </p:cTn>
                                  </p:par>
                                </p:childTnLst>
                              </p:cTn>
                            </p:par>
                          </p:childTnLst>
                        </p:cTn>
                      </p:par>
                      <p:par>
                        <p:cTn id="125" fill="hold">
                          <p:stCondLst>
                            <p:cond delay="indefinite"/>
                          </p:stCondLst>
                          <p:childTnLst>
                            <p:par>
                              <p:cTn id="126" fill="hold">
                                <p:stCondLst>
                                  <p:cond delay="0"/>
                                </p:stCondLst>
                                <p:childTnLst>
                                  <p:par>
                                    <p:cTn id="127" presetID="16" presetClass="entr" presetSubtype="21" fill="hold" grpId="0" nodeType="clickEffect">
                                      <p:stCondLst>
                                        <p:cond delay="0"/>
                                      </p:stCondLst>
                                      <p:childTnLst>
                                        <p:set>
                                          <p:cBhvr>
                                            <p:cTn id="128" dur="1" fill="hold">
                                              <p:stCondLst>
                                                <p:cond delay="0"/>
                                              </p:stCondLst>
                                            </p:cTn>
                                            <p:tgtEl>
                                              <p:spTgt spid="50"/>
                                            </p:tgtEl>
                                            <p:attrNameLst>
                                              <p:attrName>style.visibility</p:attrName>
                                            </p:attrNameLst>
                                          </p:cBhvr>
                                          <p:to>
                                            <p:strVal val="visible"/>
                                          </p:to>
                                        </p:set>
                                        <p:animEffect transition="in" filter="barn(inVertical)">
                                          <p:cBhvr>
                                            <p:cTn id="129" dur="500"/>
                                            <p:tgtEl>
                                              <p:spTgt spid="50"/>
                                            </p:tgtEl>
                                          </p:cBhvr>
                                        </p:animEffect>
                                      </p:childTnLst>
                                    </p:cTn>
                                  </p:par>
                                </p:childTnLst>
                              </p:cTn>
                            </p:par>
                          </p:childTnLst>
                        </p:cTn>
                      </p:par>
                      <p:par>
                        <p:cTn id="130" fill="hold">
                          <p:stCondLst>
                            <p:cond delay="indefinite"/>
                          </p:stCondLst>
                          <p:childTnLst>
                            <p:par>
                              <p:cTn id="131" fill="hold">
                                <p:stCondLst>
                                  <p:cond delay="0"/>
                                </p:stCondLst>
                                <p:childTnLst>
                                  <p:par>
                                    <p:cTn id="132" presetID="16" presetClass="entr" presetSubtype="21" fill="hold" grpId="0" nodeType="clickEffect">
                                      <p:stCondLst>
                                        <p:cond delay="0"/>
                                      </p:stCondLst>
                                      <p:childTnLst>
                                        <p:set>
                                          <p:cBhvr>
                                            <p:cTn id="133" dur="1" fill="hold">
                                              <p:stCondLst>
                                                <p:cond delay="0"/>
                                              </p:stCondLst>
                                            </p:cTn>
                                            <p:tgtEl>
                                              <p:spTgt spid="52"/>
                                            </p:tgtEl>
                                            <p:attrNameLst>
                                              <p:attrName>style.visibility</p:attrName>
                                            </p:attrNameLst>
                                          </p:cBhvr>
                                          <p:to>
                                            <p:strVal val="visible"/>
                                          </p:to>
                                        </p:set>
                                        <p:animEffect transition="in" filter="barn(inVertical)">
                                          <p:cBhvr>
                                            <p:cTn id="134" dur="500"/>
                                            <p:tgtEl>
                                              <p:spTgt spid="52"/>
                                            </p:tgtEl>
                                          </p:cBhvr>
                                        </p:animEffect>
                                      </p:childTnLst>
                                    </p:cTn>
                                  </p:par>
                                </p:childTnLst>
                              </p:cTn>
                            </p:par>
                          </p:childTnLst>
                        </p:cTn>
                      </p:par>
                      <p:par>
                        <p:cTn id="135" fill="hold">
                          <p:stCondLst>
                            <p:cond delay="indefinite"/>
                          </p:stCondLst>
                          <p:childTnLst>
                            <p:par>
                              <p:cTn id="136" fill="hold">
                                <p:stCondLst>
                                  <p:cond delay="0"/>
                                </p:stCondLst>
                                <p:childTnLst>
                                  <p:par>
                                    <p:cTn id="137" presetID="16" presetClass="entr" presetSubtype="21" fill="hold" grpId="0" nodeType="clickEffect">
                                      <p:stCondLst>
                                        <p:cond delay="0"/>
                                      </p:stCondLst>
                                      <p:childTnLst>
                                        <p:set>
                                          <p:cBhvr>
                                            <p:cTn id="138" dur="1" fill="hold">
                                              <p:stCondLst>
                                                <p:cond delay="0"/>
                                              </p:stCondLst>
                                            </p:cTn>
                                            <p:tgtEl>
                                              <p:spTgt spid="46"/>
                                            </p:tgtEl>
                                            <p:attrNameLst>
                                              <p:attrName>style.visibility</p:attrName>
                                            </p:attrNameLst>
                                          </p:cBhvr>
                                          <p:to>
                                            <p:strVal val="visible"/>
                                          </p:to>
                                        </p:set>
                                        <p:animEffect transition="in" filter="barn(inVertical)">
                                          <p:cBhvr>
                                            <p:cTn id="139" dur="500"/>
                                            <p:tgtEl>
                                              <p:spTgt spid="46"/>
                                            </p:tgtEl>
                                          </p:cBhvr>
                                        </p:animEffect>
                                      </p:childTnLst>
                                    </p:cTn>
                                  </p:par>
                                </p:childTnLst>
                              </p:cTn>
                            </p:par>
                          </p:childTnLst>
                        </p:cTn>
                      </p:par>
                      <p:par>
                        <p:cTn id="140" fill="hold">
                          <p:stCondLst>
                            <p:cond delay="indefinite"/>
                          </p:stCondLst>
                          <p:childTnLst>
                            <p:par>
                              <p:cTn id="141" fill="hold">
                                <p:stCondLst>
                                  <p:cond delay="0"/>
                                </p:stCondLst>
                                <p:childTnLst>
                                  <p:par>
                                    <p:cTn id="142" presetID="16" presetClass="entr" presetSubtype="21" fill="hold" grpId="0" nodeType="clickEffect">
                                      <p:stCondLst>
                                        <p:cond delay="0"/>
                                      </p:stCondLst>
                                      <p:childTnLst>
                                        <p:set>
                                          <p:cBhvr>
                                            <p:cTn id="143" dur="1" fill="hold">
                                              <p:stCondLst>
                                                <p:cond delay="0"/>
                                              </p:stCondLst>
                                            </p:cTn>
                                            <p:tgtEl>
                                              <p:spTgt spid="48"/>
                                            </p:tgtEl>
                                            <p:attrNameLst>
                                              <p:attrName>style.visibility</p:attrName>
                                            </p:attrNameLst>
                                          </p:cBhvr>
                                          <p:to>
                                            <p:strVal val="visible"/>
                                          </p:to>
                                        </p:set>
                                        <p:animEffect transition="in" filter="barn(inVertical)">
                                          <p:cBhvr>
                                            <p:cTn id="144"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28" grpId="0" animBg="1"/>
          <p:bldP spid="29" grpId="0" animBg="1"/>
          <p:bldP spid="30" grpId="0" animBg="1"/>
          <p:bldP spid="31" grpId="0" animBg="1"/>
          <p:bldP spid="32" grpId="0" animBg="1"/>
          <p:bldP spid="34" grpId="0" animBg="1"/>
          <p:bldP spid="35" grpId="0" animBg="1"/>
          <p:bldP spid="36" grpId="0" animBg="1"/>
          <p:bldP spid="41" grpId="0"/>
          <p:bldP spid="42" grpId="0"/>
          <p:bldP spid="43" grpId="0"/>
          <p:bldP spid="44" grpId="0"/>
          <p:bldP spid="45" grpId="0"/>
          <p:bldP spid="46" grpId="0"/>
          <p:bldP spid="48" grpId="0"/>
          <p:bldP spid="50" grpId="0"/>
          <p:bldP spid="52" grpId="0"/>
          <p:bldP spid="91" grpId="0" animBg="1"/>
          <p:bldP spid="92" grpId="0" animBg="1"/>
          <p:bldP spid="93" grpId="0" animBg="1"/>
          <p:bldP spid="94" grpId="0" animBg="1"/>
          <p:bldP spid="64"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p:cNvSpPr txBox="1"/>
          <p:nvPr/>
        </p:nvSpPr>
        <p:spPr>
          <a:xfrm>
            <a:off x="2188629" y="7892388"/>
            <a:ext cx="856239" cy="358871"/>
          </a:xfrm>
          <a:prstGeom prst="rect">
            <a:avLst/>
          </a:prstGeom>
          <a:noFill/>
        </p:spPr>
        <p:txBody>
          <a:bodyPr wrap="none" lIns="81079" tIns="40540" rIns="81079" bIns="40540" rtlCol="0">
            <a:spAutoFit/>
          </a:bodyPr>
          <a:lstStyle/>
          <a:p>
            <a:r>
              <a:rPr lang="zh-CN" altLang="en-US" dirty="0" smtClean="0"/>
              <a:t>延迟符</a:t>
            </a:r>
            <a:endParaRPr lang="zh-CN" altLang="en-US" dirty="0"/>
          </a:p>
        </p:txBody>
      </p:sp>
      <p:sp>
        <p:nvSpPr>
          <p:cNvPr id="98" name="Rectangle 4"/>
          <p:cNvSpPr txBox="1">
            <a:spLocks noChangeArrowheads="1"/>
          </p:cNvSpPr>
          <p:nvPr/>
        </p:nvSpPr>
        <p:spPr bwMode="auto">
          <a:xfrm>
            <a:off x="5530572" y="3000926"/>
            <a:ext cx="5472608" cy="50796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05" tIns="45702" rIns="91405" bIns="45702"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defTabSz="1219200" fontAlgn="auto">
              <a:spcBef>
                <a:spcPts val="0"/>
              </a:spcBef>
              <a:spcAft>
                <a:spcPts val="0"/>
              </a:spcAft>
              <a:defRPr/>
            </a:pPr>
            <a:r>
              <a:rPr lang="zh-CN" altLang="en-US" sz="8000" kern="0" dirty="0">
                <a:solidFill>
                  <a:srgbClr val="00B050"/>
                </a:solidFill>
                <a:latin typeface="Arial" panose="020B0604020202020204"/>
                <a:ea typeface="微软雅黑" panose="020B0503020204020204" pitchFamily="34" charset="-122"/>
              </a:rPr>
              <a:t>怎样培养</a:t>
            </a:r>
          </a:p>
        </p:txBody>
      </p:sp>
      <p:pic>
        <p:nvPicPr>
          <p:cNvPr id="100" name="Picture 2" descr="C:\Users\Administrator\Desktop\微立体创业计划\001.png"/>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brightnessContrast bright="-3000"/>
                    </a14:imgEffect>
                  </a14:imgLayer>
                </a14:imgProps>
              </a:ext>
              <a:ext uri="{28A0092B-C50C-407E-A947-70E740481C1C}">
                <a14:useLocalDpi xmlns:a14="http://schemas.microsoft.com/office/drawing/2010/main" xmlns="" val="0"/>
              </a:ext>
            </a:extLst>
          </a:blip>
          <a:srcRect/>
          <a:stretch>
            <a:fillRect/>
          </a:stretch>
        </p:blipFill>
        <p:spPr bwMode="auto">
          <a:xfrm>
            <a:off x="1270670" y="1777816"/>
            <a:ext cx="2952903" cy="2953569"/>
          </a:xfrm>
          <a:prstGeom prst="rect">
            <a:avLst/>
          </a:prstGeom>
          <a:noFill/>
          <a:effectLst/>
          <a:extLst>
            <a:ext uri="{909E8E84-426E-40DD-AFC4-6F175D3DCCD1}">
              <a14:hiddenFill xmlns:a14="http://schemas.microsoft.com/office/drawing/2010/main" xmlns="">
                <a:solidFill>
                  <a:srgbClr val="FFFFFF"/>
                </a:solidFill>
              </a14:hiddenFill>
            </a:ext>
          </a:extLst>
        </p:spPr>
      </p:pic>
      <p:pic>
        <p:nvPicPr>
          <p:cNvPr id="101" name="Picture 3" descr="C:\Users\Administrator\Desktop\微立体创业计划\002.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497760" y="1401516"/>
            <a:ext cx="3348111" cy="3348867"/>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xmlns="">
                <a:solidFill>
                  <a:srgbClr val="FFFFFF"/>
                </a:solidFill>
              </a14:hiddenFill>
            </a:ext>
          </a:extLst>
        </p:spPr>
      </p:pic>
      <p:sp>
        <p:nvSpPr>
          <p:cNvPr id="104" name="TextBox 103"/>
          <p:cNvSpPr txBox="1"/>
          <p:nvPr/>
        </p:nvSpPr>
        <p:spPr>
          <a:xfrm>
            <a:off x="2313940" y="4932680"/>
            <a:ext cx="1819275" cy="430530"/>
          </a:xfrm>
          <a:prstGeom prst="rect">
            <a:avLst/>
          </a:prstGeom>
          <a:noFill/>
        </p:spPr>
        <p:txBody>
          <a:bodyPr wrap="square" lIns="0" tIns="0" rIns="0" bIns="0" rtlCol="0">
            <a:spAutoFit/>
          </a:bodyPr>
          <a:lstStyle/>
          <a:p>
            <a:r>
              <a:rPr lang="en-US" altLang="zh-CN" sz="2800" dirty="0">
                <a:latin typeface="微软雅黑" panose="020B0503020204020204" pitchFamily="34" charset="-122"/>
                <a:ea typeface="微软雅黑" panose="020B0503020204020204" pitchFamily="34" charset="-122"/>
              </a:rPr>
              <a:t>PART 05</a:t>
            </a:r>
            <a:endParaRPr lang="zh-CN" altLang="en-US" sz="2800" dirty="0">
              <a:latin typeface="微软雅黑" panose="020B0503020204020204" pitchFamily="34" charset="-122"/>
              <a:ea typeface="微软雅黑" panose="020B0503020204020204" pitchFamily="34" charset="-122"/>
            </a:endParaRPr>
          </a:p>
        </p:txBody>
      </p:sp>
      <p:grpSp>
        <p:nvGrpSpPr>
          <p:cNvPr id="106" name="组合 105"/>
          <p:cNvGrpSpPr/>
          <p:nvPr/>
        </p:nvGrpSpPr>
        <p:grpSpPr>
          <a:xfrm>
            <a:off x="8230541" y="-1197194"/>
            <a:ext cx="1572170" cy="1572739"/>
            <a:chOff x="304800" y="673100"/>
            <a:chExt cx="4000500" cy="4000500"/>
          </a:xfrm>
          <a:effectLst>
            <a:outerShdw blurRad="444500" dist="254000" dir="8100000" algn="tr" rotWithShape="0">
              <a:prstClr val="black">
                <a:alpha val="50000"/>
              </a:prstClr>
            </a:outerShdw>
          </a:effectLst>
        </p:grpSpPr>
        <p:sp>
          <p:nvSpPr>
            <p:cNvPr id="107" name="同心圆 10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a:solidFill>
                  <a:sysClr val="windowText" lastClr="000000"/>
                </a:solidFill>
                <a:latin typeface="Calibri" panose="020F0502020204030204"/>
                <a:ea typeface="宋体" panose="02010600030101010101" pitchFamily="2" charset="-122"/>
              </a:endParaRPr>
            </a:p>
          </p:txBody>
        </p:sp>
        <p:sp>
          <p:nvSpPr>
            <p:cNvPr id="108" name="椭圆 10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a:solidFill>
                  <a:sysClr val="window" lastClr="FFFFFF"/>
                </a:solidFill>
                <a:latin typeface="Calibri" panose="020F0502020204030204"/>
                <a:ea typeface="宋体" panose="02010600030101010101" pitchFamily="2" charset="-122"/>
              </a:endParaRPr>
            </a:p>
          </p:txBody>
        </p:sp>
      </p:grpSp>
      <p:grpSp>
        <p:nvGrpSpPr>
          <p:cNvPr id="109" name="组合 108"/>
          <p:cNvGrpSpPr/>
          <p:nvPr/>
        </p:nvGrpSpPr>
        <p:grpSpPr>
          <a:xfrm>
            <a:off x="5808356" y="-378556"/>
            <a:ext cx="840197" cy="840501"/>
            <a:chOff x="304800" y="673100"/>
            <a:chExt cx="4000500" cy="4000500"/>
          </a:xfrm>
          <a:effectLst>
            <a:outerShdw blurRad="444500" dist="254000" dir="8100000" algn="tr" rotWithShape="0">
              <a:prstClr val="black">
                <a:alpha val="50000"/>
              </a:prstClr>
            </a:outerShdw>
          </a:effectLst>
        </p:grpSpPr>
        <p:sp>
          <p:nvSpPr>
            <p:cNvPr id="110" name="同心圆 10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111" name="椭圆 11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112" name="组合 111"/>
          <p:cNvGrpSpPr/>
          <p:nvPr/>
        </p:nvGrpSpPr>
        <p:grpSpPr>
          <a:xfrm>
            <a:off x="6802424" y="-502500"/>
            <a:ext cx="1187204" cy="1187634"/>
            <a:chOff x="304800" y="673100"/>
            <a:chExt cx="4000500" cy="4000500"/>
          </a:xfrm>
          <a:effectLst>
            <a:outerShdw blurRad="444500" dist="254000" dir="8100000" algn="tr" rotWithShape="0">
              <a:prstClr val="black">
                <a:alpha val="50000"/>
              </a:prstClr>
            </a:outerShdw>
          </a:effectLst>
        </p:grpSpPr>
        <p:sp>
          <p:nvSpPr>
            <p:cNvPr id="113" name="同心圆 11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114" name="椭圆 11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115" name="组合 114"/>
          <p:cNvGrpSpPr/>
          <p:nvPr/>
        </p:nvGrpSpPr>
        <p:grpSpPr>
          <a:xfrm>
            <a:off x="9832013" y="-223358"/>
            <a:ext cx="914281" cy="914612"/>
            <a:chOff x="304800" y="673100"/>
            <a:chExt cx="4000500" cy="4000500"/>
          </a:xfrm>
          <a:effectLst>
            <a:outerShdw blurRad="444500" dist="254000" dir="8100000" algn="tr" rotWithShape="0">
              <a:prstClr val="black">
                <a:alpha val="50000"/>
              </a:prstClr>
            </a:outerShdw>
          </a:effectLst>
        </p:grpSpPr>
        <p:sp>
          <p:nvSpPr>
            <p:cNvPr id="116" name="同心圆 11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a:solidFill>
                  <a:sysClr val="windowText" lastClr="000000"/>
                </a:solidFill>
                <a:latin typeface="Calibri" panose="020F0502020204030204"/>
                <a:ea typeface="宋体" panose="02010600030101010101" pitchFamily="2" charset="-122"/>
              </a:endParaRPr>
            </a:p>
          </p:txBody>
        </p:sp>
        <p:sp>
          <p:nvSpPr>
            <p:cNvPr id="117" name="椭圆 11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a:solidFill>
                  <a:sysClr val="window" lastClr="FFFFFF"/>
                </a:solidFill>
                <a:latin typeface="Calibri" panose="020F0502020204030204"/>
                <a:ea typeface="宋体" panose="02010600030101010101" pitchFamily="2" charset="-122"/>
              </a:endParaRPr>
            </a:p>
          </p:txBody>
        </p:sp>
      </p:grpSp>
      <p:grpSp>
        <p:nvGrpSpPr>
          <p:cNvPr id="118" name="组合 117"/>
          <p:cNvGrpSpPr/>
          <p:nvPr/>
        </p:nvGrpSpPr>
        <p:grpSpPr>
          <a:xfrm>
            <a:off x="1026167" y="6512646"/>
            <a:ext cx="785040" cy="785324"/>
            <a:chOff x="304800" y="673100"/>
            <a:chExt cx="4000500" cy="4000500"/>
          </a:xfrm>
          <a:effectLst>
            <a:outerShdw blurRad="444500" dist="254000" dir="8100000" algn="tr" rotWithShape="0">
              <a:prstClr val="black">
                <a:alpha val="50000"/>
              </a:prstClr>
            </a:outerShdw>
          </a:effectLst>
        </p:grpSpPr>
        <p:sp>
          <p:nvSpPr>
            <p:cNvPr id="119" name="同心圆 11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120" name="椭圆 11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121" name="组合 120"/>
          <p:cNvGrpSpPr/>
          <p:nvPr/>
        </p:nvGrpSpPr>
        <p:grpSpPr>
          <a:xfrm>
            <a:off x="5287774" y="5831640"/>
            <a:ext cx="336611" cy="336733"/>
            <a:chOff x="304800" y="673100"/>
            <a:chExt cx="4000500" cy="4000500"/>
          </a:xfrm>
          <a:effectLst>
            <a:outerShdw blurRad="444500" dist="254000" dir="8100000" algn="tr" rotWithShape="0">
              <a:prstClr val="black">
                <a:alpha val="50000"/>
              </a:prstClr>
            </a:outerShdw>
          </a:effectLst>
        </p:grpSpPr>
        <p:sp>
          <p:nvSpPr>
            <p:cNvPr id="122" name="同心圆 12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123" name="椭圆 12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124" name="组合 123"/>
          <p:cNvGrpSpPr/>
          <p:nvPr/>
        </p:nvGrpSpPr>
        <p:grpSpPr>
          <a:xfrm>
            <a:off x="4246057" y="5561176"/>
            <a:ext cx="705342" cy="705597"/>
            <a:chOff x="304800" y="673100"/>
            <a:chExt cx="4000500" cy="4000500"/>
          </a:xfrm>
          <a:effectLst>
            <a:outerShdw blurRad="444500" dist="254000" dir="8100000" algn="tr" rotWithShape="0">
              <a:prstClr val="black">
                <a:alpha val="50000"/>
              </a:prstClr>
            </a:outerShdw>
          </a:effectLst>
        </p:grpSpPr>
        <p:sp>
          <p:nvSpPr>
            <p:cNvPr id="125" name="同心圆 12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126" name="椭圆 12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127" name="组合 126"/>
          <p:cNvGrpSpPr/>
          <p:nvPr/>
        </p:nvGrpSpPr>
        <p:grpSpPr>
          <a:xfrm>
            <a:off x="11003122" y="-1220177"/>
            <a:ext cx="1572170" cy="1572739"/>
            <a:chOff x="304800" y="673100"/>
            <a:chExt cx="4000500" cy="4000500"/>
          </a:xfrm>
          <a:effectLst>
            <a:outerShdw blurRad="444500" dist="254000" dir="8100000" algn="tr" rotWithShape="0">
              <a:prstClr val="black">
                <a:alpha val="50000"/>
              </a:prstClr>
            </a:outerShdw>
          </a:effectLst>
        </p:grpSpPr>
        <p:sp>
          <p:nvSpPr>
            <p:cNvPr id="128" name="同心圆 12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a:solidFill>
                  <a:sysClr val="windowText" lastClr="000000"/>
                </a:solidFill>
                <a:latin typeface="Calibri" panose="020F0502020204030204"/>
                <a:ea typeface="宋体" panose="02010600030101010101" pitchFamily="2" charset="-122"/>
              </a:endParaRPr>
            </a:p>
          </p:txBody>
        </p:sp>
        <p:sp>
          <p:nvSpPr>
            <p:cNvPr id="129" name="椭圆 12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a:solidFill>
                  <a:sysClr val="window" lastClr="FFFFFF"/>
                </a:solidFill>
                <a:latin typeface="Calibri" panose="020F0502020204030204"/>
                <a:ea typeface="宋体" panose="02010600030101010101" pitchFamily="2" charset="-122"/>
              </a:endParaRPr>
            </a:p>
          </p:txBody>
        </p:sp>
      </p:grpSp>
      <p:grpSp>
        <p:nvGrpSpPr>
          <p:cNvPr id="130" name="组合 129"/>
          <p:cNvGrpSpPr/>
          <p:nvPr/>
        </p:nvGrpSpPr>
        <p:grpSpPr>
          <a:xfrm>
            <a:off x="10943273" y="393745"/>
            <a:ext cx="297401" cy="297509"/>
            <a:chOff x="304800" y="673100"/>
            <a:chExt cx="4000500" cy="4000500"/>
          </a:xfrm>
          <a:effectLst>
            <a:outerShdw blurRad="444500" dist="254000" dir="8100000" algn="tr" rotWithShape="0">
              <a:prstClr val="black">
                <a:alpha val="50000"/>
              </a:prstClr>
            </a:outerShdw>
          </a:effectLst>
        </p:grpSpPr>
        <p:sp>
          <p:nvSpPr>
            <p:cNvPr id="131" name="同心圆 13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132" name="椭圆 13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133" name="组合 132"/>
          <p:cNvGrpSpPr/>
          <p:nvPr/>
        </p:nvGrpSpPr>
        <p:grpSpPr>
          <a:xfrm>
            <a:off x="2595166" y="6066750"/>
            <a:ext cx="1572170" cy="1572739"/>
            <a:chOff x="304800" y="673100"/>
            <a:chExt cx="4000500" cy="4000500"/>
          </a:xfrm>
          <a:effectLst>
            <a:outerShdw blurRad="444500" dist="254000" dir="8100000" algn="tr" rotWithShape="0">
              <a:prstClr val="black">
                <a:alpha val="50000"/>
              </a:prstClr>
            </a:outerShdw>
          </a:effectLst>
        </p:grpSpPr>
        <p:sp>
          <p:nvSpPr>
            <p:cNvPr id="134" name="同心圆 13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a:solidFill>
                  <a:sysClr val="windowText" lastClr="000000"/>
                </a:solidFill>
                <a:latin typeface="Calibri" panose="020F0502020204030204"/>
                <a:ea typeface="宋体" panose="02010600030101010101" pitchFamily="2" charset="-122"/>
              </a:endParaRPr>
            </a:p>
          </p:txBody>
        </p:sp>
        <p:sp>
          <p:nvSpPr>
            <p:cNvPr id="135" name="椭圆 134"/>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a:solidFill>
                  <a:sysClr val="window" lastClr="FFFFFF"/>
                </a:solidFill>
                <a:latin typeface="Calibri" panose="020F0502020204030204"/>
                <a:ea typeface="宋体" panose="02010600030101010101" pitchFamily="2" charset="-122"/>
              </a:endParaRPr>
            </a:p>
          </p:txBody>
        </p:sp>
      </p:grpSp>
      <p:grpSp>
        <p:nvGrpSpPr>
          <p:cNvPr id="136" name="组合 135"/>
          <p:cNvGrpSpPr/>
          <p:nvPr/>
        </p:nvGrpSpPr>
        <p:grpSpPr>
          <a:xfrm>
            <a:off x="1704536" y="5934054"/>
            <a:ext cx="693499" cy="693750"/>
            <a:chOff x="304800" y="673100"/>
            <a:chExt cx="4000500" cy="4000500"/>
          </a:xfrm>
          <a:effectLst>
            <a:outerShdw blurRad="444500" dist="254000" dir="8100000" algn="tr" rotWithShape="0">
              <a:prstClr val="black">
                <a:alpha val="50000"/>
              </a:prstClr>
            </a:outerShdw>
          </a:effectLst>
        </p:grpSpPr>
        <p:sp>
          <p:nvSpPr>
            <p:cNvPr id="137" name="同心圆 13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138" name="椭圆 13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139" name="组合 138"/>
          <p:cNvGrpSpPr/>
          <p:nvPr/>
        </p:nvGrpSpPr>
        <p:grpSpPr>
          <a:xfrm>
            <a:off x="392324" y="6354304"/>
            <a:ext cx="422448" cy="422600"/>
            <a:chOff x="304800" y="673100"/>
            <a:chExt cx="4000500" cy="4000500"/>
          </a:xfrm>
          <a:effectLst>
            <a:outerShdw blurRad="444500" dist="254000" dir="8100000" algn="tr" rotWithShape="0">
              <a:prstClr val="black">
                <a:alpha val="50000"/>
              </a:prstClr>
            </a:outerShdw>
          </a:effectLst>
        </p:grpSpPr>
        <p:sp>
          <p:nvSpPr>
            <p:cNvPr id="140" name="同心圆 13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141" name="椭圆 14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142" name="组合 141"/>
          <p:cNvGrpSpPr/>
          <p:nvPr/>
        </p:nvGrpSpPr>
        <p:grpSpPr>
          <a:xfrm>
            <a:off x="160401" y="6109837"/>
            <a:ext cx="211223" cy="211300"/>
            <a:chOff x="304800" y="673100"/>
            <a:chExt cx="4000500" cy="4000500"/>
          </a:xfrm>
          <a:effectLst>
            <a:outerShdw blurRad="444500" dist="254000" dir="8100000" algn="tr" rotWithShape="0">
              <a:prstClr val="black">
                <a:alpha val="50000"/>
              </a:prstClr>
            </a:outerShdw>
          </a:effectLst>
        </p:grpSpPr>
        <p:sp>
          <p:nvSpPr>
            <p:cNvPr id="143" name="同心圆 14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144" name="椭圆 14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grpSp>
      <p:sp>
        <p:nvSpPr>
          <p:cNvPr id="145" name="TextBox 144"/>
          <p:cNvSpPr txBox="1"/>
          <p:nvPr/>
        </p:nvSpPr>
        <p:spPr>
          <a:xfrm>
            <a:off x="2205286" y="7892388"/>
            <a:ext cx="857043" cy="359273"/>
          </a:xfrm>
          <a:prstGeom prst="rect">
            <a:avLst/>
          </a:prstGeom>
          <a:noFill/>
        </p:spPr>
        <p:txBody>
          <a:bodyPr wrap="none" lIns="81477" tIns="40739" rIns="81477" bIns="40739" rtlCol="0">
            <a:spAutoFit/>
          </a:bodyPr>
          <a:lstStyle/>
          <a:p>
            <a:r>
              <a:rPr lang="zh-CN" altLang="en-US" dirty="0" smtClean="0"/>
              <a:t>延迟符</a:t>
            </a:r>
            <a:endParaRPr lang="zh-CN" altLang="en-US" dirty="0"/>
          </a:p>
        </p:txBody>
      </p:sp>
      <p:pic>
        <p:nvPicPr>
          <p:cNvPr id="2" name="图片 1" descr="1"/>
          <p:cNvPicPr>
            <a:picLocks noChangeAspect="1"/>
          </p:cNvPicPr>
          <p:nvPr/>
        </p:nvPicPr>
        <p:blipFill>
          <a:blip r:embed="rId6" cstate="print"/>
          <a:stretch>
            <a:fillRect/>
          </a:stretch>
        </p:blipFill>
        <p:spPr>
          <a:xfrm>
            <a:off x="220345" y="55245"/>
            <a:ext cx="5307330" cy="885190"/>
          </a:xfrm>
          <a:prstGeom prst="rect">
            <a:avLst/>
          </a:prstGeom>
        </p:spPr>
      </p:pic>
      <p:pic>
        <p:nvPicPr>
          <p:cNvPr id="3" name="图片 2" descr="3"/>
          <p:cNvPicPr>
            <a:picLocks noChangeAspect="1"/>
          </p:cNvPicPr>
          <p:nvPr/>
        </p:nvPicPr>
        <p:blipFill>
          <a:blip r:embed="rId7" cstate="print"/>
          <a:stretch>
            <a:fillRect/>
          </a:stretch>
        </p:blipFill>
        <p:spPr>
          <a:xfrm>
            <a:off x="7988935" y="5853430"/>
            <a:ext cx="3827145" cy="509905"/>
          </a:xfrm>
          <a:prstGeom prst="rect">
            <a:avLst/>
          </a:prstGeom>
        </p:spPr>
      </p:pic>
      <p:sp>
        <p:nvSpPr>
          <p:cNvPr id="35" name="Freeform 39"/>
          <p:cNvSpPr>
            <a:spLocks noEditPoints="1" noChangeArrowheads="1"/>
          </p:cNvSpPr>
          <p:nvPr/>
        </p:nvSpPr>
        <p:spPr bwMode="auto">
          <a:xfrm>
            <a:off x="2745105" y="2691765"/>
            <a:ext cx="935990" cy="913130"/>
          </a:xfrm>
          <a:custGeom>
            <a:avLst/>
            <a:gdLst>
              <a:gd name="T0" fmla="*/ 2147483647 w 77"/>
              <a:gd name="T1" fmla="*/ 0 h 106"/>
              <a:gd name="T2" fmla="*/ 2147483647 w 77"/>
              <a:gd name="T3" fmla="*/ 0 h 106"/>
              <a:gd name="T4" fmla="*/ 2147483647 w 77"/>
              <a:gd name="T5" fmla="*/ 2147483647 h 106"/>
              <a:gd name="T6" fmla="*/ 2147483647 w 77"/>
              <a:gd name="T7" fmla="*/ 2147483647 h 106"/>
              <a:gd name="T8" fmla="*/ 2147483647 w 77"/>
              <a:gd name="T9" fmla="*/ 2147483647 h 106"/>
              <a:gd name="T10" fmla="*/ 2147483647 w 77"/>
              <a:gd name="T11" fmla="*/ 2147483647 h 106"/>
              <a:gd name="T12" fmla="*/ 2147483647 w 77"/>
              <a:gd name="T13" fmla="*/ 2147483647 h 106"/>
              <a:gd name="T14" fmla="*/ 2147483647 w 77"/>
              <a:gd name="T15" fmla="*/ 2147483647 h 106"/>
              <a:gd name="T16" fmla="*/ 2147483647 w 77"/>
              <a:gd name="T17" fmla="*/ 2147483647 h 106"/>
              <a:gd name="T18" fmla="*/ 2147483647 w 77"/>
              <a:gd name="T19" fmla="*/ 2147483647 h 106"/>
              <a:gd name="T20" fmla="*/ 2147483647 w 77"/>
              <a:gd name="T21" fmla="*/ 2147483647 h 106"/>
              <a:gd name="T22" fmla="*/ 2147483647 w 77"/>
              <a:gd name="T23" fmla="*/ 2147483647 h 106"/>
              <a:gd name="T24" fmla="*/ 0 w 77"/>
              <a:gd name="T25" fmla="*/ 2147483647 h 106"/>
              <a:gd name="T26" fmla="*/ 0 w 77"/>
              <a:gd name="T27" fmla="*/ 2147483647 h 106"/>
              <a:gd name="T28" fmla="*/ 2147483647 w 77"/>
              <a:gd name="T29" fmla="*/ 0 h 106"/>
              <a:gd name="T30" fmla="*/ 2147483647 w 77"/>
              <a:gd name="T31" fmla="*/ 2147483647 h 106"/>
              <a:gd name="T32" fmla="*/ 2147483647 w 77"/>
              <a:gd name="T33" fmla="*/ 2147483647 h 106"/>
              <a:gd name="T34" fmla="*/ 2147483647 w 77"/>
              <a:gd name="T35" fmla="*/ 2147483647 h 106"/>
              <a:gd name="T36" fmla="*/ 2147483647 w 77"/>
              <a:gd name="T37" fmla="*/ 2147483647 h 106"/>
              <a:gd name="T38" fmla="*/ 2147483647 w 77"/>
              <a:gd name="T39" fmla="*/ 2147483647 h 106"/>
              <a:gd name="T40" fmla="*/ 2147483647 w 77"/>
              <a:gd name="T41" fmla="*/ 2147483647 h 106"/>
              <a:gd name="T42" fmla="*/ 2147483647 w 77"/>
              <a:gd name="T43" fmla="*/ 2147483647 h 106"/>
              <a:gd name="T44" fmla="*/ 2147483647 w 77"/>
              <a:gd name="T45" fmla="*/ 2147483647 h 106"/>
              <a:gd name="T46" fmla="*/ 2147483647 w 77"/>
              <a:gd name="T47" fmla="*/ 2147483647 h 106"/>
              <a:gd name="T48" fmla="*/ 2147483647 w 77"/>
              <a:gd name="T49" fmla="*/ 2147483647 h 106"/>
              <a:gd name="T50" fmla="*/ 2147483647 w 77"/>
              <a:gd name="T51" fmla="*/ 2147483647 h 106"/>
              <a:gd name="T52" fmla="*/ 2147483647 w 77"/>
              <a:gd name="T53" fmla="*/ 2147483647 h 106"/>
              <a:gd name="T54" fmla="*/ 2147483647 w 77"/>
              <a:gd name="T55" fmla="*/ 2147483647 h 106"/>
              <a:gd name="T56" fmla="*/ 2147483647 w 77"/>
              <a:gd name="T57" fmla="*/ 2147483647 h 106"/>
              <a:gd name="T58" fmla="*/ 2147483647 w 77"/>
              <a:gd name="T59" fmla="*/ 2147483647 h 106"/>
              <a:gd name="T60" fmla="*/ 2147483647 w 77"/>
              <a:gd name="T61" fmla="*/ 2147483647 h 106"/>
              <a:gd name="T62" fmla="*/ 2147483647 w 77"/>
              <a:gd name="T63" fmla="*/ 2147483647 h 106"/>
              <a:gd name="T64" fmla="*/ 2147483647 w 77"/>
              <a:gd name="T65" fmla="*/ 2147483647 h 106"/>
              <a:gd name="T66" fmla="*/ 2147483647 w 77"/>
              <a:gd name="T67" fmla="*/ 2147483647 h 106"/>
              <a:gd name="T68" fmla="*/ 2147483647 w 77"/>
              <a:gd name="T69" fmla="*/ 2147483647 h 106"/>
              <a:gd name="T70" fmla="*/ 2147483647 w 77"/>
              <a:gd name="T71" fmla="*/ 2147483647 h 106"/>
              <a:gd name="T72" fmla="*/ 2147483647 w 77"/>
              <a:gd name="T73" fmla="*/ 2147483647 h 106"/>
              <a:gd name="T74" fmla="*/ 2147483647 w 77"/>
              <a:gd name="T75" fmla="*/ 2147483647 h 106"/>
              <a:gd name="T76" fmla="*/ 2147483647 w 77"/>
              <a:gd name="T77" fmla="*/ 2147483647 h 106"/>
              <a:gd name="T78" fmla="*/ 2147483647 w 77"/>
              <a:gd name="T79" fmla="*/ 2147483647 h 106"/>
              <a:gd name="T80" fmla="*/ 2147483647 w 77"/>
              <a:gd name="T81" fmla="*/ 2147483647 h 106"/>
              <a:gd name="T82" fmla="*/ 2147483647 w 77"/>
              <a:gd name="T83" fmla="*/ 2147483647 h 106"/>
              <a:gd name="T84" fmla="*/ 2147483647 w 77"/>
              <a:gd name="T85" fmla="*/ 2147483647 h 106"/>
              <a:gd name="T86" fmla="*/ 2147483647 w 77"/>
              <a:gd name="T87" fmla="*/ 2147483647 h 106"/>
              <a:gd name="T88" fmla="*/ 2147483647 w 77"/>
              <a:gd name="T89" fmla="*/ 2147483647 h 106"/>
              <a:gd name="T90" fmla="*/ 2147483647 w 77"/>
              <a:gd name="T91" fmla="*/ 2147483647 h 106"/>
              <a:gd name="T92" fmla="*/ 2147483647 w 77"/>
              <a:gd name="T93" fmla="*/ 2147483647 h 106"/>
              <a:gd name="T94" fmla="*/ 2147483647 w 77"/>
              <a:gd name="T95" fmla="*/ 2147483647 h 106"/>
              <a:gd name="T96" fmla="*/ 2147483647 w 77"/>
              <a:gd name="T97" fmla="*/ 2147483647 h 106"/>
              <a:gd name="T98" fmla="*/ 2147483647 w 77"/>
              <a:gd name="T99" fmla="*/ 2147483647 h 106"/>
              <a:gd name="T100" fmla="*/ 2147483647 w 77"/>
              <a:gd name="T101" fmla="*/ 2147483647 h 106"/>
              <a:gd name="T102" fmla="*/ 2147483647 w 77"/>
              <a:gd name="T103" fmla="*/ 2147483647 h 106"/>
              <a:gd name="T104" fmla="*/ 2147483647 w 77"/>
              <a:gd name="T105" fmla="*/ 2147483647 h 106"/>
              <a:gd name="T106" fmla="*/ 2147483647 w 77"/>
              <a:gd name="T107" fmla="*/ 2147483647 h 106"/>
              <a:gd name="T108" fmla="*/ 2147483647 w 77"/>
              <a:gd name="T109" fmla="*/ 2147483647 h 10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7"/>
              <a:gd name="T166" fmla="*/ 0 h 106"/>
              <a:gd name="T167" fmla="*/ 77 w 77"/>
              <a:gd name="T168" fmla="*/ 106 h 10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7" h="106">
                <a:moveTo>
                  <a:pt x="8" y="0"/>
                </a:moveTo>
                <a:cubicBezTo>
                  <a:pt x="64" y="0"/>
                  <a:pt x="64" y="0"/>
                  <a:pt x="64" y="0"/>
                </a:cubicBezTo>
                <a:cubicBezTo>
                  <a:pt x="69" y="0"/>
                  <a:pt x="73" y="4"/>
                  <a:pt x="73" y="9"/>
                </a:cubicBezTo>
                <a:cubicBezTo>
                  <a:pt x="73" y="62"/>
                  <a:pt x="73" y="62"/>
                  <a:pt x="73" y="62"/>
                </a:cubicBezTo>
                <a:cubicBezTo>
                  <a:pt x="63" y="60"/>
                  <a:pt x="63" y="60"/>
                  <a:pt x="63" y="60"/>
                </a:cubicBezTo>
                <a:cubicBezTo>
                  <a:pt x="63" y="56"/>
                  <a:pt x="63" y="56"/>
                  <a:pt x="63" y="56"/>
                </a:cubicBezTo>
                <a:cubicBezTo>
                  <a:pt x="63" y="11"/>
                  <a:pt x="63" y="11"/>
                  <a:pt x="63" y="11"/>
                </a:cubicBezTo>
                <a:cubicBezTo>
                  <a:pt x="9" y="11"/>
                  <a:pt x="9" y="11"/>
                  <a:pt x="9" y="11"/>
                </a:cubicBezTo>
                <a:cubicBezTo>
                  <a:pt x="9" y="87"/>
                  <a:pt x="9" y="87"/>
                  <a:pt x="9" y="87"/>
                </a:cubicBezTo>
                <a:cubicBezTo>
                  <a:pt x="36" y="87"/>
                  <a:pt x="36" y="87"/>
                  <a:pt x="36" y="87"/>
                </a:cubicBezTo>
                <a:cubicBezTo>
                  <a:pt x="40" y="96"/>
                  <a:pt x="40" y="96"/>
                  <a:pt x="40" y="96"/>
                </a:cubicBezTo>
                <a:cubicBezTo>
                  <a:pt x="8" y="96"/>
                  <a:pt x="8" y="96"/>
                  <a:pt x="8" y="96"/>
                </a:cubicBezTo>
                <a:cubicBezTo>
                  <a:pt x="4" y="96"/>
                  <a:pt x="0" y="93"/>
                  <a:pt x="0" y="88"/>
                </a:cubicBezTo>
                <a:cubicBezTo>
                  <a:pt x="0" y="9"/>
                  <a:pt x="0" y="9"/>
                  <a:pt x="0" y="9"/>
                </a:cubicBezTo>
                <a:cubicBezTo>
                  <a:pt x="0" y="4"/>
                  <a:pt x="4" y="0"/>
                  <a:pt x="8" y="0"/>
                </a:cubicBezTo>
                <a:close/>
                <a:moveTo>
                  <a:pt x="16" y="47"/>
                </a:moveTo>
                <a:cubicBezTo>
                  <a:pt x="16" y="54"/>
                  <a:pt x="16" y="54"/>
                  <a:pt x="16" y="54"/>
                </a:cubicBezTo>
                <a:cubicBezTo>
                  <a:pt x="36" y="54"/>
                  <a:pt x="36" y="54"/>
                  <a:pt x="36" y="54"/>
                </a:cubicBezTo>
                <a:cubicBezTo>
                  <a:pt x="36" y="47"/>
                  <a:pt x="36" y="47"/>
                  <a:pt x="36" y="47"/>
                </a:cubicBezTo>
                <a:cubicBezTo>
                  <a:pt x="16" y="47"/>
                  <a:pt x="16" y="47"/>
                  <a:pt x="16" y="47"/>
                </a:cubicBezTo>
                <a:close/>
                <a:moveTo>
                  <a:pt x="16" y="34"/>
                </a:moveTo>
                <a:cubicBezTo>
                  <a:pt x="16" y="41"/>
                  <a:pt x="16" y="41"/>
                  <a:pt x="16" y="41"/>
                </a:cubicBezTo>
                <a:cubicBezTo>
                  <a:pt x="36" y="41"/>
                  <a:pt x="36" y="41"/>
                  <a:pt x="36" y="41"/>
                </a:cubicBezTo>
                <a:cubicBezTo>
                  <a:pt x="36" y="34"/>
                  <a:pt x="36" y="34"/>
                  <a:pt x="36" y="34"/>
                </a:cubicBezTo>
                <a:cubicBezTo>
                  <a:pt x="16" y="34"/>
                  <a:pt x="16" y="34"/>
                  <a:pt x="16" y="34"/>
                </a:cubicBezTo>
                <a:close/>
                <a:moveTo>
                  <a:pt x="16" y="21"/>
                </a:moveTo>
                <a:cubicBezTo>
                  <a:pt x="16" y="28"/>
                  <a:pt x="16" y="28"/>
                  <a:pt x="16" y="28"/>
                </a:cubicBezTo>
                <a:cubicBezTo>
                  <a:pt x="55" y="28"/>
                  <a:pt x="55" y="28"/>
                  <a:pt x="55" y="28"/>
                </a:cubicBezTo>
                <a:cubicBezTo>
                  <a:pt x="55" y="21"/>
                  <a:pt x="55" y="21"/>
                  <a:pt x="55" y="21"/>
                </a:cubicBezTo>
                <a:cubicBezTo>
                  <a:pt x="16" y="21"/>
                  <a:pt x="16" y="21"/>
                  <a:pt x="16" y="21"/>
                </a:cubicBezTo>
                <a:close/>
                <a:moveTo>
                  <a:pt x="47" y="42"/>
                </a:moveTo>
                <a:cubicBezTo>
                  <a:pt x="45" y="70"/>
                  <a:pt x="45" y="70"/>
                  <a:pt x="45" y="70"/>
                </a:cubicBezTo>
                <a:cubicBezTo>
                  <a:pt x="43" y="69"/>
                  <a:pt x="43" y="69"/>
                  <a:pt x="43" y="69"/>
                </a:cubicBezTo>
                <a:cubicBezTo>
                  <a:pt x="39" y="71"/>
                  <a:pt x="39" y="71"/>
                  <a:pt x="39" y="71"/>
                </a:cubicBezTo>
                <a:cubicBezTo>
                  <a:pt x="38" y="74"/>
                  <a:pt x="38" y="74"/>
                  <a:pt x="38" y="74"/>
                </a:cubicBezTo>
                <a:cubicBezTo>
                  <a:pt x="48" y="98"/>
                  <a:pt x="48" y="98"/>
                  <a:pt x="48" y="98"/>
                </a:cubicBezTo>
                <a:cubicBezTo>
                  <a:pt x="48" y="106"/>
                  <a:pt x="48" y="106"/>
                  <a:pt x="48" y="106"/>
                </a:cubicBezTo>
                <a:cubicBezTo>
                  <a:pt x="71" y="106"/>
                  <a:pt x="71" y="106"/>
                  <a:pt x="71" y="106"/>
                </a:cubicBezTo>
                <a:cubicBezTo>
                  <a:pt x="71" y="97"/>
                  <a:pt x="71" y="97"/>
                  <a:pt x="71" y="97"/>
                </a:cubicBezTo>
                <a:cubicBezTo>
                  <a:pt x="77" y="73"/>
                  <a:pt x="77" y="73"/>
                  <a:pt x="77" y="73"/>
                </a:cubicBezTo>
                <a:cubicBezTo>
                  <a:pt x="76" y="69"/>
                  <a:pt x="76" y="69"/>
                  <a:pt x="76" y="69"/>
                </a:cubicBezTo>
                <a:cubicBezTo>
                  <a:pt x="71" y="68"/>
                  <a:pt x="71" y="68"/>
                  <a:pt x="71" y="68"/>
                </a:cubicBezTo>
                <a:cubicBezTo>
                  <a:pt x="69" y="70"/>
                  <a:pt x="69" y="70"/>
                  <a:pt x="69" y="70"/>
                </a:cubicBezTo>
                <a:cubicBezTo>
                  <a:pt x="68" y="68"/>
                  <a:pt x="68" y="68"/>
                  <a:pt x="68" y="68"/>
                </a:cubicBezTo>
                <a:cubicBezTo>
                  <a:pt x="64" y="67"/>
                  <a:pt x="64" y="67"/>
                  <a:pt x="64" y="67"/>
                </a:cubicBezTo>
                <a:cubicBezTo>
                  <a:pt x="62" y="68"/>
                  <a:pt x="62" y="68"/>
                  <a:pt x="62" y="68"/>
                </a:cubicBezTo>
                <a:cubicBezTo>
                  <a:pt x="61" y="66"/>
                  <a:pt x="61" y="66"/>
                  <a:pt x="61" y="66"/>
                </a:cubicBezTo>
                <a:cubicBezTo>
                  <a:pt x="57" y="66"/>
                  <a:pt x="57" y="66"/>
                  <a:pt x="57" y="66"/>
                </a:cubicBezTo>
                <a:cubicBezTo>
                  <a:pt x="55" y="41"/>
                  <a:pt x="55" y="41"/>
                  <a:pt x="55" y="41"/>
                </a:cubicBezTo>
                <a:cubicBezTo>
                  <a:pt x="47" y="42"/>
                  <a:pt x="47" y="42"/>
                  <a:pt x="47" y="42"/>
                </a:cubicBezTo>
                <a:close/>
                <a:moveTo>
                  <a:pt x="25" y="4"/>
                </a:moveTo>
                <a:cubicBezTo>
                  <a:pt x="25" y="7"/>
                  <a:pt x="25" y="7"/>
                  <a:pt x="25" y="7"/>
                </a:cubicBezTo>
                <a:cubicBezTo>
                  <a:pt x="47" y="7"/>
                  <a:pt x="47" y="7"/>
                  <a:pt x="47" y="7"/>
                </a:cubicBezTo>
                <a:cubicBezTo>
                  <a:pt x="47" y="4"/>
                  <a:pt x="47" y="4"/>
                  <a:pt x="47" y="4"/>
                </a:cubicBezTo>
                <a:lnTo>
                  <a:pt x="25" y="4"/>
                </a:lnTo>
                <a:close/>
              </a:path>
            </a:pathLst>
          </a:custGeom>
          <a:solidFill>
            <a:srgbClr val="00B050"/>
          </a:solidFill>
          <a:ln w="9525">
            <a:solidFill>
              <a:srgbClr val="00B050"/>
            </a:solidFill>
            <a:bevel/>
          </a:ln>
        </p:spPr>
        <p:txBody>
          <a:bodyPr lIns="91438" tIns="45719" rIns="91438" bIns="45719"/>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Tree>
  </p:cSld>
  <p:clrMapOvr>
    <a:masterClrMapping/>
  </p:clrMapOvr>
  <mc:AlternateContent xmlns:mc="http://schemas.openxmlformats.org/markup-compatibility/2006">
    <mc:Choice xmlns:p14="http://schemas.microsoft.com/office/powerpoint/2010/main" xmlns="" Requires="p14">
      <p:transition spd="slow" p14:dur="1200" advClick="0">
        <p14:flip dir="r"/>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p:cTn id="7" dur="500" fill="hold"/>
                                        <p:tgtEl>
                                          <p:spTgt spid="100"/>
                                        </p:tgtEl>
                                        <p:attrNameLst>
                                          <p:attrName>ppt_w</p:attrName>
                                        </p:attrNameLst>
                                      </p:cBhvr>
                                      <p:tavLst>
                                        <p:tav tm="0">
                                          <p:val>
                                            <p:fltVal val="0"/>
                                          </p:val>
                                        </p:tav>
                                        <p:tav tm="100000">
                                          <p:val>
                                            <p:strVal val="#ppt_w"/>
                                          </p:val>
                                        </p:tav>
                                      </p:tavLst>
                                    </p:anim>
                                    <p:anim calcmode="lin" valueType="num">
                                      <p:cBhvr>
                                        <p:cTn id="8" dur="500" fill="hold"/>
                                        <p:tgtEl>
                                          <p:spTgt spid="100"/>
                                        </p:tgtEl>
                                        <p:attrNameLst>
                                          <p:attrName>ppt_h</p:attrName>
                                        </p:attrNameLst>
                                      </p:cBhvr>
                                      <p:tavLst>
                                        <p:tav tm="0">
                                          <p:val>
                                            <p:fltVal val="0"/>
                                          </p:val>
                                        </p:tav>
                                        <p:tav tm="100000">
                                          <p:val>
                                            <p:strVal val="#ppt_h"/>
                                          </p:val>
                                        </p:tav>
                                      </p:tavLst>
                                    </p:anim>
                                    <p:animEffect transition="in" filter="fade">
                                      <p:cBhvr>
                                        <p:cTn id="9" dur="500"/>
                                        <p:tgtEl>
                                          <p:spTgt spid="100"/>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01"/>
                                        </p:tgtEl>
                                        <p:attrNameLst>
                                          <p:attrName>style.visibility</p:attrName>
                                        </p:attrNameLst>
                                      </p:cBhvr>
                                      <p:to>
                                        <p:strVal val="visible"/>
                                      </p:to>
                                    </p:set>
                                    <p:animEffect transition="in" filter="fade">
                                      <p:cBhvr>
                                        <p:cTn id="13" dur="500"/>
                                        <p:tgtEl>
                                          <p:spTgt spid="101"/>
                                        </p:tgtEl>
                                      </p:cBhvr>
                                    </p:animEffect>
                                    <p:anim calcmode="lin" valueType="num">
                                      <p:cBhvr>
                                        <p:cTn id="14" dur="500" fill="hold"/>
                                        <p:tgtEl>
                                          <p:spTgt spid="101"/>
                                        </p:tgtEl>
                                        <p:attrNameLst>
                                          <p:attrName>ppt_x</p:attrName>
                                        </p:attrNameLst>
                                      </p:cBhvr>
                                      <p:tavLst>
                                        <p:tav tm="0">
                                          <p:val>
                                            <p:strVal val="#ppt_x"/>
                                          </p:val>
                                        </p:tav>
                                        <p:tav tm="100000">
                                          <p:val>
                                            <p:strVal val="#ppt_x"/>
                                          </p:val>
                                        </p:tav>
                                      </p:tavLst>
                                    </p:anim>
                                    <p:anim calcmode="lin" valueType="num">
                                      <p:cBhvr>
                                        <p:cTn id="15" dur="500" fill="hold"/>
                                        <p:tgtEl>
                                          <p:spTgt spid="101"/>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fade">
                                      <p:cBhvr>
                                        <p:cTn id="19" dur="500"/>
                                        <p:tgtEl>
                                          <p:spTgt spid="49"/>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98"/>
                                        </p:tgtEl>
                                        <p:attrNameLst>
                                          <p:attrName>style.visibility</p:attrName>
                                        </p:attrNameLst>
                                      </p:cBhvr>
                                      <p:to>
                                        <p:strVal val="visible"/>
                                      </p:to>
                                    </p:set>
                                    <p:animEffect transition="in" filter="wipe(left)">
                                      <p:cBhvr>
                                        <p:cTn id="22" dur="700"/>
                                        <p:tgtEl>
                                          <p:spTgt spid="98"/>
                                        </p:tgtEl>
                                      </p:cBhvr>
                                    </p:animEffect>
                                  </p:childTnLst>
                                </p:cTn>
                              </p:par>
                            </p:childTnLst>
                          </p:cTn>
                        </p:par>
                        <p:par>
                          <p:cTn id="23" fill="hold">
                            <p:stCondLst>
                              <p:cond delay="1500"/>
                            </p:stCondLst>
                            <p:childTnLst>
                              <p:par>
                                <p:cTn id="24" presetID="47" presetClass="entr" presetSubtype="0" fill="hold" grpId="0" nodeType="afterEffect">
                                  <p:stCondLst>
                                    <p:cond delay="0"/>
                                  </p:stCondLst>
                                  <p:childTnLst>
                                    <p:set>
                                      <p:cBhvr>
                                        <p:cTn id="25" dur="1" fill="hold">
                                          <p:stCondLst>
                                            <p:cond delay="0"/>
                                          </p:stCondLst>
                                        </p:cTn>
                                        <p:tgtEl>
                                          <p:spTgt spid="104"/>
                                        </p:tgtEl>
                                        <p:attrNameLst>
                                          <p:attrName>style.visibility</p:attrName>
                                        </p:attrNameLst>
                                      </p:cBhvr>
                                      <p:to>
                                        <p:strVal val="visible"/>
                                      </p:to>
                                    </p:set>
                                    <p:animEffect transition="in" filter="fade">
                                      <p:cBhvr>
                                        <p:cTn id="26" dur="500"/>
                                        <p:tgtEl>
                                          <p:spTgt spid="104"/>
                                        </p:tgtEl>
                                      </p:cBhvr>
                                    </p:animEffect>
                                    <p:anim calcmode="lin" valueType="num">
                                      <p:cBhvr>
                                        <p:cTn id="27" dur="500" fill="hold"/>
                                        <p:tgtEl>
                                          <p:spTgt spid="104"/>
                                        </p:tgtEl>
                                        <p:attrNameLst>
                                          <p:attrName>ppt_x</p:attrName>
                                        </p:attrNameLst>
                                      </p:cBhvr>
                                      <p:tavLst>
                                        <p:tav tm="0">
                                          <p:val>
                                            <p:strVal val="#ppt_x"/>
                                          </p:val>
                                        </p:tav>
                                        <p:tav tm="100000">
                                          <p:val>
                                            <p:strVal val="#ppt_x"/>
                                          </p:val>
                                        </p:tav>
                                      </p:tavLst>
                                    </p:anim>
                                    <p:anim calcmode="lin" valueType="num">
                                      <p:cBhvr>
                                        <p:cTn id="28" dur="500" fill="hold"/>
                                        <p:tgtEl>
                                          <p:spTgt spid="104"/>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23" presetClass="entr" presetSubtype="528" fill="hold" nodeType="afterEffect">
                                  <p:stCondLst>
                                    <p:cond delay="0"/>
                                  </p:stCondLst>
                                  <p:childTnLst>
                                    <p:set>
                                      <p:cBhvr>
                                        <p:cTn id="31" dur="1" fill="hold">
                                          <p:stCondLst>
                                            <p:cond delay="0"/>
                                          </p:stCondLst>
                                        </p:cTn>
                                        <p:tgtEl>
                                          <p:spTgt spid="106"/>
                                        </p:tgtEl>
                                        <p:attrNameLst>
                                          <p:attrName>style.visibility</p:attrName>
                                        </p:attrNameLst>
                                      </p:cBhvr>
                                      <p:to>
                                        <p:strVal val="visible"/>
                                      </p:to>
                                    </p:set>
                                    <p:anim calcmode="lin" valueType="num">
                                      <p:cBhvr>
                                        <p:cTn id="32" dur="500" fill="hold"/>
                                        <p:tgtEl>
                                          <p:spTgt spid="106"/>
                                        </p:tgtEl>
                                        <p:attrNameLst>
                                          <p:attrName>ppt_w</p:attrName>
                                        </p:attrNameLst>
                                      </p:cBhvr>
                                      <p:tavLst>
                                        <p:tav tm="0">
                                          <p:val>
                                            <p:fltVal val="0"/>
                                          </p:val>
                                        </p:tav>
                                        <p:tav tm="100000">
                                          <p:val>
                                            <p:strVal val="#ppt_w"/>
                                          </p:val>
                                        </p:tav>
                                      </p:tavLst>
                                    </p:anim>
                                    <p:anim calcmode="lin" valueType="num">
                                      <p:cBhvr>
                                        <p:cTn id="33" dur="500" fill="hold"/>
                                        <p:tgtEl>
                                          <p:spTgt spid="106"/>
                                        </p:tgtEl>
                                        <p:attrNameLst>
                                          <p:attrName>ppt_h</p:attrName>
                                        </p:attrNameLst>
                                      </p:cBhvr>
                                      <p:tavLst>
                                        <p:tav tm="0">
                                          <p:val>
                                            <p:fltVal val="0"/>
                                          </p:val>
                                        </p:tav>
                                        <p:tav tm="100000">
                                          <p:val>
                                            <p:strVal val="#ppt_h"/>
                                          </p:val>
                                        </p:tav>
                                      </p:tavLst>
                                    </p:anim>
                                    <p:anim calcmode="lin" valueType="num">
                                      <p:cBhvr>
                                        <p:cTn id="34" dur="500" fill="hold"/>
                                        <p:tgtEl>
                                          <p:spTgt spid="106"/>
                                        </p:tgtEl>
                                        <p:attrNameLst>
                                          <p:attrName>ppt_x</p:attrName>
                                        </p:attrNameLst>
                                      </p:cBhvr>
                                      <p:tavLst>
                                        <p:tav tm="0">
                                          <p:val>
                                            <p:fltVal val="0.5"/>
                                          </p:val>
                                        </p:tav>
                                        <p:tav tm="100000">
                                          <p:val>
                                            <p:strVal val="#ppt_x"/>
                                          </p:val>
                                        </p:tav>
                                      </p:tavLst>
                                    </p:anim>
                                    <p:anim calcmode="lin" valueType="num">
                                      <p:cBhvr>
                                        <p:cTn id="35" dur="500" fill="hold"/>
                                        <p:tgtEl>
                                          <p:spTgt spid="106"/>
                                        </p:tgtEl>
                                        <p:attrNameLst>
                                          <p:attrName>ppt_y</p:attrName>
                                        </p:attrNameLst>
                                      </p:cBhvr>
                                      <p:tavLst>
                                        <p:tav tm="0">
                                          <p:val>
                                            <p:fltVal val="0.5"/>
                                          </p:val>
                                        </p:tav>
                                        <p:tav tm="100000">
                                          <p:val>
                                            <p:strVal val="#ppt_y"/>
                                          </p:val>
                                        </p:tav>
                                      </p:tavLst>
                                    </p:anim>
                                  </p:childTnLst>
                                </p:cTn>
                              </p:par>
                              <p:par>
                                <p:cTn id="36" presetID="23" presetClass="entr" presetSubtype="528" fill="hold" nodeType="withEffect">
                                  <p:stCondLst>
                                    <p:cond delay="300"/>
                                  </p:stCondLst>
                                  <p:childTnLst>
                                    <p:set>
                                      <p:cBhvr>
                                        <p:cTn id="37" dur="1" fill="hold">
                                          <p:stCondLst>
                                            <p:cond delay="0"/>
                                          </p:stCondLst>
                                        </p:cTn>
                                        <p:tgtEl>
                                          <p:spTgt spid="109"/>
                                        </p:tgtEl>
                                        <p:attrNameLst>
                                          <p:attrName>style.visibility</p:attrName>
                                        </p:attrNameLst>
                                      </p:cBhvr>
                                      <p:to>
                                        <p:strVal val="visible"/>
                                      </p:to>
                                    </p:set>
                                    <p:anim calcmode="lin" valueType="num">
                                      <p:cBhvr>
                                        <p:cTn id="38" dur="500" fill="hold"/>
                                        <p:tgtEl>
                                          <p:spTgt spid="109"/>
                                        </p:tgtEl>
                                        <p:attrNameLst>
                                          <p:attrName>ppt_w</p:attrName>
                                        </p:attrNameLst>
                                      </p:cBhvr>
                                      <p:tavLst>
                                        <p:tav tm="0">
                                          <p:val>
                                            <p:fltVal val="0"/>
                                          </p:val>
                                        </p:tav>
                                        <p:tav tm="100000">
                                          <p:val>
                                            <p:strVal val="#ppt_w"/>
                                          </p:val>
                                        </p:tav>
                                      </p:tavLst>
                                    </p:anim>
                                    <p:anim calcmode="lin" valueType="num">
                                      <p:cBhvr>
                                        <p:cTn id="39" dur="500" fill="hold"/>
                                        <p:tgtEl>
                                          <p:spTgt spid="109"/>
                                        </p:tgtEl>
                                        <p:attrNameLst>
                                          <p:attrName>ppt_h</p:attrName>
                                        </p:attrNameLst>
                                      </p:cBhvr>
                                      <p:tavLst>
                                        <p:tav tm="0">
                                          <p:val>
                                            <p:fltVal val="0"/>
                                          </p:val>
                                        </p:tav>
                                        <p:tav tm="100000">
                                          <p:val>
                                            <p:strVal val="#ppt_h"/>
                                          </p:val>
                                        </p:tav>
                                      </p:tavLst>
                                    </p:anim>
                                    <p:anim calcmode="lin" valueType="num">
                                      <p:cBhvr>
                                        <p:cTn id="40" dur="500" fill="hold"/>
                                        <p:tgtEl>
                                          <p:spTgt spid="109"/>
                                        </p:tgtEl>
                                        <p:attrNameLst>
                                          <p:attrName>ppt_x</p:attrName>
                                        </p:attrNameLst>
                                      </p:cBhvr>
                                      <p:tavLst>
                                        <p:tav tm="0">
                                          <p:val>
                                            <p:fltVal val="0.5"/>
                                          </p:val>
                                        </p:tav>
                                        <p:tav tm="100000">
                                          <p:val>
                                            <p:strVal val="#ppt_x"/>
                                          </p:val>
                                        </p:tav>
                                      </p:tavLst>
                                    </p:anim>
                                    <p:anim calcmode="lin" valueType="num">
                                      <p:cBhvr>
                                        <p:cTn id="41" dur="500" fill="hold"/>
                                        <p:tgtEl>
                                          <p:spTgt spid="109"/>
                                        </p:tgtEl>
                                        <p:attrNameLst>
                                          <p:attrName>ppt_y</p:attrName>
                                        </p:attrNameLst>
                                      </p:cBhvr>
                                      <p:tavLst>
                                        <p:tav tm="0">
                                          <p:val>
                                            <p:fltVal val="0.5"/>
                                          </p:val>
                                        </p:tav>
                                        <p:tav tm="100000">
                                          <p:val>
                                            <p:strVal val="#ppt_y"/>
                                          </p:val>
                                        </p:tav>
                                      </p:tavLst>
                                    </p:anim>
                                  </p:childTnLst>
                                </p:cTn>
                              </p:par>
                              <p:par>
                                <p:cTn id="42" presetID="23" presetClass="entr" presetSubtype="528" fill="hold" nodeType="withEffect">
                                  <p:stCondLst>
                                    <p:cond delay="700"/>
                                  </p:stCondLst>
                                  <p:childTnLst>
                                    <p:set>
                                      <p:cBhvr>
                                        <p:cTn id="43" dur="1" fill="hold">
                                          <p:stCondLst>
                                            <p:cond delay="0"/>
                                          </p:stCondLst>
                                        </p:cTn>
                                        <p:tgtEl>
                                          <p:spTgt spid="112"/>
                                        </p:tgtEl>
                                        <p:attrNameLst>
                                          <p:attrName>style.visibility</p:attrName>
                                        </p:attrNameLst>
                                      </p:cBhvr>
                                      <p:to>
                                        <p:strVal val="visible"/>
                                      </p:to>
                                    </p:set>
                                    <p:anim calcmode="lin" valueType="num">
                                      <p:cBhvr>
                                        <p:cTn id="44" dur="500" fill="hold"/>
                                        <p:tgtEl>
                                          <p:spTgt spid="112"/>
                                        </p:tgtEl>
                                        <p:attrNameLst>
                                          <p:attrName>ppt_w</p:attrName>
                                        </p:attrNameLst>
                                      </p:cBhvr>
                                      <p:tavLst>
                                        <p:tav tm="0">
                                          <p:val>
                                            <p:fltVal val="0"/>
                                          </p:val>
                                        </p:tav>
                                        <p:tav tm="100000">
                                          <p:val>
                                            <p:strVal val="#ppt_w"/>
                                          </p:val>
                                        </p:tav>
                                      </p:tavLst>
                                    </p:anim>
                                    <p:anim calcmode="lin" valueType="num">
                                      <p:cBhvr>
                                        <p:cTn id="45" dur="500" fill="hold"/>
                                        <p:tgtEl>
                                          <p:spTgt spid="112"/>
                                        </p:tgtEl>
                                        <p:attrNameLst>
                                          <p:attrName>ppt_h</p:attrName>
                                        </p:attrNameLst>
                                      </p:cBhvr>
                                      <p:tavLst>
                                        <p:tav tm="0">
                                          <p:val>
                                            <p:fltVal val="0"/>
                                          </p:val>
                                        </p:tav>
                                        <p:tav tm="100000">
                                          <p:val>
                                            <p:strVal val="#ppt_h"/>
                                          </p:val>
                                        </p:tav>
                                      </p:tavLst>
                                    </p:anim>
                                    <p:anim calcmode="lin" valueType="num">
                                      <p:cBhvr>
                                        <p:cTn id="46" dur="500" fill="hold"/>
                                        <p:tgtEl>
                                          <p:spTgt spid="112"/>
                                        </p:tgtEl>
                                        <p:attrNameLst>
                                          <p:attrName>ppt_x</p:attrName>
                                        </p:attrNameLst>
                                      </p:cBhvr>
                                      <p:tavLst>
                                        <p:tav tm="0">
                                          <p:val>
                                            <p:fltVal val="0.5"/>
                                          </p:val>
                                        </p:tav>
                                        <p:tav tm="100000">
                                          <p:val>
                                            <p:strVal val="#ppt_x"/>
                                          </p:val>
                                        </p:tav>
                                      </p:tavLst>
                                    </p:anim>
                                    <p:anim calcmode="lin" valueType="num">
                                      <p:cBhvr>
                                        <p:cTn id="47" dur="500" fill="hold"/>
                                        <p:tgtEl>
                                          <p:spTgt spid="112"/>
                                        </p:tgtEl>
                                        <p:attrNameLst>
                                          <p:attrName>ppt_y</p:attrName>
                                        </p:attrNameLst>
                                      </p:cBhvr>
                                      <p:tavLst>
                                        <p:tav tm="0">
                                          <p:val>
                                            <p:fltVal val="0.5"/>
                                          </p:val>
                                        </p:tav>
                                        <p:tav tm="100000">
                                          <p:val>
                                            <p:strVal val="#ppt_y"/>
                                          </p:val>
                                        </p:tav>
                                      </p:tavLst>
                                    </p:anim>
                                  </p:childTnLst>
                                </p:cTn>
                              </p:par>
                              <p:par>
                                <p:cTn id="48" presetID="23" presetClass="entr" presetSubtype="528" fill="hold" nodeType="withEffect">
                                  <p:stCondLst>
                                    <p:cond delay="300"/>
                                  </p:stCondLst>
                                  <p:childTnLst>
                                    <p:set>
                                      <p:cBhvr>
                                        <p:cTn id="49" dur="1" fill="hold">
                                          <p:stCondLst>
                                            <p:cond delay="0"/>
                                          </p:stCondLst>
                                        </p:cTn>
                                        <p:tgtEl>
                                          <p:spTgt spid="115"/>
                                        </p:tgtEl>
                                        <p:attrNameLst>
                                          <p:attrName>style.visibility</p:attrName>
                                        </p:attrNameLst>
                                      </p:cBhvr>
                                      <p:to>
                                        <p:strVal val="visible"/>
                                      </p:to>
                                    </p:set>
                                    <p:anim calcmode="lin" valueType="num">
                                      <p:cBhvr>
                                        <p:cTn id="50" dur="500" fill="hold"/>
                                        <p:tgtEl>
                                          <p:spTgt spid="115"/>
                                        </p:tgtEl>
                                        <p:attrNameLst>
                                          <p:attrName>ppt_w</p:attrName>
                                        </p:attrNameLst>
                                      </p:cBhvr>
                                      <p:tavLst>
                                        <p:tav tm="0">
                                          <p:val>
                                            <p:fltVal val="0"/>
                                          </p:val>
                                        </p:tav>
                                        <p:tav tm="100000">
                                          <p:val>
                                            <p:strVal val="#ppt_w"/>
                                          </p:val>
                                        </p:tav>
                                      </p:tavLst>
                                    </p:anim>
                                    <p:anim calcmode="lin" valueType="num">
                                      <p:cBhvr>
                                        <p:cTn id="51" dur="500" fill="hold"/>
                                        <p:tgtEl>
                                          <p:spTgt spid="115"/>
                                        </p:tgtEl>
                                        <p:attrNameLst>
                                          <p:attrName>ppt_h</p:attrName>
                                        </p:attrNameLst>
                                      </p:cBhvr>
                                      <p:tavLst>
                                        <p:tav tm="0">
                                          <p:val>
                                            <p:fltVal val="0"/>
                                          </p:val>
                                        </p:tav>
                                        <p:tav tm="100000">
                                          <p:val>
                                            <p:strVal val="#ppt_h"/>
                                          </p:val>
                                        </p:tav>
                                      </p:tavLst>
                                    </p:anim>
                                    <p:anim calcmode="lin" valueType="num">
                                      <p:cBhvr>
                                        <p:cTn id="52" dur="500" fill="hold"/>
                                        <p:tgtEl>
                                          <p:spTgt spid="115"/>
                                        </p:tgtEl>
                                        <p:attrNameLst>
                                          <p:attrName>ppt_x</p:attrName>
                                        </p:attrNameLst>
                                      </p:cBhvr>
                                      <p:tavLst>
                                        <p:tav tm="0">
                                          <p:val>
                                            <p:fltVal val="0.5"/>
                                          </p:val>
                                        </p:tav>
                                        <p:tav tm="100000">
                                          <p:val>
                                            <p:strVal val="#ppt_x"/>
                                          </p:val>
                                        </p:tav>
                                      </p:tavLst>
                                    </p:anim>
                                    <p:anim calcmode="lin" valueType="num">
                                      <p:cBhvr>
                                        <p:cTn id="53" dur="500" fill="hold"/>
                                        <p:tgtEl>
                                          <p:spTgt spid="115"/>
                                        </p:tgtEl>
                                        <p:attrNameLst>
                                          <p:attrName>ppt_y</p:attrName>
                                        </p:attrNameLst>
                                      </p:cBhvr>
                                      <p:tavLst>
                                        <p:tav tm="0">
                                          <p:val>
                                            <p:fltVal val="0.5"/>
                                          </p:val>
                                        </p:tav>
                                        <p:tav tm="100000">
                                          <p:val>
                                            <p:strVal val="#ppt_y"/>
                                          </p:val>
                                        </p:tav>
                                      </p:tavLst>
                                    </p:anim>
                                  </p:childTnLst>
                                </p:cTn>
                              </p:par>
                              <p:par>
                                <p:cTn id="54" presetID="23" presetClass="entr" presetSubtype="528" fill="hold" nodeType="withEffect">
                                  <p:stCondLst>
                                    <p:cond delay="100"/>
                                  </p:stCondLst>
                                  <p:childTnLst>
                                    <p:set>
                                      <p:cBhvr>
                                        <p:cTn id="55" dur="1" fill="hold">
                                          <p:stCondLst>
                                            <p:cond delay="0"/>
                                          </p:stCondLst>
                                        </p:cTn>
                                        <p:tgtEl>
                                          <p:spTgt spid="118"/>
                                        </p:tgtEl>
                                        <p:attrNameLst>
                                          <p:attrName>style.visibility</p:attrName>
                                        </p:attrNameLst>
                                      </p:cBhvr>
                                      <p:to>
                                        <p:strVal val="visible"/>
                                      </p:to>
                                    </p:set>
                                    <p:anim calcmode="lin" valueType="num">
                                      <p:cBhvr>
                                        <p:cTn id="56" dur="500" fill="hold"/>
                                        <p:tgtEl>
                                          <p:spTgt spid="118"/>
                                        </p:tgtEl>
                                        <p:attrNameLst>
                                          <p:attrName>ppt_w</p:attrName>
                                        </p:attrNameLst>
                                      </p:cBhvr>
                                      <p:tavLst>
                                        <p:tav tm="0">
                                          <p:val>
                                            <p:fltVal val="0"/>
                                          </p:val>
                                        </p:tav>
                                        <p:tav tm="100000">
                                          <p:val>
                                            <p:strVal val="#ppt_w"/>
                                          </p:val>
                                        </p:tav>
                                      </p:tavLst>
                                    </p:anim>
                                    <p:anim calcmode="lin" valueType="num">
                                      <p:cBhvr>
                                        <p:cTn id="57" dur="500" fill="hold"/>
                                        <p:tgtEl>
                                          <p:spTgt spid="118"/>
                                        </p:tgtEl>
                                        <p:attrNameLst>
                                          <p:attrName>ppt_h</p:attrName>
                                        </p:attrNameLst>
                                      </p:cBhvr>
                                      <p:tavLst>
                                        <p:tav tm="0">
                                          <p:val>
                                            <p:fltVal val="0"/>
                                          </p:val>
                                        </p:tav>
                                        <p:tav tm="100000">
                                          <p:val>
                                            <p:strVal val="#ppt_h"/>
                                          </p:val>
                                        </p:tav>
                                      </p:tavLst>
                                    </p:anim>
                                    <p:anim calcmode="lin" valueType="num">
                                      <p:cBhvr>
                                        <p:cTn id="58" dur="500" fill="hold"/>
                                        <p:tgtEl>
                                          <p:spTgt spid="118"/>
                                        </p:tgtEl>
                                        <p:attrNameLst>
                                          <p:attrName>ppt_x</p:attrName>
                                        </p:attrNameLst>
                                      </p:cBhvr>
                                      <p:tavLst>
                                        <p:tav tm="0">
                                          <p:val>
                                            <p:fltVal val="0.5"/>
                                          </p:val>
                                        </p:tav>
                                        <p:tav tm="100000">
                                          <p:val>
                                            <p:strVal val="#ppt_x"/>
                                          </p:val>
                                        </p:tav>
                                      </p:tavLst>
                                    </p:anim>
                                    <p:anim calcmode="lin" valueType="num">
                                      <p:cBhvr>
                                        <p:cTn id="59" dur="500" fill="hold"/>
                                        <p:tgtEl>
                                          <p:spTgt spid="118"/>
                                        </p:tgtEl>
                                        <p:attrNameLst>
                                          <p:attrName>ppt_y</p:attrName>
                                        </p:attrNameLst>
                                      </p:cBhvr>
                                      <p:tavLst>
                                        <p:tav tm="0">
                                          <p:val>
                                            <p:fltVal val="0.5"/>
                                          </p:val>
                                        </p:tav>
                                        <p:tav tm="100000">
                                          <p:val>
                                            <p:strVal val="#ppt_y"/>
                                          </p:val>
                                        </p:tav>
                                      </p:tavLst>
                                    </p:anim>
                                  </p:childTnLst>
                                </p:cTn>
                              </p:par>
                              <p:par>
                                <p:cTn id="60" presetID="23" presetClass="entr" presetSubtype="528" fill="hold" nodeType="withEffect">
                                  <p:stCondLst>
                                    <p:cond delay="600"/>
                                  </p:stCondLst>
                                  <p:childTnLst>
                                    <p:set>
                                      <p:cBhvr>
                                        <p:cTn id="61" dur="1" fill="hold">
                                          <p:stCondLst>
                                            <p:cond delay="0"/>
                                          </p:stCondLst>
                                        </p:cTn>
                                        <p:tgtEl>
                                          <p:spTgt spid="121"/>
                                        </p:tgtEl>
                                        <p:attrNameLst>
                                          <p:attrName>style.visibility</p:attrName>
                                        </p:attrNameLst>
                                      </p:cBhvr>
                                      <p:to>
                                        <p:strVal val="visible"/>
                                      </p:to>
                                    </p:set>
                                    <p:anim calcmode="lin" valueType="num">
                                      <p:cBhvr>
                                        <p:cTn id="62" dur="500" fill="hold"/>
                                        <p:tgtEl>
                                          <p:spTgt spid="121"/>
                                        </p:tgtEl>
                                        <p:attrNameLst>
                                          <p:attrName>ppt_w</p:attrName>
                                        </p:attrNameLst>
                                      </p:cBhvr>
                                      <p:tavLst>
                                        <p:tav tm="0">
                                          <p:val>
                                            <p:fltVal val="0"/>
                                          </p:val>
                                        </p:tav>
                                        <p:tav tm="100000">
                                          <p:val>
                                            <p:strVal val="#ppt_w"/>
                                          </p:val>
                                        </p:tav>
                                      </p:tavLst>
                                    </p:anim>
                                    <p:anim calcmode="lin" valueType="num">
                                      <p:cBhvr>
                                        <p:cTn id="63" dur="500" fill="hold"/>
                                        <p:tgtEl>
                                          <p:spTgt spid="121"/>
                                        </p:tgtEl>
                                        <p:attrNameLst>
                                          <p:attrName>ppt_h</p:attrName>
                                        </p:attrNameLst>
                                      </p:cBhvr>
                                      <p:tavLst>
                                        <p:tav tm="0">
                                          <p:val>
                                            <p:fltVal val="0"/>
                                          </p:val>
                                        </p:tav>
                                        <p:tav tm="100000">
                                          <p:val>
                                            <p:strVal val="#ppt_h"/>
                                          </p:val>
                                        </p:tav>
                                      </p:tavLst>
                                    </p:anim>
                                    <p:anim calcmode="lin" valueType="num">
                                      <p:cBhvr>
                                        <p:cTn id="64" dur="500" fill="hold"/>
                                        <p:tgtEl>
                                          <p:spTgt spid="121"/>
                                        </p:tgtEl>
                                        <p:attrNameLst>
                                          <p:attrName>ppt_x</p:attrName>
                                        </p:attrNameLst>
                                      </p:cBhvr>
                                      <p:tavLst>
                                        <p:tav tm="0">
                                          <p:val>
                                            <p:fltVal val="0.5"/>
                                          </p:val>
                                        </p:tav>
                                        <p:tav tm="100000">
                                          <p:val>
                                            <p:strVal val="#ppt_x"/>
                                          </p:val>
                                        </p:tav>
                                      </p:tavLst>
                                    </p:anim>
                                    <p:anim calcmode="lin" valueType="num">
                                      <p:cBhvr>
                                        <p:cTn id="65" dur="500" fill="hold"/>
                                        <p:tgtEl>
                                          <p:spTgt spid="121"/>
                                        </p:tgtEl>
                                        <p:attrNameLst>
                                          <p:attrName>ppt_y</p:attrName>
                                        </p:attrNameLst>
                                      </p:cBhvr>
                                      <p:tavLst>
                                        <p:tav tm="0">
                                          <p:val>
                                            <p:fltVal val="0.5"/>
                                          </p:val>
                                        </p:tav>
                                        <p:tav tm="100000">
                                          <p:val>
                                            <p:strVal val="#ppt_y"/>
                                          </p:val>
                                        </p:tav>
                                      </p:tavLst>
                                    </p:anim>
                                  </p:childTnLst>
                                </p:cTn>
                              </p:par>
                              <p:par>
                                <p:cTn id="66" presetID="23" presetClass="entr" presetSubtype="528" fill="hold" nodeType="withEffect">
                                  <p:stCondLst>
                                    <p:cond delay="300"/>
                                  </p:stCondLst>
                                  <p:childTnLst>
                                    <p:set>
                                      <p:cBhvr>
                                        <p:cTn id="67" dur="1" fill="hold">
                                          <p:stCondLst>
                                            <p:cond delay="0"/>
                                          </p:stCondLst>
                                        </p:cTn>
                                        <p:tgtEl>
                                          <p:spTgt spid="124"/>
                                        </p:tgtEl>
                                        <p:attrNameLst>
                                          <p:attrName>style.visibility</p:attrName>
                                        </p:attrNameLst>
                                      </p:cBhvr>
                                      <p:to>
                                        <p:strVal val="visible"/>
                                      </p:to>
                                    </p:set>
                                    <p:anim calcmode="lin" valueType="num">
                                      <p:cBhvr>
                                        <p:cTn id="68" dur="500" fill="hold"/>
                                        <p:tgtEl>
                                          <p:spTgt spid="124"/>
                                        </p:tgtEl>
                                        <p:attrNameLst>
                                          <p:attrName>ppt_w</p:attrName>
                                        </p:attrNameLst>
                                      </p:cBhvr>
                                      <p:tavLst>
                                        <p:tav tm="0">
                                          <p:val>
                                            <p:fltVal val="0"/>
                                          </p:val>
                                        </p:tav>
                                        <p:tav tm="100000">
                                          <p:val>
                                            <p:strVal val="#ppt_w"/>
                                          </p:val>
                                        </p:tav>
                                      </p:tavLst>
                                    </p:anim>
                                    <p:anim calcmode="lin" valueType="num">
                                      <p:cBhvr>
                                        <p:cTn id="69" dur="500" fill="hold"/>
                                        <p:tgtEl>
                                          <p:spTgt spid="124"/>
                                        </p:tgtEl>
                                        <p:attrNameLst>
                                          <p:attrName>ppt_h</p:attrName>
                                        </p:attrNameLst>
                                      </p:cBhvr>
                                      <p:tavLst>
                                        <p:tav tm="0">
                                          <p:val>
                                            <p:fltVal val="0"/>
                                          </p:val>
                                        </p:tav>
                                        <p:tav tm="100000">
                                          <p:val>
                                            <p:strVal val="#ppt_h"/>
                                          </p:val>
                                        </p:tav>
                                      </p:tavLst>
                                    </p:anim>
                                    <p:anim calcmode="lin" valueType="num">
                                      <p:cBhvr>
                                        <p:cTn id="70" dur="500" fill="hold"/>
                                        <p:tgtEl>
                                          <p:spTgt spid="124"/>
                                        </p:tgtEl>
                                        <p:attrNameLst>
                                          <p:attrName>ppt_x</p:attrName>
                                        </p:attrNameLst>
                                      </p:cBhvr>
                                      <p:tavLst>
                                        <p:tav tm="0">
                                          <p:val>
                                            <p:fltVal val="0.5"/>
                                          </p:val>
                                        </p:tav>
                                        <p:tav tm="100000">
                                          <p:val>
                                            <p:strVal val="#ppt_x"/>
                                          </p:val>
                                        </p:tav>
                                      </p:tavLst>
                                    </p:anim>
                                    <p:anim calcmode="lin" valueType="num">
                                      <p:cBhvr>
                                        <p:cTn id="71" dur="500" fill="hold"/>
                                        <p:tgtEl>
                                          <p:spTgt spid="124"/>
                                        </p:tgtEl>
                                        <p:attrNameLst>
                                          <p:attrName>ppt_y</p:attrName>
                                        </p:attrNameLst>
                                      </p:cBhvr>
                                      <p:tavLst>
                                        <p:tav tm="0">
                                          <p:val>
                                            <p:fltVal val="0.5"/>
                                          </p:val>
                                        </p:tav>
                                        <p:tav tm="100000">
                                          <p:val>
                                            <p:strVal val="#ppt_y"/>
                                          </p:val>
                                        </p:tav>
                                      </p:tavLst>
                                    </p:anim>
                                  </p:childTnLst>
                                </p:cTn>
                              </p:par>
                              <p:par>
                                <p:cTn id="72" presetID="23" presetClass="entr" presetSubtype="528" fill="hold" nodeType="withEffect">
                                  <p:stCondLst>
                                    <p:cond delay="300"/>
                                  </p:stCondLst>
                                  <p:childTnLst>
                                    <p:set>
                                      <p:cBhvr>
                                        <p:cTn id="73" dur="1" fill="hold">
                                          <p:stCondLst>
                                            <p:cond delay="0"/>
                                          </p:stCondLst>
                                        </p:cTn>
                                        <p:tgtEl>
                                          <p:spTgt spid="127"/>
                                        </p:tgtEl>
                                        <p:attrNameLst>
                                          <p:attrName>style.visibility</p:attrName>
                                        </p:attrNameLst>
                                      </p:cBhvr>
                                      <p:to>
                                        <p:strVal val="visible"/>
                                      </p:to>
                                    </p:set>
                                    <p:anim calcmode="lin" valueType="num">
                                      <p:cBhvr>
                                        <p:cTn id="74" dur="500" fill="hold"/>
                                        <p:tgtEl>
                                          <p:spTgt spid="127"/>
                                        </p:tgtEl>
                                        <p:attrNameLst>
                                          <p:attrName>ppt_w</p:attrName>
                                        </p:attrNameLst>
                                      </p:cBhvr>
                                      <p:tavLst>
                                        <p:tav tm="0">
                                          <p:val>
                                            <p:fltVal val="0"/>
                                          </p:val>
                                        </p:tav>
                                        <p:tav tm="100000">
                                          <p:val>
                                            <p:strVal val="#ppt_w"/>
                                          </p:val>
                                        </p:tav>
                                      </p:tavLst>
                                    </p:anim>
                                    <p:anim calcmode="lin" valueType="num">
                                      <p:cBhvr>
                                        <p:cTn id="75" dur="500" fill="hold"/>
                                        <p:tgtEl>
                                          <p:spTgt spid="127"/>
                                        </p:tgtEl>
                                        <p:attrNameLst>
                                          <p:attrName>ppt_h</p:attrName>
                                        </p:attrNameLst>
                                      </p:cBhvr>
                                      <p:tavLst>
                                        <p:tav tm="0">
                                          <p:val>
                                            <p:fltVal val="0"/>
                                          </p:val>
                                        </p:tav>
                                        <p:tav tm="100000">
                                          <p:val>
                                            <p:strVal val="#ppt_h"/>
                                          </p:val>
                                        </p:tav>
                                      </p:tavLst>
                                    </p:anim>
                                    <p:anim calcmode="lin" valueType="num">
                                      <p:cBhvr>
                                        <p:cTn id="76" dur="500" fill="hold"/>
                                        <p:tgtEl>
                                          <p:spTgt spid="127"/>
                                        </p:tgtEl>
                                        <p:attrNameLst>
                                          <p:attrName>ppt_x</p:attrName>
                                        </p:attrNameLst>
                                      </p:cBhvr>
                                      <p:tavLst>
                                        <p:tav tm="0">
                                          <p:val>
                                            <p:fltVal val="0.5"/>
                                          </p:val>
                                        </p:tav>
                                        <p:tav tm="100000">
                                          <p:val>
                                            <p:strVal val="#ppt_x"/>
                                          </p:val>
                                        </p:tav>
                                      </p:tavLst>
                                    </p:anim>
                                    <p:anim calcmode="lin" valueType="num">
                                      <p:cBhvr>
                                        <p:cTn id="77" dur="500" fill="hold"/>
                                        <p:tgtEl>
                                          <p:spTgt spid="127"/>
                                        </p:tgtEl>
                                        <p:attrNameLst>
                                          <p:attrName>ppt_y</p:attrName>
                                        </p:attrNameLst>
                                      </p:cBhvr>
                                      <p:tavLst>
                                        <p:tav tm="0">
                                          <p:val>
                                            <p:fltVal val="0.5"/>
                                          </p:val>
                                        </p:tav>
                                        <p:tav tm="100000">
                                          <p:val>
                                            <p:strVal val="#ppt_y"/>
                                          </p:val>
                                        </p:tav>
                                      </p:tavLst>
                                    </p:anim>
                                  </p:childTnLst>
                                </p:cTn>
                              </p:par>
                              <p:par>
                                <p:cTn id="78" presetID="23" presetClass="entr" presetSubtype="528" fill="hold" nodeType="withEffect">
                                  <p:stCondLst>
                                    <p:cond delay="60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anim calcmode="lin" valueType="num">
                                      <p:cBhvr>
                                        <p:cTn id="82" dur="500" fill="hold"/>
                                        <p:tgtEl>
                                          <p:spTgt spid="130"/>
                                        </p:tgtEl>
                                        <p:attrNameLst>
                                          <p:attrName>ppt_x</p:attrName>
                                        </p:attrNameLst>
                                      </p:cBhvr>
                                      <p:tavLst>
                                        <p:tav tm="0">
                                          <p:val>
                                            <p:fltVal val="0.5"/>
                                          </p:val>
                                        </p:tav>
                                        <p:tav tm="100000">
                                          <p:val>
                                            <p:strVal val="#ppt_x"/>
                                          </p:val>
                                        </p:tav>
                                      </p:tavLst>
                                    </p:anim>
                                    <p:anim calcmode="lin" valueType="num">
                                      <p:cBhvr>
                                        <p:cTn id="83" dur="500" fill="hold"/>
                                        <p:tgtEl>
                                          <p:spTgt spid="130"/>
                                        </p:tgtEl>
                                        <p:attrNameLst>
                                          <p:attrName>ppt_y</p:attrName>
                                        </p:attrNameLst>
                                      </p:cBhvr>
                                      <p:tavLst>
                                        <p:tav tm="0">
                                          <p:val>
                                            <p:fltVal val="0.5"/>
                                          </p:val>
                                        </p:tav>
                                        <p:tav tm="100000">
                                          <p:val>
                                            <p:strVal val="#ppt_y"/>
                                          </p:val>
                                        </p:tav>
                                      </p:tavLst>
                                    </p:anim>
                                  </p:childTnLst>
                                </p:cTn>
                              </p:par>
                              <p:par>
                                <p:cTn id="84" presetID="23" presetClass="entr" presetSubtype="528" fill="hold" nodeType="withEffect">
                                  <p:stCondLst>
                                    <p:cond delay="600"/>
                                  </p:stCondLst>
                                  <p:childTnLst>
                                    <p:set>
                                      <p:cBhvr>
                                        <p:cTn id="85" dur="1" fill="hold">
                                          <p:stCondLst>
                                            <p:cond delay="0"/>
                                          </p:stCondLst>
                                        </p:cTn>
                                        <p:tgtEl>
                                          <p:spTgt spid="133"/>
                                        </p:tgtEl>
                                        <p:attrNameLst>
                                          <p:attrName>style.visibility</p:attrName>
                                        </p:attrNameLst>
                                      </p:cBhvr>
                                      <p:to>
                                        <p:strVal val="visible"/>
                                      </p:to>
                                    </p:set>
                                    <p:anim calcmode="lin" valueType="num">
                                      <p:cBhvr>
                                        <p:cTn id="86" dur="500" fill="hold"/>
                                        <p:tgtEl>
                                          <p:spTgt spid="133"/>
                                        </p:tgtEl>
                                        <p:attrNameLst>
                                          <p:attrName>ppt_w</p:attrName>
                                        </p:attrNameLst>
                                      </p:cBhvr>
                                      <p:tavLst>
                                        <p:tav tm="0">
                                          <p:val>
                                            <p:fltVal val="0"/>
                                          </p:val>
                                        </p:tav>
                                        <p:tav tm="100000">
                                          <p:val>
                                            <p:strVal val="#ppt_w"/>
                                          </p:val>
                                        </p:tav>
                                      </p:tavLst>
                                    </p:anim>
                                    <p:anim calcmode="lin" valueType="num">
                                      <p:cBhvr>
                                        <p:cTn id="87" dur="500" fill="hold"/>
                                        <p:tgtEl>
                                          <p:spTgt spid="133"/>
                                        </p:tgtEl>
                                        <p:attrNameLst>
                                          <p:attrName>ppt_h</p:attrName>
                                        </p:attrNameLst>
                                      </p:cBhvr>
                                      <p:tavLst>
                                        <p:tav tm="0">
                                          <p:val>
                                            <p:fltVal val="0"/>
                                          </p:val>
                                        </p:tav>
                                        <p:tav tm="100000">
                                          <p:val>
                                            <p:strVal val="#ppt_h"/>
                                          </p:val>
                                        </p:tav>
                                      </p:tavLst>
                                    </p:anim>
                                    <p:anim calcmode="lin" valueType="num">
                                      <p:cBhvr>
                                        <p:cTn id="88" dur="500" fill="hold"/>
                                        <p:tgtEl>
                                          <p:spTgt spid="133"/>
                                        </p:tgtEl>
                                        <p:attrNameLst>
                                          <p:attrName>ppt_x</p:attrName>
                                        </p:attrNameLst>
                                      </p:cBhvr>
                                      <p:tavLst>
                                        <p:tav tm="0">
                                          <p:val>
                                            <p:fltVal val="0.5"/>
                                          </p:val>
                                        </p:tav>
                                        <p:tav tm="100000">
                                          <p:val>
                                            <p:strVal val="#ppt_x"/>
                                          </p:val>
                                        </p:tav>
                                      </p:tavLst>
                                    </p:anim>
                                    <p:anim calcmode="lin" valueType="num">
                                      <p:cBhvr>
                                        <p:cTn id="89" dur="500" fill="hold"/>
                                        <p:tgtEl>
                                          <p:spTgt spid="133"/>
                                        </p:tgtEl>
                                        <p:attrNameLst>
                                          <p:attrName>ppt_y</p:attrName>
                                        </p:attrNameLst>
                                      </p:cBhvr>
                                      <p:tavLst>
                                        <p:tav tm="0">
                                          <p:val>
                                            <p:fltVal val="0.5"/>
                                          </p:val>
                                        </p:tav>
                                        <p:tav tm="100000">
                                          <p:val>
                                            <p:strVal val="#ppt_y"/>
                                          </p:val>
                                        </p:tav>
                                      </p:tavLst>
                                    </p:anim>
                                  </p:childTnLst>
                                </p:cTn>
                              </p:par>
                              <p:par>
                                <p:cTn id="90" presetID="23" presetClass="entr" presetSubtype="528" fill="hold" nodeType="withEffect">
                                  <p:stCondLst>
                                    <p:cond delay="300"/>
                                  </p:stCondLst>
                                  <p:childTnLst>
                                    <p:set>
                                      <p:cBhvr>
                                        <p:cTn id="91" dur="1" fill="hold">
                                          <p:stCondLst>
                                            <p:cond delay="0"/>
                                          </p:stCondLst>
                                        </p:cTn>
                                        <p:tgtEl>
                                          <p:spTgt spid="136"/>
                                        </p:tgtEl>
                                        <p:attrNameLst>
                                          <p:attrName>style.visibility</p:attrName>
                                        </p:attrNameLst>
                                      </p:cBhvr>
                                      <p:to>
                                        <p:strVal val="visible"/>
                                      </p:to>
                                    </p:set>
                                    <p:anim calcmode="lin" valueType="num">
                                      <p:cBhvr>
                                        <p:cTn id="92" dur="500" fill="hold"/>
                                        <p:tgtEl>
                                          <p:spTgt spid="136"/>
                                        </p:tgtEl>
                                        <p:attrNameLst>
                                          <p:attrName>ppt_w</p:attrName>
                                        </p:attrNameLst>
                                      </p:cBhvr>
                                      <p:tavLst>
                                        <p:tav tm="0">
                                          <p:val>
                                            <p:fltVal val="0"/>
                                          </p:val>
                                        </p:tav>
                                        <p:tav tm="100000">
                                          <p:val>
                                            <p:strVal val="#ppt_w"/>
                                          </p:val>
                                        </p:tav>
                                      </p:tavLst>
                                    </p:anim>
                                    <p:anim calcmode="lin" valueType="num">
                                      <p:cBhvr>
                                        <p:cTn id="93" dur="500" fill="hold"/>
                                        <p:tgtEl>
                                          <p:spTgt spid="136"/>
                                        </p:tgtEl>
                                        <p:attrNameLst>
                                          <p:attrName>ppt_h</p:attrName>
                                        </p:attrNameLst>
                                      </p:cBhvr>
                                      <p:tavLst>
                                        <p:tav tm="0">
                                          <p:val>
                                            <p:fltVal val="0"/>
                                          </p:val>
                                        </p:tav>
                                        <p:tav tm="100000">
                                          <p:val>
                                            <p:strVal val="#ppt_h"/>
                                          </p:val>
                                        </p:tav>
                                      </p:tavLst>
                                    </p:anim>
                                    <p:anim calcmode="lin" valueType="num">
                                      <p:cBhvr>
                                        <p:cTn id="94" dur="500" fill="hold"/>
                                        <p:tgtEl>
                                          <p:spTgt spid="136"/>
                                        </p:tgtEl>
                                        <p:attrNameLst>
                                          <p:attrName>ppt_x</p:attrName>
                                        </p:attrNameLst>
                                      </p:cBhvr>
                                      <p:tavLst>
                                        <p:tav tm="0">
                                          <p:val>
                                            <p:fltVal val="0.5"/>
                                          </p:val>
                                        </p:tav>
                                        <p:tav tm="100000">
                                          <p:val>
                                            <p:strVal val="#ppt_x"/>
                                          </p:val>
                                        </p:tav>
                                      </p:tavLst>
                                    </p:anim>
                                    <p:anim calcmode="lin" valueType="num">
                                      <p:cBhvr>
                                        <p:cTn id="95" dur="500" fill="hold"/>
                                        <p:tgtEl>
                                          <p:spTgt spid="136"/>
                                        </p:tgtEl>
                                        <p:attrNameLst>
                                          <p:attrName>ppt_y</p:attrName>
                                        </p:attrNameLst>
                                      </p:cBhvr>
                                      <p:tavLst>
                                        <p:tav tm="0">
                                          <p:val>
                                            <p:fltVal val="0.5"/>
                                          </p:val>
                                        </p:tav>
                                        <p:tav tm="100000">
                                          <p:val>
                                            <p:strVal val="#ppt_y"/>
                                          </p:val>
                                        </p:tav>
                                      </p:tavLst>
                                    </p:anim>
                                  </p:childTnLst>
                                </p:cTn>
                              </p:par>
                              <p:par>
                                <p:cTn id="96" presetID="23" presetClass="entr" presetSubtype="528" fill="hold" nodeType="withEffect">
                                  <p:stCondLst>
                                    <p:cond delay="600"/>
                                  </p:stCondLst>
                                  <p:childTnLst>
                                    <p:set>
                                      <p:cBhvr>
                                        <p:cTn id="97" dur="1" fill="hold">
                                          <p:stCondLst>
                                            <p:cond delay="0"/>
                                          </p:stCondLst>
                                        </p:cTn>
                                        <p:tgtEl>
                                          <p:spTgt spid="139"/>
                                        </p:tgtEl>
                                        <p:attrNameLst>
                                          <p:attrName>style.visibility</p:attrName>
                                        </p:attrNameLst>
                                      </p:cBhvr>
                                      <p:to>
                                        <p:strVal val="visible"/>
                                      </p:to>
                                    </p:set>
                                    <p:anim calcmode="lin" valueType="num">
                                      <p:cBhvr>
                                        <p:cTn id="98" dur="500" fill="hold"/>
                                        <p:tgtEl>
                                          <p:spTgt spid="139"/>
                                        </p:tgtEl>
                                        <p:attrNameLst>
                                          <p:attrName>ppt_w</p:attrName>
                                        </p:attrNameLst>
                                      </p:cBhvr>
                                      <p:tavLst>
                                        <p:tav tm="0">
                                          <p:val>
                                            <p:fltVal val="0"/>
                                          </p:val>
                                        </p:tav>
                                        <p:tav tm="100000">
                                          <p:val>
                                            <p:strVal val="#ppt_w"/>
                                          </p:val>
                                        </p:tav>
                                      </p:tavLst>
                                    </p:anim>
                                    <p:anim calcmode="lin" valueType="num">
                                      <p:cBhvr>
                                        <p:cTn id="99" dur="500" fill="hold"/>
                                        <p:tgtEl>
                                          <p:spTgt spid="139"/>
                                        </p:tgtEl>
                                        <p:attrNameLst>
                                          <p:attrName>ppt_h</p:attrName>
                                        </p:attrNameLst>
                                      </p:cBhvr>
                                      <p:tavLst>
                                        <p:tav tm="0">
                                          <p:val>
                                            <p:fltVal val="0"/>
                                          </p:val>
                                        </p:tav>
                                        <p:tav tm="100000">
                                          <p:val>
                                            <p:strVal val="#ppt_h"/>
                                          </p:val>
                                        </p:tav>
                                      </p:tavLst>
                                    </p:anim>
                                    <p:anim calcmode="lin" valueType="num">
                                      <p:cBhvr>
                                        <p:cTn id="100" dur="500" fill="hold"/>
                                        <p:tgtEl>
                                          <p:spTgt spid="139"/>
                                        </p:tgtEl>
                                        <p:attrNameLst>
                                          <p:attrName>ppt_x</p:attrName>
                                        </p:attrNameLst>
                                      </p:cBhvr>
                                      <p:tavLst>
                                        <p:tav tm="0">
                                          <p:val>
                                            <p:fltVal val="0.5"/>
                                          </p:val>
                                        </p:tav>
                                        <p:tav tm="100000">
                                          <p:val>
                                            <p:strVal val="#ppt_x"/>
                                          </p:val>
                                        </p:tav>
                                      </p:tavLst>
                                    </p:anim>
                                    <p:anim calcmode="lin" valueType="num">
                                      <p:cBhvr>
                                        <p:cTn id="101" dur="500" fill="hold"/>
                                        <p:tgtEl>
                                          <p:spTgt spid="139"/>
                                        </p:tgtEl>
                                        <p:attrNameLst>
                                          <p:attrName>ppt_y</p:attrName>
                                        </p:attrNameLst>
                                      </p:cBhvr>
                                      <p:tavLst>
                                        <p:tav tm="0">
                                          <p:val>
                                            <p:fltVal val="0.5"/>
                                          </p:val>
                                        </p:tav>
                                        <p:tav tm="100000">
                                          <p:val>
                                            <p:strVal val="#ppt_y"/>
                                          </p:val>
                                        </p:tav>
                                      </p:tavLst>
                                    </p:anim>
                                  </p:childTnLst>
                                </p:cTn>
                              </p:par>
                              <p:par>
                                <p:cTn id="102" presetID="23" presetClass="entr" presetSubtype="528" fill="hold" nodeType="withEffect">
                                  <p:stCondLst>
                                    <p:cond delay="600"/>
                                  </p:stCondLst>
                                  <p:childTnLst>
                                    <p:set>
                                      <p:cBhvr>
                                        <p:cTn id="103" dur="1" fill="hold">
                                          <p:stCondLst>
                                            <p:cond delay="0"/>
                                          </p:stCondLst>
                                        </p:cTn>
                                        <p:tgtEl>
                                          <p:spTgt spid="142"/>
                                        </p:tgtEl>
                                        <p:attrNameLst>
                                          <p:attrName>style.visibility</p:attrName>
                                        </p:attrNameLst>
                                      </p:cBhvr>
                                      <p:to>
                                        <p:strVal val="visible"/>
                                      </p:to>
                                    </p:set>
                                    <p:anim calcmode="lin" valueType="num">
                                      <p:cBhvr>
                                        <p:cTn id="104" dur="500" fill="hold"/>
                                        <p:tgtEl>
                                          <p:spTgt spid="142"/>
                                        </p:tgtEl>
                                        <p:attrNameLst>
                                          <p:attrName>ppt_w</p:attrName>
                                        </p:attrNameLst>
                                      </p:cBhvr>
                                      <p:tavLst>
                                        <p:tav tm="0">
                                          <p:val>
                                            <p:fltVal val="0"/>
                                          </p:val>
                                        </p:tav>
                                        <p:tav tm="100000">
                                          <p:val>
                                            <p:strVal val="#ppt_w"/>
                                          </p:val>
                                        </p:tav>
                                      </p:tavLst>
                                    </p:anim>
                                    <p:anim calcmode="lin" valueType="num">
                                      <p:cBhvr>
                                        <p:cTn id="105" dur="500" fill="hold"/>
                                        <p:tgtEl>
                                          <p:spTgt spid="142"/>
                                        </p:tgtEl>
                                        <p:attrNameLst>
                                          <p:attrName>ppt_h</p:attrName>
                                        </p:attrNameLst>
                                      </p:cBhvr>
                                      <p:tavLst>
                                        <p:tav tm="0">
                                          <p:val>
                                            <p:fltVal val="0"/>
                                          </p:val>
                                        </p:tav>
                                        <p:tav tm="100000">
                                          <p:val>
                                            <p:strVal val="#ppt_h"/>
                                          </p:val>
                                        </p:tav>
                                      </p:tavLst>
                                    </p:anim>
                                    <p:anim calcmode="lin" valueType="num">
                                      <p:cBhvr>
                                        <p:cTn id="106" dur="500" fill="hold"/>
                                        <p:tgtEl>
                                          <p:spTgt spid="142"/>
                                        </p:tgtEl>
                                        <p:attrNameLst>
                                          <p:attrName>ppt_x</p:attrName>
                                        </p:attrNameLst>
                                      </p:cBhvr>
                                      <p:tavLst>
                                        <p:tav tm="0">
                                          <p:val>
                                            <p:fltVal val="0.5"/>
                                          </p:val>
                                        </p:tav>
                                        <p:tav tm="100000">
                                          <p:val>
                                            <p:strVal val="#ppt_x"/>
                                          </p:val>
                                        </p:tav>
                                      </p:tavLst>
                                    </p:anim>
                                    <p:anim calcmode="lin" valueType="num">
                                      <p:cBhvr>
                                        <p:cTn id="107" dur="500" fill="hold"/>
                                        <p:tgtEl>
                                          <p:spTgt spid="142"/>
                                        </p:tgtEl>
                                        <p:attrNameLst>
                                          <p:attrName>ppt_y</p:attrName>
                                        </p:attrNameLst>
                                      </p:cBhvr>
                                      <p:tavLst>
                                        <p:tav tm="0">
                                          <p:val>
                                            <p:fltVal val="0.5"/>
                                          </p:val>
                                        </p:tav>
                                        <p:tav tm="100000">
                                          <p:val>
                                            <p:strVal val="#ppt_y"/>
                                          </p:val>
                                        </p:tav>
                                      </p:tavLst>
                                    </p:anim>
                                  </p:childTnLst>
                                </p:cTn>
                              </p:par>
                              <p:par>
                                <p:cTn id="108" presetID="26" presetClass="emph" presetSubtype="0" repeatCount="3000" fill="hold" nodeType="withEffect">
                                  <p:stCondLst>
                                    <p:cond delay="600"/>
                                  </p:stCondLst>
                                  <p:childTnLst>
                                    <p:animEffect transition="out" filter="fade">
                                      <p:cBhvr>
                                        <p:cTn id="109" dur="500" tmFilter="0, 0; .2, .5; .8, .5; 1, 0"/>
                                        <p:tgtEl>
                                          <p:spTgt spid="106"/>
                                        </p:tgtEl>
                                      </p:cBhvr>
                                    </p:animEffect>
                                    <p:animScale>
                                      <p:cBhvr>
                                        <p:cTn id="110" dur="250" autoRev="1" fill="hold"/>
                                        <p:tgtEl>
                                          <p:spTgt spid="106"/>
                                        </p:tgtEl>
                                      </p:cBhvr>
                                      <p:by x="105000" y="105000"/>
                                    </p:animScale>
                                  </p:childTnLst>
                                </p:cTn>
                              </p:par>
                              <p:par>
                                <p:cTn id="111" presetID="26" presetClass="emph" presetSubtype="0" repeatCount="3000" fill="hold" nodeType="withEffect">
                                  <p:stCondLst>
                                    <p:cond delay="710"/>
                                  </p:stCondLst>
                                  <p:childTnLst>
                                    <p:animEffect transition="out" filter="fade">
                                      <p:cBhvr>
                                        <p:cTn id="112" dur="500" tmFilter="0, 0; .2, .5; .8, .5; 1, 0"/>
                                        <p:tgtEl>
                                          <p:spTgt spid="127"/>
                                        </p:tgtEl>
                                      </p:cBhvr>
                                    </p:animEffect>
                                    <p:animScale>
                                      <p:cBhvr>
                                        <p:cTn id="113" dur="250" autoRev="1" fill="hold"/>
                                        <p:tgtEl>
                                          <p:spTgt spid="127"/>
                                        </p:tgtEl>
                                      </p:cBhvr>
                                      <p:by x="105000" y="105000"/>
                                    </p:animScale>
                                  </p:childTnLst>
                                </p:cTn>
                              </p:par>
                              <p:par>
                                <p:cTn id="114" presetID="26" presetClass="emph" presetSubtype="0" repeatCount="3000" fill="hold" nodeType="withEffect">
                                  <p:stCondLst>
                                    <p:cond delay="410"/>
                                  </p:stCondLst>
                                  <p:childTnLst>
                                    <p:animEffect transition="out" filter="fade">
                                      <p:cBhvr>
                                        <p:cTn id="115" dur="500" tmFilter="0, 0; .2, .5; .8, .5; 1, 0"/>
                                        <p:tgtEl>
                                          <p:spTgt spid="133"/>
                                        </p:tgtEl>
                                      </p:cBhvr>
                                    </p:animEffect>
                                    <p:animScale>
                                      <p:cBhvr>
                                        <p:cTn id="116" dur="250" autoRev="1" fill="hold"/>
                                        <p:tgtEl>
                                          <p:spTgt spid="133"/>
                                        </p:tgtEl>
                                      </p:cBhvr>
                                      <p:by x="105000" y="105000"/>
                                    </p:animScale>
                                  </p:childTnLst>
                                </p:cTn>
                              </p:par>
                              <p:par>
                                <p:cTn id="117" presetID="26" presetClass="emph" presetSubtype="0" repeatCount="3000" fill="hold" nodeType="withEffect">
                                  <p:stCondLst>
                                    <p:cond delay="810"/>
                                  </p:stCondLst>
                                  <p:childTnLst>
                                    <p:animEffect transition="out" filter="fade">
                                      <p:cBhvr>
                                        <p:cTn id="118" dur="500" tmFilter="0, 0; .2, .5; .8, .5; 1, 0"/>
                                        <p:tgtEl>
                                          <p:spTgt spid="136"/>
                                        </p:tgtEl>
                                      </p:cBhvr>
                                    </p:animEffect>
                                    <p:animScale>
                                      <p:cBhvr>
                                        <p:cTn id="119" dur="250" autoRev="1" fill="hold"/>
                                        <p:tgtEl>
                                          <p:spTgt spid="136"/>
                                        </p:tgtEl>
                                      </p:cBhvr>
                                      <p:by x="105000" y="105000"/>
                                    </p:animScale>
                                  </p:childTnLst>
                                </p:cTn>
                              </p:par>
                            </p:childTnLst>
                          </p:cTn>
                        </p:par>
                        <p:par>
                          <p:cTn id="120" fill="hold">
                            <p:stCondLst>
                              <p:cond delay="2500"/>
                            </p:stCondLst>
                            <p:childTnLst>
                              <p:par>
                                <p:cTn id="121" presetID="10" presetClass="entr" presetSubtype="0" fill="hold" grpId="0" nodeType="afterEffect">
                                  <p:stCondLst>
                                    <p:cond delay="0"/>
                                  </p:stCondLst>
                                  <p:childTnLst>
                                    <p:set>
                                      <p:cBhvr>
                                        <p:cTn id="122" dur="1" fill="hold">
                                          <p:stCondLst>
                                            <p:cond delay="0"/>
                                          </p:stCondLst>
                                        </p:cTn>
                                        <p:tgtEl>
                                          <p:spTgt spid="145"/>
                                        </p:tgtEl>
                                        <p:attrNameLst>
                                          <p:attrName>style.visibility</p:attrName>
                                        </p:attrNameLst>
                                      </p:cBhvr>
                                      <p:to>
                                        <p:strVal val="visible"/>
                                      </p:to>
                                    </p:set>
                                    <p:animEffect transition="in" filter="fade">
                                      <p:cBhvr>
                                        <p:cTn id="123" dur="500"/>
                                        <p:tgtEl>
                                          <p:spTgt spid="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98" grpId="0" bldLvl="0" animBg="1"/>
      <p:bldP spid="104" grpId="0"/>
      <p:bldP spid="14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p:cNvSpPr txBox="1"/>
          <p:nvPr/>
        </p:nvSpPr>
        <p:spPr>
          <a:xfrm>
            <a:off x="2188629" y="7892388"/>
            <a:ext cx="856239" cy="358871"/>
          </a:xfrm>
          <a:prstGeom prst="rect">
            <a:avLst/>
          </a:prstGeom>
          <a:noFill/>
        </p:spPr>
        <p:txBody>
          <a:bodyPr wrap="none" lIns="81079" tIns="40540" rIns="81079" bIns="40540" rtlCol="0">
            <a:spAutoFit/>
          </a:bodyPr>
          <a:lstStyle/>
          <a:p>
            <a:r>
              <a:rPr lang="zh-CN" altLang="en-US" dirty="0" smtClean="0"/>
              <a:t>延迟符</a:t>
            </a:r>
            <a:endParaRPr lang="zh-CN" altLang="en-US" dirty="0"/>
          </a:p>
        </p:txBody>
      </p:sp>
      <p:sp>
        <p:nvSpPr>
          <p:cNvPr id="4" name="任意多边形 3"/>
          <p:cNvSpPr/>
          <p:nvPr/>
        </p:nvSpPr>
        <p:spPr>
          <a:xfrm rot="19335404">
            <a:off x="1701983" y="1429239"/>
            <a:ext cx="4779576" cy="4716577"/>
          </a:xfrm>
          <a:custGeom>
            <a:avLst/>
            <a:gdLst>
              <a:gd name="connsiteX0" fmla="*/ 4538432 w 4779369"/>
              <a:gd name="connsiteY0" fmla="*/ 949730 h 4714030"/>
              <a:gd name="connsiteX1" fmla="*/ 4649383 w 4779369"/>
              <a:gd name="connsiteY1" fmla="*/ 1821057 h 4714030"/>
              <a:gd name="connsiteX2" fmla="*/ 3778057 w 4779369"/>
              <a:gd name="connsiteY2" fmla="*/ 1932008 h 4714030"/>
              <a:gd name="connsiteX3" fmla="*/ 3686799 w 4779369"/>
              <a:gd name="connsiteY3" fmla="*/ 1845408 h 4714030"/>
              <a:gd name="connsiteX4" fmla="*/ 3658543 w 4779369"/>
              <a:gd name="connsiteY4" fmla="*/ 1805072 h 4714030"/>
              <a:gd name="connsiteX5" fmla="*/ 3658543 w 4779369"/>
              <a:gd name="connsiteY5" fmla="*/ 1811336 h 4714030"/>
              <a:gd name="connsiteX6" fmla="*/ 3606598 w 4779369"/>
              <a:gd name="connsiteY6" fmla="*/ 1770199 h 4714030"/>
              <a:gd name="connsiteX7" fmla="*/ 3336570 w 4779369"/>
              <a:gd name="connsiteY7" fmla="*/ 1691032 h 4714030"/>
              <a:gd name="connsiteX8" fmla="*/ 3192952 w 4779369"/>
              <a:gd name="connsiteY8" fmla="*/ 1711872 h 4714030"/>
              <a:gd name="connsiteX9" fmla="*/ 3137695 w 4779369"/>
              <a:gd name="connsiteY9" fmla="*/ 1732769 h 4714030"/>
              <a:gd name="connsiteX10" fmla="*/ 3126960 w 4779369"/>
              <a:gd name="connsiteY10" fmla="*/ 1827523 h 4714030"/>
              <a:gd name="connsiteX11" fmla="*/ 3048503 w 4779369"/>
              <a:gd name="connsiteY11" fmla="*/ 2123573 h 4714030"/>
              <a:gd name="connsiteX12" fmla="*/ 2992344 w 4779369"/>
              <a:gd name="connsiteY12" fmla="*/ 2253828 h 4714030"/>
              <a:gd name="connsiteX13" fmla="*/ 2997806 w 4779369"/>
              <a:gd name="connsiteY13" fmla="*/ 2275931 h 4714030"/>
              <a:gd name="connsiteX14" fmla="*/ 3162873 w 4779369"/>
              <a:gd name="connsiteY14" fmla="*/ 2503824 h 4714030"/>
              <a:gd name="connsiteX15" fmla="*/ 3356427 w 4779369"/>
              <a:gd name="connsiteY15" fmla="*/ 2595846 h 4714030"/>
              <a:gd name="connsiteX16" fmla="*/ 3414277 w 4779369"/>
              <a:gd name="connsiteY16" fmla="*/ 2604863 h 4714030"/>
              <a:gd name="connsiteX17" fmla="*/ 3454240 w 4779369"/>
              <a:gd name="connsiteY17" fmla="*/ 2587267 h 4714030"/>
              <a:gd name="connsiteX18" fmla="*/ 4029121 w 4779369"/>
              <a:gd name="connsiteY18" fmla="*/ 2685987 h 4714030"/>
              <a:gd name="connsiteX19" fmla="*/ 4140072 w 4779369"/>
              <a:gd name="connsiteY19" fmla="*/ 3557314 h 4714030"/>
              <a:gd name="connsiteX20" fmla="*/ 3268745 w 4779369"/>
              <a:gd name="connsiteY20" fmla="*/ 3668264 h 4714030"/>
              <a:gd name="connsiteX21" fmla="*/ 3029106 w 4779369"/>
              <a:gd name="connsiteY21" fmla="*/ 3136468 h 4714030"/>
              <a:gd name="connsiteX22" fmla="*/ 3040867 w 4779369"/>
              <a:gd name="connsiteY22" fmla="*/ 3064259 h 4714030"/>
              <a:gd name="connsiteX23" fmla="*/ 3024015 w 4779369"/>
              <a:gd name="connsiteY23" fmla="*/ 3025265 h 4714030"/>
              <a:gd name="connsiteX24" fmla="*/ 2886424 w 4779369"/>
              <a:gd name="connsiteY24" fmla="*/ 2860950 h 4714030"/>
              <a:gd name="connsiteX25" fmla="*/ 2624436 w 4779369"/>
              <a:gd name="connsiteY25" fmla="*/ 2758262 h 4714030"/>
              <a:gd name="connsiteX26" fmla="*/ 2608775 w 4779369"/>
              <a:gd name="connsiteY26" fmla="*/ 2758435 h 4714030"/>
              <a:gd name="connsiteX27" fmla="*/ 2598603 w 4779369"/>
              <a:gd name="connsiteY27" fmla="*/ 2768115 h 4714030"/>
              <a:gd name="connsiteX28" fmla="*/ 2138389 w 4779369"/>
              <a:gd name="connsiteY28" fmla="*/ 3042691 h 4714030"/>
              <a:gd name="connsiteX29" fmla="*/ 2080005 w 4779369"/>
              <a:gd name="connsiteY29" fmla="*/ 3062295 h 4714030"/>
              <a:gd name="connsiteX30" fmla="*/ 2075740 w 4779369"/>
              <a:gd name="connsiteY30" fmla="*/ 3101544 h 4714030"/>
              <a:gd name="connsiteX31" fmla="*/ 2091557 w 4779369"/>
              <a:gd name="connsiteY31" fmla="*/ 3245802 h 4714030"/>
              <a:gd name="connsiteX32" fmla="*/ 2235869 w 4779369"/>
              <a:gd name="connsiteY32" fmla="*/ 3487372 h 4714030"/>
              <a:gd name="connsiteX33" fmla="*/ 2246040 w 4779369"/>
              <a:gd name="connsiteY33" fmla="*/ 3495068 h 4714030"/>
              <a:gd name="connsiteX34" fmla="*/ 2353186 w 4779369"/>
              <a:gd name="connsiteY34" fmla="*/ 3535124 h 4714030"/>
              <a:gd name="connsiteX35" fmla="*/ 2459892 w 4779369"/>
              <a:gd name="connsiteY35" fmla="*/ 3601767 h 4714030"/>
              <a:gd name="connsiteX36" fmla="*/ 2570842 w 4779369"/>
              <a:gd name="connsiteY36" fmla="*/ 4473093 h 4714030"/>
              <a:gd name="connsiteX37" fmla="*/ 1699516 w 4779369"/>
              <a:gd name="connsiteY37" fmla="*/ 4584044 h 4714030"/>
              <a:gd name="connsiteX38" fmla="*/ 1588565 w 4779369"/>
              <a:gd name="connsiteY38" fmla="*/ 3712718 h 4714030"/>
              <a:gd name="connsiteX39" fmla="*/ 1634920 w 4779369"/>
              <a:gd name="connsiteY39" fmla="*/ 3663870 h 4714030"/>
              <a:gd name="connsiteX40" fmla="*/ 1645376 w 4779369"/>
              <a:gd name="connsiteY40" fmla="*/ 3640232 h 4714030"/>
              <a:gd name="connsiteX41" fmla="*/ 1654346 w 4779369"/>
              <a:gd name="connsiteY41" fmla="*/ 3358982 h 4714030"/>
              <a:gd name="connsiteX42" fmla="*/ 1557620 w 4779369"/>
              <a:gd name="connsiteY42" fmla="*/ 3167736 h 4714030"/>
              <a:gd name="connsiteX43" fmla="*/ 1536748 w 4779369"/>
              <a:gd name="connsiteY43" fmla="*/ 3145662 h 4714030"/>
              <a:gd name="connsiteX44" fmla="*/ 1489568 w 4779369"/>
              <a:gd name="connsiteY44" fmla="*/ 3145159 h 4714030"/>
              <a:gd name="connsiteX45" fmla="*/ 610434 w 4779369"/>
              <a:gd name="connsiteY45" fmla="*/ 2818009 h 4714030"/>
              <a:gd name="connsiteX46" fmla="*/ 329331 w 4779369"/>
              <a:gd name="connsiteY46" fmla="*/ 610434 h 4714030"/>
              <a:gd name="connsiteX47" fmla="*/ 2536907 w 4779369"/>
              <a:gd name="connsiteY47" fmla="*/ 329331 h 4714030"/>
              <a:gd name="connsiteX48" fmla="*/ 3068123 w 4779369"/>
              <a:gd name="connsiteY48" fmla="*/ 1080399 h 4714030"/>
              <a:gd name="connsiteX49" fmla="*/ 3094483 w 4779369"/>
              <a:gd name="connsiteY49" fmla="*/ 1175656 h 4714030"/>
              <a:gd name="connsiteX50" fmla="*/ 3127186 w 4779369"/>
              <a:gd name="connsiteY50" fmla="*/ 1193698 h 4714030"/>
              <a:gd name="connsiteX51" fmla="*/ 3336570 w 4779369"/>
              <a:gd name="connsiteY51" fmla="*/ 1239409 h 4714030"/>
              <a:gd name="connsiteX52" fmla="*/ 3545953 w 4779369"/>
              <a:gd name="connsiteY52" fmla="*/ 1193698 h 4714030"/>
              <a:gd name="connsiteX53" fmla="*/ 3604045 w 4779369"/>
              <a:gd name="connsiteY53" fmla="*/ 1161650 h 4714030"/>
              <a:gd name="connsiteX54" fmla="*/ 3667106 w 4779369"/>
              <a:gd name="connsiteY54" fmla="*/ 1060681 h 4714030"/>
              <a:gd name="connsiteX55" fmla="*/ 4538432 w 4779369"/>
              <a:gd name="connsiteY55" fmla="*/ 949730 h 4714030"/>
              <a:gd name="connsiteX0-1" fmla="*/ 4538432 w 4779369"/>
              <a:gd name="connsiteY0-2" fmla="*/ 949730 h 4714030"/>
              <a:gd name="connsiteX1-3" fmla="*/ 4649383 w 4779369"/>
              <a:gd name="connsiteY1-4" fmla="*/ 1821057 h 4714030"/>
              <a:gd name="connsiteX2-5" fmla="*/ 3778057 w 4779369"/>
              <a:gd name="connsiteY2-6" fmla="*/ 1932008 h 4714030"/>
              <a:gd name="connsiteX3-7" fmla="*/ 3686799 w 4779369"/>
              <a:gd name="connsiteY3-8" fmla="*/ 1845408 h 4714030"/>
              <a:gd name="connsiteX4-9" fmla="*/ 3658543 w 4779369"/>
              <a:gd name="connsiteY4-10" fmla="*/ 1805072 h 4714030"/>
              <a:gd name="connsiteX5-11" fmla="*/ 3658543 w 4779369"/>
              <a:gd name="connsiteY5-12" fmla="*/ 1811336 h 4714030"/>
              <a:gd name="connsiteX6-13" fmla="*/ 3606598 w 4779369"/>
              <a:gd name="connsiteY6-14" fmla="*/ 1770199 h 4714030"/>
              <a:gd name="connsiteX7-15" fmla="*/ 3336570 w 4779369"/>
              <a:gd name="connsiteY7-16" fmla="*/ 1691032 h 4714030"/>
              <a:gd name="connsiteX8-17" fmla="*/ 3192952 w 4779369"/>
              <a:gd name="connsiteY8-18" fmla="*/ 1711872 h 4714030"/>
              <a:gd name="connsiteX9-19" fmla="*/ 3137695 w 4779369"/>
              <a:gd name="connsiteY9-20" fmla="*/ 1732769 h 4714030"/>
              <a:gd name="connsiteX10-21" fmla="*/ 3126960 w 4779369"/>
              <a:gd name="connsiteY10-22" fmla="*/ 1827523 h 4714030"/>
              <a:gd name="connsiteX11-23" fmla="*/ 3048503 w 4779369"/>
              <a:gd name="connsiteY11-24" fmla="*/ 2123573 h 4714030"/>
              <a:gd name="connsiteX12-25" fmla="*/ 2992344 w 4779369"/>
              <a:gd name="connsiteY12-26" fmla="*/ 2253828 h 4714030"/>
              <a:gd name="connsiteX13-27" fmla="*/ 2997806 w 4779369"/>
              <a:gd name="connsiteY13-28" fmla="*/ 2275931 h 4714030"/>
              <a:gd name="connsiteX14-29" fmla="*/ 3162873 w 4779369"/>
              <a:gd name="connsiteY14-30" fmla="*/ 2503824 h 4714030"/>
              <a:gd name="connsiteX15-31" fmla="*/ 3356427 w 4779369"/>
              <a:gd name="connsiteY15-32" fmla="*/ 2595846 h 4714030"/>
              <a:gd name="connsiteX16-33" fmla="*/ 3414277 w 4779369"/>
              <a:gd name="connsiteY16-34" fmla="*/ 2604863 h 4714030"/>
              <a:gd name="connsiteX17-35" fmla="*/ 3454240 w 4779369"/>
              <a:gd name="connsiteY17-36" fmla="*/ 2587267 h 4714030"/>
              <a:gd name="connsiteX18-37" fmla="*/ 4029121 w 4779369"/>
              <a:gd name="connsiteY18-38" fmla="*/ 2685987 h 4714030"/>
              <a:gd name="connsiteX19-39" fmla="*/ 4140072 w 4779369"/>
              <a:gd name="connsiteY19-40" fmla="*/ 3557314 h 4714030"/>
              <a:gd name="connsiteX20-41" fmla="*/ 3268745 w 4779369"/>
              <a:gd name="connsiteY20-42" fmla="*/ 3668264 h 4714030"/>
              <a:gd name="connsiteX21-43" fmla="*/ 3029106 w 4779369"/>
              <a:gd name="connsiteY21-44" fmla="*/ 3136468 h 4714030"/>
              <a:gd name="connsiteX22-45" fmla="*/ 3040867 w 4779369"/>
              <a:gd name="connsiteY22-46" fmla="*/ 3064259 h 4714030"/>
              <a:gd name="connsiteX23-47" fmla="*/ 3024015 w 4779369"/>
              <a:gd name="connsiteY23-48" fmla="*/ 3025265 h 4714030"/>
              <a:gd name="connsiteX24-49" fmla="*/ 2886424 w 4779369"/>
              <a:gd name="connsiteY24-50" fmla="*/ 2860950 h 4714030"/>
              <a:gd name="connsiteX25-51" fmla="*/ 2624436 w 4779369"/>
              <a:gd name="connsiteY25-52" fmla="*/ 2758262 h 4714030"/>
              <a:gd name="connsiteX26-53" fmla="*/ 2608775 w 4779369"/>
              <a:gd name="connsiteY26-54" fmla="*/ 2758435 h 4714030"/>
              <a:gd name="connsiteX27-55" fmla="*/ 2598603 w 4779369"/>
              <a:gd name="connsiteY27-56" fmla="*/ 2768115 h 4714030"/>
              <a:gd name="connsiteX28-57" fmla="*/ 2138389 w 4779369"/>
              <a:gd name="connsiteY28-58" fmla="*/ 3042691 h 4714030"/>
              <a:gd name="connsiteX29-59" fmla="*/ 2080005 w 4779369"/>
              <a:gd name="connsiteY29-60" fmla="*/ 3062295 h 4714030"/>
              <a:gd name="connsiteX30-61" fmla="*/ 2075740 w 4779369"/>
              <a:gd name="connsiteY30-62" fmla="*/ 3101544 h 4714030"/>
              <a:gd name="connsiteX31-63" fmla="*/ 2091557 w 4779369"/>
              <a:gd name="connsiteY31-64" fmla="*/ 3245802 h 4714030"/>
              <a:gd name="connsiteX32-65" fmla="*/ 2235869 w 4779369"/>
              <a:gd name="connsiteY32-66" fmla="*/ 3487372 h 4714030"/>
              <a:gd name="connsiteX33-67" fmla="*/ 2246040 w 4779369"/>
              <a:gd name="connsiteY33-68" fmla="*/ 3495068 h 4714030"/>
              <a:gd name="connsiteX34-69" fmla="*/ 2353186 w 4779369"/>
              <a:gd name="connsiteY34-70" fmla="*/ 3535124 h 4714030"/>
              <a:gd name="connsiteX35-71" fmla="*/ 2459892 w 4779369"/>
              <a:gd name="connsiteY35-72" fmla="*/ 3601767 h 4714030"/>
              <a:gd name="connsiteX36-73" fmla="*/ 2570842 w 4779369"/>
              <a:gd name="connsiteY36-74" fmla="*/ 4473093 h 4714030"/>
              <a:gd name="connsiteX37-75" fmla="*/ 1699516 w 4779369"/>
              <a:gd name="connsiteY37-76" fmla="*/ 4584044 h 4714030"/>
              <a:gd name="connsiteX38-77" fmla="*/ 1588565 w 4779369"/>
              <a:gd name="connsiteY38-78" fmla="*/ 3712718 h 4714030"/>
              <a:gd name="connsiteX39-79" fmla="*/ 1634920 w 4779369"/>
              <a:gd name="connsiteY39-80" fmla="*/ 3663870 h 4714030"/>
              <a:gd name="connsiteX40-81" fmla="*/ 1645376 w 4779369"/>
              <a:gd name="connsiteY40-82" fmla="*/ 3640232 h 4714030"/>
              <a:gd name="connsiteX41-83" fmla="*/ 1654346 w 4779369"/>
              <a:gd name="connsiteY41-84" fmla="*/ 3358982 h 4714030"/>
              <a:gd name="connsiteX42-85" fmla="*/ 1557620 w 4779369"/>
              <a:gd name="connsiteY42-86" fmla="*/ 3167736 h 4714030"/>
              <a:gd name="connsiteX43-87" fmla="*/ 1536748 w 4779369"/>
              <a:gd name="connsiteY43-88" fmla="*/ 3145662 h 4714030"/>
              <a:gd name="connsiteX44-89" fmla="*/ 1489568 w 4779369"/>
              <a:gd name="connsiteY44-90" fmla="*/ 3145159 h 4714030"/>
              <a:gd name="connsiteX45-91" fmla="*/ 610434 w 4779369"/>
              <a:gd name="connsiteY45-92" fmla="*/ 2818009 h 4714030"/>
              <a:gd name="connsiteX46-93" fmla="*/ 329331 w 4779369"/>
              <a:gd name="connsiteY46-94" fmla="*/ 610434 h 4714030"/>
              <a:gd name="connsiteX47-95" fmla="*/ 2536907 w 4779369"/>
              <a:gd name="connsiteY47-96" fmla="*/ 329331 h 4714030"/>
              <a:gd name="connsiteX48-97" fmla="*/ 3068123 w 4779369"/>
              <a:gd name="connsiteY48-98" fmla="*/ 1080399 h 4714030"/>
              <a:gd name="connsiteX49-99" fmla="*/ 3127186 w 4779369"/>
              <a:gd name="connsiteY49-100" fmla="*/ 1193698 h 4714030"/>
              <a:gd name="connsiteX50-101" fmla="*/ 3336570 w 4779369"/>
              <a:gd name="connsiteY50-102" fmla="*/ 1239409 h 4714030"/>
              <a:gd name="connsiteX51-103" fmla="*/ 3545953 w 4779369"/>
              <a:gd name="connsiteY51-104" fmla="*/ 1193698 h 4714030"/>
              <a:gd name="connsiteX52-105" fmla="*/ 3604045 w 4779369"/>
              <a:gd name="connsiteY52-106" fmla="*/ 1161650 h 4714030"/>
              <a:gd name="connsiteX53-107" fmla="*/ 3667106 w 4779369"/>
              <a:gd name="connsiteY53-108" fmla="*/ 1060681 h 4714030"/>
              <a:gd name="connsiteX54-109" fmla="*/ 4538432 w 4779369"/>
              <a:gd name="connsiteY54-110" fmla="*/ 949730 h 4714030"/>
              <a:gd name="connsiteX0-111" fmla="*/ 4538432 w 4779369"/>
              <a:gd name="connsiteY0-112" fmla="*/ 949730 h 4714030"/>
              <a:gd name="connsiteX1-113" fmla="*/ 4649383 w 4779369"/>
              <a:gd name="connsiteY1-114" fmla="*/ 1821057 h 4714030"/>
              <a:gd name="connsiteX2-115" fmla="*/ 3778057 w 4779369"/>
              <a:gd name="connsiteY2-116" fmla="*/ 1932008 h 4714030"/>
              <a:gd name="connsiteX3-117" fmla="*/ 3686799 w 4779369"/>
              <a:gd name="connsiteY3-118" fmla="*/ 1845408 h 4714030"/>
              <a:gd name="connsiteX4-119" fmla="*/ 3658543 w 4779369"/>
              <a:gd name="connsiteY4-120" fmla="*/ 1805072 h 4714030"/>
              <a:gd name="connsiteX5-121" fmla="*/ 3658543 w 4779369"/>
              <a:gd name="connsiteY5-122" fmla="*/ 1811336 h 4714030"/>
              <a:gd name="connsiteX6-123" fmla="*/ 3606598 w 4779369"/>
              <a:gd name="connsiteY6-124" fmla="*/ 1770199 h 4714030"/>
              <a:gd name="connsiteX7-125" fmla="*/ 3336570 w 4779369"/>
              <a:gd name="connsiteY7-126" fmla="*/ 1691032 h 4714030"/>
              <a:gd name="connsiteX8-127" fmla="*/ 3192952 w 4779369"/>
              <a:gd name="connsiteY8-128" fmla="*/ 1711872 h 4714030"/>
              <a:gd name="connsiteX9-129" fmla="*/ 3126960 w 4779369"/>
              <a:gd name="connsiteY9-130" fmla="*/ 1827523 h 4714030"/>
              <a:gd name="connsiteX10-131" fmla="*/ 3048503 w 4779369"/>
              <a:gd name="connsiteY10-132" fmla="*/ 2123573 h 4714030"/>
              <a:gd name="connsiteX11-133" fmla="*/ 2992344 w 4779369"/>
              <a:gd name="connsiteY11-134" fmla="*/ 2253828 h 4714030"/>
              <a:gd name="connsiteX12-135" fmla="*/ 2997806 w 4779369"/>
              <a:gd name="connsiteY12-136" fmla="*/ 2275931 h 4714030"/>
              <a:gd name="connsiteX13-137" fmla="*/ 3162873 w 4779369"/>
              <a:gd name="connsiteY13-138" fmla="*/ 2503824 h 4714030"/>
              <a:gd name="connsiteX14-139" fmla="*/ 3356427 w 4779369"/>
              <a:gd name="connsiteY14-140" fmla="*/ 2595846 h 4714030"/>
              <a:gd name="connsiteX15-141" fmla="*/ 3414277 w 4779369"/>
              <a:gd name="connsiteY15-142" fmla="*/ 2604863 h 4714030"/>
              <a:gd name="connsiteX16-143" fmla="*/ 3454240 w 4779369"/>
              <a:gd name="connsiteY16-144" fmla="*/ 2587267 h 4714030"/>
              <a:gd name="connsiteX17-145" fmla="*/ 4029121 w 4779369"/>
              <a:gd name="connsiteY17-146" fmla="*/ 2685987 h 4714030"/>
              <a:gd name="connsiteX18-147" fmla="*/ 4140072 w 4779369"/>
              <a:gd name="connsiteY18-148" fmla="*/ 3557314 h 4714030"/>
              <a:gd name="connsiteX19-149" fmla="*/ 3268745 w 4779369"/>
              <a:gd name="connsiteY19-150" fmla="*/ 3668264 h 4714030"/>
              <a:gd name="connsiteX20-151" fmla="*/ 3029106 w 4779369"/>
              <a:gd name="connsiteY20-152" fmla="*/ 3136468 h 4714030"/>
              <a:gd name="connsiteX21-153" fmla="*/ 3040867 w 4779369"/>
              <a:gd name="connsiteY21-154" fmla="*/ 3064259 h 4714030"/>
              <a:gd name="connsiteX22-155" fmla="*/ 3024015 w 4779369"/>
              <a:gd name="connsiteY22-156" fmla="*/ 3025265 h 4714030"/>
              <a:gd name="connsiteX23-157" fmla="*/ 2886424 w 4779369"/>
              <a:gd name="connsiteY23-158" fmla="*/ 2860950 h 4714030"/>
              <a:gd name="connsiteX24-159" fmla="*/ 2624436 w 4779369"/>
              <a:gd name="connsiteY24-160" fmla="*/ 2758262 h 4714030"/>
              <a:gd name="connsiteX25-161" fmla="*/ 2608775 w 4779369"/>
              <a:gd name="connsiteY25-162" fmla="*/ 2758435 h 4714030"/>
              <a:gd name="connsiteX26-163" fmla="*/ 2598603 w 4779369"/>
              <a:gd name="connsiteY26-164" fmla="*/ 2768115 h 4714030"/>
              <a:gd name="connsiteX27-165" fmla="*/ 2138389 w 4779369"/>
              <a:gd name="connsiteY27-166" fmla="*/ 3042691 h 4714030"/>
              <a:gd name="connsiteX28-167" fmla="*/ 2080005 w 4779369"/>
              <a:gd name="connsiteY28-168" fmla="*/ 3062295 h 4714030"/>
              <a:gd name="connsiteX29-169" fmla="*/ 2075740 w 4779369"/>
              <a:gd name="connsiteY29-170" fmla="*/ 3101544 h 4714030"/>
              <a:gd name="connsiteX30-171" fmla="*/ 2091557 w 4779369"/>
              <a:gd name="connsiteY30-172" fmla="*/ 3245802 h 4714030"/>
              <a:gd name="connsiteX31-173" fmla="*/ 2235869 w 4779369"/>
              <a:gd name="connsiteY31-174" fmla="*/ 3487372 h 4714030"/>
              <a:gd name="connsiteX32-175" fmla="*/ 2246040 w 4779369"/>
              <a:gd name="connsiteY32-176" fmla="*/ 3495068 h 4714030"/>
              <a:gd name="connsiteX33-177" fmla="*/ 2353186 w 4779369"/>
              <a:gd name="connsiteY33-178" fmla="*/ 3535124 h 4714030"/>
              <a:gd name="connsiteX34-179" fmla="*/ 2459892 w 4779369"/>
              <a:gd name="connsiteY34-180" fmla="*/ 3601767 h 4714030"/>
              <a:gd name="connsiteX35-181" fmla="*/ 2570842 w 4779369"/>
              <a:gd name="connsiteY35-182" fmla="*/ 4473093 h 4714030"/>
              <a:gd name="connsiteX36-183" fmla="*/ 1699516 w 4779369"/>
              <a:gd name="connsiteY36-184" fmla="*/ 4584044 h 4714030"/>
              <a:gd name="connsiteX37-185" fmla="*/ 1588565 w 4779369"/>
              <a:gd name="connsiteY37-186" fmla="*/ 3712718 h 4714030"/>
              <a:gd name="connsiteX38-187" fmla="*/ 1634920 w 4779369"/>
              <a:gd name="connsiteY38-188" fmla="*/ 3663870 h 4714030"/>
              <a:gd name="connsiteX39-189" fmla="*/ 1645376 w 4779369"/>
              <a:gd name="connsiteY39-190" fmla="*/ 3640232 h 4714030"/>
              <a:gd name="connsiteX40-191" fmla="*/ 1654346 w 4779369"/>
              <a:gd name="connsiteY40-192" fmla="*/ 3358982 h 4714030"/>
              <a:gd name="connsiteX41-193" fmla="*/ 1557620 w 4779369"/>
              <a:gd name="connsiteY41-194" fmla="*/ 3167736 h 4714030"/>
              <a:gd name="connsiteX42-195" fmla="*/ 1536748 w 4779369"/>
              <a:gd name="connsiteY42-196" fmla="*/ 3145662 h 4714030"/>
              <a:gd name="connsiteX43-197" fmla="*/ 1489568 w 4779369"/>
              <a:gd name="connsiteY43-198" fmla="*/ 3145159 h 4714030"/>
              <a:gd name="connsiteX44-199" fmla="*/ 610434 w 4779369"/>
              <a:gd name="connsiteY44-200" fmla="*/ 2818009 h 4714030"/>
              <a:gd name="connsiteX45-201" fmla="*/ 329331 w 4779369"/>
              <a:gd name="connsiteY45-202" fmla="*/ 610434 h 4714030"/>
              <a:gd name="connsiteX46-203" fmla="*/ 2536907 w 4779369"/>
              <a:gd name="connsiteY46-204" fmla="*/ 329331 h 4714030"/>
              <a:gd name="connsiteX47-205" fmla="*/ 3068123 w 4779369"/>
              <a:gd name="connsiteY47-206" fmla="*/ 1080399 h 4714030"/>
              <a:gd name="connsiteX48-207" fmla="*/ 3127186 w 4779369"/>
              <a:gd name="connsiteY48-208" fmla="*/ 1193698 h 4714030"/>
              <a:gd name="connsiteX49-209" fmla="*/ 3336570 w 4779369"/>
              <a:gd name="connsiteY49-210" fmla="*/ 1239409 h 4714030"/>
              <a:gd name="connsiteX50-211" fmla="*/ 3545953 w 4779369"/>
              <a:gd name="connsiteY50-212" fmla="*/ 1193698 h 4714030"/>
              <a:gd name="connsiteX51-213" fmla="*/ 3604045 w 4779369"/>
              <a:gd name="connsiteY51-214" fmla="*/ 1161650 h 4714030"/>
              <a:gd name="connsiteX52-215" fmla="*/ 3667106 w 4779369"/>
              <a:gd name="connsiteY52-216" fmla="*/ 1060681 h 4714030"/>
              <a:gd name="connsiteX53-217" fmla="*/ 4538432 w 4779369"/>
              <a:gd name="connsiteY53-218" fmla="*/ 949730 h 4714030"/>
              <a:gd name="connsiteX0-219" fmla="*/ 4538432 w 4779369"/>
              <a:gd name="connsiteY0-220" fmla="*/ 949730 h 4714030"/>
              <a:gd name="connsiteX1-221" fmla="*/ 4649383 w 4779369"/>
              <a:gd name="connsiteY1-222" fmla="*/ 1821057 h 4714030"/>
              <a:gd name="connsiteX2-223" fmla="*/ 3778057 w 4779369"/>
              <a:gd name="connsiteY2-224" fmla="*/ 1932008 h 4714030"/>
              <a:gd name="connsiteX3-225" fmla="*/ 3686799 w 4779369"/>
              <a:gd name="connsiteY3-226" fmla="*/ 1845408 h 4714030"/>
              <a:gd name="connsiteX4-227" fmla="*/ 3658543 w 4779369"/>
              <a:gd name="connsiteY4-228" fmla="*/ 1805072 h 4714030"/>
              <a:gd name="connsiteX5-229" fmla="*/ 3606598 w 4779369"/>
              <a:gd name="connsiteY5-230" fmla="*/ 1770199 h 4714030"/>
              <a:gd name="connsiteX6-231" fmla="*/ 3336570 w 4779369"/>
              <a:gd name="connsiteY6-232" fmla="*/ 1691032 h 4714030"/>
              <a:gd name="connsiteX7-233" fmla="*/ 3192952 w 4779369"/>
              <a:gd name="connsiteY7-234" fmla="*/ 1711872 h 4714030"/>
              <a:gd name="connsiteX8-235" fmla="*/ 3126960 w 4779369"/>
              <a:gd name="connsiteY8-236" fmla="*/ 1827523 h 4714030"/>
              <a:gd name="connsiteX9-237" fmla="*/ 3048503 w 4779369"/>
              <a:gd name="connsiteY9-238" fmla="*/ 2123573 h 4714030"/>
              <a:gd name="connsiteX10-239" fmla="*/ 2992344 w 4779369"/>
              <a:gd name="connsiteY10-240" fmla="*/ 2253828 h 4714030"/>
              <a:gd name="connsiteX11-241" fmla="*/ 2997806 w 4779369"/>
              <a:gd name="connsiteY11-242" fmla="*/ 2275931 h 4714030"/>
              <a:gd name="connsiteX12-243" fmla="*/ 3162873 w 4779369"/>
              <a:gd name="connsiteY12-244" fmla="*/ 2503824 h 4714030"/>
              <a:gd name="connsiteX13-245" fmla="*/ 3356427 w 4779369"/>
              <a:gd name="connsiteY13-246" fmla="*/ 2595846 h 4714030"/>
              <a:gd name="connsiteX14-247" fmla="*/ 3414277 w 4779369"/>
              <a:gd name="connsiteY14-248" fmla="*/ 2604863 h 4714030"/>
              <a:gd name="connsiteX15-249" fmla="*/ 3454240 w 4779369"/>
              <a:gd name="connsiteY15-250" fmla="*/ 2587267 h 4714030"/>
              <a:gd name="connsiteX16-251" fmla="*/ 4029121 w 4779369"/>
              <a:gd name="connsiteY16-252" fmla="*/ 2685987 h 4714030"/>
              <a:gd name="connsiteX17-253" fmla="*/ 4140072 w 4779369"/>
              <a:gd name="connsiteY17-254" fmla="*/ 3557314 h 4714030"/>
              <a:gd name="connsiteX18-255" fmla="*/ 3268745 w 4779369"/>
              <a:gd name="connsiteY18-256" fmla="*/ 3668264 h 4714030"/>
              <a:gd name="connsiteX19-257" fmla="*/ 3029106 w 4779369"/>
              <a:gd name="connsiteY19-258" fmla="*/ 3136468 h 4714030"/>
              <a:gd name="connsiteX20-259" fmla="*/ 3040867 w 4779369"/>
              <a:gd name="connsiteY20-260" fmla="*/ 3064259 h 4714030"/>
              <a:gd name="connsiteX21-261" fmla="*/ 3024015 w 4779369"/>
              <a:gd name="connsiteY21-262" fmla="*/ 3025265 h 4714030"/>
              <a:gd name="connsiteX22-263" fmla="*/ 2886424 w 4779369"/>
              <a:gd name="connsiteY22-264" fmla="*/ 2860950 h 4714030"/>
              <a:gd name="connsiteX23-265" fmla="*/ 2624436 w 4779369"/>
              <a:gd name="connsiteY23-266" fmla="*/ 2758262 h 4714030"/>
              <a:gd name="connsiteX24-267" fmla="*/ 2608775 w 4779369"/>
              <a:gd name="connsiteY24-268" fmla="*/ 2758435 h 4714030"/>
              <a:gd name="connsiteX25-269" fmla="*/ 2598603 w 4779369"/>
              <a:gd name="connsiteY25-270" fmla="*/ 2768115 h 4714030"/>
              <a:gd name="connsiteX26-271" fmla="*/ 2138389 w 4779369"/>
              <a:gd name="connsiteY26-272" fmla="*/ 3042691 h 4714030"/>
              <a:gd name="connsiteX27-273" fmla="*/ 2080005 w 4779369"/>
              <a:gd name="connsiteY27-274" fmla="*/ 3062295 h 4714030"/>
              <a:gd name="connsiteX28-275" fmla="*/ 2075740 w 4779369"/>
              <a:gd name="connsiteY28-276" fmla="*/ 3101544 h 4714030"/>
              <a:gd name="connsiteX29-277" fmla="*/ 2091557 w 4779369"/>
              <a:gd name="connsiteY29-278" fmla="*/ 3245802 h 4714030"/>
              <a:gd name="connsiteX30-279" fmla="*/ 2235869 w 4779369"/>
              <a:gd name="connsiteY30-280" fmla="*/ 3487372 h 4714030"/>
              <a:gd name="connsiteX31-281" fmla="*/ 2246040 w 4779369"/>
              <a:gd name="connsiteY31-282" fmla="*/ 3495068 h 4714030"/>
              <a:gd name="connsiteX32-283" fmla="*/ 2353186 w 4779369"/>
              <a:gd name="connsiteY32-284" fmla="*/ 3535124 h 4714030"/>
              <a:gd name="connsiteX33-285" fmla="*/ 2459892 w 4779369"/>
              <a:gd name="connsiteY33-286" fmla="*/ 3601767 h 4714030"/>
              <a:gd name="connsiteX34-287" fmla="*/ 2570842 w 4779369"/>
              <a:gd name="connsiteY34-288" fmla="*/ 4473093 h 4714030"/>
              <a:gd name="connsiteX35-289" fmla="*/ 1699516 w 4779369"/>
              <a:gd name="connsiteY35-290" fmla="*/ 4584044 h 4714030"/>
              <a:gd name="connsiteX36-291" fmla="*/ 1588565 w 4779369"/>
              <a:gd name="connsiteY36-292" fmla="*/ 3712718 h 4714030"/>
              <a:gd name="connsiteX37-293" fmla="*/ 1634920 w 4779369"/>
              <a:gd name="connsiteY37-294" fmla="*/ 3663870 h 4714030"/>
              <a:gd name="connsiteX38-295" fmla="*/ 1645376 w 4779369"/>
              <a:gd name="connsiteY38-296" fmla="*/ 3640232 h 4714030"/>
              <a:gd name="connsiteX39-297" fmla="*/ 1654346 w 4779369"/>
              <a:gd name="connsiteY39-298" fmla="*/ 3358982 h 4714030"/>
              <a:gd name="connsiteX40-299" fmla="*/ 1557620 w 4779369"/>
              <a:gd name="connsiteY40-300" fmla="*/ 3167736 h 4714030"/>
              <a:gd name="connsiteX41-301" fmla="*/ 1536748 w 4779369"/>
              <a:gd name="connsiteY41-302" fmla="*/ 3145662 h 4714030"/>
              <a:gd name="connsiteX42-303" fmla="*/ 1489568 w 4779369"/>
              <a:gd name="connsiteY42-304" fmla="*/ 3145159 h 4714030"/>
              <a:gd name="connsiteX43-305" fmla="*/ 610434 w 4779369"/>
              <a:gd name="connsiteY43-306" fmla="*/ 2818009 h 4714030"/>
              <a:gd name="connsiteX44-307" fmla="*/ 329331 w 4779369"/>
              <a:gd name="connsiteY44-308" fmla="*/ 610434 h 4714030"/>
              <a:gd name="connsiteX45-309" fmla="*/ 2536907 w 4779369"/>
              <a:gd name="connsiteY45-310" fmla="*/ 329331 h 4714030"/>
              <a:gd name="connsiteX46-311" fmla="*/ 3068123 w 4779369"/>
              <a:gd name="connsiteY46-312" fmla="*/ 1080399 h 4714030"/>
              <a:gd name="connsiteX47-313" fmla="*/ 3127186 w 4779369"/>
              <a:gd name="connsiteY47-314" fmla="*/ 1193698 h 4714030"/>
              <a:gd name="connsiteX48-315" fmla="*/ 3336570 w 4779369"/>
              <a:gd name="connsiteY48-316" fmla="*/ 1239409 h 4714030"/>
              <a:gd name="connsiteX49-317" fmla="*/ 3545953 w 4779369"/>
              <a:gd name="connsiteY49-318" fmla="*/ 1193698 h 4714030"/>
              <a:gd name="connsiteX50-319" fmla="*/ 3604045 w 4779369"/>
              <a:gd name="connsiteY50-320" fmla="*/ 1161650 h 4714030"/>
              <a:gd name="connsiteX51-321" fmla="*/ 3667106 w 4779369"/>
              <a:gd name="connsiteY51-322" fmla="*/ 1060681 h 4714030"/>
              <a:gd name="connsiteX52-323" fmla="*/ 4538432 w 4779369"/>
              <a:gd name="connsiteY52-324" fmla="*/ 949730 h 4714030"/>
              <a:gd name="connsiteX0-325" fmla="*/ 4538432 w 4779369"/>
              <a:gd name="connsiteY0-326" fmla="*/ 949730 h 4714030"/>
              <a:gd name="connsiteX1-327" fmla="*/ 4649383 w 4779369"/>
              <a:gd name="connsiteY1-328" fmla="*/ 1821057 h 4714030"/>
              <a:gd name="connsiteX2-329" fmla="*/ 3778057 w 4779369"/>
              <a:gd name="connsiteY2-330" fmla="*/ 1932008 h 4714030"/>
              <a:gd name="connsiteX3-331" fmla="*/ 3686799 w 4779369"/>
              <a:gd name="connsiteY3-332" fmla="*/ 1845408 h 4714030"/>
              <a:gd name="connsiteX4-333" fmla="*/ 3606598 w 4779369"/>
              <a:gd name="connsiteY4-334" fmla="*/ 1770199 h 4714030"/>
              <a:gd name="connsiteX5-335" fmla="*/ 3336570 w 4779369"/>
              <a:gd name="connsiteY5-336" fmla="*/ 1691032 h 4714030"/>
              <a:gd name="connsiteX6-337" fmla="*/ 3192952 w 4779369"/>
              <a:gd name="connsiteY6-338" fmla="*/ 1711872 h 4714030"/>
              <a:gd name="connsiteX7-339" fmla="*/ 3126960 w 4779369"/>
              <a:gd name="connsiteY7-340" fmla="*/ 1827523 h 4714030"/>
              <a:gd name="connsiteX8-341" fmla="*/ 3048503 w 4779369"/>
              <a:gd name="connsiteY8-342" fmla="*/ 2123573 h 4714030"/>
              <a:gd name="connsiteX9-343" fmla="*/ 2992344 w 4779369"/>
              <a:gd name="connsiteY9-344" fmla="*/ 2253828 h 4714030"/>
              <a:gd name="connsiteX10-345" fmla="*/ 2997806 w 4779369"/>
              <a:gd name="connsiteY10-346" fmla="*/ 2275931 h 4714030"/>
              <a:gd name="connsiteX11-347" fmla="*/ 3162873 w 4779369"/>
              <a:gd name="connsiteY11-348" fmla="*/ 2503824 h 4714030"/>
              <a:gd name="connsiteX12-349" fmla="*/ 3356427 w 4779369"/>
              <a:gd name="connsiteY12-350" fmla="*/ 2595846 h 4714030"/>
              <a:gd name="connsiteX13-351" fmla="*/ 3414277 w 4779369"/>
              <a:gd name="connsiteY13-352" fmla="*/ 2604863 h 4714030"/>
              <a:gd name="connsiteX14-353" fmla="*/ 3454240 w 4779369"/>
              <a:gd name="connsiteY14-354" fmla="*/ 2587267 h 4714030"/>
              <a:gd name="connsiteX15-355" fmla="*/ 4029121 w 4779369"/>
              <a:gd name="connsiteY15-356" fmla="*/ 2685987 h 4714030"/>
              <a:gd name="connsiteX16-357" fmla="*/ 4140072 w 4779369"/>
              <a:gd name="connsiteY16-358" fmla="*/ 3557314 h 4714030"/>
              <a:gd name="connsiteX17-359" fmla="*/ 3268745 w 4779369"/>
              <a:gd name="connsiteY17-360" fmla="*/ 3668264 h 4714030"/>
              <a:gd name="connsiteX18-361" fmla="*/ 3029106 w 4779369"/>
              <a:gd name="connsiteY18-362" fmla="*/ 3136468 h 4714030"/>
              <a:gd name="connsiteX19-363" fmla="*/ 3040867 w 4779369"/>
              <a:gd name="connsiteY19-364" fmla="*/ 3064259 h 4714030"/>
              <a:gd name="connsiteX20-365" fmla="*/ 3024015 w 4779369"/>
              <a:gd name="connsiteY20-366" fmla="*/ 3025265 h 4714030"/>
              <a:gd name="connsiteX21-367" fmla="*/ 2886424 w 4779369"/>
              <a:gd name="connsiteY21-368" fmla="*/ 2860950 h 4714030"/>
              <a:gd name="connsiteX22-369" fmla="*/ 2624436 w 4779369"/>
              <a:gd name="connsiteY22-370" fmla="*/ 2758262 h 4714030"/>
              <a:gd name="connsiteX23-371" fmla="*/ 2608775 w 4779369"/>
              <a:gd name="connsiteY23-372" fmla="*/ 2758435 h 4714030"/>
              <a:gd name="connsiteX24-373" fmla="*/ 2598603 w 4779369"/>
              <a:gd name="connsiteY24-374" fmla="*/ 2768115 h 4714030"/>
              <a:gd name="connsiteX25-375" fmla="*/ 2138389 w 4779369"/>
              <a:gd name="connsiteY25-376" fmla="*/ 3042691 h 4714030"/>
              <a:gd name="connsiteX26-377" fmla="*/ 2080005 w 4779369"/>
              <a:gd name="connsiteY26-378" fmla="*/ 3062295 h 4714030"/>
              <a:gd name="connsiteX27-379" fmla="*/ 2075740 w 4779369"/>
              <a:gd name="connsiteY27-380" fmla="*/ 3101544 h 4714030"/>
              <a:gd name="connsiteX28-381" fmla="*/ 2091557 w 4779369"/>
              <a:gd name="connsiteY28-382" fmla="*/ 3245802 h 4714030"/>
              <a:gd name="connsiteX29-383" fmla="*/ 2235869 w 4779369"/>
              <a:gd name="connsiteY29-384" fmla="*/ 3487372 h 4714030"/>
              <a:gd name="connsiteX30-385" fmla="*/ 2246040 w 4779369"/>
              <a:gd name="connsiteY30-386" fmla="*/ 3495068 h 4714030"/>
              <a:gd name="connsiteX31-387" fmla="*/ 2353186 w 4779369"/>
              <a:gd name="connsiteY31-388" fmla="*/ 3535124 h 4714030"/>
              <a:gd name="connsiteX32-389" fmla="*/ 2459892 w 4779369"/>
              <a:gd name="connsiteY32-390" fmla="*/ 3601767 h 4714030"/>
              <a:gd name="connsiteX33-391" fmla="*/ 2570842 w 4779369"/>
              <a:gd name="connsiteY33-392" fmla="*/ 4473093 h 4714030"/>
              <a:gd name="connsiteX34-393" fmla="*/ 1699516 w 4779369"/>
              <a:gd name="connsiteY34-394" fmla="*/ 4584044 h 4714030"/>
              <a:gd name="connsiteX35-395" fmla="*/ 1588565 w 4779369"/>
              <a:gd name="connsiteY35-396" fmla="*/ 3712718 h 4714030"/>
              <a:gd name="connsiteX36-397" fmla="*/ 1634920 w 4779369"/>
              <a:gd name="connsiteY36-398" fmla="*/ 3663870 h 4714030"/>
              <a:gd name="connsiteX37-399" fmla="*/ 1645376 w 4779369"/>
              <a:gd name="connsiteY37-400" fmla="*/ 3640232 h 4714030"/>
              <a:gd name="connsiteX38-401" fmla="*/ 1654346 w 4779369"/>
              <a:gd name="connsiteY38-402" fmla="*/ 3358982 h 4714030"/>
              <a:gd name="connsiteX39-403" fmla="*/ 1557620 w 4779369"/>
              <a:gd name="connsiteY39-404" fmla="*/ 3167736 h 4714030"/>
              <a:gd name="connsiteX40-405" fmla="*/ 1536748 w 4779369"/>
              <a:gd name="connsiteY40-406" fmla="*/ 3145662 h 4714030"/>
              <a:gd name="connsiteX41-407" fmla="*/ 1489568 w 4779369"/>
              <a:gd name="connsiteY41-408" fmla="*/ 3145159 h 4714030"/>
              <a:gd name="connsiteX42-409" fmla="*/ 610434 w 4779369"/>
              <a:gd name="connsiteY42-410" fmla="*/ 2818009 h 4714030"/>
              <a:gd name="connsiteX43-411" fmla="*/ 329331 w 4779369"/>
              <a:gd name="connsiteY43-412" fmla="*/ 610434 h 4714030"/>
              <a:gd name="connsiteX44-413" fmla="*/ 2536907 w 4779369"/>
              <a:gd name="connsiteY44-414" fmla="*/ 329331 h 4714030"/>
              <a:gd name="connsiteX45-415" fmla="*/ 3068123 w 4779369"/>
              <a:gd name="connsiteY45-416" fmla="*/ 1080399 h 4714030"/>
              <a:gd name="connsiteX46-417" fmla="*/ 3127186 w 4779369"/>
              <a:gd name="connsiteY46-418" fmla="*/ 1193698 h 4714030"/>
              <a:gd name="connsiteX47-419" fmla="*/ 3336570 w 4779369"/>
              <a:gd name="connsiteY47-420" fmla="*/ 1239409 h 4714030"/>
              <a:gd name="connsiteX48-421" fmla="*/ 3545953 w 4779369"/>
              <a:gd name="connsiteY48-422" fmla="*/ 1193698 h 4714030"/>
              <a:gd name="connsiteX49-423" fmla="*/ 3604045 w 4779369"/>
              <a:gd name="connsiteY49-424" fmla="*/ 1161650 h 4714030"/>
              <a:gd name="connsiteX50-425" fmla="*/ 3667106 w 4779369"/>
              <a:gd name="connsiteY50-426" fmla="*/ 1060681 h 4714030"/>
              <a:gd name="connsiteX51-427" fmla="*/ 4538432 w 4779369"/>
              <a:gd name="connsiteY51-428" fmla="*/ 949730 h 4714030"/>
              <a:gd name="connsiteX0-429" fmla="*/ 4538432 w 4779369"/>
              <a:gd name="connsiteY0-430" fmla="*/ 949730 h 4714030"/>
              <a:gd name="connsiteX1-431" fmla="*/ 4649383 w 4779369"/>
              <a:gd name="connsiteY1-432" fmla="*/ 1821057 h 4714030"/>
              <a:gd name="connsiteX2-433" fmla="*/ 3778057 w 4779369"/>
              <a:gd name="connsiteY2-434" fmla="*/ 1932008 h 4714030"/>
              <a:gd name="connsiteX3-435" fmla="*/ 3686799 w 4779369"/>
              <a:gd name="connsiteY3-436" fmla="*/ 1845408 h 4714030"/>
              <a:gd name="connsiteX4-437" fmla="*/ 3606598 w 4779369"/>
              <a:gd name="connsiteY4-438" fmla="*/ 1770199 h 4714030"/>
              <a:gd name="connsiteX5-439" fmla="*/ 3336570 w 4779369"/>
              <a:gd name="connsiteY5-440" fmla="*/ 1691032 h 4714030"/>
              <a:gd name="connsiteX6-441" fmla="*/ 3192952 w 4779369"/>
              <a:gd name="connsiteY6-442" fmla="*/ 1711872 h 4714030"/>
              <a:gd name="connsiteX7-443" fmla="*/ 3126960 w 4779369"/>
              <a:gd name="connsiteY7-444" fmla="*/ 1827523 h 4714030"/>
              <a:gd name="connsiteX8-445" fmla="*/ 3048503 w 4779369"/>
              <a:gd name="connsiteY8-446" fmla="*/ 2123573 h 4714030"/>
              <a:gd name="connsiteX9-447" fmla="*/ 2992344 w 4779369"/>
              <a:gd name="connsiteY9-448" fmla="*/ 2253828 h 4714030"/>
              <a:gd name="connsiteX10-449" fmla="*/ 2997806 w 4779369"/>
              <a:gd name="connsiteY10-450" fmla="*/ 2275931 h 4714030"/>
              <a:gd name="connsiteX11-451" fmla="*/ 3162873 w 4779369"/>
              <a:gd name="connsiteY11-452" fmla="*/ 2503824 h 4714030"/>
              <a:gd name="connsiteX12-453" fmla="*/ 3356427 w 4779369"/>
              <a:gd name="connsiteY12-454" fmla="*/ 2595846 h 4714030"/>
              <a:gd name="connsiteX13-455" fmla="*/ 3414277 w 4779369"/>
              <a:gd name="connsiteY13-456" fmla="*/ 2604863 h 4714030"/>
              <a:gd name="connsiteX14-457" fmla="*/ 3454240 w 4779369"/>
              <a:gd name="connsiteY14-458" fmla="*/ 2587267 h 4714030"/>
              <a:gd name="connsiteX15-459" fmla="*/ 4029121 w 4779369"/>
              <a:gd name="connsiteY15-460" fmla="*/ 2685987 h 4714030"/>
              <a:gd name="connsiteX16-461" fmla="*/ 4140072 w 4779369"/>
              <a:gd name="connsiteY16-462" fmla="*/ 3557314 h 4714030"/>
              <a:gd name="connsiteX17-463" fmla="*/ 3268745 w 4779369"/>
              <a:gd name="connsiteY17-464" fmla="*/ 3668264 h 4714030"/>
              <a:gd name="connsiteX18-465" fmla="*/ 3029106 w 4779369"/>
              <a:gd name="connsiteY18-466" fmla="*/ 3136468 h 4714030"/>
              <a:gd name="connsiteX19-467" fmla="*/ 3040867 w 4779369"/>
              <a:gd name="connsiteY19-468" fmla="*/ 3064259 h 4714030"/>
              <a:gd name="connsiteX20-469" fmla="*/ 3024015 w 4779369"/>
              <a:gd name="connsiteY20-470" fmla="*/ 3025265 h 4714030"/>
              <a:gd name="connsiteX21-471" fmla="*/ 2886424 w 4779369"/>
              <a:gd name="connsiteY21-472" fmla="*/ 2860950 h 4714030"/>
              <a:gd name="connsiteX22-473" fmla="*/ 2624436 w 4779369"/>
              <a:gd name="connsiteY22-474" fmla="*/ 2758262 h 4714030"/>
              <a:gd name="connsiteX23-475" fmla="*/ 2608775 w 4779369"/>
              <a:gd name="connsiteY23-476" fmla="*/ 2758435 h 4714030"/>
              <a:gd name="connsiteX24-477" fmla="*/ 2598603 w 4779369"/>
              <a:gd name="connsiteY24-478" fmla="*/ 2768115 h 4714030"/>
              <a:gd name="connsiteX25-479" fmla="*/ 2138389 w 4779369"/>
              <a:gd name="connsiteY25-480" fmla="*/ 3042691 h 4714030"/>
              <a:gd name="connsiteX26-481" fmla="*/ 2080005 w 4779369"/>
              <a:gd name="connsiteY26-482" fmla="*/ 3062295 h 4714030"/>
              <a:gd name="connsiteX27-483" fmla="*/ 2075740 w 4779369"/>
              <a:gd name="connsiteY27-484" fmla="*/ 3101544 h 4714030"/>
              <a:gd name="connsiteX28-485" fmla="*/ 2091557 w 4779369"/>
              <a:gd name="connsiteY28-486" fmla="*/ 3245802 h 4714030"/>
              <a:gd name="connsiteX29-487" fmla="*/ 2235869 w 4779369"/>
              <a:gd name="connsiteY29-488" fmla="*/ 3487372 h 4714030"/>
              <a:gd name="connsiteX30-489" fmla="*/ 2246040 w 4779369"/>
              <a:gd name="connsiteY30-490" fmla="*/ 3495068 h 4714030"/>
              <a:gd name="connsiteX31-491" fmla="*/ 2353186 w 4779369"/>
              <a:gd name="connsiteY31-492" fmla="*/ 3535124 h 4714030"/>
              <a:gd name="connsiteX32-493" fmla="*/ 2459892 w 4779369"/>
              <a:gd name="connsiteY32-494" fmla="*/ 3601767 h 4714030"/>
              <a:gd name="connsiteX33-495" fmla="*/ 2570842 w 4779369"/>
              <a:gd name="connsiteY33-496" fmla="*/ 4473093 h 4714030"/>
              <a:gd name="connsiteX34-497" fmla="*/ 1699516 w 4779369"/>
              <a:gd name="connsiteY34-498" fmla="*/ 4584044 h 4714030"/>
              <a:gd name="connsiteX35-499" fmla="*/ 1588565 w 4779369"/>
              <a:gd name="connsiteY35-500" fmla="*/ 3712718 h 4714030"/>
              <a:gd name="connsiteX36-501" fmla="*/ 1634920 w 4779369"/>
              <a:gd name="connsiteY36-502" fmla="*/ 3663870 h 4714030"/>
              <a:gd name="connsiteX37-503" fmla="*/ 1645376 w 4779369"/>
              <a:gd name="connsiteY37-504" fmla="*/ 3640232 h 4714030"/>
              <a:gd name="connsiteX38-505" fmla="*/ 1654346 w 4779369"/>
              <a:gd name="connsiteY38-506" fmla="*/ 3358982 h 4714030"/>
              <a:gd name="connsiteX39-507" fmla="*/ 1557620 w 4779369"/>
              <a:gd name="connsiteY39-508" fmla="*/ 3167736 h 4714030"/>
              <a:gd name="connsiteX40-509" fmla="*/ 1536748 w 4779369"/>
              <a:gd name="connsiteY40-510" fmla="*/ 3145662 h 4714030"/>
              <a:gd name="connsiteX41-511" fmla="*/ 1489568 w 4779369"/>
              <a:gd name="connsiteY41-512" fmla="*/ 3145159 h 4714030"/>
              <a:gd name="connsiteX42-513" fmla="*/ 610434 w 4779369"/>
              <a:gd name="connsiteY42-514" fmla="*/ 2818009 h 4714030"/>
              <a:gd name="connsiteX43-515" fmla="*/ 329331 w 4779369"/>
              <a:gd name="connsiteY43-516" fmla="*/ 610434 h 4714030"/>
              <a:gd name="connsiteX44-517" fmla="*/ 2536907 w 4779369"/>
              <a:gd name="connsiteY44-518" fmla="*/ 329331 h 4714030"/>
              <a:gd name="connsiteX45-519" fmla="*/ 3068123 w 4779369"/>
              <a:gd name="connsiteY45-520" fmla="*/ 1080399 h 4714030"/>
              <a:gd name="connsiteX46-521" fmla="*/ 3127186 w 4779369"/>
              <a:gd name="connsiteY46-522" fmla="*/ 1193698 h 4714030"/>
              <a:gd name="connsiteX47-523" fmla="*/ 3336570 w 4779369"/>
              <a:gd name="connsiteY47-524" fmla="*/ 1239409 h 4714030"/>
              <a:gd name="connsiteX48-525" fmla="*/ 3545953 w 4779369"/>
              <a:gd name="connsiteY48-526" fmla="*/ 1193698 h 4714030"/>
              <a:gd name="connsiteX49-527" fmla="*/ 3667106 w 4779369"/>
              <a:gd name="connsiteY49-528" fmla="*/ 1060681 h 4714030"/>
              <a:gd name="connsiteX50-529" fmla="*/ 4538432 w 4779369"/>
              <a:gd name="connsiteY50-530" fmla="*/ 949730 h 4714030"/>
              <a:gd name="connsiteX0-531" fmla="*/ 4538432 w 4779369"/>
              <a:gd name="connsiteY0-532" fmla="*/ 949730 h 4714030"/>
              <a:gd name="connsiteX1-533" fmla="*/ 4649383 w 4779369"/>
              <a:gd name="connsiteY1-534" fmla="*/ 1821057 h 4714030"/>
              <a:gd name="connsiteX2-535" fmla="*/ 3778057 w 4779369"/>
              <a:gd name="connsiteY2-536" fmla="*/ 1932008 h 4714030"/>
              <a:gd name="connsiteX3-537" fmla="*/ 3686799 w 4779369"/>
              <a:gd name="connsiteY3-538" fmla="*/ 1845408 h 4714030"/>
              <a:gd name="connsiteX4-539" fmla="*/ 3606598 w 4779369"/>
              <a:gd name="connsiteY4-540" fmla="*/ 1770199 h 4714030"/>
              <a:gd name="connsiteX5-541" fmla="*/ 3336570 w 4779369"/>
              <a:gd name="connsiteY5-542" fmla="*/ 1691032 h 4714030"/>
              <a:gd name="connsiteX6-543" fmla="*/ 3192952 w 4779369"/>
              <a:gd name="connsiteY6-544" fmla="*/ 1711872 h 4714030"/>
              <a:gd name="connsiteX7-545" fmla="*/ 3126960 w 4779369"/>
              <a:gd name="connsiteY7-546" fmla="*/ 1827523 h 4714030"/>
              <a:gd name="connsiteX8-547" fmla="*/ 3048503 w 4779369"/>
              <a:gd name="connsiteY8-548" fmla="*/ 2123573 h 4714030"/>
              <a:gd name="connsiteX9-549" fmla="*/ 2992344 w 4779369"/>
              <a:gd name="connsiteY9-550" fmla="*/ 2253828 h 4714030"/>
              <a:gd name="connsiteX10-551" fmla="*/ 2997806 w 4779369"/>
              <a:gd name="connsiteY10-552" fmla="*/ 2275931 h 4714030"/>
              <a:gd name="connsiteX11-553" fmla="*/ 3162873 w 4779369"/>
              <a:gd name="connsiteY11-554" fmla="*/ 2503824 h 4714030"/>
              <a:gd name="connsiteX12-555" fmla="*/ 3356427 w 4779369"/>
              <a:gd name="connsiteY12-556" fmla="*/ 2595846 h 4714030"/>
              <a:gd name="connsiteX13-557" fmla="*/ 3414277 w 4779369"/>
              <a:gd name="connsiteY13-558" fmla="*/ 2604863 h 4714030"/>
              <a:gd name="connsiteX14-559" fmla="*/ 3454240 w 4779369"/>
              <a:gd name="connsiteY14-560" fmla="*/ 2587267 h 4714030"/>
              <a:gd name="connsiteX15-561" fmla="*/ 4029121 w 4779369"/>
              <a:gd name="connsiteY15-562" fmla="*/ 2685987 h 4714030"/>
              <a:gd name="connsiteX16-563" fmla="*/ 4140072 w 4779369"/>
              <a:gd name="connsiteY16-564" fmla="*/ 3557314 h 4714030"/>
              <a:gd name="connsiteX17-565" fmla="*/ 3268745 w 4779369"/>
              <a:gd name="connsiteY17-566" fmla="*/ 3668264 h 4714030"/>
              <a:gd name="connsiteX18-567" fmla="*/ 3029106 w 4779369"/>
              <a:gd name="connsiteY18-568" fmla="*/ 3136468 h 4714030"/>
              <a:gd name="connsiteX19-569" fmla="*/ 3024015 w 4779369"/>
              <a:gd name="connsiteY19-570" fmla="*/ 3025265 h 4714030"/>
              <a:gd name="connsiteX20-571" fmla="*/ 2886424 w 4779369"/>
              <a:gd name="connsiteY20-572" fmla="*/ 2860950 h 4714030"/>
              <a:gd name="connsiteX21-573" fmla="*/ 2624436 w 4779369"/>
              <a:gd name="connsiteY21-574" fmla="*/ 2758262 h 4714030"/>
              <a:gd name="connsiteX22-575" fmla="*/ 2608775 w 4779369"/>
              <a:gd name="connsiteY22-576" fmla="*/ 2758435 h 4714030"/>
              <a:gd name="connsiteX23-577" fmla="*/ 2598603 w 4779369"/>
              <a:gd name="connsiteY23-578" fmla="*/ 2768115 h 4714030"/>
              <a:gd name="connsiteX24-579" fmla="*/ 2138389 w 4779369"/>
              <a:gd name="connsiteY24-580" fmla="*/ 3042691 h 4714030"/>
              <a:gd name="connsiteX25-581" fmla="*/ 2080005 w 4779369"/>
              <a:gd name="connsiteY25-582" fmla="*/ 3062295 h 4714030"/>
              <a:gd name="connsiteX26-583" fmla="*/ 2075740 w 4779369"/>
              <a:gd name="connsiteY26-584" fmla="*/ 3101544 h 4714030"/>
              <a:gd name="connsiteX27-585" fmla="*/ 2091557 w 4779369"/>
              <a:gd name="connsiteY27-586" fmla="*/ 3245802 h 4714030"/>
              <a:gd name="connsiteX28-587" fmla="*/ 2235869 w 4779369"/>
              <a:gd name="connsiteY28-588" fmla="*/ 3487372 h 4714030"/>
              <a:gd name="connsiteX29-589" fmla="*/ 2246040 w 4779369"/>
              <a:gd name="connsiteY29-590" fmla="*/ 3495068 h 4714030"/>
              <a:gd name="connsiteX30-591" fmla="*/ 2353186 w 4779369"/>
              <a:gd name="connsiteY30-592" fmla="*/ 3535124 h 4714030"/>
              <a:gd name="connsiteX31-593" fmla="*/ 2459892 w 4779369"/>
              <a:gd name="connsiteY31-594" fmla="*/ 3601767 h 4714030"/>
              <a:gd name="connsiteX32-595" fmla="*/ 2570842 w 4779369"/>
              <a:gd name="connsiteY32-596" fmla="*/ 4473093 h 4714030"/>
              <a:gd name="connsiteX33-597" fmla="*/ 1699516 w 4779369"/>
              <a:gd name="connsiteY33-598" fmla="*/ 4584044 h 4714030"/>
              <a:gd name="connsiteX34-599" fmla="*/ 1588565 w 4779369"/>
              <a:gd name="connsiteY34-600" fmla="*/ 3712718 h 4714030"/>
              <a:gd name="connsiteX35-601" fmla="*/ 1634920 w 4779369"/>
              <a:gd name="connsiteY35-602" fmla="*/ 3663870 h 4714030"/>
              <a:gd name="connsiteX36-603" fmla="*/ 1645376 w 4779369"/>
              <a:gd name="connsiteY36-604" fmla="*/ 3640232 h 4714030"/>
              <a:gd name="connsiteX37-605" fmla="*/ 1654346 w 4779369"/>
              <a:gd name="connsiteY37-606" fmla="*/ 3358982 h 4714030"/>
              <a:gd name="connsiteX38-607" fmla="*/ 1557620 w 4779369"/>
              <a:gd name="connsiteY38-608" fmla="*/ 3167736 h 4714030"/>
              <a:gd name="connsiteX39-609" fmla="*/ 1536748 w 4779369"/>
              <a:gd name="connsiteY39-610" fmla="*/ 3145662 h 4714030"/>
              <a:gd name="connsiteX40-611" fmla="*/ 1489568 w 4779369"/>
              <a:gd name="connsiteY40-612" fmla="*/ 3145159 h 4714030"/>
              <a:gd name="connsiteX41-613" fmla="*/ 610434 w 4779369"/>
              <a:gd name="connsiteY41-614" fmla="*/ 2818009 h 4714030"/>
              <a:gd name="connsiteX42-615" fmla="*/ 329331 w 4779369"/>
              <a:gd name="connsiteY42-616" fmla="*/ 610434 h 4714030"/>
              <a:gd name="connsiteX43-617" fmla="*/ 2536907 w 4779369"/>
              <a:gd name="connsiteY43-618" fmla="*/ 329331 h 4714030"/>
              <a:gd name="connsiteX44-619" fmla="*/ 3068123 w 4779369"/>
              <a:gd name="connsiteY44-620" fmla="*/ 1080399 h 4714030"/>
              <a:gd name="connsiteX45-621" fmla="*/ 3127186 w 4779369"/>
              <a:gd name="connsiteY45-622" fmla="*/ 1193698 h 4714030"/>
              <a:gd name="connsiteX46-623" fmla="*/ 3336570 w 4779369"/>
              <a:gd name="connsiteY46-624" fmla="*/ 1239409 h 4714030"/>
              <a:gd name="connsiteX47-625" fmla="*/ 3545953 w 4779369"/>
              <a:gd name="connsiteY47-626" fmla="*/ 1193698 h 4714030"/>
              <a:gd name="connsiteX48-627" fmla="*/ 3667106 w 4779369"/>
              <a:gd name="connsiteY48-628" fmla="*/ 1060681 h 4714030"/>
              <a:gd name="connsiteX49-629" fmla="*/ 4538432 w 4779369"/>
              <a:gd name="connsiteY49-630" fmla="*/ 949730 h 4714030"/>
              <a:gd name="connsiteX0-631" fmla="*/ 4538432 w 4779369"/>
              <a:gd name="connsiteY0-632" fmla="*/ 949730 h 4714030"/>
              <a:gd name="connsiteX1-633" fmla="*/ 4649383 w 4779369"/>
              <a:gd name="connsiteY1-634" fmla="*/ 1821057 h 4714030"/>
              <a:gd name="connsiteX2-635" fmla="*/ 3778057 w 4779369"/>
              <a:gd name="connsiteY2-636" fmla="*/ 1932008 h 4714030"/>
              <a:gd name="connsiteX3-637" fmla="*/ 3686799 w 4779369"/>
              <a:gd name="connsiteY3-638" fmla="*/ 1845408 h 4714030"/>
              <a:gd name="connsiteX4-639" fmla="*/ 3606598 w 4779369"/>
              <a:gd name="connsiteY4-640" fmla="*/ 1770199 h 4714030"/>
              <a:gd name="connsiteX5-641" fmla="*/ 3336570 w 4779369"/>
              <a:gd name="connsiteY5-642" fmla="*/ 1691032 h 4714030"/>
              <a:gd name="connsiteX6-643" fmla="*/ 3192952 w 4779369"/>
              <a:gd name="connsiteY6-644" fmla="*/ 1711872 h 4714030"/>
              <a:gd name="connsiteX7-645" fmla="*/ 3126960 w 4779369"/>
              <a:gd name="connsiteY7-646" fmla="*/ 1827523 h 4714030"/>
              <a:gd name="connsiteX8-647" fmla="*/ 3048503 w 4779369"/>
              <a:gd name="connsiteY8-648" fmla="*/ 2123573 h 4714030"/>
              <a:gd name="connsiteX9-649" fmla="*/ 2992344 w 4779369"/>
              <a:gd name="connsiteY9-650" fmla="*/ 2253828 h 4714030"/>
              <a:gd name="connsiteX10-651" fmla="*/ 2997806 w 4779369"/>
              <a:gd name="connsiteY10-652" fmla="*/ 2275931 h 4714030"/>
              <a:gd name="connsiteX11-653" fmla="*/ 3162873 w 4779369"/>
              <a:gd name="connsiteY11-654" fmla="*/ 2503824 h 4714030"/>
              <a:gd name="connsiteX12-655" fmla="*/ 3356427 w 4779369"/>
              <a:gd name="connsiteY12-656" fmla="*/ 2595846 h 4714030"/>
              <a:gd name="connsiteX13-657" fmla="*/ 3454240 w 4779369"/>
              <a:gd name="connsiteY13-658" fmla="*/ 2587267 h 4714030"/>
              <a:gd name="connsiteX14-659" fmla="*/ 4029121 w 4779369"/>
              <a:gd name="connsiteY14-660" fmla="*/ 2685987 h 4714030"/>
              <a:gd name="connsiteX15-661" fmla="*/ 4140072 w 4779369"/>
              <a:gd name="connsiteY15-662" fmla="*/ 3557314 h 4714030"/>
              <a:gd name="connsiteX16-663" fmla="*/ 3268745 w 4779369"/>
              <a:gd name="connsiteY16-664" fmla="*/ 3668264 h 4714030"/>
              <a:gd name="connsiteX17-665" fmla="*/ 3029106 w 4779369"/>
              <a:gd name="connsiteY17-666" fmla="*/ 3136468 h 4714030"/>
              <a:gd name="connsiteX18-667" fmla="*/ 3024015 w 4779369"/>
              <a:gd name="connsiteY18-668" fmla="*/ 3025265 h 4714030"/>
              <a:gd name="connsiteX19-669" fmla="*/ 2886424 w 4779369"/>
              <a:gd name="connsiteY19-670" fmla="*/ 2860950 h 4714030"/>
              <a:gd name="connsiteX20-671" fmla="*/ 2624436 w 4779369"/>
              <a:gd name="connsiteY20-672" fmla="*/ 2758262 h 4714030"/>
              <a:gd name="connsiteX21-673" fmla="*/ 2608775 w 4779369"/>
              <a:gd name="connsiteY21-674" fmla="*/ 2758435 h 4714030"/>
              <a:gd name="connsiteX22-675" fmla="*/ 2598603 w 4779369"/>
              <a:gd name="connsiteY22-676" fmla="*/ 2768115 h 4714030"/>
              <a:gd name="connsiteX23-677" fmla="*/ 2138389 w 4779369"/>
              <a:gd name="connsiteY23-678" fmla="*/ 3042691 h 4714030"/>
              <a:gd name="connsiteX24-679" fmla="*/ 2080005 w 4779369"/>
              <a:gd name="connsiteY24-680" fmla="*/ 3062295 h 4714030"/>
              <a:gd name="connsiteX25-681" fmla="*/ 2075740 w 4779369"/>
              <a:gd name="connsiteY25-682" fmla="*/ 3101544 h 4714030"/>
              <a:gd name="connsiteX26-683" fmla="*/ 2091557 w 4779369"/>
              <a:gd name="connsiteY26-684" fmla="*/ 3245802 h 4714030"/>
              <a:gd name="connsiteX27-685" fmla="*/ 2235869 w 4779369"/>
              <a:gd name="connsiteY27-686" fmla="*/ 3487372 h 4714030"/>
              <a:gd name="connsiteX28-687" fmla="*/ 2246040 w 4779369"/>
              <a:gd name="connsiteY28-688" fmla="*/ 3495068 h 4714030"/>
              <a:gd name="connsiteX29-689" fmla="*/ 2353186 w 4779369"/>
              <a:gd name="connsiteY29-690" fmla="*/ 3535124 h 4714030"/>
              <a:gd name="connsiteX30-691" fmla="*/ 2459892 w 4779369"/>
              <a:gd name="connsiteY30-692" fmla="*/ 3601767 h 4714030"/>
              <a:gd name="connsiteX31-693" fmla="*/ 2570842 w 4779369"/>
              <a:gd name="connsiteY31-694" fmla="*/ 4473093 h 4714030"/>
              <a:gd name="connsiteX32-695" fmla="*/ 1699516 w 4779369"/>
              <a:gd name="connsiteY32-696" fmla="*/ 4584044 h 4714030"/>
              <a:gd name="connsiteX33-697" fmla="*/ 1588565 w 4779369"/>
              <a:gd name="connsiteY33-698" fmla="*/ 3712718 h 4714030"/>
              <a:gd name="connsiteX34-699" fmla="*/ 1634920 w 4779369"/>
              <a:gd name="connsiteY34-700" fmla="*/ 3663870 h 4714030"/>
              <a:gd name="connsiteX35-701" fmla="*/ 1645376 w 4779369"/>
              <a:gd name="connsiteY35-702" fmla="*/ 3640232 h 4714030"/>
              <a:gd name="connsiteX36-703" fmla="*/ 1654346 w 4779369"/>
              <a:gd name="connsiteY36-704" fmla="*/ 3358982 h 4714030"/>
              <a:gd name="connsiteX37-705" fmla="*/ 1557620 w 4779369"/>
              <a:gd name="connsiteY37-706" fmla="*/ 3167736 h 4714030"/>
              <a:gd name="connsiteX38-707" fmla="*/ 1536748 w 4779369"/>
              <a:gd name="connsiteY38-708" fmla="*/ 3145662 h 4714030"/>
              <a:gd name="connsiteX39-709" fmla="*/ 1489568 w 4779369"/>
              <a:gd name="connsiteY39-710" fmla="*/ 3145159 h 4714030"/>
              <a:gd name="connsiteX40-711" fmla="*/ 610434 w 4779369"/>
              <a:gd name="connsiteY40-712" fmla="*/ 2818009 h 4714030"/>
              <a:gd name="connsiteX41-713" fmla="*/ 329331 w 4779369"/>
              <a:gd name="connsiteY41-714" fmla="*/ 610434 h 4714030"/>
              <a:gd name="connsiteX42-715" fmla="*/ 2536907 w 4779369"/>
              <a:gd name="connsiteY42-716" fmla="*/ 329331 h 4714030"/>
              <a:gd name="connsiteX43-717" fmla="*/ 3068123 w 4779369"/>
              <a:gd name="connsiteY43-718" fmla="*/ 1080399 h 4714030"/>
              <a:gd name="connsiteX44-719" fmla="*/ 3127186 w 4779369"/>
              <a:gd name="connsiteY44-720" fmla="*/ 1193698 h 4714030"/>
              <a:gd name="connsiteX45-721" fmla="*/ 3336570 w 4779369"/>
              <a:gd name="connsiteY45-722" fmla="*/ 1239409 h 4714030"/>
              <a:gd name="connsiteX46-723" fmla="*/ 3545953 w 4779369"/>
              <a:gd name="connsiteY46-724" fmla="*/ 1193698 h 4714030"/>
              <a:gd name="connsiteX47-725" fmla="*/ 3667106 w 4779369"/>
              <a:gd name="connsiteY47-726" fmla="*/ 1060681 h 4714030"/>
              <a:gd name="connsiteX48-727" fmla="*/ 4538432 w 4779369"/>
              <a:gd name="connsiteY48-728" fmla="*/ 949730 h 4714030"/>
              <a:gd name="connsiteX0-729" fmla="*/ 4538432 w 4779369"/>
              <a:gd name="connsiteY0-730" fmla="*/ 949730 h 4714030"/>
              <a:gd name="connsiteX1-731" fmla="*/ 4649383 w 4779369"/>
              <a:gd name="connsiteY1-732" fmla="*/ 1821057 h 4714030"/>
              <a:gd name="connsiteX2-733" fmla="*/ 3778057 w 4779369"/>
              <a:gd name="connsiteY2-734" fmla="*/ 1932008 h 4714030"/>
              <a:gd name="connsiteX3-735" fmla="*/ 3686799 w 4779369"/>
              <a:gd name="connsiteY3-736" fmla="*/ 1845408 h 4714030"/>
              <a:gd name="connsiteX4-737" fmla="*/ 3606598 w 4779369"/>
              <a:gd name="connsiteY4-738" fmla="*/ 1770199 h 4714030"/>
              <a:gd name="connsiteX5-739" fmla="*/ 3336570 w 4779369"/>
              <a:gd name="connsiteY5-740" fmla="*/ 1691032 h 4714030"/>
              <a:gd name="connsiteX6-741" fmla="*/ 3192952 w 4779369"/>
              <a:gd name="connsiteY6-742" fmla="*/ 1711872 h 4714030"/>
              <a:gd name="connsiteX7-743" fmla="*/ 3126960 w 4779369"/>
              <a:gd name="connsiteY7-744" fmla="*/ 1827523 h 4714030"/>
              <a:gd name="connsiteX8-745" fmla="*/ 3048503 w 4779369"/>
              <a:gd name="connsiteY8-746" fmla="*/ 2123573 h 4714030"/>
              <a:gd name="connsiteX9-747" fmla="*/ 2997806 w 4779369"/>
              <a:gd name="connsiteY9-748" fmla="*/ 2275931 h 4714030"/>
              <a:gd name="connsiteX10-749" fmla="*/ 3162873 w 4779369"/>
              <a:gd name="connsiteY10-750" fmla="*/ 2503824 h 4714030"/>
              <a:gd name="connsiteX11-751" fmla="*/ 3356427 w 4779369"/>
              <a:gd name="connsiteY11-752" fmla="*/ 2595846 h 4714030"/>
              <a:gd name="connsiteX12-753" fmla="*/ 3454240 w 4779369"/>
              <a:gd name="connsiteY12-754" fmla="*/ 2587267 h 4714030"/>
              <a:gd name="connsiteX13-755" fmla="*/ 4029121 w 4779369"/>
              <a:gd name="connsiteY13-756" fmla="*/ 2685987 h 4714030"/>
              <a:gd name="connsiteX14-757" fmla="*/ 4140072 w 4779369"/>
              <a:gd name="connsiteY14-758" fmla="*/ 3557314 h 4714030"/>
              <a:gd name="connsiteX15-759" fmla="*/ 3268745 w 4779369"/>
              <a:gd name="connsiteY15-760" fmla="*/ 3668264 h 4714030"/>
              <a:gd name="connsiteX16-761" fmla="*/ 3029106 w 4779369"/>
              <a:gd name="connsiteY16-762" fmla="*/ 3136468 h 4714030"/>
              <a:gd name="connsiteX17-763" fmla="*/ 3024015 w 4779369"/>
              <a:gd name="connsiteY17-764" fmla="*/ 3025265 h 4714030"/>
              <a:gd name="connsiteX18-765" fmla="*/ 2886424 w 4779369"/>
              <a:gd name="connsiteY18-766" fmla="*/ 2860950 h 4714030"/>
              <a:gd name="connsiteX19-767" fmla="*/ 2624436 w 4779369"/>
              <a:gd name="connsiteY19-768" fmla="*/ 2758262 h 4714030"/>
              <a:gd name="connsiteX20-769" fmla="*/ 2608775 w 4779369"/>
              <a:gd name="connsiteY20-770" fmla="*/ 2758435 h 4714030"/>
              <a:gd name="connsiteX21-771" fmla="*/ 2598603 w 4779369"/>
              <a:gd name="connsiteY21-772" fmla="*/ 2768115 h 4714030"/>
              <a:gd name="connsiteX22-773" fmla="*/ 2138389 w 4779369"/>
              <a:gd name="connsiteY22-774" fmla="*/ 3042691 h 4714030"/>
              <a:gd name="connsiteX23-775" fmla="*/ 2080005 w 4779369"/>
              <a:gd name="connsiteY23-776" fmla="*/ 3062295 h 4714030"/>
              <a:gd name="connsiteX24-777" fmla="*/ 2075740 w 4779369"/>
              <a:gd name="connsiteY24-778" fmla="*/ 3101544 h 4714030"/>
              <a:gd name="connsiteX25-779" fmla="*/ 2091557 w 4779369"/>
              <a:gd name="connsiteY25-780" fmla="*/ 3245802 h 4714030"/>
              <a:gd name="connsiteX26-781" fmla="*/ 2235869 w 4779369"/>
              <a:gd name="connsiteY26-782" fmla="*/ 3487372 h 4714030"/>
              <a:gd name="connsiteX27-783" fmla="*/ 2246040 w 4779369"/>
              <a:gd name="connsiteY27-784" fmla="*/ 3495068 h 4714030"/>
              <a:gd name="connsiteX28-785" fmla="*/ 2353186 w 4779369"/>
              <a:gd name="connsiteY28-786" fmla="*/ 3535124 h 4714030"/>
              <a:gd name="connsiteX29-787" fmla="*/ 2459892 w 4779369"/>
              <a:gd name="connsiteY29-788" fmla="*/ 3601767 h 4714030"/>
              <a:gd name="connsiteX30-789" fmla="*/ 2570842 w 4779369"/>
              <a:gd name="connsiteY30-790" fmla="*/ 4473093 h 4714030"/>
              <a:gd name="connsiteX31-791" fmla="*/ 1699516 w 4779369"/>
              <a:gd name="connsiteY31-792" fmla="*/ 4584044 h 4714030"/>
              <a:gd name="connsiteX32-793" fmla="*/ 1588565 w 4779369"/>
              <a:gd name="connsiteY32-794" fmla="*/ 3712718 h 4714030"/>
              <a:gd name="connsiteX33-795" fmla="*/ 1634920 w 4779369"/>
              <a:gd name="connsiteY33-796" fmla="*/ 3663870 h 4714030"/>
              <a:gd name="connsiteX34-797" fmla="*/ 1645376 w 4779369"/>
              <a:gd name="connsiteY34-798" fmla="*/ 3640232 h 4714030"/>
              <a:gd name="connsiteX35-799" fmla="*/ 1654346 w 4779369"/>
              <a:gd name="connsiteY35-800" fmla="*/ 3358982 h 4714030"/>
              <a:gd name="connsiteX36-801" fmla="*/ 1557620 w 4779369"/>
              <a:gd name="connsiteY36-802" fmla="*/ 3167736 h 4714030"/>
              <a:gd name="connsiteX37-803" fmla="*/ 1536748 w 4779369"/>
              <a:gd name="connsiteY37-804" fmla="*/ 3145662 h 4714030"/>
              <a:gd name="connsiteX38-805" fmla="*/ 1489568 w 4779369"/>
              <a:gd name="connsiteY38-806" fmla="*/ 3145159 h 4714030"/>
              <a:gd name="connsiteX39-807" fmla="*/ 610434 w 4779369"/>
              <a:gd name="connsiteY39-808" fmla="*/ 2818009 h 4714030"/>
              <a:gd name="connsiteX40-809" fmla="*/ 329331 w 4779369"/>
              <a:gd name="connsiteY40-810" fmla="*/ 610434 h 4714030"/>
              <a:gd name="connsiteX41-811" fmla="*/ 2536907 w 4779369"/>
              <a:gd name="connsiteY41-812" fmla="*/ 329331 h 4714030"/>
              <a:gd name="connsiteX42-813" fmla="*/ 3068123 w 4779369"/>
              <a:gd name="connsiteY42-814" fmla="*/ 1080399 h 4714030"/>
              <a:gd name="connsiteX43-815" fmla="*/ 3127186 w 4779369"/>
              <a:gd name="connsiteY43-816" fmla="*/ 1193698 h 4714030"/>
              <a:gd name="connsiteX44-817" fmla="*/ 3336570 w 4779369"/>
              <a:gd name="connsiteY44-818" fmla="*/ 1239409 h 4714030"/>
              <a:gd name="connsiteX45-819" fmla="*/ 3545953 w 4779369"/>
              <a:gd name="connsiteY45-820" fmla="*/ 1193698 h 4714030"/>
              <a:gd name="connsiteX46-821" fmla="*/ 3667106 w 4779369"/>
              <a:gd name="connsiteY46-822" fmla="*/ 1060681 h 4714030"/>
              <a:gd name="connsiteX47-823" fmla="*/ 4538432 w 4779369"/>
              <a:gd name="connsiteY47-824" fmla="*/ 949730 h 4714030"/>
              <a:gd name="connsiteX0-825" fmla="*/ 4538432 w 4779369"/>
              <a:gd name="connsiteY0-826" fmla="*/ 949730 h 4714030"/>
              <a:gd name="connsiteX1-827" fmla="*/ 4649383 w 4779369"/>
              <a:gd name="connsiteY1-828" fmla="*/ 1821057 h 4714030"/>
              <a:gd name="connsiteX2-829" fmla="*/ 3778057 w 4779369"/>
              <a:gd name="connsiteY2-830" fmla="*/ 1932008 h 4714030"/>
              <a:gd name="connsiteX3-831" fmla="*/ 3686799 w 4779369"/>
              <a:gd name="connsiteY3-832" fmla="*/ 1845408 h 4714030"/>
              <a:gd name="connsiteX4-833" fmla="*/ 3606598 w 4779369"/>
              <a:gd name="connsiteY4-834" fmla="*/ 1770199 h 4714030"/>
              <a:gd name="connsiteX5-835" fmla="*/ 3336570 w 4779369"/>
              <a:gd name="connsiteY5-836" fmla="*/ 1691032 h 4714030"/>
              <a:gd name="connsiteX6-837" fmla="*/ 3192952 w 4779369"/>
              <a:gd name="connsiteY6-838" fmla="*/ 1711872 h 4714030"/>
              <a:gd name="connsiteX7-839" fmla="*/ 3126960 w 4779369"/>
              <a:gd name="connsiteY7-840" fmla="*/ 1827523 h 4714030"/>
              <a:gd name="connsiteX8-841" fmla="*/ 3048503 w 4779369"/>
              <a:gd name="connsiteY8-842" fmla="*/ 2123573 h 4714030"/>
              <a:gd name="connsiteX9-843" fmla="*/ 2997806 w 4779369"/>
              <a:gd name="connsiteY9-844" fmla="*/ 2275931 h 4714030"/>
              <a:gd name="connsiteX10-845" fmla="*/ 3162873 w 4779369"/>
              <a:gd name="connsiteY10-846" fmla="*/ 2503824 h 4714030"/>
              <a:gd name="connsiteX11-847" fmla="*/ 3356427 w 4779369"/>
              <a:gd name="connsiteY11-848" fmla="*/ 2595846 h 4714030"/>
              <a:gd name="connsiteX12-849" fmla="*/ 3454240 w 4779369"/>
              <a:gd name="connsiteY12-850" fmla="*/ 2587267 h 4714030"/>
              <a:gd name="connsiteX13-851" fmla="*/ 4029121 w 4779369"/>
              <a:gd name="connsiteY13-852" fmla="*/ 2685987 h 4714030"/>
              <a:gd name="connsiteX14-853" fmla="*/ 4140072 w 4779369"/>
              <a:gd name="connsiteY14-854" fmla="*/ 3557314 h 4714030"/>
              <a:gd name="connsiteX15-855" fmla="*/ 3268745 w 4779369"/>
              <a:gd name="connsiteY15-856" fmla="*/ 3668264 h 4714030"/>
              <a:gd name="connsiteX16-857" fmla="*/ 3029106 w 4779369"/>
              <a:gd name="connsiteY16-858" fmla="*/ 3136468 h 4714030"/>
              <a:gd name="connsiteX17-859" fmla="*/ 3024015 w 4779369"/>
              <a:gd name="connsiteY17-860" fmla="*/ 3025265 h 4714030"/>
              <a:gd name="connsiteX18-861" fmla="*/ 2886424 w 4779369"/>
              <a:gd name="connsiteY18-862" fmla="*/ 2860950 h 4714030"/>
              <a:gd name="connsiteX19-863" fmla="*/ 2624436 w 4779369"/>
              <a:gd name="connsiteY19-864" fmla="*/ 2758262 h 4714030"/>
              <a:gd name="connsiteX20-865" fmla="*/ 2598603 w 4779369"/>
              <a:gd name="connsiteY20-866" fmla="*/ 2768115 h 4714030"/>
              <a:gd name="connsiteX21-867" fmla="*/ 2138389 w 4779369"/>
              <a:gd name="connsiteY21-868" fmla="*/ 3042691 h 4714030"/>
              <a:gd name="connsiteX22-869" fmla="*/ 2080005 w 4779369"/>
              <a:gd name="connsiteY22-870" fmla="*/ 3062295 h 4714030"/>
              <a:gd name="connsiteX23-871" fmla="*/ 2075740 w 4779369"/>
              <a:gd name="connsiteY23-872" fmla="*/ 3101544 h 4714030"/>
              <a:gd name="connsiteX24-873" fmla="*/ 2091557 w 4779369"/>
              <a:gd name="connsiteY24-874" fmla="*/ 3245802 h 4714030"/>
              <a:gd name="connsiteX25-875" fmla="*/ 2235869 w 4779369"/>
              <a:gd name="connsiteY25-876" fmla="*/ 3487372 h 4714030"/>
              <a:gd name="connsiteX26-877" fmla="*/ 2246040 w 4779369"/>
              <a:gd name="connsiteY26-878" fmla="*/ 3495068 h 4714030"/>
              <a:gd name="connsiteX27-879" fmla="*/ 2353186 w 4779369"/>
              <a:gd name="connsiteY27-880" fmla="*/ 3535124 h 4714030"/>
              <a:gd name="connsiteX28-881" fmla="*/ 2459892 w 4779369"/>
              <a:gd name="connsiteY28-882" fmla="*/ 3601767 h 4714030"/>
              <a:gd name="connsiteX29-883" fmla="*/ 2570842 w 4779369"/>
              <a:gd name="connsiteY29-884" fmla="*/ 4473093 h 4714030"/>
              <a:gd name="connsiteX30-885" fmla="*/ 1699516 w 4779369"/>
              <a:gd name="connsiteY30-886" fmla="*/ 4584044 h 4714030"/>
              <a:gd name="connsiteX31-887" fmla="*/ 1588565 w 4779369"/>
              <a:gd name="connsiteY31-888" fmla="*/ 3712718 h 4714030"/>
              <a:gd name="connsiteX32-889" fmla="*/ 1634920 w 4779369"/>
              <a:gd name="connsiteY32-890" fmla="*/ 3663870 h 4714030"/>
              <a:gd name="connsiteX33-891" fmla="*/ 1645376 w 4779369"/>
              <a:gd name="connsiteY33-892" fmla="*/ 3640232 h 4714030"/>
              <a:gd name="connsiteX34-893" fmla="*/ 1654346 w 4779369"/>
              <a:gd name="connsiteY34-894" fmla="*/ 3358982 h 4714030"/>
              <a:gd name="connsiteX35-895" fmla="*/ 1557620 w 4779369"/>
              <a:gd name="connsiteY35-896" fmla="*/ 3167736 h 4714030"/>
              <a:gd name="connsiteX36-897" fmla="*/ 1536748 w 4779369"/>
              <a:gd name="connsiteY36-898" fmla="*/ 3145662 h 4714030"/>
              <a:gd name="connsiteX37-899" fmla="*/ 1489568 w 4779369"/>
              <a:gd name="connsiteY37-900" fmla="*/ 3145159 h 4714030"/>
              <a:gd name="connsiteX38-901" fmla="*/ 610434 w 4779369"/>
              <a:gd name="connsiteY38-902" fmla="*/ 2818009 h 4714030"/>
              <a:gd name="connsiteX39-903" fmla="*/ 329331 w 4779369"/>
              <a:gd name="connsiteY39-904" fmla="*/ 610434 h 4714030"/>
              <a:gd name="connsiteX40-905" fmla="*/ 2536907 w 4779369"/>
              <a:gd name="connsiteY40-906" fmla="*/ 329331 h 4714030"/>
              <a:gd name="connsiteX41-907" fmla="*/ 3068123 w 4779369"/>
              <a:gd name="connsiteY41-908" fmla="*/ 1080399 h 4714030"/>
              <a:gd name="connsiteX42-909" fmla="*/ 3127186 w 4779369"/>
              <a:gd name="connsiteY42-910" fmla="*/ 1193698 h 4714030"/>
              <a:gd name="connsiteX43-911" fmla="*/ 3336570 w 4779369"/>
              <a:gd name="connsiteY43-912" fmla="*/ 1239409 h 4714030"/>
              <a:gd name="connsiteX44-913" fmla="*/ 3545953 w 4779369"/>
              <a:gd name="connsiteY44-914" fmla="*/ 1193698 h 4714030"/>
              <a:gd name="connsiteX45-915" fmla="*/ 3667106 w 4779369"/>
              <a:gd name="connsiteY45-916" fmla="*/ 1060681 h 4714030"/>
              <a:gd name="connsiteX46-917" fmla="*/ 4538432 w 4779369"/>
              <a:gd name="connsiteY46-918" fmla="*/ 949730 h 4714030"/>
              <a:gd name="connsiteX0-919" fmla="*/ 4538432 w 4779369"/>
              <a:gd name="connsiteY0-920" fmla="*/ 949730 h 4714030"/>
              <a:gd name="connsiteX1-921" fmla="*/ 4649383 w 4779369"/>
              <a:gd name="connsiteY1-922" fmla="*/ 1821057 h 4714030"/>
              <a:gd name="connsiteX2-923" fmla="*/ 3778057 w 4779369"/>
              <a:gd name="connsiteY2-924" fmla="*/ 1932008 h 4714030"/>
              <a:gd name="connsiteX3-925" fmla="*/ 3686799 w 4779369"/>
              <a:gd name="connsiteY3-926" fmla="*/ 1845408 h 4714030"/>
              <a:gd name="connsiteX4-927" fmla="*/ 3606598 w 4779369"/>
              <a:gd name="connsiteY4-928" fmla="*/ 1770199 h 4714030"/>
              <a:gd name="connsiteX5-929" fmla="*/ 3336570 w 4779369"/>
              <a:gd name="connsiteY5-930" fmla="*/ 1691032 h 4714030"/>
              <a:gd name="connsiteX6-931" fmla="*/ 3192952 w 4779369"/>
              <a:gd name="connsiteY6-932" fmla="*/ 1711872 h 4714030"/>
              <a:gd name="connsiteX7-933" fmla="*/ 3126960 w 4779369"/>
              <a:gd name="connsiteY7-934" fmla="*/ 1827523 h 4714030"/>
              <a:gd name="connsiteX8-935" fmla="*/ 3048503 w 4779369"/>
              <a:gd name="connsiteY8-936" fmla="*/ 2123573 h 4714030"/>
              <a:gd name="connsiteX9-937" fmla="*/ 2997806 w 4779369"/>
              <a:gd name="connsiteY9-938" fmla="*/ 2275931 h 4714030"/>
              <a:gd name="connsiteX10-939" fmla="*/ 3162873 w 4779369"/>
              <a:gd name="connsiteY10-940" fmla="*/ 2503824 h 4714030"/>
              <a:gd name="connsiteX11-941" fmla="*/ 3356427 w 4779369"/>
              <a:gd name="connsiteY11-942" fmla="*/ 2595846 h 4714030"/>
              <a:gd name="connsiteX12-943" fmla="*/ 3454240 w 4779369"/>
              <a:gd name="connsiteY12-944" fmla="*/ 2587267 h 4714030"/>
              <a:gd name="connsiteX13-945" fmla="*/ 4029121 w 4779369"/>
              <a:gd name="connsiteY13-946" fmla="*/ 2685987 h 4714030"/>
              <a:gd name="connsiteX14-947" fmla="*/ 4140072 w 4779369"/>
              <a:gd name="connsiteY14-948" fmla="*/ 3557314 h 4714030"/>
              <a:gd name="connsiteX15-949" fmla="*/ 3268745 w 4779369"/>
              <a:gd name="connsiteY15-950" fmla="*/ 3668264 h 4714030"/>
              <a:gd name="connsiteX16-951" fmla="*/ 3029106 w 4779369"/>
              <a:gd name="connsiteY16-952" fmla="*/ 3136468 h 4714030"/>
              <a:gd name="connsiteX17-953" fmla="*/ 3024015 w 4779369"/>
              <a:gd name="connsiteY17-954" fmla="*/ 3025265 h 4714030"/>
              <a:gd name="connsiteX18-955" fmla="*/ 2886424 w 4779369"/>
              <a:gd name="connsiteY18-956" fmla="*/ 2860950 h 4714030"/>
              <a:gd name="connsiteX19-957" fmla="*/ 2598603 w 4779369"/>
              <a:gd name="connsiteY19-958" fmla="*/ 2768115 h 4714030"/>
              <a:gd name="connsiteX20-959" fmla="*/ 2138389 w 4779369"/>
              <a:gd name="connsiteY20-960" fmla="*/ 3042691 h 4714030"/>
              <a:gd name="connsiteX21-961" fmla="*/ 2080005 w 4779369"/>
              <a:gd name="connsiteY21-962" fmla="*/ 3062295 h 4714030"/>
              <a:gd name="connsiteX22-963" fmla="*/ 2075740 w 4779369"/>
              <a:gd name="connsiteY22-964" fmla="*/ 3101544 h 4714030"/>
              <a:gd name="connsiteX23-965" fmla="*/ 2091557 w 4779369"/>
              <a:gd name="connsiteY23-966" fmla="*/ 3245802 h 4714030"/>
              <a:gd name="connsiteX24-967" fmla="*/ 2235869 w 4779369"/>
              <a:gd name="connsiteY24-968" fmla="*/ 3487372 h 4714030"/>
              <a:gd name="connsiteX25-969" fmla="*/ 2246040 w 4779369"/>
              <a:gd name="connsiteY25-970" fmla="*/ 3495068 h 4714030"/>
              <a:gd name="connsiteX26-971" fmla="*/ 2353186 w 4779369"/>
              <a:gd name="connsiteY26-972" fmla="*/ 3535124 h 4714030"/>
              <a:gd name="connsiteX27-973" fmla="*/ 2459892 w 4779369"/>
              <a:gd name="connsiteY27-974" fmla="*/ 3601767 h 4714030"/>
              <a:gd name="connsiteX28-975" fmla="*/ 2570842 w 4779369"/>
              <a:gd name="connsiteY28-976" fmla="*/ 4473093 h 4714030"/>
              <a:gd name="connsiteX29-977" fmla="*/ 1699516 w 4779369"/>
              <a:gd name="connsiteY29-978" fmla="*/ 4584044 h 4714030"/>
              <a:gd name="connsiteX30-979" fmla="*/ 1588565 w 4779369"/>
              <a:gd name="connsiteY30-980" fmla="*/ 3712718 h 4714030"/>
              <a:gd name="connsiteX31-981" fmla="*/ 1634920 w 4779369"/>
              <a:gd name="connsiteY31-982" fmla="*/ 3663870 h 4714030"/>
              <a:gd name="connsiteX32-983" fmla="*/ 1645376 w 4779369"/>
              <a:gd name="connsiteY32-984" fmla="*/ 3640232 h 4714030"/>
              <a:gd name="connsiteX33-985" fmla="*/ 1654346 w 4779369"/>
              <a:gd name="connsiteY33-986" fmla="*/ 3358982 h 4714030"/>
              <a:gd name="connsiteX34-987" fmla="*/ 1557620 w 4779369"/>
              <a:gd name="connsiteY34-988" fmla="*/ 3167736 h 4714030"/>
              <a:gd name="connsiteX35-989" fmla="*/ 1536748 w 4779369"/>
              <a:gd name="connsiteY35-990" fmla="*/ 3145662 h 4714030"/>
              <a:gd name="connsiteX36-991" fmla="*/ 1489568 w 4779369"/>
              <a:gd name="connsiteY36-992" fmla="*/ 3145159 h 4714030"/>
              <a:gd name="connsiteX37-993" fmla="*/ 610434 w 4779369"/>
              <a:gd name="connsiteY37-994" fmla="*/ 2818009 h 4714030"/>
              <a:gd name="connsiteX38-995" fmla="*/ 329331 w 4779369"/>
              <a:gd name="connsiteY38-996" fmla="*/ 610434 h 4714030"/>
              <a:gd name="connsiteX39-997" fmla="*/ 2536907 w 4779369"/>
              <a:gd name="connsiteY39-998" fmla="*/ 329331 h 4714030"/>
              <a:gd name="connsiteX40-999" fmla="*/ 3068123 w 4779369"/>
              <a:gd name="connsiteY40-1000" fmla="*/ 1080399 h 4714030"/>
              <a:gd name="connsiteX41-1001" fmla="*/ 3127186 w 4779369"/>
              <a:gd name="connsiteY41-1002" fmla="*/ 1193698 h 4714030"/>
              <a:gd name="connsiteX42-1003" fmla="*/ 3336570 w 4779369"/>
              <a:gd name="connsiteY42-1004" fmla="*/ 1239409 h 4714030"/>
              <a:gd name="connsiteX43-1005" fmla="*/ 3545953 w 4779369"/>
              <a:gd name="connsiteY43-1006" fmla="*/ 1193698 h 4714030"/>
              <a:gd name="connsiteX44-1007" fmla="*/ 3667106 w 4779369"/>
              <a:gd name="connsiteY44-1008" fmla="*/ 1060681 h 4714030"/>
              <a:gd name="connsiteX45-1009" fmla="*/ 4538432 w 4779369"/>
              <a:gd name="connsiteY45-1010" fmla="*/ 949730 h 4714030"/>
              <a:gd name="connsiteX0-1011" fmla="*/ 4538432 w 4779369"/>
              <a:gd name="connsiteY0-1012" fmla="*/ 949730 h 4714030"/>
              <a:gd name="connsiteX1-1013" fmla="*/ 4649383 w 4779369"/>
              <a:gd name="connsiteY1-1014" fmla="*/ 1821057 h 4714030"/>
              <a:gd name="connsiteX2-1015" fmla="*/ 3778057 w 4779369"/>
              <a:gd name="connsiteY2-1016" fmla="*/ 1932008 h 4714030"/>
              <a:gd name="connsiteX3-1017" fmla="*/ 3686799 w 4779369"/>
              <a:gd name="connsiteY3-1018" fmla="*/ 1845408 h 4714030"/>
              <a:gd name="connsiteX4-1019" fmla="*/ 3606598 w 4779369"/>
              <a:gd name="connsiteY4-1020" fmla="*/ 1770199 h 4714030"/>
              <a:gd name="connsiteX5-1021" fmla="*/ 3336570 w 4779369"/>
              <a:gd name="connsiteY5-1022" fmla="*/ 1691032 h 4714030"/>
              <a:gd name="connsiteX6-1023" fmla="*/ 3192952 w 4779369"/>
              <a:gd name="connsiteY6-1024" fmla="*/ 1711872 h 4714030"/>
              <a:gd name="connsiteX7-1025" fmla="*/ 3126960 w 4779369"/>
              <a:gd name="connsiteY7-1026" fmla="*/ 1827523 h 4714030"/>
              <a:gd name="connsiteX8-1027" fmla="*/ 3048503 w 4779369"/>
              <a:gd name="connsiteY8-1028" fmla="*/ 2123573 h 4714030"/>
              <a:gd name="connsiteX9-1029" fmla="*/ 2997806 w 4779369"/>
              <a:gd name="connsiteY9-1030" fmla="*/ 2275931 h 4714030"/>
              <a:gd name="connsiteX10-1031" fmla="*/ 3162873 w 4779369"/>
              <a:gd name="connsiteY10-1032" fmla="*/ 2503824 h 4714030"/>
              <a:gd name="connsiteX11-1033" fmla="*/ 3356427 w 4779369"/>
              <a:gd name="connsiteY11-1034" fmla="*/ 2595846 h 4714030"/>
              <a:gd name="connsiteX12-1035" fmla="*/ 3454240 w 4779369"/>
              <a:gd name="connsiteY12-1036" fmla="*/ 2587267 h 4714030"/>
              <a:gd name="connsiteX13-1037" fmla="*/ 4029121 w 4779369"/>
              <a:gd name="connsiteY13-1038" fmla="*/ 2685987 h 4714030"/>
              <a:gd name="connsiteX14-1039" fmla="*/ 4140072 w 4779369"/>
              <a:gd name="connsiteY14-1040" fmla="*/ 3557314 h 4714030"/>
              <a:gd name="connsiteX15-1041" fmla="*/ 3268745 w 4779369"/>
              <a:gd name="connsiteY15-1042" fmla="*/ 3668264 h 4714030"/>
              <a:gd name="connsiteX16-1043" fmla="*/ 3029106 w 4779369"/>
              <a:gd name="connsiteY16-1044" fmla="*/ 3136468 h 4714030"/>
              <a:gd name="connsiteX17-1045" fmla="*/ 3024015 w 4779369"/>
              <a:gd name="connsiteY17-1046" fmla="*/ 3025265 h 4714030"/>
              <a:gd name="connsiteX18-1047" fmla="*/ 2886424 w 4779369"/>
              <a:gd name="connsiteY18-1048" fmla="*/ 2860950 h 4714030"/>
              <a:gd name="connsiteX19-1049" fmla="*/ 2598603 w 4779369"/>
              <a:gd name="connsiteY19-1050" fmla="*/ 2768115 h 4714030"/>
              <a:gd name="connsiteX20-1051" fmla="*/ 2138389 w 4779369"/>
              <a:gd name="connsiteY20-1052" fmla="*/ 3042691 h 4714030"/>
              <a:gd name="connsiteX21-1053" fmla="*/ 2075740 w 4779369"/>
              <a:gd name="connsiteY21-1054" fmla="*/ 3101544 h 4714030"/>
              <a:gd name="connsiteX22-1055" fmla="*/ 2091557 w 4779369"/>
              <a:gd name="connsiteY22-1056" fmla="*/ 3245802 h 4714030"/>
              <a:gd name="connsiteX23-1057" fmla="*/ 2235869 w 4779369"/>
              <a:gd name="connsiteY23-1058" fmla="*/ 3487372 h 4714030"/>
              <a:gd name="connsiteX24-1059" fmla="*/ 2246040 w 4779369"/>
              <a:gd name="connsiteY24-1060" fmla="*/ 3495068 h 4714030"/>
              <a:gd name="connsiteX25-1061" fmla="*/ 2353186 w 4779369"/>
              <a:gd name="connsiteY25-1062" fmla="*/ 3535124 h 4714030"/>
              <a:gd name="connsiteX26-1063" fmla="*/ 2459892 w 4779369"/>
              <a:gd name="connsiteY26-1064" fmla="*/ 3601767 h 4714030"/>
              <a:gd name="connsiteX27-1065" fmla="*/ 2570842 w 4779369"/>
              <a:gd name="connsiteY27-1066" fmla="*/ 4473093 h 4714030"/>
              <a:gd name="connsiteX28-1067" fmla="*/ 1699516 w 4779369"/>
              <a:gd name="connsiteY28-1068" fmla="*/ 4584044 h 4714030"/>
              <a:gd name="connsiteX29-1069" fmla="*/ 1588565 w 4779369"/>
              <a:gd name="connsiteY29-1070" fmla="*/ 3712718 h 4714030"/>
              <a:gd name="connsiteX30-1071" fmla="*/ 1634920 w 4779369"/>
              <a:gd name="connsiteY30-1072" fmla="*/ 3663870 h 4714030"/>
              <a:gd name="connsiteX31-1073" fmla="*/ 1645376 w 4779369"/>
              <a:gd name="connsiteY31-1074" fmla="*/ 3640232 h 4714030"/>
              <a:gd name="connsiteX32-1075" fmla="*/ 1654346 w 4779369"/>
              <a:gd name="connsiteY32-1076" fmla="*/ 3358982 h 4714030"/>
              <a:gd name="connsiteX33-1077" fmla="*/ 1557620 w 4779369"/>
              <a:gd name="connsiteY33-1078" fmla="*/ 3167736 h 4714030"/>
              <a:gd name="connsiteX34-1079" fmla="*/ 1536748 w 4779369"/>
              <a:gd name="connsiteY34-1080" fmla="*/ 3145662 h 4714030"/>
              <a:gd name="connsiteX35-1081" fmla="*/ 1489568 w 4779369"/>
              <a:gd name="connsiteY35-1082" fmla="*/ 3145159 h 4714030"/>
              <a:gd name="connsiteX36-1083" fmla="*/ 610434 w 4779369"/>
              <a:gd name="connsiteY36-1084" fmla="*/ 2818009 h 4714030"/>
              <a:gd name="connsiteX37-1085" fmla="*/ 329331 w 4779369"/>
              <a:gd name="connsiteY37-1086" fmla="*/ 610434 h 4714030"/>
              <a:gd name="connsiteX38-1087" fmla="*/ 2536907 w 4779369"/>
              <a:gd name="connsiteY38-1088" fmla="*/ 329331 h 4714030"/>
              <a:gd name="connsiteX39-1089" fmla="*/ 3068123 w 4779369"/>
              <a:gd name="connsiteY39-1090" fmla="*/ 1080399 h 4714030"/>
              <a:gd name="connsiteX40-1091" fmla="*/ 3127186 w 4779369"/>
              <a:gd name="connsiteY40-1092" fmla="*/ 1193698 h 4714030"/>
              <a:gd name="connsiteX41-1093" fmla="*/ 3336570 w 4779369"/>
              <a:gd name="connsiteY41-1094" fmla="*/ 1239409 h 4714030"/>
              <a:gd name="connsiteX42-1095" fmla="*/ 3545953 w 4779369"/>
              <a:gd name="connsiteY42-1096" fmla="*/ 1193698 h 4714030"/>
              <a:gd name="connsiteX43-1097" fmla="*/ 3667106 w 4779369"/>
              <a:gd name="connsiteY43-1098" fmla="*/ 1060681 h 4714030"/>
              <a:gd name="connsiteX44-1099" fmla="*/ 4538432 w 4779369"/>
              <a:gd name="connsiteY44-1100" fmla="*/ 949730 h 4714030"/>
              <a:gd name="connsiteX0-1101" fmla="*/ 4538432 w 4779369"/>
              <a:gd name="connsiteY0-1102" fmla="*/ 949730 h 4714030"/>
              <a:gd name="connsiteX1-1103" fmla="*/ 4649383 w 4779369"/>
              <a:gd name="connsiteY1-1104" fmla="*/ 1821057 h 4714030"/>
              <a:gd name="connsiteX2-1105" fmla="*/ 3778057 w 4779369"/>
              <a:gd name="connsiteY2-1106" fmla="*/ 1932008 h 4714030"/>
              <a:gd name="connsiteX3-1107" fmla="*/ 3686799 w 4779369"/>
              <a:gd name="connsiteY3-1108" fmla="*/ 1845408 h 4714030"/>
              <a:gd name="connsiteX4-1109" fmla="*/ 3606598 w 4779369"/>
              <a:gd name="connsiteY4-1110" fmla="*/ 1770199 h 4714030"/>
              <a:gd name="connsiteX5-1111" fmla="*/ 3336570 w 4779369"/>
              <a:gd name="connsiteY5-1112" fmla="*/ 1691032 h 4714030"/>
              <a:gd name="connsiteX6-1113" fmla="*/ 3192952 w 4779369"/>
              <a:gd name="connsiteY6-1114" fmla="*/ 1711872 h 4714030"/>
              <a:gd name="connsiteX7-1115" fmla="*/ 3126960 w 4779369"/>
              <a:gd name="connsiteY7-1116" fmla="*/ 1827523 h 4714030"/>
              <a:gd name="connsiteX8-1117" fmla="*/ 3048503 w 4779369"/>
              <a:gd name="connsiteY8-1118" fmla="*/ 2123573 h 4714030"/>
              <a:gd name="connsiteX9-1119" fmla="*/ 2997806 w 4779369"/>
              <a:gd name="connsiteY9-1120" fmla="*/ 2275931 h 4714030"/>
              <a:gd name="connsiteX10-1121" fmla="*/ 3162873 w 4779369"/>
              <a:gd name="connsiteY10-1122" fmla="*/ 2503824 h 4714030"/>
              <a:gd name="connsiteX11-1123" fmla="*/ 3356427 w 4779369"/>
              <a:gd name="connsiteY11-1124" fmla="*/ 2595846 h 4714030"/>
              <a:gd name="connsiteX12-1125" fmla="*/ 3454240 w 4779369"/>
              <a:gd name="connsiteY12-1126" fmla="*/ 2587267 h 4714030"/>
              <a:gd name="connsiteX13-1127" fmla="*/ 4029121 w 4779369"/>
              <a:gd name="connsiteY13-1128" fmla="*/ 2685987 h 4714030"/>
              <a:gd name="connsiteX14-1129" fmla="*/ 4140072 w 4779369"/>
              <a:gd name="connsiteY14-1130" fmla="*/ 3557314 h 4714030"/>
              <a:gd name="connsiteX15-1131" fmla="*/ 3268745 w 4779369"/>
              <a:gd name="connsiteY15-1132" fmla="*/ 3668264 h 4714030"/>
              <a:gd name="connsiteX16-1133" fmla="*/ 3029106 w 4779369"/>
              <a:gd name="connsiteY16-1134" fmla="*/ 3136468 h 4714030"/>
              <a:gd name="connsiteX17-1135" fmla="*/ 3024015 w 4779369"/>
              <a:gd name="connsiteY17-1136" fmla="*/ 3025265 h 4714030"/>
              <a:gd name="connsiteX18-1137" fmla="*/ 2886424 w 4779369"/>
              <a:gd name="connsiteY18-1138" fmla="*/ 2860950 h 4714030"/>
              <a:gd name="connsiteX19-1139" fmla="*/ 2598603 w 4779369"/>
              <a:gd name="connsiteY19-1140" fmla="*/ 2768115 h 4714030"/>
              <a:gd name="connsiteX20-1141" fmla="*/ 2138389 w 4779369"/>
              <a:gd name="connsiteY20-1142" fmla="*/ 3042691 h 4714030"/>
              <a:gd name="connsiteX21-1143" fmla="*/ 2075740 w 4779369"/>
              <a:gd name="connsiteY21-1144" fmla="*/ 3101544 h 4714030"/>
              <a:gd name="connsiteX22-1145" fmla="*/ 2091557 w 4779369"/>
              <a:gd name="connsiteY22-1146" fmla="*/ 3245802 h 4714030"/>
              <a:gd name="connsiteX23-1147" fmla="*/ 2235869 w 4779369"/>
              <a:gd name="connsiteY23-1148" fmla="*/ 3487372 h 4714030"/>
              <a:gd name="connsiteX24-1149" fmla="*/ 2246040 w 4779369"/>
              <a:gd name="connsiteY24-1150" fmla="*/ 3495068 h 4714030"/>
              <a:gd name="connsiteX25-1151" fmla="*/ 2353186 w 4779369"/>
              <a:gd name="connsiteY25-1152" fmla="*/ 3535124 h 4714030"/>
              <a:gd name="connsiteX26-1153" fmla="*/ 2459892 w 4779369"/>
              <a:gd name="connsiteY26-1154" fmla="*/ 3601767 h 4714030"/>
              <a:gd name="connsiteX27-1155" fmla="*/ 2570842 w 4779369"/>
              <a:gd name="connsiteY27-1156" fmla="*/ 4473093 h 4714030"/>
              <a:gd name="connsiteX28-1157" fmla="*/ 1699516 w 4779369"/>
              <a:gd name="connsiteY28-1158" fmla="*/ 4584044 h 4714030"/>
              <a:gd name="connsiteX29-1159" fmla="*/ 1588565 w 4779369"/>
              <a:gd name="connsiteY29-1160" fmla="*/ 3712718 h 4714030"/>
              <a:gd name="connsiteX30-1161" fmla="*/ 1634920 w 4779369"/>
              <a:gd name="connsiteY30-1162" fmla="*/ 3663870 h 4714030"/>
              <a:gd name="connsiteX31-1163" fmla="*/ 1645376 w 4779369"/>
              <a:gd name="connsiteY31-1164" fmla="*/ 3640232 h 4714030"/>
              <a:gd name="connsiteX32-1165" fmla="*/ 1654346 w 4779369"/>
              <a:gd name="connsiteY32-1166" fmla="*/ 3358982 h 4714030"/>
              <a:gd name="connsiteX33-1167" fmla="*/ 1557620 w 4779369"/>
              <a:gd name="connsiteY33-1168" fmla="*/ 3167736 h 4714030"/>
              <a:gd name="connsiteX34-1169" fmla="*/ 1489568 w 4779369"/>
              <a:gd name="connsiteY34-1170" fmla="*/ 3145159 h 4714030"/>
              <a:gd name="connsiteX35-1171" fmla="*/ 610434 w 4779369"/>
              <a:gd name="connsiteY35-1172" fmla="*/ 2818009 h 4714030"/>
              <a:gd name="connsiteX36-1173" fmla="*/ 329331 w 4779369"/>
              <a:gd name="connsiteY36-1174" fmla="*/ 610434 h 4714030"/>
              <a:gd name="connsiteX37-1175" fmla="*/ 2536907 w 4779369"/>
              <a:gd name="connsiteY37-1176" fmla="*/ 329331 h 4714030"/>
              <a:gd name="connsiteX38-1177" fmla="*/ 3068123 w 4779369"/>
              <a:gd name="connsiteY38-1178" fmla="*/ 1080399 h 4714030"/>
              <a:gd name="connsiteX39-1179" fmla="*/ 3127186 w 4779369"/>
              <a:gd name="connsiteY39-1180" fmla="*/ 1193698 h 4714030"/>
              <a:gd name="connsiteX40-1181" fmla="*/ 3336570 w 4779369"/>
              <a:gd name="connsiteY40-1182" fmla="*/ 1239409 h 4714030"/>
              <a:gd name="connsiteX41-1183" fmla="*/ 3545953 w 4779369"/>
              <a:gd name="connsiteY41-1184" fmla="*/ 1193698 h 4714030"/>
              <a:gd name="connsiteX42-1185" fmla="*/ 3667106 w 4779369"/>
              <a:gd name="connsiteY42-1186" fmla="*/ 1060681 h 4714030"/>
              <a:gd name="connsiteX43-1187" fmla="*/ 4538432 w 4779369"/>
              <a:gd name="connsiteY43-1188" fmla="*/ 949730 h 4714030"/>
              <a:gd name="connsiteX0-1189" fmla="*/ 4538432 w 4779369"/>
              <a:gd name="connsiteY0-1190" fmla="*/ 949730 h 4714030"/>
              <a:gd name="connsiteX1-1191" fmla="*/ 4649383 w 4779369"/>
              <a:gd name="connsiteY1-1192" fmla="*/ 1821057 h 4714030"/>
              <a:gd name="connsiteX2-1193" fmla="*/ 3778057 w 4779369"/>
              <a:gd name="connsiteY2-1194" fmla="*/ 1932008 h 4714030"/>
              <a:gd name="connsiteX3-1195" fmla="*/ 3686799 w 4779369"/>
              <a:gd name="connsiteY3-1196" fmla="*/ 1845408 h 4714030"/>
              <a:gd name="connsiteX4-1197" fmla="*/ 3606598 w 4779369"/>
              <a:gd name="connsiteY4-1198" fmla="*/ 1770199 h 4714030"/>
              <a:gd name="connsiteX5-1199" fmla="*/ 3336570 w 4779369"/>
              <a:gd name="connsiteY5-1200" fmla="*/ 1691032 h 4714030"/>
              <a:gd name="connsiteX6-1201" fmla="*/ 3192952 w 4779369"/>
              <a:gd name="connsiteY6-1202" fmla="*/ 1711872 h 4714030"/>
              <a:gd name="connsiteX7-1203" fmla="*/ 3126960 w 4779369"/>
              <a:gd name="connsiteY7-1204" fmla="*/ 1827523 h 4714030"/>
              <a:gd name="connsiteX8-1205" fmla="*/ 3048503 w 4779369"/>
              <a:gd name="connsiteY8-1206" fmla="*/ 2123573 h 4714030"/>
              <a:gd name="connsiteX9-1207" fmla="*/ 2997806 w 4779369"/>
              <a:gd name="connsiteY9-1208" fmla="*/ 2275931 h 4714030"/>
              <a:gd name="connsiteX10-1209" fmla="*/ 3162873 w 4779369"/>
              <a:gd name="connsiteY10-1210" fmla="*/ 2503824 h 4714030"/>
              <a:gd name="connsiteX11-1211" fmla="*/ 3356427 w 4779369"/>
              <a:gd name="connsiteY11-1212" fmla="*/ 2595846 h 4714030"/>
              <a:gd name="connsiteX12-1213" fmla="*/ 3454240 w 4779369"/>
              <a:gd name="connsiteY12-1214" fmla="*/ 2587267 h 4714030"/>
              <a:gd name="connsiteX13-1215" fmla="*/ 4029121 w 4779369"/>
              <a:gd name="connsiteY13-1216" fmla="*/ 2685987 h 4714030"/>
              <a:gd name="connsiteX14-1217" fmla="*/ 4140072 w 4779369"/>
              <a:gd name="connsiteY14-1218" fmla="*/ 3557314 h 4714030"/>
              <a:gd name="connsiteX15-1219" fmla="*/ 3268745 w 4779369"/>
              <a:gd name="connsiteY15-1220" fmla="*/ 3668264 h 4714030"/>
              <a:gd name="connsiteX16-1221" fmla="*/ 3029106 w 4779369"/>
              <a:gd name="connsiteY16-1222" fmla="*/ 3136468 h 4714030"/>
              <a:gd name="connsiteX17-1223" fmla="*/ 3024015 w 4779369"/>
              <a:gd name="connsiteY17-1224" fmla="*/ 3025265 h 4714030"/>
              <a:gd name="connsiteX18-1225" fmla="*/ 2886424 w 4779369"/>
              <a:gd name="connsiteY18-1226" fmla="*/ 2860950 h 4714030"/>
              <a:gd name="connsiteX19-1227" fmla="*/ 2598603 w 4779369"/>
              <a:gd name="connsiteY19-1228" fmla="*/ 2768115 h 4714030"/>
              <a:gd name="connsiteX20-1229" fmla="*/ 2138389 w 4779369"/>
              <a:gd name="connsiteY20-1230" fmla="*/ 3042691 h 4714030"/>
              <a:gd name="connsiteX21-1231" fmla="*/ 2075740 w 4779369"/>
              <a:gd name="connsiteY21-1232" fmla="*/ 3101544 h 4714030"/>
              <a:gd name="connsiteX22-1233" fmla="*/ 2091557 w 4779369"/>
              <a:gd name="connsiteY22-1234" fmla="*/ 3245802 h 4714030"/>
              <a:gd name="connsiteX23-1235" fmla="*/ 2235869 w 4779369"/>
              <a:gd name="connsiteY23-1236" fmla="*/ 3487372 h 4714030"/>
              <a:gd name="connsiteX24-1237" fmla="*/ 2246040 w 4779369"/>
              <a:gd name="connsiteY24-1238" fmla="*/ 3495068 h 4714030"/>
              <a:gd name="connsiteX25-1239" fmla="*/ 2353186 w 4779369"/>
              <a:gd name="connsiteY25-1240" fmla="*/ 3535124 h 4714030"/>
              <a:gd name="connsiteX26-1241" fmla="*/ 2459892 w 4779369"/>
              <a:gd name="connsiteY26-1242" fmla="*/ 3601767 h 4714030"/>
              <a:gd name="connsiteX27-1243" fmla="*/ 2570842 w 4779369"/>
              <a:gd name="connsiteY27-1244" fmla="*/ 4473093 h 4714030"/>
              <a:gd name="connsiteX28-1245" fmla="*/ 1699516 w 4779369"/>
              <a:gd name="connsiteY28-1246" fmla="*/ 4584044 h 4714030"/>
              <a:gd name="connsiteX29-1247" fmla="*/ 1588565 w 4779369"/>
              <a:gd name="connsiteY29-1248" fmla="*/ 3712718 h 4714030"/>
              <a:gd name="connsiteX30-1249" fmla="*/ 1645376 w 4779369"/>
              <a:gd name="connsiteY30-1250" fmla="*/ 3640232 h 4714030"/>
              <a:gd name="connsiteX31-1251" fmla="*/ 1654346 w 4779369"/>
              <a:gd name="connsiteY31-1252" fmla="*/ 3358982 h 4714030"/>
              <a:gd name="connsiteX32-1253" fmla="*/ 1557620 w 4779369"/>
              <a:gd name="connsiteY32-1254" fmla="*/ 3167736 h 4714030"/>
              <a:gd name="connsiteX33-1255" fmla="*/ 1489568 w 4779369"/>
              <a:gd name="connsiteY33-1256" fmla="*/ 3145159 h 4714030"/>
              <a:gd name="connsiteX34-1257" fmla="*/ 610434 w 4779369"/>
              <a:gd name="connsiteY34-1258" fmla="*/ 2818009 h 4714030"/>
              <a:gd name="connsiteX35-1259" fmla="*/ 329331 w 4779369"/>
              <a:gd name="connsiteY35-1260" fmla="*/ 610434 h 4714030"/>
              <a:gd name="connsiteX36-1261" fmla="*/ 2536907 w 4779369"/>
              <a:gd name="connsiteY36-1262" fmla="*/ 329331 h 4714030"/>
              <a:gd name="connsiteX37-1263" fmla="*/ 3068123 w 4779369"/>
              <a:gd name="connsiteY37-1264" fmla="*/ 1080399 h 4714030"/>
              <a:gd name="connsiteX38-1265" fmla="*/ 3127186 w 4779369"/>
              <a:gd name="connsiteY38-1266" fmla="*/ 1193698 h 4714030"/>
              <a:gd name="connsiteX39-1267" fmla="*/ 3336570 w 4779369"/>
              <a:gd name="connsiteY39-1268" fmla="*/ 1239409 h 4714030"/>
              <a:gd name="connsiteX40-1269" fmla="*/ 3545953 w 4779369"/>
              <a:gd name="connsiteY40-1270" fmla="*/ 1193698 h 4714030"/>
              <a:gd name="connsiteX41-1271" fmla="*/ 3667106 w 4779369"/>
              <a:gd name="connsiteY41-1272" fmla="*/ 1060681 h 4714030"/>
              <a:gd name="connsiteX42-1273" fmla="*/ 4538432 w 4779369"/>
              <a:gd name="connsiteY42-1274" fmla="*/ 949730 h 4714030"/>
              <a:gd name="connsiteX0-1275" fmla="*/ 4538432 w 4779369"/>
              <a:gd name="connsiteY0-1276" fmla="*/ 949730 h 4714030"/>
              <a:gd name="connsiteX1-1277" fmla="*/ 4649383 w 4779369"/>
              <a:gd name="connsiteY1-1278" fmla="*/ 1821057 h 4714030"/>
              <a:gd name="connsiteX2-1279" fmla="*/ 3778057 w 4779369"/>
              <a:gd name="connsiteY2-1280" fmla="*/ 1932008 h 4714030"/>
              <a:gd name="connsiteX3-1281" fmla="*/ 3686799 w 4779369"/>
              <a:gd name="connsiteY3-1282" fmla="*/ 1845408 h 4714030"/>
              <a:gd name="connsiteX4-1283" fmla="*/ 3606598 w 4779369"/>
              <a:gd name="connsiteY4-1284" fmla="*/ 1770199 h 4714030"/>
              <a:gd name="connsiteX5-1285" fmla="*/ 3336570 w 4779369"/>
              <a:gd name="connsiteY5-1286" fmla="*/ 1691032 h 4714030"/>
              <a:gd name="connsiteX6-1287" fmla="*/ 3192952 w 4779369"/>
              <a:gd name="connsiteY6-1288" fmla="*/ 1711872 h 4714030"/>
              <a:gd name="connsiteX7-1289" fmla="*/ 3126960 w 4779369"/>
              <a:gd name="connsiteY7-1290" fmla="*/ 1827523 h 4714030"/>
              <a:gd name="connsiteX8-1291" fmla="*/ 3048503 w 4779369"/>
              <a:gd name="connsiteY8-1292" fmla="*/ 2123573 h 4714030"/>
              <a:gd name="connsiteX9-1293" fmla="*/ 2997806 w 4779369"/>
              <a:gd name="connsiteY9-1294" fmla="*/ 2275931 h 4714030"/>
              <a:gd name="connsiteX10-1295" fmla="*/ 3162873 w 4779369"/>
              <a:gd name="connsiteY10-1296" fmla="*/ 2503824 h 4714030"/>
              <a:gd name="connsiteX11-1297" fmla="*/ 3356427 w 4779369"/>
              <a:gd name="connsiteY11-1298" fmla="*/ 2595846 h 4714030"/>
              <a:gd name="connsiteX12-1299" fmla="*/ 3454240 w 4779369"/>
              <a:gd name="connsiteY12-1300" fmla="*/ 2587267 h 4714030"/>
              <a:gd name="connsiteX13-1301" fmla="*/ 4029121 w 4779369"/>
              <a:gd name="connsiteY13-1302" fmla="*/ 2685987 h 4714030"/>
              <a:gd name="connsiteX14-1303" fmla="*/ 4140072 w 4779369"/>
              <a:gd name="connsiteY14-1304" fmla="*/ 3557314 h 4714030"/>
              <a:gd name="connsiteX15-1305" fmla="*/ 3268745 w 4779369"/>
              <a:gd name="connsiteY15-1306" fmla="*/ 3668264 h 4714030"/>
              <a:gd name="connsiteX16-1307" fmla="*/ 3029106 w 4779369"/>
              <a:gd name="connsiteY16-1308" fmla="*/ 3136468 h 4714030"/>
              <a:gd name="connsiteX17-1309" fmla="*/ 3024015 w 4779369"/>
              <a:gd name="connsiteY17-1310" fmla="*/ 3025265 h 4714030"/>
              <a:gd name="connsiteX18-1311" fmla="*/ 2886424 w 4779369"/>
              <a:gd name="connsiteY18-1312" fmla="*/ 2860950 h 4714030"/>
              <a:gd name="connsiteX19-1313" fmla="*/ 2598603 w 4779369"/>
              <a:gd name="connsiteY19-1314" fmla="*/ 2768115 h 4714030"/>
              <a:gd name="connsiteX20-1315" fmla="*/ 2138389 w 4779369"/>
              <a:gd name="connsiteY20-1316" fmla="*/ 3042691 h 4714030"/>
              <a:gd name="connsiteX21-1317" fmla="*/ 2075740 w 4779369"/>
              <a:gd name="connsiteY21-1318" fmla="*/ 3101544 h 4714030"/>
              <a:gd name="connsiteX22-1319" fmla="*/ 2091557 w 4779369"/>
              <a:gd name="connsiteY22-1320" fmla="*/ 3245802 h 4714030"/>
              <a:gd name="connsiteX23-1321" fmla="*/ 2235869 w 4779369"/>
              <a:gd name="connsiteY23-1322" fmla="*/ 3487372 h 4714030"/>
              <a:gd name="connsiteX24-1323" fmla="*/ 2353186 w 4779369"/>
              <a:gd name="connsiteY24-1324" fmla="*/ 3535124 h 4714030"/>
              <a:gd name="connsiteX25-1325" fmla="*/ 2459892 w 4779369"/>
              <a:gd name="connsiteY25-1326" fmla="*/ 3601767 h 4714030"/>
              <a:gd name="connsiteX26-1327" fmla="*/ 2570842 w 4779369"/>
              <a:gd name="connsiteY26-1328" fmla="*/ 4473093 h 4714030"/>
              <a:gd name="connsiteX27-1329" fmla="*/ 1699516 w 4779369"/>
              <a:gd name="connsiteY27-1330" fmla="*/ 4584044 h 4714030"/>
              <a:gd name="connsiteX28-1331" fmla="*/ 1588565 w 4779369"/>
              <a:gd name="connsiteY28-1332" fmla="*/ 3712718 h 4714030"/>
              <a:gd name="connsiteX29-1333" fmla="*/ 1645376 w 4779369"/>
              <a:gd name="connsiteY29-1334" fmla="*/ 3640232 h 4714030"/>
              <a:gd name="connsiteX30-1335" fmla="*/ 1654346 w 4779369"/>
              <a:gd name="connsiteY30-1336" fmla="*/ 3358982 h 4714030"/>
              <a:gd name="connsiteX31-1337" fmla="*/ 1557620 w 4779369"/>
              <a:gd name="connsiteY31-1338" fmla="*/ 3167736 h 4714030"/>
              <a:gd name="connsiteX32-1339" fmla="*/ 1489568 w 4779369"/>
              <a:gd name="connsiteY32-1340" fmla="*/ 3145159 h 4714030"/>
              <a:gd name="connsiteX33-1341" fmla="*/ 610434 w 4779369"/>
              <a:gd name="connsiteY33-1342" fmla="*/ 2818009 h 4714030"/>
              <a:gd name="connsiteX34-1343" fmla="*/ 329331 w 4779369"/>
              <a:gd name="connsiteY34-1344" fmla="*/ 610434 h 4714030"/>
              <a:gd name="connsiteX35-1345" fmla="*/ 2536907 w 4779369"/>
              <a:gd name="connsiteY35-1346" fmla="*/ 329331 h 4714030"/>
              <a:gd name="connsiteX36-1347" fmla="*/ 3068123 w 4779369"/>
              <a:gd name="connsiteY36-1348" fmla="*/ 1080399 h 4714030"/>
              <a:gd name="connsiteX37-1349" fmla="*/ 3127186 w 4779369"/>
              <a:gd name="connsiteY37-1350" fmla="*/ 1193698 h 4714030"/>
              <a:gd name="connsiteX38-1351" fmla="*/ 3336570 w 4779369"/>
              <a:gd name="connsiteY38-1352" fmla="*/ 1239409 h 4714030"/>
              <a:gd name="connsiteX39-1353" fmla="*/ 3545953 w 4779369"/>
              <a:gd name="connsiteY39-1354" fmla="*/ 1193698 h 4714030"/>
              <a:gd name="connsiteX40-1355" fmla="*/ 3667106 w 4779369"/>
              <a:gd name="connsiteY40-1356" fmla="*/ 1060681 h 4714030"/>
              <a:gd name="connsiteX41-1357" fmla="*/ 4538432 w 4779369"/>
              <a:gd name="connsiteY41-1358" fmla="*/ 949730 h 4714030"/>
              <a:gd name="connsiteX0-1359" fmla="*/ 4538432 w 4779369"/>
              <a:gd name="connsiteY0-1360" fmla="*/ 949730 h 4714030"/>
              <a:gd name="connsiteX1-1361" fmla="*/ 4649383 w 4779369"/>
              <a:gd name="connsiteY1-1362" fmla="*/ 1821057 h 4714030"/>
              <a:gd name="connsiteX2-1363" fmla="*/ 3778057 w 4779369"/>
              <a:gd name="connsiteY2-1364" fmla="*/ 1932008 h 4714030"/>
              <a:gd name="connsiteX3-1365" fmla="*/ 3686799 w 4779369"/>
              <a:gd name="connsiteY3-1366" fmla="*/ 1845408 h 4714030"/>
              <a:gd name="connsiteX4-1367" fmla="*/ 3606598 w 4779369"/>
              <a:gd name="connsiteY4-1368" fmla="*/ 1770199 h 4714030"/>
              <a:gd name="connsiteX5-1369" fmla="*/ 3336570 w 4779369"/>
              <a:gd name="connsiteY5-1370" fmla="*/ 1691032 h 4714030"/>
              <a:gd name="connsiteX6-1371" fmla="*/ 3192952 w 4779369"/>
              <a:gd name="connsiteY6-1372" fmla="*/ 1711872 h 4714030"/>
              <a:gd name="connsiteX7-1373" fmla="*/ 3126960 w 4779369"/>
              <a:gd name="connsiteY7-1374" fmla="*/ 1827523 h 4714030"/>
              <a:gd name="connsiteX8-1375" fmla="*/ 3048503 w 4779369"/>
              <a:gd name="connsiteY8-1376" fmla="*/ 2123573 h 4714030"/>
              <a:gd name="connsiteX9-1377" fmla="*/ 2997806 w 4779369"/>
              <a:gd name="connsiteY9-1378" fmla="*/ 2275931 h 4714030"/>
              <a:gd name="connsiteX10-1379" fmla="*/ 3162873 w 4779369"/>
              <a:gd name="connsiteY10-1380" fmla="*/ 2503824 h 4714030"/>
              <a:gd name="connsiteX11-1381" fmla="*/ 3356427 w 4779369"/>
              <a:gd name="connsiteY11-1382" fmla="*/ 2595846 h 4714030"/>
              <a:gd name="connsiteX12-1383" fmla="*/ 3454240 w 4779369"/>
              <a:gd name="connsiteY12-1384" fmla="*/ 2587267 h 4714030"/>
              <a:gd name="connsiteX13-1385" fmla="*/ 4029121 w 4779369"/>
              <a:gd name="connsiteY13-1386" fmla="*/ 2685987 h 4714030"/>
              <a:gd name="connsiteX14-1387" fmla="*/ 4140072 w 4779369"/>
              <a:gd name="connsiteY14-1388" fmla="*/ 3557314 h 4714030"/>
              <a:gd name="connsiteX15-1389" fmla="*/ 3268745 w 4779369"/>
              <a:gd name="connsiteY15-1390" fmla="*/ 3668264 h 4714030"/>
              <a:gd name="connsiteX16-1391" fmla="*/ 3029106 w 4779369"/>
              <a:gd name="connsiteY16-1392" fmla="*/ 3136468 h 4714030"/>
              <a:gd name="connsiteX17-1393" fmla="*/ 3024015 w 4779369"/>
              <a:gd name="connsiteY17-1394" fmla="*/ 3025265 h 4714030"/>
              <a:gd name="connsiteX18-1395" fmla="*/ 2886424 w 4779369"/>
              <a:gd name="connsiteY18-1396" fmla="*/ 2860950 h 4714030"/>
              <a:gd name="connsiteX19-1397" fmla="*/ 2598603 w 4779369"/>
              <a:gd name="connsiteY19-1398" fmla="*/ 2768115 h 4714030"/>
              <a:gd name="connsiteX20-1399" fmla="*/ 2138389 w 4779369"/>
              <a:gd name="connsiteY20-1400" fmla="*/ 3042691 h 4714030"/>
              <a:gd name="connsiteX21-1401" fmla="*/ 2091557 w 4779369"/>
              <a:gd name="connsiteY21-1402" fmla="*/ 3245802 h 4714030"/>
              <a:gd name="connsiteX22-1403" fmla="*/ 2235869 w 4779369"/>
              <a:gd name="connsiteY22-1404" fmla="*/ 3487372 h 4714030"/>
              <a:gd name="connsiteX23-1405" fmla="*/ 2353186 w 4779369"/>
              <a:gd name="connsiteY23-1406" fmla="*/ 3535124 h 4714030"/>
              <a:gd name="connsiteX24-1407" fmla="*/ 2459892 w 4779369"/>
              <a:gd name="connsiteY24-1408" fmla="*/ 3601767 h 4714030"/>
              <a:gd name="connsiteX25-1409" fmla="*/ 2570842 w 4779369"/>
              <a:gd name="connsiteY25-1410" fmla="*/ 4473093 h 4714030"/>
              <a:gd name="connsiteX26-1411" fmla="*/ 1699516 w 4779369"/>
              <a:gd name="connsiteY26-1412" fmla="*/ 4584044 h 4714030"/>
              <a:gd name="connsiteX27-1413" fmla="*/ 1588565 w 4779369"/>
              <a:gd name="connsiteY27-1414" fmla="*/ 3712718 h 4714030"/>
              <a:gd name="connsiteX28-1415" fmla="*/ 1645376 w 4779369"/>
              <a:gd name="connsiteY28-1416" fmla="*/ 3640232 h 4714030"/>
              <a:gd name="connsiteX29-1417" fmla="*/ 1654346 w 4779369"/>
              <a:gd name="connsiteY29-1418" fmla="*/ 3358982 h 4714030"/>
              <a:gd name="connsiteX30-1419" fmla="*/ 1557620 w 4779369"/>
              <a:gd name="connsiteY30-1420" fmla="*/ 3167736 h 4714030"/>
              <a:gd name="connsiteX31-1421" fmla="*/ 1489568 w 4779369"/>
              <a:gd name="connsiteY31-1422" fmla="*/ 3145159 h 4714030"/>
              <a:gd name="connsiteX32-1423" fmla="*/ 610434 w 4779369"/>
              <a:gd name="connsiteY32-1424" fmla="*/ 2818009 h 4714030"/>
              <a:gd name="connsiteX33-1425" fmla="*/ 329331 w 4779369"/>
              <a:gd name="connsiteY33-1426" fmla="*/ 610434 h 4714030"/>
              <a:gd name="connsiteX34-1427" fmla="*/ 2536907 w 4779369"/>
              <a:gd name="connsiteY34-1428" fmla="*/ 329331 h 4714030"/>
              <a:gd name="connsiteX35-1429" fmla="*/ 3068123 w 4779369"/>
              <a:gd name="connsiteY35-1430" fmla="*/ 1080399 h 4714030"/>
              <a:gd name="connsiteX36-1431" fmla="*/ 3127186 w 4779369"/>
              <a:gd name="connsiteY36-1432" fmla="*/ 1193698 h 4714030"/>
              <a:gd name="connsiteX37-1433" fmla="*/ 3336570 w 4779369"/>
              <a:gd name="connsiteY37-1434" fmla="*/ 1239409 h 4714030"/>
              <a:gd name="connsiteX38-1435" fmla="*/ 3545953 w 4779369"/>
              <a:gd name="connsiteY38-1436" fmla="*/ 1193698 h 4714030"/>
              <a:gd name="connsiteX39-1437" fmla="*/ 3667106 w 4779369"/>
              <a:gd name="connsiteY39-1438" fmla="*/ 1060681 h 4714030"/>
              <a:gd name="connsiteX40-1439" fmla="*/ 4538432 w 4779369"/>
              <a:gd name="connsiteY40-1440" fmla="*/ 949730 h 4714030"/>
              <a:gd name="connsiteX0-1441" fmla="*/ 4538432 w 4779369"/>
              <a:gd name="connsiteY0-1442" fmla="*/ 949730 h 4714030"/>
              <a:gd name="connsiteX1-1443" fmla="*/ 4649383 w 4779369"/>
              <a:gd name="connsiteY1-1444" fmla="*/ 1821057 h 4714030"/>
              <a:gd name="connsiteX2-1445" fmla="*/ 3778057 w 4779369"/>
              <a:gd name="connsiteY2-1446" fmla="*/ 1932008 h 4714030"/>
              <a:gd name="connsiteX3-1447" fmla="*/ 3686799 w 4779369"/>
              <a:gd name="connsiteY3-1448" fmla="*/ 1845408 h 4714030"/>
              <a:gd name="connsiteX4-1449" fmla="*/ 3606598 w 4779369"/>
              <a:gd name="connsiteY4-1450" fmla="*/ 1770199 h 4714030"/>
              <a:gd name="connsiteX5-1451" fmla="*/ 3336570 w 4779369"/>
              <a:gd name="connsiteY5-1452" fmla="*/ 1691032 h 4714030"/>
              <a:gd name="connsiteX6-1453" fmla="*/ 3192952 w 4779369"/>
              <a:gd name="connsiteY6-1454" fmla="*/ 1711872 h 4714030"/>
              <a:gd name="connsiteX7-1455" fmla="*/ 3126960 w 4779369"/>
              <a:gd name="connsiteY7-1456" fmla="*/ 1827523 h 4714030"/>
              <a:gd name="connsiteX8-1457" fmla="*/ 3048503 w 4779369"/>
              <a:gd name="connsiteY8-1458" fmla="*/ 2123573 h 4714030"/>
              <a:gd name="connsiteX9-1459" fmla="*/ 2997806 w 4779369"/>
              <a:gd name="connsiteY9-1460" fmla="*/ 2275931 h 4714030"/>
              <a:gd name="connsiteX10-1461" fmla="*/ 3162873 w 4779369"/>
              <a:gd name="connsiteY10-1462" fmla="*/ 2503824 h 4714030"/>
              <a:gd name="connsiteX11-1463" fmla="*/ 3356427 w 4779369"/>
              <a:gd name="connsiteY11-1464" fmla="*/ 2595846 h 4714030"/>
              <a:gd name="connsiteX12-1465" fmla="*/ 3454240 w 4779369"/>
              <a:gd name="connsiteY12-1466" fmla="*/ 2587267 h 4714030"/>
              <a:gd name="connsiteX13-1467" fmla="*/ 4029121 w 4779369"/>
              <a:gd name="connsiteY13-1468" fmla="*/ 2685987 h 4714030"/>
              <a:gd name="connsiteX14-1469" fmla="*/ 4140072 w 4779369"/>
              <a:gd name="connsiteY14-1470" fmla="*/ 3557314 h 4714030"/>
              <a:gd name="connsiteX15-1471" fmla="*/ 3268745 w 4779369"/>
              <a:gd name="connsiteY15-1472" fmla="*/ 3668264 h 4714030"/>
              <a:gd name="connsiteX16-1473" fmla="*/ 3029106 w 4779369"/>
              <a:gd name="connsiteY16-1474" fmla="*/ 3136468 h 4714030"/>
              <a:gd name="connsiteX17-1475" fmla="*/ 3024015 w 4779369"/>
              <a:gd name="connsiteY17-1476" fmla="*/ 3025265 h 4714030"/>
              <a:gd name="connsiteX18-1477" fmla="*/ 2886424 w 4779369"/>
              <a:gd name="connsiteY18-1478" fmla="*/ 2860950 h 4714030"/>
              <a:gd name="connsiteX19-1479" fmla="*/ 2598603 w 4779369"/>
              <a:gd name="connsiteY19-1480" fmla="*/ 2768115 h 4714030"/>
              <a:gd name="connsiteX20-1481" fmla="*/ 2138389 w 4779369"/>
              <a:gd name="connsiteY20-1482" fmla="*/ 3042691 h 4714030"/>
              <a:gd name="connsiteX21-1483" fmla="*/ 2091557 w 4779369"/>
              <a:gd name="connsiteY21-1484" fmla="*/ 3245802 h 4714030"/>
              <a:gd name="connsiteX22-1485" fmla="*/ 2235869 w 4779369"/>
              <a:gd name="connsiteY22-1486" fmla="*/ 3487372 h 4714030"/>
              <a:gd name="connsiteX23-1487" fmla="*/ 2353186 w 4779369"/>
              <a:gd name="connsiteY23-1488" fmla="*/ 3535124 h 4714030"/>
              <a:gd name="connsiteX24-1489" fmla="*/ 2459892 w 4779369"/>
              <a:gd name="connsiteY24-1490" fmla="*/ 3601767 h 4714030"/>
              <a:gd name="connsiteX25-1491" fmla="*/ 2570842 w 4779369"/>
              <a:gd name="connsiteY25-1492" fmla="*/ 4473093 h 4714030"/>
              <a:gd name="connsiteX26-1493" fmla="*/ 1699516 w 4779369"/>
              <a:gd name="connsiteY26-1494" fmla="*/ 4584044 h 4714030"/>
              <a:gd name="connsiteX27-1495" fmla="*/ 1588565 w 4779369"/>
              <a:gd name="connsiteY27-1496" fmla="*/ 3712718 h 4714030"/>
              <a:gd name="connsiteX28-1497" fmla="*/ 1645376 w 4779369"/>
              <a:gd name="connsiteY28-1498" fmla="*/ 3640232 h 4714030"/>
              <a:gd name="connsiteX29-1499" fmla="*/ 1654346 w 4779369"/>
              <a:gd name="connsiteY29-1500" fmla="*/ 3358982 h 4714030"/>
              <a:gd name="connsiteX30-1501" fmla="*/ 1557620 w 4779369"/>
              <a:gd name="connsiteY30-1502" fmla="*/ 3167736 h 4714030"/>
              <a:gd name="connsiteX31-1503" fmla="*/ 1489568 w 4779369"/>
              <a:gd name="connsiteY31-1504" fmla="*/ 3145159 h 4714030"/>
              <a:gd name="connsiteX32-1505" fmla="*/ 610434 w 4779369"/>
              <a:gd name="connsiteY32-1506" fmla="*/ 2818009 h 4714030"/>
              <a:gd name="connsiteX33-1507" fmla="*/ 329331 w 4779369"/>
              <a:gd name="connsiteY33-1508" fmla="*/ 610434 h 4714030"/>
              <a:gd name="connsiteX34-1509" fmla="*/ 2536907 w 4779369"/>
              <a:gd name="connsiteY34-1510" fmla="*/ 329331 h 4714030"/>
              <a:gd name="connsiteX35-1511" fmla="*/ 3068123 w 4779369"/>
              <a:gd name="connsiteY35-1512" fmla="*/ 1080399 h 4714030"/>
              <a:gd name="connsiteX36-1513" fmla="*/ 3127186 w 4779369"/>
              <a:gd name="connsiteY36-1514" fmla="*/ 1193698 h 4714030"/>
              <a:gd name="connsiteX37-1515" fmla="*/ 3336570 w 4779369"/>
              <a:gd name="connsiteY37-1516" fmla="*/ 1239409 h 4714030"/>
              <a:gd name="connsiteX38-1517" fmla="*/ 3545953 w 4779369"/>
              <a:gd name="connsiteY38-1518" fmla="*/ 1193698 h 4714030"/>
              <a:gd name="connsiteX39-1519" fmla="*/ 3667106 w 4779369"/>
              <a:gd name="connsiteY39-1520" fmla="*/ 1060681 h 4714030"/>
              <a:gd name="connsiteX40-1521" fmla="*/ 4538432 w 4779369"/>
              <a:gd name="connsiteY40-1522" fmla="*/ 949730 h 4714030"/>
              <a:gd name="connsiteX0-1523" fmla="*/ 4538432 w 4779369"/>
              <a:gd name="connsiteY0-1524" fmla="*/ 949730 h 4714030"/>
              <a:gd name="connsiteX1-1525" fmla="*/ 4649383 w 4779369"/>
              <a:gd name="connsiteY1-1526" fmla="*/ 1821057 h 4714030"/>
              <a:gd name="connsiteX2-1527" fmla="*/ 3778057 w 4779369"/>
              <a:gd name="connsiteY2-1528" fmla="*/ 1932008 h 4714030"/>
              <a:gd name="connsiteX3-1529" fmla="*/ 3686799 w 4779369"/>
              <a:gd name="connsiteY3-1530" fmla="*/ 1845408 h 4714030"/>
              <a:gd name="connsiteX4-1531" fmla="*/ 3606598 w 4779369"/>
              <a:gd name="connsiteY4-1532" fmla="*/ 1770199 h 4714030"/>
              <a:gd name="connsiteX5-1533" fmla="*/ 3336570 w 4779369"/>
              <a:gd name="connsiteY5-1534" fmla="*/ 1691032 h 4714030"/>
              <a:gd name="connsiteX6-1535" fmla="*/ 3192952 w 4779369"/>
              <a:gd name="connsiteY6-1536" fmla="*/ 1711872 h 4714030"/>
              <a:gd name="connsiteX7-1537" fmla="*/ 3126960 w 4779369"/>
              <a:gd name="connsiteY7-1538" fmla="*/ 1827523 h 4714030"/>
              <a:gd name="connsiteX8-1539" fmla="*/ 3048503 w 4779369"/>
              <a:gd name="connsiteY8-1540" fmla="*/ 2123573 h 4714030"/>
              <a:gd name="connsiteX9-1541" fmla="*/ 2997806 w 4779369"/>
              <a:gd name="connsiteY9-1542" fmla="*/ 2275931 h 4714030"/>
              <a:gd name="connsiteX10-1543" fmla="*/ 3162873 w 4779369"/>
              <a:gd name="connsiteY10-1544" fmla="*/ 2503824 h 4714030"/>
              <a:gd name="connsiteX11-1545" fmla="*/ 3356427 w 4779369"/>
              <a:gd name="connsiteY11-1546" fmla="*/ 2595846 h 4714030"/>
              <a:gd name="connsiteX12-1547" fmla="*/ 3454240 w 4779369"/>
              <a:gd name="connsiteY12-1548" fmla="*/ 2587267 h 4714030"/>
              <a:gd name="connsiteX13-1549" fmla="*/ 4029121 w 4779369"/>
              <a:gd name="connsiteY13-1550" fmla="*/ 2685987 h 4714030"/>
              <a:gd name="connsiteX14-1551" fmla="*/ 4140072 w 4779369"/>
              <a:gd name="connsiteY14-1552" fmla="*/ 3557314 h 4714030"/>
              <a:gd name="connsiteX15-1553" fmla="*/ 3268745 w 4779369"/>
              <a:gd name="connsiteY15-1554" fmla="*/ 3668264 h 4714030"/>
              <a:gd name="connsiteX16-1555" fmla="*/ 3029106 w 4779369"/>
              <a:gd name="connsiteY16-1556" fmla="*/ 3136468 h 4714030"/>
              <a:gd name="connsiteX17-1557" fmla="*/ 3024015 w 4779369"/>
              <a:gd name="connsiteY17-1558" fmla="*/ 3025265 h 4714030"/>
              <a:gd name="connsiteX18-1559" fmla="*/ 2886424 w 4779369"/>
              <a:gd name="connsiteY18-1560" fmla="*/ 2860950 h 4714030"/>
              <a:gd name="connsiteX19-1561" fmla="*/ 2598603 w 4779369"/>
              <a:gd name="connsiteY19-1562" fmla="*/ 2768115 h 4714030"/>
              <a:gd name="connsiteX20-1563" fmla="*/ 2138389 w 4779369"/>
              <a:gd name="connsiteY20-1564" fmla="*/ 3042691 h 4714030"/>
              <a:gd name="connsiteX21-1565" fmla="*/ 2091557 w 4779369"/>
              <a:gd name="connsiteY21-1566" fmla="*/ 3245802 h 4714030"/>
              <a:gd name="connsiteX22-1567" fmla="*/ 2235869 w 4779369"/>
              <a:gd name="connsiteY22-1568" fmla="*/ 3487372 h 4714030"/>
              <a:gd name="connsiteX23-1569" fmla="*/ 2353186 w 4779369"/>
              <a:gd name="connsiteY23-1570" fmla="*/ 3535124 h 4714030"/>
              <a:gd name="connsiteX24-1571" fmla="*/ 2459892 w 4779369"/>
              <a:gd name="connsiteY24-1572" fmla="*/ 3601767 h 4714030"/>
              <a:gd name="connsiteX25-1573" fmla="*/ 2570842 w 4779369"/>
              <a:gd name="connsiteY25-1574" fmla="*/ 4473093 h 4714030"/>
              <a:gd name="connsiteX26-1575" fmla="*/ 1699516 w 4779369"/>
              <a:gd name="connsiteY26-1576" fmla="*/ 4584044 h 4714030"/>
              <a:gd name="connsiteX27-1577" fmla="*/ 1588565 w 4779369"/>
              <a:gd name="connsiteY27-1578" fmla="*/ 3712718 h 4714030"/>
              <a:gd name="connsiteX28-1579" fmla="*/ 1645376 w 4779369"/>
              <a:gd name="connsiteY28-1580" fmla="*/ 3640232 h 4714030"/>
              <a:gd name="connsiteX29-1581" fmla="*/ 1654346 w 4779369"/>
              <a:gd name="connsiteY29-1582" fmla="*/ 3358982 h 4714030"/>
              <a:gd name="connsiteX30-1583" fmla="*/ 1557620 w 4779369"/>
              <a:gd name="connsiteY30-1584" fmla="*/ 3167736 h 4714030"/>
              <a:gd name="connsiteX31-1585" fmla="*/ 1489568 w 4779369"/>
              <a:gd name="connsiteY31-1586" fmla="*/ 3145159 h 4714030"/>
              <a:gd name="connsiteX32-1587" fmla="*/ 610434 w 4779369"/>
              <a:gd name="connsiteY32-1588" fmla="*/ 2818009 h 4714030"/>
              <a:gd name="connsiteX33-1589" fmla="*/ 329331 w 4779369"/>
              <a:gd name="connsiteY33-1590" fmla="*/ 610434 h 4714030"/>
              <a:gd name="connsiteX34-1591" fmla="*/ 2536907 w 4779369"/>
              <a:gd name="connsiteY34-1592" fmla="*/ 329331 h 4714030"/>
              <a:gd name="connsiteX35-1593" fmla="*/ 3068123 w 4779369"/>
              <a:gd name="connsiteY35-1594" fmla="*/ 1080399 h 4714030"/>
              <a:gd name="connsiteX36-1595" fmla="*/ 3127186 w 4779369"/>
              <a:gd name="connsiteY36-1596" fmla="*/ 1193698 h 4714030"/>
              <a:gd name="connsiteX37-1597" fmla="*/ 3336570 w 4779369"/>
              <a:gd name="connsiteY37-1598" fmla="*/ 1239409 h 4714030"/>
              <a:gd name="connsiteX38-1599" fmla="*/ 3545953 w 4779369"/>
              <a:gd name="connsiteY38-1600" fmla="*/ 1193698 h 4714030"/>
              <a:gd name="connsiteX39-1601" fmla="*/ 3667106 w 4779369"/>
              <a:gd name="connsiteY39-1602" fmla="*/ 1060681 h 4714030"/>
              <a:gd name="connsiteX40-1603" fmla="*/ 4538432 w 4779369"/>
              <a:gd name="connsiteY40-1604" fmla="*/ 949730 h 471403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Lst>
            <a:rect l="l" t="t" r="r" b="b"/>
            <a:pathLst>
              <a:path w="4779369" h="4714030">
                <a:moveTo>
                  <a:pt x="4538432" y="949730"/>
                </a:moveTo>
                <a:cubicBezTo>
                  <a:pt x="4809681" y="1159702"/>
                  <a:pt x="4859355" y="1549808"/>
                  <a:pt x="4649383" y="1821057"/>
                </a:cubicBezTo>
                <a:cubicBezTo>
                  <a:pt x="4439411" y="2092305"/>
                  <a:pt x="4049305" y="2141980"/>
                  <a:pt x="3778057" y="1932008"/>
                </a:cubicBezTo>
                <a:cubicBezTo>
                  <a:pt x="3744150" y="1905761"/>
                  <a:pt x="3713707" y="1876700"/>
                  <a:pt x="3686799" y="1845408"/>
                </a:cubicBezTo>
                <a:lnTo>
                  <a:pt x="3606598" y="1770199"/>
                </a:lnTo>
                <a:cubicBezTo>
                  <a:pt x="3529516" y="1720217"/>
                  <a:pt x="3436594" y="1691032"/>
                  <a:pt x="3336570" y="1691032"/>
                </a:cubicBezTo>
                <a:cubicBezTo>
                  <a:pt x="3286557" y="1691032"/>
                  <a:pt x="3238321" y="1698329"/>
                  <a:pt x="3192952" y="1711872"/>
                </a:cubicBezTo>
                <a:lnTo>
                  <a:pt x="3126960" y="1827523"/>
                </a:lnTo>
                <a:cubicBezTo>
                  <a:pt x="3110678" y="1927706"/>
                  <a:pt x="3084589" y="2026882"/>
                  <a:pt x="3048503" y="2123573"/>
                </a:cubicBezTo>
                <a:lnTo>
                  <a:pt x="2997806" y="2275931"/>
                </a:lnTo>
                <a:cubicBezTo>
                  <a:pt x="3028163" y="2362638"/>
                  <a:pt x="3083778" y="2442597"/>
                  <a:pt x="3162873" y="2503824"/>
                </a:cubicBezTo>
                <a:cubicBezTo>
                  <a:pt x="3222195" y="2549745"/>
                  <a:pt x="3288407" y="2580238"/>
                  <a:pt x="3356427" y="2595846"/>
                </a:cubicBezTo>
                <a:lnTo>
                  <a:pt x="3454240" y="2587267"/>
                </a:lnTo>
                <a:cubicBezTo>
                  <a:pt x="3643632" y="2524946"/>
                  <a:pt x="3859590" y="2554754"/>
                  <a:pt x="4029121" y="2685987"/>
                </a:cubicBezTo>
                <a:cubicBezTo>
                  <a:pt x="4300370" y="2895959"/>
                  <a:pt x="4350044" y="3286065"/>
                  <a:pt x="4140072" y="3557314"/>
                </a:cubicBezTo>
                <a:cubicBezTo>
                  <a:pt x="3930100" y="3828562"/>
                  <a:pt x="3539994" y="3878237"/>
                  <a:pt x="3268745" y="3668264"/>
                </a:cubicBezTo>
                <a:cubicBezTo>
                  <a:pt x="3099214" y="3537032"/>
                  <a:pt x="3016237" y="3335435"/>
                  <a:pt x="3029106" y="3136468"/>
                </a:cubicBezTo>
                <a:lnTo>
                  <a:pt x="3024015" y="3025265"/>
                </a:lnTo>
                <a:cubicBezTo>
                  <a:pt x="2991859" y="2963328"/>
                  <a:pt x="2957326" y="2903808"/>
                  <a:pt x="2886424" y="2860950"/>
                </a:cubicBezTo>
                <a:cubicBezTo>
                  <a:pt x="2815522" y="2818092"/>
                  <a:pt x="2723276" y="2737825"/>
                  <a:pt x="2598603" y="2768115"/>
                </a:cubicBezTo>
                <a:cubicBezTo>
                  <a:pt x="2459863" y="2887416"/>
                  <a:pt x="2303815" y="2979278"/>
                  <a:pt x="2138389" y="3042691"/>
                </a:cubicBezTo>
                <a:cubicBezTo>
                  <a:pt x="2028027" y="3139434"/>
                  <a:pt x="2074124" y="3158542"/>
                  <a:pt x="2091557" y="3245802"/>
                </a:cubicBezTo>
                <a:cubicBezTo>
                  <a:pt x="2111153" y="3343888"/>
                  <a:pt x="2168165" y="3425277"/>
                  <a:pt x="2235869" y="3487372"/>
                </a:cubicBezTo>
                <a:lnTo>
                  <a:pt x="2353186" y="3535124"/>
                </a:lnTo>
                <a:cubicBezTo>
                  <a:pt x="2390222" y="3553331"/>
                  <a:pt x="2425986" y="3575521"/>
                  <a:pt x="2459892" y="3601767"/>
                </a:cubicBezTo>
                <a:cubicBezTo>
                  <a:pt x="2731140" y="3811739"/>
                  <a:pt x="2780815" y="4201845"/>
                  <a:pt x="2570842" y="4473093"/>
                </a:cubicBezTo>
                <a:cubicBezTo>
                  <a:pt x="2360870" y="4744342"/>
                  <a:pt x="1970764" y="4794016"/>
                  <a:pt x="1699516" y="4584044"/>
                </a:cubicBezTo>
                <a:cubicBezTo>
                  <a:pt x="1428267" y="4374072"/>
                  <a:pt x="1378593" y="3983966"/>
                  <a:pt x="1588565" y="3712718"/>
                </a:cubicBezTo>
                <a:lnTo>
                  <a:pt x="1645376" y="3640232"/>
                </a:lnTo>
                <a:cubicBezTo>
                  <a:pt x="1674446" y="3553085"/>
                  <a:pt x="1679412" y="3455814"/>
                  <a:pt x="1654346" y="3358982"/>
                </a:cubicBezTo>
                <a:cubicBezTo>
                  <a:pt x="1635545" y="3286357"/>
                  <a:pt x="1601854" y="3221714"/>
                  <a:pt x="1557620" y="3167736"/>
                </a:cubicBezTo>
                <a:lnTo>
                  <a:pt x="1489568" y="3145159"/>
                </a:lnTo>
                <a:cubicBezTo>
                  <a:pt x="1180724" y="3128904"/>
                  <a:pt x="873514" y="3021658"/>
                  <a:pt x="610434" y="2818009"/>
                </a:cubicBezTo>
                <a:cubicBezTo>
                  <a:pt x="-76796" y="2286029"/>
                  <a:pt x="-202649" y="1297663"/>
                  <a:pt x="329331" y="610434"/>
                </a:cubicBezTo>
                <a:cubicBezTo>
                  <a:pt x="861312" y="-76796"/>
                  <a:pt x="1849677" y="-202650"/>
                  <a:pt x="2536907" y="329331"/>
                </a:cubicBezTo>
                <a:cubicBezTo>
                  <a:pt x="2794618" y="528824"/>
                  <a:pt x="2973385" y="792496"/>
                  <a:pt x="3068123" y="1080399"/>
                </a:cubicBezTo>
                <a:lnTo>
                  <a:pt x="3127186" y="1193698"/>
                </a:lnTo>
                <a:cubicBezTo>
                  <a:pt x="3190528" y="1222992"/>
                  <a:pt x="3261551" y="1239409"/>
                  <a:pt x="3336570" y="1239409"/>
                </a:cubicBezTo>
                <a:cubicBezTo>
                  <a:pt x="3411588" y="1239409"/>
                  <a:pt x="3482611" y="1222992"/>
                  <a:pt x="3545953" y="1193698"/>
                </a:cubicBezTo>
                <a:lnTo>
                  <a:pt x="3667106" y="1060681"/>
                </a:lnTo>
                <a:cubicBezTo>
                  <a:pt x="3877078" y="789432"/>
                  <a:pt x="4267184" y="739758"/>
                  <a:pt x="4538432" y="949730"/>
                </a:cubicBezTo>
                <a:close/>
              </a:path>
            </a:pathLst>
          </a:custGeom>
          <a:solidFill>
            <a:schemeClr val="bg1">
              <a:lumMod val="75000"/>
            </a:schemeClr>
          </a:solidFill>
          <a:ln>
            <a:noFill/>
          </a:ln>
          <a:effectLst>
            <a:innerShdw blurRad="190500" dist="50800" dir="135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lIns="91450" tIns="45726" rIns="91450" bIns="45726" rtlCol="0" anchor="ctr">
            <a:noAutofit/>
          </a:bodyPr>
          <a:lstStyle/>
          <a:p>
            <a:pPr algn="ctr"/>
            <a:endParaRPr lang="zh-CN" altLang="en-US"/>
          </a:p>
        </p:txBody>
      </p:sp>
      <p:grpSp>
        <p:nvGrpSpPr>
          <p:cNvPr id="5" name="组合 4"/>
          <p:cNvGrpSpPr/>
          <p:nvPr/>
        </p:nvGrpSpPr>
        <p:grpSpPr>
          <a:xfrm>
            <a:off x="1581824" y="2277481"/>
            <a:ext cx="2761602" cy="2762974"/>
            <a:chOff x="1689963" y="2421800"/>
            <a:chExt cx="2642282" cy="2642282"/>
          </a:xfrm>
        </p:grpSpPr>
        <p:sp>
          <p:nvSpPr>
            <p:cNvPr id="6" name="椭圆 5"/>
            <p:cNvSpPr/>
            <p:nvPr/>
          </p:nvSpPr>
          <p:spPr>
            <a:xfrm>
              <a:off x="1689963" y="2421800"/>
              <a:ext cx="2642282" cy="2642282"/>
            </a:xfrm>
            <a:prstGeom prst="ellipse">
              <a:avLst/>
            </a:prstGeom>
            <a:gradFill flip="none" rotWithShape="1">
              <a:gsLst>
                <a:gs pos="100000">
                  <a:srgbClr val="FFFFFF"/>
                </a:gs>
                <a:gs pos="0">
                  <a:srgbClr val="B8BBBC"/>
                </a:gs>
              </a:gsLst>
              <a:lin ang="5400000" scaled="1"/>
              <a:tileRect/>
            </a:gradFill>
            <a:ln w="44450">
              <a:gradFill>
                <a:gsLst>
                  <a:gs pos="0">
                    <a:schemeClr val="bg1"/>
                  </a:gs>
                  <a:gs pos="100000">
                    <a:schemeClr val="bg1">
                      <a:lumMod val="75000"/>
                    </a:schemeClr>
                  </a:gs>
                </a:gsLst>
                <a:lin ang="5400000" scaled="1"/>
              </a:gradFill>
            </a:ln>
            <a:effectLst>
              <a:outerShdw blurRad="152400" dist="381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3" cstate="print"/>
            <a:stretch>
              <a:fillRect/>
            </a:stretch>
          </p:blipFill>
          <p:spPr>
            <a:xfrm>
              <a:off x="1894170" y="2645314"/>
              <a:ext cx="2238896" cy="2240646"/>
            </a:xfrm>
            <a:prstGeom prst="ellipse">
              <a:avLst/>
            </a:prstGeom>
            <a:effectLst>
              <a:innerShdw blurRad="114300">
                <a:prstClr val="black"/>
              </a:innerShdw>
            </a:effectLst>
          </p:spPr>
        </p:pic>
      </p:grpSp>
      <p:grpSp>
        <p:nvGrpSpPr>
          <p:cNvPr id="8" name="组合 7"/>
          <p:cNvGrpSpPr/>
          <p:nvPr/>
        </p:nvGrpSpPr>
        <p:grpSpPr>
          <a:xfrm>
            <a:off x="5554345" y="1337869"/>
            <a:ext cx="6373495" cy="579196"/>
            <a:chOff x="5226247" y="1431715"/>
            <a:chExt cx="6373219" cy="578883"/>
          </a:xfrm>
        </p:grpSpPr>
        <p:sp>
          <p:nvSpPr>
            <p:cNvPr id="11" name="MH_SubTitle_1"/>
            <p:cNvSpPr>
              <a:spLocks noChangeArrowheads="1"/>
            </p:cNvSpPr>
            <p:nvPr/>
          </p:nvSpPr>
          <p:spPr bwMode="auto">
            <a:xfrm flipH="1">
              <a:off x="5226247" y="1431715"/>
              <a:ext cx="6307816" cy="521688"/>
            </a:xfrm>
            <a:prstGeom prst="rect">
              <a:avLst/>
            </a:prstGeom>
            <a:noFill/>
          </p:spPr>
          <p:txBody>
            <a:bodyPr wrap="square" rtlCol="0">
              <a:spAutoFit/>
            </a:bodyPr>
            <a:lstStyle/>
            <a:p>
              <a:r>
                <a:rPr lang="zh-CN" altLang="en-US" sz="2800" b="1" dirty="0">
                  <a:solidFill>
                    <a:srgbClr val="EA5E66"/>
                  </a:solidFill>
                  <a:latin typeface="微软雅黑" panose="020B0503020204020204" pitchFamily="34" charset="-122"/>
                  <a:ea typeface="微软雅黑" panose="020B0503020204020204" pitchFamily="34" charset="-122"/>
                </a:rPr>
                <a:t>启发式教学，深刻理解符号的本质意义</a:t>
              </a:r>
            </a:p>
          </p:txBody>
        </p:sp>
        <p:cxnSp>
          <p:nvCxnSpPr>
            <p:cNvPr id="10" name="直接连接符 9"/>
            <p:cNvCxnSpPr/>
            <p:nvPr/>
          </p:nvCxnSpPr>
          <p:spPr>
            <a:xfrm>
              <a:off x="5233232" y="1985212"/>
              <a:ext cx="6366234" cy="25386"/>
            </a:xfrm>
            <a:prstGeom prst="line">
              <a:avLst/>
            </a:prstGeom>
            <a:ln w="19050">
              <a:solidFill>
                <a:srgbClr val="EA5E66"/>
              </a:solidFill>
              <a:prstDash val="sysDot"/>
              <a:tailEnd type="oval"/>
            </a:ln>
          </p:spPr>
          <p:style>
            <a:lnRef idx="1">
              <a:schemeClr val="accent1"/>
            </a:lnRef>
            <a:fillRef idx="0">
              <a:schemeClr val="accent1"/>
            </a:fillRef>
            <a:effectRef idx="0">
              <a:schemeClr val="accent1"/>
            </a:effectRef>
            <a:fontRef idx="minor">
              <a:schemeClr val="tx1"/>
            </a:fontRef>
          </p:style>
        </p:cxnSp>
      </p:grpSp>
      <p:grpSp>
        <p:nvGrpSpPr>
          <p:cNvPr id="13" name="组合 12"/>
          <p:cNvGrpSpPr/>
          <p:nvPr/>
        </p:nvGrpSpPr>
        <p:grpSpPr>
          <a:xfrm>
            <a:off x="6173667" y="2696243"/>
            <a:ext cx="6228080" cy="959452"/>
            <a:chOff x="5859514" y="2710022"/>
            <a:chExt cx="6227809" cy="958933"/>
          </a:xfrm>
        </p:grpSpPr>
        <p:sp>
          <p:nvSpPr>
            <p:cNvPr id="16" name="MH_SubTitle_1"/>
            <p:cNvSpPr>
              <a:spLocks noChangeArrowheads="1"/>
            </p:cNvSpPr>
            <p:nvPr/>
          </p:nvSpPr>
          <p:spPr bwMode="auto">
            <a:xfrm flipH="1">
              <a:off x="5859514" y="2710022"/>
              <a:ext cx="6227809" cy="952620"/>
            </a:xfrm>
            <a:prstGeom prst="rect">
              <a:avLst/>
            </a:prstGeom>
            <a:noFill/>
          </p:spPr>
          <p:txBody>
            <a:bodyPr wrap="none" rtlCol="0">
              <a:spAutoFit/>
            </a:bodyPr>
            <a:lstStyle/>
            <a:p>
              <a:r>
                <a:rPr lang="zh-CN" altLang="en-US" sz="2800" b="1" dirty="0">
                  <a:solidFill>
                    <a:srgbClr val="EA6103"/>
                  </a:solidFill>
                  <a:latin typeface="微软雅黑" panose="020B0503020204020204" pitchFamily="34" charset="-122"/>
                  <a:ea typeface="微软雅黑" panose="020B0503020204020204" pitchFamily="34" charset="-122"/>
                </a:rPr>
                <a:t>贴近生活教学，让学生亲身经历</a:t>
              </a:r>
            </a:p>
            <a:p>
              <a:r>
                <a:rPr lang="zh-CN" altLang="en-US" sz="2800" b="1" dirty="0">
                  <a:solidFill>
                    <a:srgbClr val="EA6103"/>
                  </a:solidFill>
                  <a:latin typeface="微软雅黑" panose="020B0503020204020204" pitchFamily="34" charset="-122"/>
                  <a:ea typeface="微软雅黑" panose="020B0503020204020204" pitchFamily="34" charset="-122"/>
                </a:rPr>
                <a:t>教学活动，自主探索符号的本质概念。</a:t>
              </a:r>
            </a:p>
          </p:txBody>
        </p:sp>
        <p:cxnSp>
          <p:nvCxnSpPr>
            <p:cNvPr id="15" name="直接连接符 14"/>
            <p:cNvCxnSpPr/>
            <p:nvPr/>
          </p:nvCxnSpPr>
          <p:spPr>
            <a:xfrm flipV="1">
              <a:off x="5907575" y="3658800"/>
              <a:ext cx="5705862" cy="10155"/>
            </a:xfrm>
            <a:prstGeom prst="line">
              <a:avLst/>
            </a:prstGeom>
            <a:ln w="19050">
              <a:solidFill>
                <a:srgbClr val="EA6103"/>
              </a:solidFill>
              <a:prstDash val="sysDot"/>
              <a:tailEnd type="oval"/>
            </a:ln>
          </p:spPr>
          <p:style>
            <a:lnRef idx="1">
              <a:schemeClr val="accent1"/>
            </a:lnRef>
            <a:fillRef idx="0">
              <a:schemeClr val="accent1"/>
            </a:fillRef>
            <a:effectRef idx="0">
              <a:schemeClr val="accent1"/>
            </a:effectRef>
            <a:fontRef idx="minor">
              <a:schemeClr val="tx1"/>
            </a:fontRef>
          </p:style>
        </p:cxnSp>
      </p:grpSp>
      <p:grpSp>
        <p:nvGrpSpPr>
          <p:cNvPr id="18" name="组合 17"/>
          <p:cNvGrpSpPr/>
          <p:nvPr/>
        </p:nvGrpSpPr>
        <p:grpSpPr>
          <a:xfrm>
            <a:off x="5402787" y="4433938"/>
            <a:ext cx="6939280" cy="1012458"/>
            <a:chOff x="5087084" y="4652429"/>
            <a:chExt cx="6938979" cy="1011910"/>
          </a:xfrm>
        </p:grpSpPr>
        <p:sp>
          <p:nvSpPr>
            <p:cNvPr id="21" name="MH_SubTitle_1"/>
            <p:cNvSpPr>
              <a:spLocks noChangeArrowheads="1"/>
            </p:cNvSpPr>
            <p:nvPr/>
          </p:nvSpPr>
          <p:spPr bwMode="auto">
            <a:xfrm flipH="1">
              <a:off x="5087084" y="4652429"/>
              <a:ext cx="6938979" cy="952619"/>
            </a:xfrm>
            <a:prstGeom prst="rect">
              <a:avLst/>
            </a:prstGeom>
            <a:noFill/>
          </p:spPr>
          <p:txBody>
            <a:bodyPr wrap="none" rtlCol="0">
              <a:spAutoFit/>
            </a:bodyPr>
            <a:lstStyle/>
            <a:p>
              <a:r>
                <a:rPr lang="zh-CN" altLang="en-US" sz="2800" b="1" dirty="0">
                  <a:solidFill>
                    <a:srgbClr val="0099A9"/>
                  </a:solidFill>
                  <a:latin typeface="微软雅黑" panose="020B0503020204020204" pitchFamily="34" charset="-122"/>
                  <a:ea typeface="微软雅黑" panose="020B0503020204020204" pitchFamily="34" charset="-122"/>
                </a:rPr>
                <a:t>以生为本，在课堂教学中有效渗透</a:t>
              </a:r>
            </a:p>
            <a:p>
              <a:r>
                <a:rPr lang="en-US" altLang="zh-CN" sz="2800" b="1" dirty="0">
                  <a:solidFill>
                    <a:srgbClr val="0099A9"/>
                  </a:solidFill>
                  <a:latin typeface="微软雅黑" panose="020B0503020204020204" pitchFamily="34" charset="-122"/>
                  <a:ea typeface="微软雅黑" panose="020B0503020204020204" pitchFamily="34" charset="-122"/>
                </a:rPr>
                <a:t>“</a:t>
              </a:r>
              <a:r>
                <a:rPr lang="zh-CN" altLang="en-US" sz="2800" b="1" dirty="0">
                  <a:solidFill>
                    <a:srgbClr val="0099A9"/>
                  </a:solidFill>
                  <a:latin typeface="微软雅黑" panose="020B0503020204020204" pitchFamily="34" charset="-122"/>
                  <a:ea typeface="微软雅黑" panose="020B0503020204020204" pitchFamily="34" charset="-122"/>
                </a:rPr>
                <a:t>符号意识</a:t>
              </a:r>
              <a:r>
                <a:rPr lang="en-US" altLang="zh-CN" sz="2800" b="1" dirty="0">
                  <a:solidFill>
                    <a:srgbClr val="0099A9"/>
                  </a:solidFill>
                  <a:latin typeface="微软雅黑" panose="020B0503020204020204" pitchFamily="34" charset="-122"/>
                  <a:ea typeface="微软雅黑" panose="020B0503020204020204" pitchFamily="34" charset="-122"/>
                </a:rPr>
                <a:t>“</a:t>
              </a:r>
              <a:r>
                <a:rPr lang="zh-CN" altLang="en-US" sz="2800" b="1" dirty="0">
                  <a:solidFill>
                    <a:srgbClr val="0099A9"/>
                  </a:solidFill>
                  <a:latin typeface="微软雅黑" panose="020B0503020204020204" pitchFamily="34" charset="-122"/>
                  <a:ea typeface="微软雅黑" panose="020B0503020204020204" pitchFamily="34" charset="-122"/>
                </a:rPr>
                <a:t>，突破</a:t>
              </a:r>
              <a:r>
                <a:rPr lang="en-US" altLang="zh-CN" sz="2800" b="1" dirty="0">
                  <a:solidFill>
                    <a:srgbClr val="0099A9"/>
                  </a:solidFill>
                  <a:latin typeface="微软雅黑" panose="020B0503020204020204" pitchFamily="34" charset="-122"/>
                  <a:ea typeface="微软雅黑" panose="020B0503020204020204" pitchFamily="34" charset="-122"/>
                </a:rPr>
                <a:t>”</a:t>
              </a:r>
              <a:r>
                <a:rPr lang="zh-CN" altLang="en-US" sz="2800" b="1" dirty="0">
                  <a:solidFill>
                    <a:srgbClr val="0099A9"/>
                  </a:solidFill>
                  <a:latin typeface="微软雅黑" panose="020B0503020204020204" pitchFamily="34" charset="-122"/>
                  <a:ea typeface="微软雅黑" panose="020B0503020204020204" pitchFamily="34" charset="-122"/>
                </a:rPr>
                <a:t>符号化</a:t>
              </a:r>
              <a:r>
                <a:rPr lang="en-US" altLang="zh-CN" sz="2800" b="1" dirty="0">
                  <a:solidFill>
                    <a:srgbClr val="0099A9"/>
                  </a:solidFill>
                  <a:latin typeface="微软雅黑" panose="020B0503020204020204" pitchFamily="34" charset="-122"/>
                  <a:ea typeface="微软雅黑" panose="020B0503020204020204" pitchFamily="34" charset="-122"/>
                </a:rPr>
                <a:t>“</a:t>
              </a:r>
              <a:r>
                <a:rPr lang="zh-CN" altLang="en-US" sz="2800" b="1" dirty="0">
                  <a:solidFill>
                    <a:srgbClr val="0099A9"/>
                  </a:solidFill>
                  <a:latin typeface="微软雅黑" panose="020B0503020204020204" pitchFamily="34" charset="-122"/>
                  <a:ea typeface="微软雅黑" panose="020B0503020204020204" pitchFamily="34" charset="-122"/>
                </a:rPr>
                <a:t>教学难点。</a:t>
              </a:r>
            </a:p>
          </p:txBody>
        </p:sp>
        <p:cxnSp>
          <p:nvCxnSpPr>
            <p:cNvPr id="20" name="直接连接符 19"/>
            <p:cNvCxnSpPr/>
            <p:nvPr/>
          </p:nvCxnSpPr>
          <p:spPr>
            <a:xfrm>
              <a:off x="5210062" y="5647203"/>
              <a:ext cx="6473544" cy="17136"/>
            </a:xfrm>
            <a:prstGeom prst="line">
              <a:avLst/>
            </a:prstGeom>
            <a:ln w="19050">
              <a:solidFill>
                <a:srgbClr val="0099A9"/>
              </a:solidFill>
              <a:prstDash val="sysDot"/>
              <a:tailEnd type="oval"/>
            </a:ln>
          </p:spPr>
          <p:style>
            <a:lnRef idx="1">
              <a:schemeClr val="accent1"/>
            </a:lnRef>
            <a:fillRef idx="0">
              <a:schemeClr val="accent1"/>
            </a:fillRef>
            <a:effectRef idx="0">
              <a:schemeClr val="accent1"/>
            </a:effectRef>
            <a:fontRef idx="minor">
              <a:schemeClr val="tx1"/>
            </a:fontRef>
          </p:style>
        </p:cxnSp>
      </p:grpSp>
      <p:grpSp>
        <p:nvGrpSpPr>
          <p:cNvPr id="23" name="组合 22"/>
          <p:cNvGrpSpPr/>
          <p:nvPr/>
        </p:nvGrpSpPr>
        <p:grpSpPr>
          <a:xfrm>
            <a:off x="4444997" y="1511516"/>
            <a:ext cx="965618" cy="966098"/>
            <a:chOff x="4116949" y="1605269"/>
            <a:chExt cx="965576" cy="965576"/>
          </a:xfrm>
        </p:grpSpPr>
        <p:sp>
          <p:nvSpPr>
            <p:cNvPr id="25" name="椭圆 24"/>
            <p:cNvSpPr/>
            <p:nvPr/>
          </p:nvSpPr>
          <p:spPr>
            <a:xfrm>
              <a:off x="4116949" y="1605269"/>
              <a:ext cx="965576" cy="965576"/>
            </a:xfrm>
            <a:prstGeom prst="ellipse">
              <a:avLst/>
            </a:prstGeom>
            <a:solidFill>
              <a:srgbClr val="EA5E66"/>
            </a:solidFill>
            <a:ln w="28575" cap="flat">
              <a:noFill/>
              <a:prstDash val="solid"/>
              <a:miter lim="800000"/>
            </a:ln>
            <a:effectLst>
              <a:outerShdw blurRad="228600" dist="228600" dir="5400000" algn="t" rotWithShape="0">
                <a:schemeClr val="tx1">
                  <a:lumMod val="85000"/>
                  <a:lumOff val="15000"/>
                  <a:alpha val="28000"/>
                </a:schemeClr>
              </a:outerShdw>
            </a:effec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6" name="KSO_Shape"/>
            <p:cNvSpPr/>
            <p:nvPr/>
          </p:nvSpPr>
          <p:spPr bwMode="auto">
            <a:xfrm>
              <a:off x="4365794" y="1854116"/>
              <a:ext cx="467886" cy="467882"/>
            </a:xfrm>
            <a:custGeom>
              <a:avLst/>
              <a:gdLst>
                <a:gd name="T0" fmla="*/ 1767542 w 3927"/>
                <a:gd name="T1" fmla="*/ 308011 h 3928"/>
                <a:gd name="T2" fmla="*/ 1684137 w 3927"/>
                <a:gd name="T3" fmla="*/ 390514 h 3928"/>
                <a:gd name="T4" fmla="*/ 1406885 w 3927"/>
                <a:gd name="T5" fmla="*/ 115046 h 3928"/>
                <a:gd name="T6" fmla="*/ 1490290 w 3927"/>
                <a:gd name="T7" fmla="*/ 32084 h 3928"/>
                <a:gd name="T8" fmla="*/ 1597525 w 3927"/>
                <a:gd name="T9" fmla="*/ 28876 h 3928"/>
                <a:gd name="T10" fmla="*/ 1770750 w 3927"/>
                <a:gd name="T11" fmla="*/ 200757 h 3928"/>
                <a:gd name="T12" fmla="*/ 1767542 w 3927"/>
                <a:gd name="T13" fmla="*/ 308011 h 3928"/>
                <a:gd name="T14" fmla="*/ 1032021 w 3927"/>
                <a:gd name="T15" fmla="*/ 1039078 h 3928"/>
                <a:gd name="T16" fmla="*/ 754768 w 3927"/>
                <a:gd name="T17" fmla="*/ 763152 h 3928"/>
                <a:gd name="T18" fmla="*/ 1364724 w 3927"/>
                <a:gd name="T19" fmla="*/ 156756 h 3928"/>
                <a:gd name="T20" fmla="*/ 1641977 w 3927"/>
                <a:gd name="T21" fmla="*/ 432682 h 3928"/>
                <a:gd name="T22" fmla="*/ 1032021 w 3927"/>
                <a:gd name="T23" fmla="*/ 1039078 h 3928"/>
                <a:gd name="T24" fmla="*/ 993526 w 3927"/>
                <a:gd name="T25" fmla="*/ 1077121 h 3928"/>
                <a:gd name="T26" fmla="*/ 605373 w 3927"/>
                <a:gd name="T27" fmla="*/ 1187584 h 3928"/>
                <a:gd name="T28" fmla="*/ 716274 w 3927"/>
                <a:gd name="T29" fmla="*/ 801653 h 3928"/>
                <a:gd name="T30" fmla="*/ 993526 w 3927"/>
                <a:gd name="T31" fmla="*/ 1077121 h 3928"/>
                <a:gd name="T32" fmla="*/ 352867 w 3927"/>
                <a:gd name="T33" fmla="*/ 226883 h 3928"/>
                <a:gd name="T34" fmla="*/ 179641 w 3927"/>
                <a:gd name="T35" fmla="*/ 400597 h 3928"/>
                <a:gd name="T36" fmla="*/ 179641 w 3927"/>
                <a:gd name="T37" fmla="*/ 1447468 h 3928"/>
                <a:gd name="T38" fmla="*/ 352867 w 3927"/>
                <a:gd name="T39" fmla="*/ 1620724 h 3928"/>
                <a:gd name="T40" fmla="*/ 1400011 w 3927"/>
                <a:gd name="T41" fmla="*/ 1620724 h 3928"/>
                <a:gd name="T42" fmla="*/ 1573236 w 3927"/>
                <a:gd name="T43" fmla="*/ 1447468 h 3928"/>
                <a:gd name="T44" fmla="*/ 1573236 w 3927"/>
                <a:gd name="T45" fmla="*/ 759485 h 3928"/>
                <a:gd name="T46" fmla="*/ 1752419 w 3927"/>
                <a:gd name="T47" fmla="*/ 585771 h 3928"/>
                <a:gd name="T48" fmla="*/ 1752419 w 3927"/>
                <a:gd name="T49" fmla="*/ 1511178 h 3928"/>
                <a:gd name="T50" fmla="*/ 1457753 w 3927"/>
                <a:gd name="T51" fmla="*/ 1800397 h 3928"/>
                <a:gd name="T52" fmla="*/ 289168 w 3927"/>
                <a:gd name="T53" fmla="*/ 1800397 h 3928"/>
                <a:gd name="T54" fmla="*/ 0 w 3927"/>
                <a:gd name="T55" fmla="*/ 1511178 h 3928"/>
                <a:gd name="T56" fmla="*/ 0 w 3927"/>
                <a:gd name="T57" fmla="*/ 354304 h 3928"/>
                <a:gd name="T58" fmla="*/ 289168 w 3927"/>
                <a:gd name="T59" fmla="*/ 47210 h 3928"/>
                <a:gd name="T60" fmla="*/ 1214412 w 3927"/>
                <a:gd name="T61" fmla="*/ 47210 h 3928"/>
                <a:gd name="T62" fmla="*/ 1040728 w 3927"/>
                <a:gd name="T63" fmla="*/ 226883 h 3928"/>
                <a:gd name="T64" fmla="*/ 352867 w 3927"/>
                <a:gd name="T65" fmla="*/ 226883 h 39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27" h="3928">
                  <a:moveTo>
                    <a:pt x="3857" y="672"/>
                  </a:moveTo>
                  <a:cubicBezTo>
                    <a:pt x="3675" y="852"/>
                    <a:pt x="3675" y="852"/>
                    <a:pt x="3675" y="852"/>
                  </a:cubicBezTo>
                  <a:cubicBezTo>
                    <a:pt x="3070" y="251"/>
                    <a:pt x="3070" y="251"/>
                    <a:pt x="3070" y="251"/>
                  </a:cubicBezTo>
                  <a:cubicBezTo>
                    <a:pt x="3252" y="70"/>
                    <a:pt x="3252" y="70"/>
                    <a:pt x="3252" y="70"/>
                  </a:cubicBezTo>
                  <a:cubicBezTo>
                    <a:pt x="3319" y="4"/>
                    <a:pt x="3424" y="0"/>
                    <a:pt x="3486" y="63"/>
                  </a:cubicBezTo>
                  <a:cubicBezTo>
                    <a:pt x="3864" y="438"/>
                    <a:pt x="3864" y="438"/>
                    <a:pt x="3864" y="438"/>
                  </a:cubicBezTo>
                  <a:cubicBezTo>
                    <a:pt x="3927" y="501"/>
                    <a:pt x="3924" y="605"/>
                    <a:pt x="3857" y="672"/>
                  </a:cubicBezTo>
                  <a:close/>
                  <a:moveTo>
                    <a:pt x="2252" y="2267"/>
                  </a:moveTo>
                  <a:cubicBezTo>
                    <a:pt x="1647" y="1665"/>
                    <a:pt x="1647" y="1665"/>
                    <a:pt x="1647" y="1665"/>
                  </a:cubicBezTo>
                  <a:cubicBezTo>
                    <a:pt x="2978" y="342"/>
                    <a:pt x="2978" y="342"/>
                    <a:pt x="2978" y="342"/>
                  </a:cubicBezTo>
                  <a:cubicBezTo>
                    <a:pt x="3583" y="944"/>
                    <a:pt x="3583" y="944"/>
                    <a:pt x="3583" y="944"/>
                  </a:cubicBezTo>
                  <a:lnTo>
                    <a:pt x="2252" y="2267"/>
                  </a:lnTo>
                  <a:close/>
                  <a:moveTo>
                    <a:pt x="2168" y="2350"/>
                  </a:moveTo>
                  <a:cubicBezTo>
                    <a:pt x="1321" y="2591"/>
                    <a:pt x="1321" y="2591"/>
                    <a:pt x="1321" y="2591"/>
                  </a:cubicBezTo>
                  <a:cubicBezTo>
                    <a:pt x="1563" y="1749"/>
                    <a:pt x="1563" y="1749"/>
                    <a:pt x="1563" y="1749"/>
                  </a:cubicBezTo>
                  <a:lnTo>
                    <a:pt x="2168" y="2350"/>
                  </a:lnTo>
                  <a:close/>
                  <a:moveTo>
                    <a:pt x="770" y="495"/>
                  </a:moveTo>
                  <a:cubicBezTo>
                    <a:pt x="561" y="495"/>
                    <a:pt x="392" y="665"/>
                    <a:pt x="392" y="874"/>
                  </a:cubicBezTo>
                  <a:cubicBezTo>
                    <a:pt x="392" y="3158"/>
                    <a:pt x="392" y="3158"/>
                    <a:pt x="392" y="3158"/>
                  </a:cubicBezTo>
                  <a:cubicBezTo>
                    <a:pt x="392" y="3367"/>
                    <a:pt x="561" y="3536"/>
                    <a:pt x="770" y="3536"/>
                  </a:cubicBezTo>
                  <a:cubicBezTo>
                    <a:pt x="3055" y="3536"/>
                    <a:pt x="3055" y="3536"/>
                    <a:pt x="3055" y="3536"/>
                  </a:cubicBezTo>
                  <a:cubicBezTo>
                    <a:pt x="3264" y="3536"/>
                    <a:pt x="3433" y="3367"/>
                    <a:pt x="3433" y="3158"/>
                  </a:cubicBezTo>
                  <a:cubicBezTo>
                    <a:pt x="3433" y="1657"/>
                    <a:pt x="3433" y="1657"/>
                    <a:pt x="3433" y="1657"/>
                  </a:cubicBezTo>
                  <a:cubicBezTo>
                    <a:pt x="3824" y="1278"/>
                    <a:pt x="3824" y="1278"/>
                    <a:pt x="3824" y="1278"/>
                  </a:cubicBezTo>
                  <a:cubicBezTo>
                    <a:pt x="3824" y="3297"/>
                    <a:pt x="3824" y="3297"/>
                    <a:pt x="3824" y="3297"/>
                  </a:cubicBezTo>
                  <a:cubicBezTo>
                    <a:pt x="3824" y="3645"/>
                    <a:pt x="3529" y="3928"/>
                    <a:pt x="3181" y="3928"/>
                  </a:cubicBezTo>
                  <a:cubicBezTo>
                    <a:pt x="631" y="3928"/>
                    <a:pt x="631" y="3928"/>
                    <a:pt x="631" y="3928"/>
                  </a:cubicBezTo>
                  <a:cubicBezTo>
                    <a:pt x="283" y="3928"/>
                    <a:pt x="0" y="3645"/>
                    <a:pt x="0" y="3297"/>
                  </a:cubicBezTo>
                  <a:cubicBezTo>
                    <a:pt x="0" y="773"/>
                    <a:pt x="0" y="773"/>
                    <a:pt x="0" y="773"/>
                  </a:cubicBezTo>
                  <a:cubicBezTo>
                    <a:pt x="0" y="425"/>
                    <a:pt x="283" y="103"/>
                    <a:pt x="631" y="103"/>
                  </a:cubicBezTo>
                  <a:cubicBezTo>
                    <a:pt x="2650" y="103"/>
                    <a:pt x="2650" y="103"/>
                    <a:pt x="2650" y="103"/>
                  </a:cubicBezTo>
                  <a:cubicBezTo>
                    <a:pt x="2271" y="495"/>
                    <a:pt x="2271" y="495"/>
                    <a:pt x="2271" y="495"/>
                  </a:cubicBezTo>
                  <a:lnTo>
                    <a:pt x="770" y="495"/>
                  </a:lnTo>
                  <a:close/>
                </a:path>
              </a:pathLst>
            </a:custGeom>
            <a:solidFill>
              <a:schemeClr val="bg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latin typeface="微软雅黑" panose="020B0503020204020204" pitchFamily="34" charset="-122"/>
                <a:ea typeface="微软雅黑" panose="020B0503020204020204" pitchFamily="34" charset="-122"/>
              </a:endParaRPr>
            </a:p>
          </p:txBody>
        </p:sp>
      </p:grpSp>
      <p:grpSp>
        <p:nvGrpSpPr>
          <p:cNvPr id="27" name="组合 26"/>
          <p:cNvGrpSpPr/>
          <p:nvPr/>
        </p:nvGrpSpPr>
        <p:grpSpPr>
          <a:xfrm>
            <a:off x="5105426" y="3214039"/>
            <a:ext cx="965618" cy="966098"/>
            <a:chOff x="4777349" y="3344972"/>
            <a:chExt cx="965576" cy="965576"/>
          </a:xfrm>
        </p:grpSpPr>
        <p:sp>
          <p:nvSpPr>
            <p:cNvPr id="28" name="椭圆 27"/>
            <p:cNvSpPr/>
            <p:nvPr/>
          </p:nvSpPr>
          <p:spPr>
            <a:xfrm>
              <a:off x="4777349" y="3344972"/>
              <a:ext cx="965576" cy="965576"/>
            </a:xfrm>
            <a:prstGeom prst="ellipse">
              <a:avLst/>
            </a:prstGeom>
            <a:solidFill>
              <a:srgbClr val="EA6103"/>
            </a:solidFill>
            <a:ln w="28575" cap="flat">
              <a:noFill/>
              <a:prstDash val="solid"/>
              <a:miter lim="800000"/>
            </a:ln>
            <a:effectLst>
              <a:outerShdw blurRad="228600" dist="228600" dir="5400000" algn="t" rotWithShape="0">
                <a:schemeClr val="tx1">
                  <a:lumMod val="85000"/>
                  <a:lumOff val="15000"/>
                  <a:alpha val="28000"/>
                </a:schemeClr>
              </a:outerShdw>
            </a:effec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 name="KSO_Shape"/>
            <p:cNvSpPr/>
            <p:nvPr/>
          </p:nvSpPr>
          <p:spPr bwMode="auto">
            <a:xfrm>
              <a:off x="4974429" y="3534853"/>
              <a:ext cx="546016" cy="509614"/>
            </a:xfrm>
            <a:custGeom>
              <a:avLst/>
              <a:gdLst>
                <a:gd name="T0" fmla="*/ 1264650 w 2063750"/>
                <a:gd name="T1" fmla="*/ 933236 h 1925638"/>
                <a:gd name="T2" fmla="*/ 1205010 w 2063750"/>
                <a:gd name="T3" fmla="*/ 981200 h 1925638"/>
                <a:gd name="T4" fmla="*/ 1169637 w 2063750"/>
                <a:gd name="T5" fmla="*/ 913641 h 1925638"/>
                <a:gd name="T6" fmla="*/ 1863628 w 2063750"/>
                <a:gd name="T7" fmla="*/ 619424 h 1925638"/>
                <a:gd name="T8" fmla="*/ 1873035 w 2063750"/>
                <a:gd name="T9" fmla="*/ 667280 h 1925638"/>
                <a:gd name="T10" fmla="*/ 1691374 w 2063750"/>
                <a:gd name="T11" fmla="*/ 669322 h 1925638"/>
                <a:gd name="T12" fmla="*/ 1696077 w 2063750"/>
                <a:gd name="T13" fmla="*/ 621175 h 1925638"/>
                <a:gd name="T14" fmla="*/ 742063 w 2063750"/>
                <a:gd name="T15" fmla="*/ 629637 h 1925638"/>
                <a:gd name="T16" fmla="*/ 727975 w 2063750"/>
                <a:gd name="T17" fmla="*/ 676034 h 1925638"/>
                <a:gd name="T18" fmla="*/ 550987 w 2063750"/>
                <a:gd name="T19" fmla="*/ 656483 h 1925638"/>
                <a:gd name="T20" fmla="*/ 577990 w 2063750"/>
                <a:gd name="T21" fmla="*/ 615922 h 1925638"/>
                <a:gd name="T22" fmla="*/ 1273128 w 2063750"/>
                <a:gd name="T23" fmla="*/ 560052 h 1925638"/>
                <a:gd name="T24" fmla="*/ 1196826 w 2063750"/>
                <a:gd name="T25" fmla="*/ 846374 h 1925638"/>
                <a:gd name="T26" fmla="*/ 1157651 w 2063750"/>
                <a:gd name="T27" fmla="*/ 551279 h 1925638"/>
                <a:gd name="T28" fmla="*/ 1196634 w 2063750"/>
                <a:gd name="T29" fmla="*/ 394965 h 1925638"/>
                <a:gd name="T30" fmla="*/ 1004375 w 2063750"/>
                <a:gd name="T31" fmla="*/ 453667 h 1925638"/>
                <a:gd name="T32" fmla="*/ 916159 w 2063750"/>
                <a:gd name="T33" fmla="*/ 617446 h 1925638"/>
                <a:gd name="T34" fmla="*/ 942243 w 2063750"/>
                <a:gd name="T35" fmla="*/ 775648 h 1925638"/>
                <a:gd name="T36" fmla="*/ 1065042 w 2063750"/>
                <a:gd name="T37" fmla="*/ 952636 h 1925638"/>
                <a:gd name="T38" fmla="*/ 1352258 w 2063750"/>
                <a:gd name="T39" fmla="*/ 1009577 h 1925638"/>
                <a:gd name="T40" fmla="*/ 1456007 w 2063750"/>
                <a:gd name="T41" fmla="*/ 831122 h 1925638"/>
                <a:gd name="T42" fmla="*/ 1514915 w 2063750"/>
                <a:gd name="T43" fmla="*/ 694346 h 1925638"/>
                <a:gd name="T44" fmla="*/ 1484729 w 2063750"/>
                <a:gd name="T45" fmla="*/ 506499 h 1925638"/>
                <a:gd name="T46" fmla="*/ 1323829 w 2063750"/>
                <a:gd name="T47" fmla="*/ 407879 h 1925638"/>
                <a:gd name="T48" fmla="*/ 1277230 w 2063750"/>
                <a:gd name="T49" fmla="*/ 330686 h 1925638"/>
                <a:gd name="T50" fmla="*/ 1483556 w 2063750"/>
                <a:gd name="T51" fmla="*/ 408467 h 1925638"/>
                <a:gd name="T52" fmla="*/ 1585840 w 2063750"/>
                <a:gd name="T53" fmla="*/ 598074 h 1925638"/>
                <a:gd name="T54" fmla="*/ 1556532 w 2063750"/>
                <a:gd name="T55" fmla="*/ 799717 h 1925638"/>
                <a:gd name="T56" fmla="*/ 1444577 w 2063750"/>
                <a:gd name="T57" fmla="*/ 953809 h 1925638"/>
                <a:gd name="T58" fmla="*/ 1379514 w 2063750"/>
                <a:gd name="T59" fmla="*/ 1234993 h 1925638"/>
                <a:gd name="T60" fmla="*/ 1224769 w 2063750"/>
                <a:gd name="T61" fmla="*/ 1299859 h 1925638"/>
                <a:gd name="T62" fmla="*/ 973458 w 2063750"/>
                <a:gd name="T63" fmla="*/ 1301550 h 1925638"/>
                <a:gd name="T64" fmla="*/ 884643 w 2063750"/>
                <a:gd name="T65" fmla="*/ 1352828 h 1925638"/>
                <a:gd name="T66" fmla="*/ 1171315 w 2063750"/>
                <a:gd name="T67" fmla="*/ 1381250 h 1925638"/>
                <a:gd name="T68" fmla="*/ 1609826 w 2063750"/>
                <a:gd name="T69" fmla="*/ 1205732 h 1925638"/>
                <a:gd name="T70" fmla="*/ 1769285 w 2063750"/>
                <a:gd name="T71" fmla="*/ 1202215 h 1925638"/>
                <a:gd name="T72" fmla="*/ 1698033 w 2063750"/>
                <a:gd name="T73" fmla="*/ 1343539 h 1925638"/>
                <a:gd name="T74" fmla="*/ 1830840 w 2063750"/>
                <a:gd name="T75" fmla="*/ 1309461 h 1925638"/>
                <a:gd name="T76" fmla="*/ 1902362 w 2063750"/>
                <a:gd name="T77" fmla="*/ 1344330 h 1925638"/>
                <a:gd name="T78" fmla="*/ 1805632 w 2063750"/>
                <a:gd name="T79" fmla="*/ 1426962 h 1925638"/>
                <a:gd name="T80" fmla="*/ 1115916 w 2063750"/>
                <a:gd name="T81" fmla="*/ 1759833 h 1925638"/>
                <a:gd name="T82" fmla="*/ 544327 w 2063750"/>
                <a:gd name="T83" fmla="*/ 1713829 h 1925638"/>
                <a:gd name="T84" fmla="*/ 50124 w 2063750"/>
                <a:gd name="T85" fmla="*/ 1388576 h 1925638"/>
                <a:gd name="T86" fmla="*/ 277587 w 2063750"/>
                <a:gd name="T87" fmla="*/ 1364841 h 1925638"/>
                <a:gd name="T88" fmla="*/ 557812 w 2063750"/>
                <a:gd name="T89" fmla="*/ 1209541 h 1925638"/>
                <a:gd name="T90" fmla="*/ 1023426 w 2063750"/>
                <a:gd name="T91" fmla="*/ 1057126 h 1925638"/>
                <a:gd name="T92" fmla="*/ 919090 w 2063750"/>
                <a:gd name="T93" fmla="*/ 864876 h 1925638"/>
                <a:gd name="T94" fmla="*/ 854320 w 2063750"/>
                <a:gd name="T95" fmla="*/ 707847 h 1925638"/>
                <a:gd name="T96" fmla="*/ 887730 w 2063750"/>
                <a:gd name="T97" fmla="*/ 478909 h 1925638"/>
                <a:gd name="T98" fmla="*/ 1065042 w 2063750"/>
                <a:gd name="T99" fmla="*/ 350938 h 1925638"/>
                <a:gd name="T100" fmla="*/ 1690144 w 2063750"/>
                <a:gd name="T101" fmla="*/ 203159 h 1925638"/>
                <a:gd name="T102" fmla="*/ 1700127 w 2063750"/>
                <a:gd name="T103" fmla="*/ 250943 h 1925638"/>
                <a:gd name="T104" fmla="*/ 1558014 w 2063750"/>
                <a:gd name="T105" fmla="*/ 348271 h 1925638"/>
                <a:gd name="T106" fmla="*/ 1655497 w 2063750"/>
                <a:gd name="T107" fmla="*/ 206383 h 1925638"/>
                <a:gd name="T108" fmla="*/ 904489 w 2063750"/>
                <a:gd name="T109" fmla="*/ 306056 h 1925638"/>
                <a:gd name="T110" fmla="*/ 895180 w 2063750"/>
                <a:gd name="T111" fmla="*/ 353841 h 1925638"/>
                <a:gd name="T112" fmla="*/ 757001 w 2063750"/>
                <a:gd name="T113" fmla="*/ 243028 h 1925638"/>
                <a:gd name="T114" fmla="*/ 779982 w 2063750"/>
                <a:gd name="T115" fmla="*/ 199933 h 1925638"/>
                <a:gd name="T116" fmla="*/ 1248509 w 2063750"/>
                <a:gd name="T117" fmla="*/ 28478 h 1925638"/>
                <a:gd name="T118" fmla="*/ 1217149 w 2063750"/>
                <a:gd name="T119" fmla="*/ 197882 h 1925638"/>
                <a:gd name="T120" fmla="*/ 1185497 w 2063750"/>
                <a:gd name="T121" fmla="*/ 28478 h 19256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063750" h="1925638">
                  <a:moveTo>
                    <a:pt x="1310496" y="957198"/>
                  </a:moveTo>
                  <a:lnTo>
                    <a:pt x="1315880" y="957198"/>
                  </a:lnTo>
                  <a:lnTo>
                    <a:pt x="1321581" y="957198"/>
                  </a:lnTo>
                  <a:lnTo>
                    <a:pt x="1326965" y="958465"/>
                  </a:lnTo>
                  <a:lnTo>
                    <a:pt x="1332032" y="959732"/>
                  </a:lnTo>
                  <a:lnTo>
                    <a:pt x="1337099" y="961316"/>
                  </a:lnTo>
                  <a:lnTo>
                    <a:pt x="1341850" y="963533"/>
                  </a:lnTo>
                  <a:lnTo>
                    <a:pt x="1346284" y="966383"/>
                  </a:lnTo>
                  <a:lnTo>
                    <a:pt x="1350718" y="969234"/>
                  </a:lnTo>
                  <a:lnTo>
                    <a:pt x="1354202" y="973035"/>
                  </a:lnTo>
                  <a:lnTo>
                    <a:pt x="1357685" y="976519"/>
                  </a:lnTo>
                  <a:lnTo>
                    <a:pt x="1360536" y="980637"/>
                  </a:lnTo>
                  <a:lnTo>
                    <a:pt x="1363386" y="985072"/>
                  </a:lnTo>
                  <a:lnTo>
                    <a:pt x="1365603" y="989506"/>
                  </a:lnTo>
                  <a:lnTo>
                    <a:pt x="1367503" y="994574"/>
                  </a:lnTo>
                  <a:lnTo>
                    <a:pt x="1369087" y="999959"/>
                  </a:lnTo>
                  <a:lnTo>
                    <a:pt x="1369720" y="1005344"/>
                  </a:lnTo>
                  <a:lnTo>
                    <a:pt x="1370037" y="1010728"/>
                  </a:lnTo>
                  <a:lnTo>
                    <a:pt x="1369720" y="1016113"/>
                  </a:lnTo>
                  <a:lnTo>
                    <a:pt x="1369087" y="1021181"/>
                  </a:lnTo>
                  <a:lnTo>
                    <a:pt x="1367503" y="1026566"/>
                  </a:lnTo>
                  <a:lnTo>
                    <a:pt x="1365603" y="1031634"/>
                  </a:lnTo>
                  <a:lnTo>
                    <a:pt x="1363386" y="1036385"/>
                  </a:lnTo>
                  <a:lnTo>
                    <a:pt x="1360536" y="1040503"/>
                  </a:lnTo>
                  <a:lnTo>
                    <a:pt x="1357685" y="1044620"/>
                  </a:lnTo>
                  <a:lnTo>
                    <a:pt x="1354202" y="1048738"/>
                  </a:lnTo>
                  <a:lnTo>
                    <a:pt x="1350718" y="1051906"/>
                  </a:lnTo>
                  <a:lnTo>
                    <a:pt x="1346284" y="1055073"/>
                  </a:lnTo>
                  <a:lnTo>
                    <a:pt x="1341850" y="1057290"/>
                  </a:lnTo>
                  <a:lnTo>
                    <a:pt x="1337099" y="1059507"/>
                  </a:lnTo>
                  <a:lnTo>
                    <a:pt x="1332032" y="1061408"/>
                  </a:lnTo>
                  <a:lnTo>
                    <a:pt x="1326965" y="1062675"/>
                  </a:lnTo>
                  <a:lnTo>
                    <a:pt x="1321581" y="1063308"/>
                  </a:lnTo>
                  <a:lnTo>
                    <a:pt x="1315880" y="1063625"/>
                  </a:lnTo>
                  <a:lnTo>
                    <a:pt x="1310496" y="1063308"/>
                  </a:lnTo>
                  <a:lnTo>
                    <a:pt x="1305428" y="1062675"/>
                  </a:lnTo>
                  <a:lnTo>
                    <a:pt x="1300361" y="1061408"/>
                  </a:lnTo>
                  <a:lnTo>
                    <a:pt x="1295294" y="1059507"/>
                  </a:lnTo>
                  <a:lnTo>
                    <a:pt x="1290543" y="1057290"/>
                  </a:lnTo>
                  <a:lnTo>
                    <a:pt x="1286109" y="1055073"/>
                  </a:lnTo>
                  <a:lnTo>
                    <a:pt x="1281992" y="1051906"/>
                  </a:lnTo>
                  <a:lnTo>
                    <a:pt x="1278191" y="1048738"/>
                  </a:lnTo>
                  <a:lnTo>
                    <a:pt x="1275024" y="1044620"/>
                  </a:lnTo>
                  <a:lnTo>
                    <a:pt x="1271857" y="1040503"/>
                  </a:lnTo>
                  <a:lnTo>
                    <a:pt x="1269324" y="1036385"/>
                  </a:lnTo>
                  <a:lnTo>
                    <a:pt x="1267107" y="1031634"/>
                  </a:lnTo>
                  <a:lnTo>
                    <a:pt x="1265206" y="1026566"/>
                  </a:lnTo>
                  <a:lnTo>
                    <a:pt x="1263940" y="1021181"/>
                  </a:lnTo>
                  <a:lnTo>
                    <a:pt x="1263306" y="1016113"/>
                  </a:lnTo>
                  <a:lnTo>
                    <a:pt x="1262989" y="1010728"/>
                  </a:lnTo>
                  <a:lnTo>
                    <a:pt x="1263306" y="1005344"/>
                  </a:lnTo>
                  <a:lnTo>
                    <a:pt x="1263940" y="999959"/>
                  </a:lnTo>
                  <a:lnTo>
                    <a:pt x="1265206" y="994574"/>
                  </a:lnTo>
                  <a:lnTo>
                    <a:pt x="1267107" y="989506"/>
                  </a:lnTo>
                  <a:lnTo>
                    <a:pt x="1269324" y="985072"/>
                  </a:lnTo>
                  <a:lnTo>
                    <a:pt x="1271857" y="980637"/>
                  </a:lnTo>
                  <a:lnTo>
                    <a:pt x="1275024" y="976519"/>
                  </a:lnTo>
                  <a:lnTo>
                    <a:pt x="1278191" y="973035"/>
                  </a:lnTo>
                  <a:lnTo>
                    <a:pt x="1281992" y="969234"/>
                  </a:lnTo>
                  <a:lnTo>
                    <a:pt x="1286109" y="966383"/>
                  </a:lnTo>
                  <a:lnTo>
                    <a:pt x="1290543" y="963533"/>
                  </a:lnTo>
                  <a:lnTo>
                    <a:pt x="1295294" y="961316"/>
                  </a:lnTo>
                  <a:lnTo>
                    <a:pt x="1300361" y="959732"/>
                  </a:lnTo>
                  <a:lnTo>
                    <a:pt x="1305428" y="958465"/>
                  </a:lnTo>
                  <a:lnTo>
                    <a:pt x="1310496" y="957198"/>
                  </a:lnTo>
                  <a:close/>
                  <a:moveTo>
                    <a:pt x="1856524" y="666750"/>
                  </a:moveTo>
                  <a:lnTo>
                    <a:pt x="2002690" y="666750"/>
                  </a:lnTo>
                  <a:lnTo>
                    <a:pt x="2005874" y="667066"/>
                  </a:lnTo>
                  <a:lnTo>
                    <a:pt x="2009695" y="667382"/>
                  </a:lnTo>
                  <a:lnTo>
                    <a:pt x="2012561" y="668330"/>
                  </a:lnTo>
                  <a:lnTo>
                    <a:pt x="2016064" y="669595"/>
                  </a:lnTo>
                  <a:lnTo>
                    <a:pt x="2018930" y="670859"/>
                  </a:lnTo>
                  <a:lnTo>
                    <a:pt x="2021796" y="672755"/>
                  </a:lnTo>
                  <a:lnTo>
                    <a:pt x="2024344" y="674335"/>
                  </a:lnTo>
                  <a:lnTo>
                    <a:pt x="2026891" y="676863"/>
                  </a:lnTo>
                  <a:lnTo>
                    <a:pt x="2029121" y="679076"/>
                  </a:lnTo>
                  <a:lnTo>
                    <a:pt x="2031031" y="681920"/>
                  </a:lnTo>
                  <a:lnTo>
                    <a:pt x="2032623" y="684764"/>
                  </a:lnTo>
                  <a:lnTo>
                    <a:pt x="2034216" y="687292"/>
                  </a:lnTo>
                  <a:lnTo>
                    <a:pt x="2035489" y="690769"/>
                  </a:lnTo>
                  <a:lnTo>
                    <a:pt x="2036126" y="693929"/>
                  </a:lnTo>
                  <a:lnTo>
                    <a:pt x="2036763" y="697405"/>
                  </a:lnTo>
                  <a:lnTo>
                    <a:pt x="2036763" y="700566"/>
                  </a:lnTo>
                  <a:lnTo>
                    <a:pt x="2036763" y="704358"/>
                  </a:lnTo>
                  <a:lnTo>
                    <a:pt x="2036126" y="707834"/>
                  </a:lnTo>
                  <a:lnTo>
                    <a:pt x="2035489" y="710995"/>
                  </a:lnTo>
                  <a:lnTo>
                    <a:pt x="2034216" y="714155"/>
                  </a:lnTo>
                  <a:lnTo>
                    <a:pt x="2032623" y="716999"/>
                  </a:lnTo>
                  <a:lnTo>
                    <a:pt x="2031031" y="720160"/>
                  </a:lnTo>
                  <a:lnTo>
                    <a:pt x="2029121" y="722688"/>
                  </a:lnTo>
                  <a:lnTo>
                    <a:pt x="2026891" y="724900"/>
                  </a:lnTo>
                  <a:lnTo>
                    <a:pt x="2024344" y="727112"/>
                  </a:lnTo>
                  <a:lnTo>
                    <a:pt x="2021796" y="729009"/>
                  </a:lnTo>
                  <a:lnTo>
                    <a:pt x="2018930" y="730905"/>
                  </a:lnTo>
                  <a:lnTo>
                    <a:pt x="2016064" y="732169"/>
                  </a:lnTo>
                  <a:lnTo>
                    <a:pt x="2012561" y="733433"/>
                  </a:lnTo>
                  <a:lnTo>
                    <a:pt x="2009695" y="734381"/>
                  </a:lnTo>
                  <a:lnTo>
                    <a:pt x="2005874" y="734697"/>
                  </a:lnTo>
                  <a:lnTo>
                    <a:pt x="2002690" y="735013"/>
                  </a:lnTo>
                  <a:lnTo>
                    <a:pt x="1856524" y="735013"/>
                  </a:lnTo>
                  <a:lnTo>
                    <a:pt x="1853339" y="734697"/>
                  </a:lnTo>
                  <a:lnTo>
                    <a:pt x="1849518" y="734381"/>
                  </a:lnTo>
                  <a:lnTo>
                    <a:pt x="1846652" y="733433"/>
                  </a:lnTo>
                  <a:lnTo>
                    <a:pt x="1843149" y="732169"/>
                  </a:lnTo>
                  <a:lnTo>
                    <a:pt x="1840283" y="730905"/>
                  </a:lnTo>
                  <a:lnTo>
                    <a:pt x="1837417" y="729009"/>
                  </a:lnTo>
                  <a:lnTo>
                    <a:pt x="1834870" y="727112"/>
                  </a:lnTo>
                  <a:lnTo>
                    <a:pt x="1832322" y="724900"/>
                  </a:lnTo>
                  <a:lnTo>
                    <a:pt x="1830093" y="722688"/>
                  </a:lnTo>
                  <a:lnTo>
                    <a:pt x="1828182" y="720160"/>
                  </a:lnTo>
                  <a:lnTo>
                    <a:pt x="1826590" y="716999"/>
                  </a:lnTo>
                  <a:lnTo>
                    <a:pt x="1824998" y="714155"/>
                  </a:lnTo>
                  <a:lnTo>
                    <a:pt x="1823724" y="710995"/>
                  </a:lnTo>
                  <a:lnTo>
                    <a:pt x="1823087" y="707834"/>
                  </a:lnTo>
                  <a:lnTo>
                    <a:pt x="1822450" y="704358"/>
                  </a:lnTo>
                  <a:lnTo>
                    <a:pt x="1822450" y="700566"/>
                  </a:lnTo>
                  <a:lnTo>
                    <a:pt x="1822450" y="697405"/>
                  </a:lnTo>
                  <a:lnTo>
                    <a:pt x="1823087" y="693929"/>
                  </a:lnTo>
                  <a:lnTo>
                    <a:pt x="1823724" y="690769"/>
                  </a:lnTo>
                  <a:lnTo>
                    <a:pt x="1824998" y="687292"/>
                  </a:lnTo>
                  <a:lnTo>
                    <a:pt x="1826590" y="684764"/>
                  </a:lnTo>
                  <a:lnTo>
                    <a:pt x="1828182" y="681920"/>
                  </a:lnTo>
                  <a:lnTo>
                    <a:pt x="1830093" y="679076"/>
                  </a:lnTo>
                  <a:lnTo>
                    <a:pt x="1832322" y="676863"/>
                  </a:lnTo>
                  <a:lnTo>
                    <a:pt x="1834870" y="674335"/>
                  </a:lnTo>
                  <a:lnTo>
                    <a:pt x="1837417" y="672755"/>
                  </a:lnTo>
                  <a:lnTo>
                    <a:pt x="1840283" y="670859"/>
                  </a:lnTo>
                  <a:lnTo>
                    <a:pt x="1843149" y="669595"/>
                  </a:lnTo>
                  <a:lnTo>
                    <a:pt x="1846652" y="668330"/>
                  </a:lnTo>
                  <a:lnTo>
                    <a:pt x="1849518" y="667382"/>
                  </a:lnTo>
                  <a:lnTo>
                    <a:pt x="1853339" y="667066"/>
                  </a:lnTo>
                  <a:lnTo>
                    <a:pt x="1856524" y="666750"/>
                  </a:lnTo>
                  <a:close/>
                  <a:moveTo>
                    <a:pt x="629654" y="666750"/>
                  </a:moveTo>
                  <a:lnTo>
                    <a:pt x="775285" y="666750"/>
                  </a:lnTo>
                  <a:lnTo>
                    <a:pt x="778783" y="667066"/>
                  </a:lnTo>
                  <a:lnTo>
                    <a:pt x="781962" y="667382"/>
                  </a:lnTo>
                  <a:lnTo>
                    <a:pt x="785460" y="668330"/>
                  </a:lnTo>
                  <a:lnTo>
                    <a:pt x="788640" y="669595"/>
                  </a:lnTo>
                  <a:lnTo>
                    <a:pt x="791819" y="670859"/>
                  </a:lnTo>
                  <a:lnTo>
                    <a:pt x="794363" y="672755"/>
                  </a:lnTo>
                  <a:lnTo>
                    <a:pt x="797225" y="674335"/>
                  </a:lnTo>
                  <a:lnTo>
                    <a:pt x="799451" y="676863"/>
                  </a:lnTo>
                  <a:lnTo>
                    <a:pt x="801677" y="679076"/>
                  </a:lnTo>
                  <a:lnTo>
                    <a:pt x="803902" y="681920"/>
                  </a:lnTo>
                  <a:lnTo>
                    <a:pt x="805492" y="684764"/>
                  </a:lnTo>
                  <a:lnTo>
                    <a:pt x="806764" y="687292"/>
                  </a:lnTo>
                  <a:lnTo>
                    <a:pt x="808036" y="690769"/>
                  </a:lnTo>
                  <a:lnTo>
                    <a:pt x="808990" y="693929"/>
                  </a:lnTo>
                  <a:lnTo>
                    <a:pt x="809626" y="697405"/>
                  </a:lnTo>
                  <a:lnTo>
                    <a:pt x="809626" y="700566"/>
                  </a:lnTo>
                  <a:lnTo>
                    <a:pt x="809626" y="704358"/>
                  </a:lnTo>
                  <a:lnTo>
                    <a:pt x="808990" y="707834"/>
                  </a:lnTo>
                  <a:lnTo>
                    <a:pt x="808036" y="710995"/>
                  </a:lnTo>
                  <a:lnTo>
                    <a:pt x="806764" y="714155"/>
                  </a:lnTo>
                  <a:lnTo>
                    <a:pt x="805492" y="716999"/>
                  </a:lnTo>
                  <a:lnTo>
                    <a:pt x="803902" y="720160"/>
                  </a:lnTo>
                  <a:lnTo>
                    <a:pt x="801677" y="722688"/>
                  </a:lnTo>
                  <a:lnTo>
                    <a:pt x="799451" y="724900"/>
                  </a:lnTo>
                  <a:lnTo>
                    <a:pt x="797225" y="727112"/>
                  </a:lnTo>
                  <a:lnTo>
                    <a:pt x="794363" y="729009"/>
                  </a:lnTo>
                  <a:lnTo>
                    <a:pt x="791819" y="730905"/>
                  </a:lnTo>
                  <a:lnTo>
                    <a:pt x="788640" y="732169"/>
                  </a:lnTo>
                  <a:lnTo>
                    <a:pt x="785460" y="733433"/>
                  </a:lnTo>
                  <a:lnTo>
                    <a:pt x="781962" y="734381"/>
                  </a:lnTo>
                  <a:lnTo>
                    <a:pt x="778783" y="734697"/>
                  </a:lnTo>
                  <a:lnTo>
                    <a:pt x="775285" y="735013"/>
                  </a:lnTo>
                  <a:lnTo>
                    <a:pt x="629654" y="735013"/>
                  </a:lnTo>
                  <a:lnTo>
                    <a:pt x="626156" y="734697"/>
                  </a:lnTo>
                  <a:lnTo>
                    <a:pt x="622976" y="734381"/>
                  </a:lnTo>
                  <a:lnTo>
                    <a:pt x="619479" y="733433"/>
                  </a:lnTo>
                  <a:lnTo>
                    <a:pt x="616299" y="732169"/>
                  </a:lnTo>
                  <a:lnTo>
                    <a:pt x="613119" y="730905"/>
                  </a:lnTo>
                  <a:lnTo>
                    <a:pt x="610576" y="729009"/>
                  </a:lnTo>
                  <a:lnTo>
                    <a:pt x="607714" y="727112"/>
                  </a:lnTo>
                  <a:lnTo>
                    <a:pt x="605488" y="724900"/>
                  </a:lnTo>
                  <a:lnTo>
                    <a:pt x="603262" y="722688"/>
                  </a:lnTo>
                  <a:lnTo>
                    <a:pt x="601036" y="720160"/>
                  </a:lnTo>
                  <a:lnTo>
                    <a:pt x="599447" y="716999"/>
                  </a:lnTo>
                  <a:lnTo>
                    <a:pt x="598175" y="714155"/>
                  </a:lnTo>
                  <a:lnTo>
                    <a:pt x="596903" y="710995"/>
                  </a:lnTo>
                  <a:lnTo>
                    <a:pt x="596267" y="707834"/>
                  </a:lnTo>
                  <a:lnTo>
                    <a:pt x="595313" y="704358"/>
                  </a:lnTo>
                  <a:lnTo>
                    <a:pt x="595313" y="700566"/>
                  </a:lnTo>
                  <a:lnTo>
                    <a:pt x="595313" y="697405"/>
                  </a:lnTo>
                  <a:lnTo>
                    <a:pt x="596267" y="693929"/>
                  </a:lnTo>
                  <a:lnTo>
                    <a:pt x="596903" y="690769"/>
                  </a:lnTo>
                  <a:lnTo>
                    <a:pt x="598175" y="687292"/>
                  </a:lnTo>
                  <a:lnTo>
                    <a:pt x="599447" y="684764"/>
                  </a:lnTo>
                  <a:lnTo>
                    <a:pt x="601036" y="681920"/>
                  </a:lnTo>
                  <a:lnTo>
                    <a:pt x="603262" y="679076"/>
                  </a:lnTo>
                  <a:lnTo>
                    <a:pt x="605488" y="676863"/>
                  </a:lnTo>
                  <a:lnTo>
                    <a:pt x="607714" y="674335"/>
                  </a:lnTo>
                  <a:lnTo>
                    <a:pt x="610576" y="672755"/>
                  </a:lnTo>
                  <a:lnTo>
                    <a:pt x="613119" y="670859"/>
                  </a:lnTo>
                  <a:lnTo>
                    <a:pt x="616299" y="669595"/>
                  </a:lnTo>
                  <a:lnTo>
                    <a:pt x="619479" y="668330"/>
                  </a:lnTo>
                  <a:lnTo>
                    <a:pt x="622976" y="667382"/>
                  </a:lnTo>
                  <a:lnTo>
                    <a:pt x="626156" y="667066"/>
                  </a:lnTo>
                  <a:lnTo>
                    <a:pt x="629654" y="666750"/>
                  </a:lnTo>
                  <a:close/>
                  <a:moveTo>
                    <a:pt x="1315880" y="528637"/>
                  </a:moveTo>
                  <a:lnTo>
                    <a:pt x="1321897" y="528954"/>
                  </a:lnTo>
                  <a:lnTo>
                    <a:pt x="1327598" y="529904"/>
                  </a:lnTo>
                  <a:lnTo>
                    <a:pt x="1333615" y="531805"/>
                  </a:lnTo>
                  <a:lnTo>
                    <a:pt x="1339316" y="534655"/>
                  </a:lnTo>
                  <a:lnTo>
                    <a:pt x="1345017" y="537823"/>
                  </a:lnTo>
                  <a:lnTo>
                    <a:pt x="1350084" y="541941"/>
                  </a:lnTo>
                  <a:lnTo>
                    <a:pt x="1354835" y="546375"/>
                  </a:lnTo>
                  <a:lnTo>
                    <a:pt x="1359586" y="551760"/>
                  </a:lnTo>
                  <a:lnTo>
                    <a:pt x="1364020" y="557778"/>
                  </a:lnTo>
                  <a:lnTo>
                    <a:pt x="1367503" y="564430"/>
                  </a:lnTo>
                  <a:lnTo>
                    <a:pt x="1370987" y="571398"/>
                  </a:lnTo>
                  <a:lnTo>
                    <a:pt x="1373837" y="579634"/>
                  </a:lnTo>
                  <a:lnTo>
                    <a:pt x="1375104" y="583751"/>
                  </a:lnTo>
                  <a:lnTo>
                    <a:pt x="1376371" y="588186"/>
                  </a:lnTo>
                  <a:lnTo>
                    <a:pt x="1377955" y="597055"/>
                  </a:lnTo>
                  <a:lnTo>
                    <a:pt x="1379222" y="606557"/>
                  </a:lnTo>
                  <a:lnTo>
                    <a:pt x="1379538" y="616377"/>
                  </a:lnTo>
                  <a:lnTo>
                    <a:pt x="1379222" y="627463"/>
                  </a:lnTo>
                  <a:lnTo>
                    <a:pt x="1378905" y="637915"/>
                  </a:lnTo>
                  <a:lnTo>
                    <a:pt x="1378588" y="647101"/>
                  </a:lnTo>
                  <a:lnTo>
                    <a:pt x="1377955" y="655970"/>
                  </a:lnTo>
                  <a:lnTo>
                    <a:pt x="1376054" y="673074"/>
                  </a:lnTo>
                  <a:lnTo>
                    <a:pt x="1373204" y="690179"/>
                  </a:lnTo>
                  <a:lnTo>
                    <a:pt x="1370037" y="706967"/>
                  </a:lnTo>
                  <a:lnTo>
                    <a:pt x="1366237" y="725021"/>
                  </a:lnTo>
                  <a:lnTo>
                    <a:pt x="1361803" y="745293"/>
                  </a:lnTo>
                  <a:lnTo>
                    <a:pt x="1357369" y="769366"/>
                  </a:lnTo>
                  <a:lnTo>
                    <a:pt x="1352301" y="797873"/>
                  </a:lnTo>
                  <a:lnTo>
                    <a:pt x="1346917" y="830815"/>
                  </a:lnTo>
                  <a:lnTo>
                    <a:pt x="1344384" y="849503"/>
                  </a:lnTo>
                  <a:lnTo>
                    <a:pt x="1341533" y="870092"/>
                  </a:lnTo>
                  <a:lnTo>
                    <a:pt x="1338683" y="892264"/>
                  </a:lnTo>
                  <a:lnTo>
                    <a:pt x="1335832" y="916654"/>
                  </a:lnTo>
                  <a:lnTo>
                    <a:pt x="1296561" y="916654"/>
                  </a:lnTo>
                  <a:lnTo>
                    <a:pt x="1293710" y="892264"/>
                  </a:lnTo>
                  <a:lnTo>
                    <a:pt x="1290860" y="870092"/>
                  </a:lnTo>
                  <a:lnTo>
                    <a:pt x="1288326" y="849820"/>
                  </a:lnTo>
                  <a:lnTo>
                    <a:pt x="1285792" y="831132"/>
                  </a:lnTo>
                  <a:lnTo>
                    <a:pt x="1280092" y="797873"/>
                  </a:lnTo>
                  <a:lnTo>
                    <a:pt x="1275341" y="769366"/>
                  </a:lnTo>
                  <a:lnTo>
                    <a:pt x="1270590" y="745293"/>
                  </a:lnTo>
                  <a:lnTo>
                    <a:pt x="1266473" y="725021"/>
                  </a:lnTo>
                  <a:lnTo>
                    <a:pt x="1262356" y="706967"/>
                  </a:lnTo>
                  <a:lnTo>
                    <a:pt x="1258872" y="690179"/>
                  </a:lnTo>
                  <a:lnTo>
                    <a:pt x="1256339" y="673074"/>
                  </a:lnTo>
                  <a:lnTo>
                    <a:pt x="1254438" y="655970"/>
                  </a:lnTo>
                  <a:lnTo>
                    <a:pt x="1253805" y="647101"/>
                  </a:lnTo>
                  <a:lnTo>
                    <a:pt x="1252855" y="637915"/>
                  </a:lnTo>
                  <a:lnTo>
                    <a:pt x="1252538" y="627463"/>
                  </a:lnTo>
                  <a:lnTo>
                    <a:pt x="1252538" y="616377"/>
                  </a:lnTo>
                  <a:lnTo>
                    <a:pt x="1252855" y="606557"/>
                  </a:lnTo>
                  <a:lnTo>
                    <a:pt x="1254122" y="597055"/>
                  </a:lnTo>
                  <a:lnTo>
                    <a:pt x="1255705" y="588186"/>
                  </a:lnTo>
                  <a:lnTo>
                    <a:pt x="1256972" y="583751"/>
                  </a:lnTo>
                  <a:lnTo>
                    <a:pt x="1258239" y="579634"/>
                  </a:lnTo>
                  <a:lnTo>
                    <a:pt x="1261406" y="571398"/>
                  </a:lnTo>
                  <a:lnTo>
                    <a:pt x="1264573" y="564430"/>
                  </a:lnTo>
                  <a:lnTo>
                    <a:pt x="1268374" y="557778"/>
                  </a:lnTo>
                  <a:lnTo>
                    <a:pt x="1272807" y="551760"/>
                  </a:lnTo>
                  <a:lnTo>
                    <a:pt x="1277241" y="546375"/>
                  </a:lnTo>
                  <a:lnTo>
                    <a:pt x="1281992" y="541941"/>
                  </a:lnTo>
                  <a:lnTo>
                    <a:pt x="1287376" y="537823"/>
                  </a:lnTo>
                  <a:lnTo>
                    <a:pt x="1293077" y="534655"/>
                  </a:lnTo>
                  <a:lnTo>
                    <a:pt x="1298778" y="531805"/>
                  </a:lnTo>
                  <a:lnTo>
                    <a:pt x="1304162" y="529904"/>
                  </a:lnTo>
                  <a:lnTo>
                    <a:pt x="1310179" y="528954"/>
                  </a:lnTo>
                  <a:lnTo>
                    <a:pt x="1315880" y="528637"/>
                  </a:lnTo>
                  <a:close/>
                  <a:moveTo>
                    <a:pt x="1316038" y="427125"/>
                  </a:moveTo>
                  <a:lnTo>
                    <a:pt x="1306196" y="427443"/>
                  </a:lnTo>
                  <a:lnTo>
                    <a:pt x="1296353" y="427761"/>
                  </a:lnTo>
                  <a:lnTo>
                    <a:pt x="1283971" y="428715"/>
                  </a:lnTo>
                  <a:lnTo>
                    <a:pt x="1269048" y="430622"/>
                  </a:lnTo>
                  <a:lnTo>
                    <a:pt x="1252221" y="432529"/>
                  </a:lnTo>
                  <a:lnTo>
                    <a:pt x="1233806" y="435390"/>
                  </a:lnTo>
                  <a:lnTo>
                    <a:pt x="1224281" y="437615"/>
                  </a:lnTo>
                  <a:lnTo>
                    <a:pt x="1214121" y="439523"/>
                  </a:lnTo>
                  <a:lnTo>
                    <a:pt x="1204278" y="441748"/>
                  </a:lnTo>
                  <a:lnTo>
                    <a:pt x="1193483" y="444609"/>
                  </a:lnTo>
                  <a:lnTo>
                    <a:pt x="1183323" y="447470"/>
                  </a:lnTo>
                  <a:lnTo>
                    <a:pt x="1172528" y="450967"/>
                  </a:lnTo>
                  <a:lnTo>
                    <a:pt x="1161733" y="454463"/>
                  </a:lnTo>
                  <a:lnTo>
                    <a:pt x="1150938" y="458914"/>
                  </a:lnTo>
                  <a:lnTo>
                    <a:pt x="1140143" y="463364"/>
                  </a:lnTo>
                  <a:lnTo>
                    <a:pt x="1129348" y="467814"/>
                  </a:lnTo>
                  <a:lnTo>
                    <a:pt x="1118871" y="473218"/>
                  </a:lnTo>
                  <a:lnTo>
                    <a:pt x="1108393" y="478940"/>
                  </a:lnTo>
                  <a:lnTo>
                    <a:pt x="1097916" y="484980"/>
                  </a:lnTo>
                  <a:lnTo>
                    <a:pt x="1088073" y="491338"/>
                  </a:lnTo>
                  <a:lnTo>
                    <a:pt x="1078231" y="498331"/>
                  </a:lnTo>
                  <a:lnTo>
                    <a:pt x="1069023" y="505960"/>
                  </a:lnTo>
                  <a:lnTo>
                    <a:pt x="1059498" y="514225"/>
                  </a:lnTo>
                  <a:lnTo>
                    <a:pt x="1050926" y="522808"/>
                  </a:lnTo>
                  <a:lnTo>
                    <a:pt x="1043623" y="530755"/>
                  </a:lnTo>
                  <a:lnTo>
                    <a:pt x="1036638" y="539656"/>
                  </a:lnTo>
                  <a:lnTo>
                    <a:pt x="1029971" y="548557"/>
                  </a:lnTo>
                  <a:lnTo>
                    <a:pt x="1023938" y="557775"/>
                  </a:lnTo>
                  <a:lnTo>
                    <a:pt x="1018541" y="567312"/>
                  </a:lnTo>
                  <a:lnTo>
                    <a:pt x="1013461" y="577166"/>
                  </a:lnTo>
                  <a:lnTo>
                    <a:pt x="1009333" y="587656"/>
                  </a:lnTo>
                  <a:lnTo>
                    <a:pt x="1005206" y="598464"/>
                  </a:lnTo>
                  <a:lnTo>
                    <a:pt x="1001713" y="608954"/>
                  </a:lnTo>
                  <a:lnTo>
                    <a:pt x="998856" y="620398"/>
                  </a:lnTo>
                  <a:lnTo>
                    <a:pt x="996633" y="632160"/>
                  </a:lnTo>
                  <a:lnTo>
                    <a:pt x="994728" y="643922"/>
                  </a:lnTo>
                  <a:lnTo>
                    <a:pt x="993458" y="656319"/>
                  </a:lnTo>
                  <a:lnTo>
                    <a:pt x="992506" y="668716"/>
                  </a:lnTo>
                  <a:lnTo>
                    <a:pt x="992506" y="681750"/>
                  </a:lnTo>
                  <a:lnTo>
                    <a:pt x="992506" y="694783"/>
                  </a:lnTo>
                  <a:lnTo>
                    <a:pt x="993141" y="707498"/>
                  </a:lnTo>
                  <a:lnTo>
                    <a:pt x="994093" y="719260"/>
                  </a:lnTo>
                  <a:lnTo>
                    <a:pt x="994728" y="730704"/>
                  </a:lnTo>
                  <a:lnTo>
                    <a:pt x="996316" y="741829"/>
                  </a:lnTo>
                  <a:lnTo>
                    <a:pt x="997586" y="752002"/>
                  </a:lnTo>
                  <a:lnTo>
                    <a:pt x="998856" y="762174"/>
                  </a:lnTo>
                  <a:lnTo>
                    <a:pt x="1000443" y="771393"/>
                  </a:lnTo>
                  <a:lnTo>
                    <a:pt x="1002031" y="780611"/>
                  </a:lnTo>
                  <a:lnTo>
                    <a:pt x="1003936" y="789194"/>
                  </a:lnTo>
                  <a:lnTo>
                    <a:pt x="1005841" y="797777"/>
                  </a:lnTo>
                  <a:lnTo>
                    <a:pt x="1008063" y="805724"/>
                  </a:lnTo>
                  <a:lnTo>
                    <a:pt x="1010603" y="813035"/>
                  </a:lnTo>
                  <a:lnTo>
                    <a:pt x="1012826" y="820347"/>
                  </a:lnTo>
                  <a:lnTo>
                    <a:pt x="1015683" y="827022"/>
                  </a:lnTo>
                  <a:lnTo>
                    <a:pt x="1018223" y="833698"/>
                  </a:lnTo>
                  <a:lnTo>
                    <a:pt x="1020763" y="840055"/>
                  </a:lnTo>
                  <a:lnTo>
                    <a:pt x="1023621" y="846095"/>
                  </a:lnTo>
                  <a:lnTo>
                    <a:pt x="1026478" y="851817"/>
                  </a:lnTo>
                  <a:lnTo>
                    <a:pt x="1032828" y="862943"/>
                  </a:lnTo>
                  <a:lnTo>
                    <a:pt x="1039496" y="872797"/>
                  </a:lnTo>
                  <a:lnTo>
                    <a:pt x="1046481" y="882652"/>
                  </a:lnTo>
                  <a:lnTo>
                    <a:pt x="1053466" y="891552"/>
                  </a:lnTo>
                  <a:lnTo>
                    <a:pt x="1061086" y="900135"/>
                  </a:lnTo>
                  <a:lnTo>
                    <a:pt x="1076643" y="917301"/>
                  </a:lnTo>
                  <a:lnTo>
                    <a:pt x="1091883" y="934467"/>
                  </a:lnTo>
                  <a:lnTo>
                    <a:pt x="1099821" y="943367"/>
                  </a:lnTo>
                  <a:lnTo>
                    <a:pt x="1107441" y="952904"/>
                  </a:lnTo>
                  <a:lnTo>
                    <a:pt x="1115061" y="962758"/>
                  </a:lnTo>
                  <a:lnTo>
                    <a:pt x="1122681" y="973566"/>
                  </a:lnTo>
                  <a:lnTo>
                    <a:pt x="1129983" y="985010"/>
                  </a:lnTo>
                  <a:lnTo>
                    <a:pt x="1136968" y="996772"/>
                  </a:lnTo>
                  <a:lnTo>
                    <a:pt x="1143953" y="1009805"/>
                  </a:lnTo>
                  <a:lnTo>
                    <a:pt x="1150938" y="1024427"/>
                  </a:lnTo>
                  <a:lnTo>
                    <a:pt x="1153796" y="1031739"/>
                  </a:lnTo>
                  <a:lnTo>
                    <a:pt x="1157288" y="1039686"/>
                  </a:lnTo>
                  <a:lnTo>
                    <a:pt x="1160146" y="1047633"/>
                  </a:lnTo>
                  <a:lnTo>
                    <a:pt x="1162686" y="1056216"/>
                  </a:lnTo>
                  <a:lnTo>
                    <a:pt x="1165543" y="1064799"/>
                  </a:lnTo>
                  <a:lnTo>
                    <a:pt x="1168083" y="1074017"/>
                  </a:lnTo>
                  <a:lnTo>
                    <a:pt x="1170941" y="1083554"/>
                  </a:lnTo>
                  <a:lnTo>
                    <a:pt x="1173163" y="1093408"/>
                  </a:lnTo>
                  <a:lnTo>
                    <a:pt x="1175386" y="1103580"/>
                  </a:lnTo>
                  <a:lnTo>
                    <a:pt x="1177608" y="1114388"/>
                  </a:lnTo>
                  <a:lnTo>
                    <a:pt x="1179513" y="1125196"/>
                  </a:lnTo>
                  <a:lnTo>
                    <a:pt x="1181418" y="1136958"/>
                  </a:lnTo>
                  <a:lnTo>
                    <a:pt x="1181680" y="1141412"/>
                  </a:lnTo>
                  <a:lnTo>
                    <a:pt x="1456680" y="1141412"/>
                  </a:lnTo>
                  <a:lnTo>
                    <a:pt x="1456691" y="1136958"/>
                  </a:lnTo>
                  <a:lnTo>
                    <a:pt x="1458596" y="1125196"/>
                  </a:lnTo>
                  <a:lnTo>
                    <a:pt x="1460818" y="1114388"/>
                  </a:lnTo>
                  <a:lnTo>
                    <a:pt x="1462723" y="1103580"/>
                  </a:lnTo>
                  <a:lnTo>
                    <a:pt x="1464946" y="1093408"/>
                  </a:lnTo>
                  <a:lnTo>
                    <a:pt x="1467486" y="1083554"/>
                  </a:lnTo>
                  <a:lnTo>
                    <a:pt x="1470026" y="1074017"/>
                  </a:lnTo>
                  <a:lnTo>
                    <a:pt x="1472883" y="1064799"/>
                  </a:lnTo>
                  <a:lnTo>
                    <a:pt x="1475423" y="1056216"/>
                  </a:lnTo>
                  <a:lnTo>
                    <a:pt x="1478281" y="1047633"/>
                  </a:lnTo>
                  <a:lnTo>
                    <a:pt x="1481456" y="1039686"/>
                  </a:lnTo>
                  <a:lnTo>
                    <a:pt x="1484313" y="1031739"/>
                  </a:lnTo>
                  <a:lnTo>
                    <a:pt x="1487806" y="1024427"/>
                  </a:lnTo>
                  <a:lnTo>
                    <a:pt x="1494156" y="1009805"/>
                  </a:lnTo>
                  <a:lnTo>
                    <a:pt x="1501141" y="996772"/>
                  </a:lnTo>
                  <a:lnTo>
                    <a:pt x="1508443" y="985010"/>
                  </a:lnTo>
                  <a:lnTo>
                    <a:pt x="1515746" y="973566"/>
                  </a:lnTo>
                  <a:lnTo>
                    <a:pt x="1523048" y="962758"/>
                  </a:lnTo>
                  <a:lnTo>
                    <a:pt x="1530986" y="952904"/>
                  </a:lnTo>
                  <a:lnTo>
                    <a:pt x="1538606" y="943367"/>
                  </a:lnTo>
                  <a:lnTo>
                    <a:pt x="1546543" y="934467"/>
                  </a:lnTo>
                  <a:lnTo>
                    <a:pt x="1561466" y="917301"/>
                  </a:lnTo>
                  <a:lnTo>
                    <a:pt x="1577341" y="900135"/>
                  </a:lnTo>
                  <a:lnTo>
                    <a:pt x="1584643" y="891552"/>
                  </a:lnTo>
                  <a:lnTo>
                    <a:pt x="1591946" y="882652"/>
                  </a:lnTo>
                  <a:lnTo>
                    <a:pt x="1598613" y="872797"/>
                  </a:lnTo>
                  <a:lnTo>
                    <a:pt x="1605281" y="862943"/>
                  </a:lnTo>
                  <a:lnTo>
                    <a:pt x="1611631" y="851817"/>
                  </a:lnTo>
                  <a:lnTo>
                    <a:pt x="1614806" y="846095"/>
                  </a:lnTo>
                  <a:lnTo>
                    <a:pt x="1617346" y="840055"/>
                  </a:lnTo>
                  <a:lnTo>
                    <a:pt x="1620203" y="833698"/>
                  </a:lnTo>
                  <a:lnTo>
                    <a:pt x="1623061" y="827022"/>
                  </a:lnTo>
                  <a:lnTo>
                    <a:pt x="1625283" y="820347"/>
                  </a:lnTo>
                  <a:lnTo>
                    <a:pt x="1628141" y="813035"/>
                  </a:lnTo>
                  <a:lnTo>
                    <a:pt x="1630046" y="805724"/>
                  </a:lnTo>
                  <a:lnTo>
                    <a:pt x="1632268" y="797777"/>
                  </a:lnTo>
                  <a:lnTo>
                    <a:pt x="1634491" y="789194"/>
                  </a:lnTo>
                  <a:lnTo>
                    <a:pt x="1636396" y="780611"/>
                  </a:lnTo>
                  <a:lnTo>
                    <a:pt x="1637983" y="771393"/>
                  </a:lnTo>
                  <a:lnTo>
                    <a:pt x="1639571" y="762174"/>
                  </a:lnTo>
                  <a:lnTo>
                    <a:pt x="1641158" y="752002"/>
                  </a:lnTo>
                  <a:lnTo>
                    <a:pt x="1642428" y="741829"/>
                  </a:lnTo>
                  <a:lnTo>
                    <a:pt x="1643381" y="730704"/>
                  </a:lnTo>
                  <a:lnTo>
                    <a:pt x="1644333" y="719260"/>
                  </a:lnTo>
                  <a:lnTo>
                    <a:pt x="1644968" y="707498"/>
                  </a:lnTo>
                  <a:lnTo>
                    <a:pt x="1645603" y="694783"/>
                  </a:lnTo>
                  <a:lnTo>
                    <a:pt x="1645921" y="681750"/>
                  </a:lnTo>
                  <a:lnTo>
                    <a:pt x="1645603" y="668716"/>
                  </a:lnTo>
                  <a:lnTo>
                    <a:pt x="1644968" y="656319"/>
                  </a:lnTo>
                  <a:lnTo>
                    <a:pt x="1643698" y="643922"/>
                  </a:lnTo>
                  <a:lnTo>
                    <a:pt x="1641793" y="632160"/>
                  </a:lnTo>
                  <a:lnTo>
                    <a:pt x="1639253" y="620398"/>
                  </a:lnTo>
                  <a:lnTo>
                    <a:pt x="1636396" y="608954"/>
                  </a:lnTo>
                  <a:lnTo>
                    <a:pt x="1632903" y="598464"/>
                  </a:lnTo>
                  <a:lnTo>
                    <a:pt x="1629411" y="587656"/>
                  </a:lnTo>
                  <a:lnTo>
                    <a:pt x="1624648" y="577166"/>
                  </a:lnTo>
                  <a:lnTo>
                    <a:pt x="1619568" y="567312"/>
                  </a:lnTo>
                  <a:lnTo>
                    <a:pt x="1614488" y="557775"/>
                  </a:lnTo>
                  <a:lnTo>
                    <a:pt x="1608456" y="548557"/>
                  </a:lnTo>
                  <a:lnTo>
                    <a:pt x="1602106" y="539656"/>
                  </a:lnTo>
                  <a:lnTo>
                    <a:pt x="1595121" y="530755"/>
                  </a:lnTo>
                  <a:lnTo>
                    <a:pt x="1587183" y="522808"/>
                  </a:lnTo>
                  <a:lnTo>
                    <a:pt x="1578611" y="514225"/>
                  </a:lnTo>
                  <a:lnTo>
                    <a:pt x="1569721" y="505960"/>
                  </a:lnTo>
                  <a:lnTo>
                    <a:pt x="1559878" y="498331"/>
                  </a:lnTo>
                  <a:lnTo>
                    <a:pt x="1550353" y="491338"/>
                  </a:lnTo>
                  <a:lnTo>
                    <a:pt x="1540193" y="484980"/>
                  </a:lnTo>
                  <a:lnTo>
                    <a:pt x="1529716" y="478622"/>
                  </a:lnTo>
                  <a:lnTo>
                    <a:pt x="1519556" y="473218"/>
                  </a:lnTo>
                  <a:lnTo>
                    <a:pt x="1508761" y="467814"/>
                  </a:lnTo>
                  <a:lnTo>
                    <a:pt x="1497966" y="463046"/>
                  </a:lnTo>
                  <a:lnTo>
                    <a:pt x="1487488" y="458596"/>
                  </a:lnTo>
                  <a:lnTo>
                    <a:pt x="1476376" y="454463"/>
                  </a:lnTo>
                  <a:lnTo>
                    <a:pt x="1465581" y="450967"/>
                  </a:lnTo>
                  <a:lnTo>
                    <a:pt x="1455103" y="447470"/>
                  </a:lnTo>
                  <a:lnTo>
                    <a:pt x="1444308" y="444609"/>
                  </a:lnTo>
                  <a:lnTo>
                    <a:pt x="1434148" y="441748"/>
                  </a:lnTo>
                  <a:lnTo>
                    <a:pt x="1423988" y="439523"/>
                  </a:lnTo>
                  <a:lnTo>
                    <a:pt x="1413828" y="437615"/>
                  </a:lnTo>
                  <a:lnTo>
                    <a:pt x="1404303" y="435390"/>
                  </a:lnTo>
                  <a:lnTo>
                    <a:pt x="1385888" y="432529"/>
                  </a:lnTo>
                  <a:lnTo>
                    <a:pt x="1369061" y="430304"/>
                  </a:lnTo>
                  <a:lnTo>
                    <a:pt x="1354456" y="428715"/>
                  </a:lnTo>
                  <a:lnTo>
                    <a:pt x="1342073" y="427761"/>
                  </a:lnTo>
                  <a:lnTo>
                    <a:pt x="1332866" y="427443"/>
                  </a:lnTo>
                  <a:lnTo>
                    <a:pt x="1323023" y="427125"/>
                  </a:lnTo>
                  <a:lnTo>
                    <a:pt x="1316038" y="427125"/>
                  </a:lnTo>
                  <a:close/>
                  <a:moveTo>
                    <a:pt x="1309371" y="354012"/>
                  </a:moveTo>
                  <a:lnTo>
                    <a:pt x="1315403" y="354012"/>
                  </a:lnTo>
                  <a:lnTo>
                    <a:pt x="1322071" y="354012"/>
                  </a:lnTo>
                  <a:lnTo>
                    <a:pt x="1328103" y="354012"/>
                  </a:lnTo>
                  <a:lnTo>
                    <a:pt x="1337628" y="354330"/>
                  </a:lnTo>
                  <a:lnTo>
                    <a:pt x="1350011" y="354966"/>
                  </a:lnTo>
                  <a:lnTo>
                    <a:pt x="1365568" y="356237"/>
                  </a:lnTo>
                  <a:lnTo>
                    <a:pt x="1383666" y="358145"/>
                  </a:lnTo>
                  <a:lnTo>
                    <a:pt x="1403351" y="361006"/>
                  </a:lnTo>
                  <a:lnTo>
                    <a:pt x="1413828" y="362913"/>
                  </a:lnTo>
                  <a:lnTo>
                    <a:pt x="1424941" y="364820"/>
                  </a:lnTo>
                  <a:lnTo>
                    <a:pt x="1436371" y="367363"/>
                  </a:lnTo>
                  <a:lnTo>
                    <a:pt x="1448118" y="369906"/>
                  </a:lnTo>
                  <a:lnTo>
                    <a:pt x="1460183" y="373085"/>
                  </a:lnTo>
                  <a:lnTo>
                    <a:pt x="1471931" y="376264"/>
                  </a:lnTo>
                  <a:lnTo>
                    <a:pt x="1484313" y="380079"/>
                  </a:lnTo>
                  <a:lnTo>
                    <a:pt x="1497013" y="383893"/>
                  </a:lnTo>
                  <a:lnTo>
                    <a:pt x="1509396" y="388661"/>
                  </a:lnTo>
                  <a:lnTo>
                    <a:pt x="1522096" y="393748"/>
                  </a:lnTo>
                  <a:lnTo>
                    <a:pt x="1534478" y="399152"/>
                  </a:lnTo>
                  <a:lnTo>
                    <a:pt x="1547178" y="405191"/>
                  </a:lnTo>
                  <a:lnTo>
                    <a:pt x="1559561" y="411549"/>
                  </a:lnTo>
                  <a:lnTo>
                    <a:pt x="1571943" y="418542"/>
                  </a:lnTo>
                  <a:lnTo>
                    <a:pt x="1584008" y="425854"/>
                  </a:lnTo>
                  <a:lnTo>
                    <a:pt x="1595756" y="433801"/>
                  </a:lnTo>
                  <a:lnTo>
                    <a:pt x="1607186" y="442384"/>
                  </a:lnTo>
                  <a:lnTo>
                    <a:pt x="1618616" y="451602"/>
                  </a:lnTo>
                  <a:lnTo>
                    <a:pt x="1629728" y="461139"/>
                  </a:lnTo>
                  <a:lnTo>
                    <a:pt x="1640206" y="471629"/>
                  </a:lnTo>
                  <a:lnTo>
                    <a:pt x="1650366" y="483073"/>
                  </a:lnTo>
                  <a:lnTo>
                    <a:pt x="1659891" y="494199"/>
                  </a:lnTo>
                  <a:lnTo>
                    <a:pt x="1668463" y="506278"/>
                  </a:lnTo>
                  <a:lnTo>
                    <a:pt x="1672591" y="512318"/>
                  </a:lnTo>
                  <a:lnTo>
                    <a:pt x="1676401" y="518676"/>
                  </a:lnTo>
                  <a:lnTo>
                    <a:pt x="1680211" y="525033"/>
                  </a:lnTo>
                  <a:lnTo>
                    <a:pt x="1683703" y="531391"/>
                  </a:lnTo>
                  <a:lnTo>
                    <a:pt x="1690371" y="544424"/>
                  </a:lnTo>
                  <a:lnTo>
                    <a:pt x="1696403" y="558093"/>
                  </a:lnTo>
                  <a:lnTo>
                    <a:pt x="1701801" y="572398"/>
                  </a:lnTo>
                  <a:lnTo>
                    <a:pt x="1706563" y="586703"/>
                  </a:lnTo>
                  <a:lnTo>
                    <a:pt x="1710056" y="601325"/>
                  </a:lnTo>
                  <a:lnTo>
                    <a:pt x="1713548" y="616266"/>
                  </a:lnTo>
                  <a:lnTo>
                    <a:pt x="1715771" y="631842"/>
                  </a:lnTo>
                  <a:lnTo>
                    <a:pt x="1717993" y="647736"/>
                  </a:lnTo>
                  <a:lnTo>
                    <a:pt x="1718946" y="663948"/>
                  </a:lnTo>
                  <a:lnTo>
                    <a:pt x="1719263" y="680478"/>
                  </a:lnTo>
                  <a:lnTo>
                    <a:pt x="1718946" y="697644"/>
                  </a:lnTo>
                  <a:lnTo>
                    <a:pt x="1718311" y="712584"/>
                  </a:lnTo>
                  <a:lnTo>
                    <a:pt x="1717041" y="727207"/>
                  </a:lnTo>
                  <a:lnTo>
                    <a:pt x="1716088" y="740876"/>
                  </a:lnTo>
                  <a:lnTo>
                    <a:pt x="1714501" y="753909"/>
                  </a:lnTo>
                  <a:lnTo>
                    <a:pt x="1712913" y="766624"/>
                  </a:lnTo>
                  <a:lnTo>
                    <a:pt x="1711326" y="778704"/>
                  </a:lnTo>
                  <a:lnTo>
                    <a:pt x="1709103" y="790148"/>
                  </a:lnTo>
                  <a:lnTo>
                    <a:pt x="1706881" y="801274"/>
                  </a:lnTo>
                  <a:lnTo>
                    <a:pt x="1704658" y="812082"/>
                  </a:lnTo>
                  <a:lnTo>
                    <a:pt x="1701801" y="821936"/>
                  </a:lnTo>
                  <a:lnTo>
                    <a:pt x="1698943" y="831790"/>
                  </a:lnTo>
                  <a:lnTo>
                    <a:pt x="1696086" y="841009"/>
                  </a:lnTo>
                  <a:lnTo>
                    <a:pt x="1692911" y="849910"/>
                  </a:lnTo>
                  <a:lnTo>
                    <a:pt x="1689736" y="858175"/>
                  </a:lnTo>
                  <a:lnTo>
                    <a:pt x="1686243" y="866122"/>
                  </a:lnTo>
                  <a:lnTo>
                    <a:pt x="1682751" y="874069"/>
                  </a:lnTo>
                  <a:lnTo>
                    <a:pt x="1679258" y="881698"/>
                  </a:lnTo>
                  <a:lnTo>
                    <a:pt x="1675448" y="888691"/>
                  </a:lnTo>
                  <a:lnTo>
                    <a:pt x="1671321" y="895367"/>
                  </a:lnTo>
                  <a:lnTo>
                    <a:pt x="1667828" y="902042"/>
                  </a:lnTo>
                  <a:lnTo>
                    <a:pt x="1659573" y="914440"/>
                  </a:lnTo>
                  <a:lnTo>
                    <a:pt x="1651001" y="925884"/>
                  </a:lnTo>
                  <a:lnTo>
                    <a:pt x="1642428" y="936692"/>
                  </a:lnTo>
                  <a:lnTo>
                    <a:pt x="1633856" y="947182"/>
                  </a:lnTo>
                  <a:lnTo>
                    <a:pt x="1624648" y="957036"/>
                  </a:lnTo>
                  <a:lnTo>
                    <a:pt x="1615758" y="966891"/>
                  </a:lnTo>
                  <a:lnTo>
                    <a:pt x="1602423" y="981831"/>
                  </a:lnTo>
                  <a:lnTo>
                    <a:pt x="1595756" y="989460"/>
                  </a:lnTo>
                  <a:lnTo>
                    <a:pt x="1589406" y="997407"/>
                  </a:lnTo>
                  <a:lnTo>
                    <a:pt x="1583056" y="1005672"/>
                  </a:lnTo>
                  <a:lnTo>
                    <a:pt x="1576706" y="1014255"/>
                  </a:lnTo>
                  <a:lnTo>
                    <a:pt x="1570991" y="1023474"/>
                  </a:lnTo>
                  <a:lnTo>
                    <a:pt x="1564958" y="1033010"/>
                  </a:lnTo>
                  <a:lnTo>
                    <a:pt x="1559561" y="1043818"/>
                  </a:lnTo>
                  <a:lnTo>
                    <a:pt x="1554163" y="1054626"/>
                  </a:lnTo>
                  <a:lnTo>
                    <a:pt x="1549083" y="1067024"/>
                  </a:lnTo>
                  <a:lnTo>
                    <a:pt x="1544638" y="1080057"/>
                  </a:lnTo>
                  <a:lnTo>
                    <a:pt x="1540193" y="1094680"/>
                  </a:lnTo>
                  <a:lnTo>
                    <a:pt x="1536383" y="1110256"/>
                  </a:lnTo>
                  <a:lnTo>
                    <a:pt x="1532891" y="1127104"/>
                  </a:lnTo>
                  <a:lnTo>
                    <a:pt x="1529716" y="1144905"/>
                  </a:lnTo>
                  <a:lnTo>
                    <a:pt x="1529716" y="1286999"/>
                  </a:lnTo>
                  <a:lnTo>
                    <a:pt x="1526858" y="1293992"/>
                  </a:lnTo>
                  <a:lnTo>
                    <a:pt x="1525906" y="1296535"/>
                  </a:lnTo>
                  <a:lnTo>
                    <a:pt x="1523366" y="1300986"/>
                  </a:lnTo>
                  <a:lnTo>
                    <a:pt x="1520508" y="1306072"/>
                  </a:lnTo>
                  <a:lnTo>
                    <a:pt x="1516063" y="1312747"/>
                  </a:lnTo>
                  <a:lnTo>
                    <a:pt x="1510348" y="1320694"/>
                  </a:lnTo>
                  <a:lnTo>
                    <a:pt x="1503046" y="1328641"/>
                  </a:lnTo>
                  <a:lnTo>
                    <a:pt x="1499236" y="1333410"/>
                  </a:lnTo>
                  <a:lnTo>
                    <a:pt x="1494473" y="1337542"/>
                  </a:lnTo>
                  <a:lnTo>
                    <a:pt x="1489393" y="1342310"/>
                  </a:lnTo>
                  <a:lnTo>
                    <a:pt x="1483996" y="1346761"/>
                  </a:lnTo>
                  <a:lnTo>
                    <a:pt x="1478281" y="1351211"/>
                  </a:lnTo>
                  <a:lnTo>
                    <a:pt x="1471931" y="1355979"/>
                  </a:lnTo>
                  <a:lnTo>
                    <a:pt x="1465263" y="1360748"/>
                  </a:lnTo>
                  <a:lnTo>
                    <a:pt x="1457961" y="1365516"/>
                  </a:lnTo>
                  <a:lnTo>
                    <a:pt x="1450341" y="1369648"/>
                  </a:lnTo>
                  <a:lnTo>
                    <a:pt x="1442086" y="1374417"/>
                  </a:lnTo>
                  <a:lnTo>
                    <a:pt x="1432878" y="1378867"/>
                  </a:lnTo>
                  <a:lnTo>
                    <a:pt x="1423671" y="1382682"/>
                  </a:lnTo>
                  <a:lnTo>
                    <a:pt x="1413511" y="1386814"/>
                  </a:lnTo>
                  <a:lnTo>
                    <a:pt x="1403351" y="1390311"/>
                  </a:lnTo>
                  <a:lnTo>
                    <a:pt x="1392238" y="1394125"/>
                  </a:lnTo>
                  <a:lnTo>
                    <a:pt x="1380173" y="1397622"/>
                  </a:lnTo>
                  <a:lnTo>
                    <a:pt x="1367791" y="1400483"/>
                  </a:lnTo>
                  <a:lnTo>
                    <a:pt x="1354773" y="1403662"/>
                  </a:lnTo>
                  <a:lnTo>
                    <a:pt x="1341121" y="1405887"/>
                  </a:lnTo>
                  <a:lnTo>
                    <a:pt x="1326833" y="1407794"/>
                  </a:lnTo>
                  <a:lnTo>
                    <a:pt x="1324611" y="1408112"/>
                  </a:lnTo>
                  <a:lnTo>
                    <a:pt x="1311276" y="1407794"/>
                  </a:lnTo>
                  <a:lnTo>
                    <a:pt x="1296988" y="1405887"/>
                  </a:lnTo>
                  <a:lnTo>
                    <a:pt x="1283336" y="1403662"/>
                  </a:lnTo>
                  <a:lnTo>
                    <a:pt x="1270318" y="1400483"/>
                  </a:lnTo>
                  <a:lnTo>
                    <a:pt x="1257936" y="1397622"/>
                  </a:lnTo>
                  <a:lnTo>
                    <a:pt x="1246188" y="1394125"/>
                  </a:lnTo>
                  <a:lnTo>
                    <a:pt x="1235076" y="1390311"/>
                  </a:lnTo>
                  <a:lnTo>
                    <a:pt x="1224598" y="1386814"/>
                  </a:lnTo>
                  <a:lnTo>
                    <a:pt x="1214438" y="1382682"/>
                  </a:lnTo>
                  <a:lnTo>
                    <a:pt x="1205231" y="1378867"/>
                  </a:lnTo>
                  <a:lnTo>
                    <a:pt x="1196658" y="1374417"/>
                  </a:lnTo>
                  <a:lnTo>
                    <a:pt x="1192940" y="1372348"/>
                  </a:lnTo>
                  <a:lnTo>
                    <a:pt x="1177471" y="1376937"/>
                  </a:lnTo>
                  <a:lnTo>
                    <a:pt x="1156831" y="1382967"/>
                  </a:lnTo>
                  <a:lnTo>
                    <a:pt x="1135872" y="1388679"/>
                  </a:lnTo>
                  <a:lnTo>
                    <a:pt x="1094591" y="1399787"/>
                  </a:lnTo>
                  <a:lnTo>
                    <a:pt x="1054580" y="1409625"/>
                  </a:lnTo>
                  <a:lnTo>
                    <a:pt x="1017744" y="1419462"/>
                  </a:lnTo>
                  <a:lnTo>
                    <a:pt x="985672" y="1428031"/>
                  </a:lnTo>
                  <a:lnTo>
                    <a:pt x="971700" y="1432157"/>
                  </a:lnTo>
                  <a:lnTo>
                    <a:pt x="959633" y="1436282"/>
                  </a:lnTo>
                  <a:lnTo>
                    <a:pt x="949471" y="1439773"/>
                  </a:lnTo>
                  <a:lnTo>
                    <a:pt x="941215" y="1443581"/>
                  </a:lnTo>
                  <a:lnTo>
                    <a:pt x="938357" y="1445168"/>
                  </a:lnTo>
                  <a:lnTo>
                    <a:pt x="935499" y="1446755"/>
                  </a:lnTo>
                  <a:lnTo>
                    <a:pt x="933594" y="1448024"/>
                  </a:lnTo>
                  <a:lnTo>
                    <a:pt x="932324" y="1449928"/>
                  </a:lnTo>
                  <a:lnTo>
                    <a:pt x="932006" y="1451198"/>
                  </a:lnTo>
                  <a:lnTo>
                    <a:pt x="932006" y="1452784"/>
                  </a:lnTo>
                  <a:lnTo>
                    <a:pt x="932641" y="1454054"/>
                  </a:lnTo>
                  <a:lnTo>
                    <a:pt x="934229" y="1455641"/>
                  </a:lnTo>
                  <a:lnTo>
                    <a:pt x="938675" y="1457862"/>
                  </a:lnTo>
                  <a:lnTo>
                    <a:pt x="944390" y="1460401"/>
                  </a:lnTo>
                  <a:lnTo>
                    <a:pt x="950741" y="1462940"/>
                  </a:lnTo>
                  <a:lnTo>
                    <a:pt x="958363" y="1465161"/>
                  </a:lnTo>
                  <a:lnTo>
                    <a:pt x="966619" y="1467065"/>
                  </a:lnTo>
                  <a:lnTo>
                    <a:pt x="976145" y="1469604"/>
                  </a:lnTo>
                  <a:lnTo>
                    <a:pt x="985672" y="1471508"/>
                  </a:lnTo>
                  <a:lnTo>
                    <a:pt x="996468" y="1473412"/>
                  </a:lnTo>
                  <a:lnTo>
                    <a:pt x="1019014" y="1477538"/>
                  </a:lnTo>
                  <a:lnTo>
                    <a:pt x="1043783" y="1481029"/>
                  </a:lnTo>
                  <a:lnTo>
                    <a:pt x="1069505" y="1484202"/>
                  </a:lnTo>
                  <a:lnTo>
                    <a:pt x="1095861" y="1486741"/>
                  </a:lnTo>
                  <a:lnTo>
                    <a:pt x="1122218" y="1489597"/>
                  </a:lnTo>
                  <a:lnTo>
                    <a:pt x="1147939" y="1491819"/>
                  </a:lnTo>
                  <a:lnTo>
                    <a:pt x="1172708" y="1493723"/>
                  </a:lnTo>
                  <a:lnTo>
                    <a:pt x="1195889" y="1495309"/>
                  </a:lnTo>
                  <a:lnTo>
                    <a:pt x="1233995" y="1497214"/>
                  </a:lnTo>
                  <a:lnTo>
                    <a:pt x="1247967" y="1497848"/>
                  </a:lnTo>
                  <a:lnTo>
                    <a:pt x="1257811" y="1497848"/>
                  </a:lnTo>
                  <a:lnTo>
                    <a:pt x="1260034" y="1497848"/>
                  </a:lnTo>
                  <a:lnTo>
                    <a:pt x="1262574" y="1497531"/>
                  </a:lnTo>
                  <a:lnTo>
                    <a:pt x="1268925" y="1495944"/>
                  </a:lnTo>
                  <a:lnTo>
                    <a:pt x="1276864" y="1493723"/>
                  </a:lnTo>
                  <a:lnTo>
                    <a:pt x="1286391" y="1490549"/>
                  </a:lnTo>
                  <a:lnTo>
                    <a:pt x="1297187" y="1486106"/>
                  </a:lnTo>
                  <a:lnTo>
                    <a:pt x="1309254" y="1481663"/>
                  </a:lnTo>
                  <a:lnTo>
                    <a:pt x="1337516" y="1470239"/>
                  </a:lnTo>
                  <a:lnTo>
                    <a:pt x="1369588" y="1456593"/>
                  </a:lnTo>
                  <a:lnTo>
                    <a:pt x="1404836" y="1440725"/>
                  </a:lnTo>
                  <a:lnTo>
                    <a:pt x="1483271" y="1406768"/>
                  </a:lnTo>
                  <a:lnTo>
                    <a:pt x="1524870" y="1388679"/>
                  </a:lnTo>
                  <a:lnTo>
                    <a:pt x="1566786" y="1370908"/>
                  </a:lnTo>
                  <a:lnTo>
                    <a:pt x="1608703" y="1354088"/>
                  </a:lnTo>
                  <a:lnTo>
                    <a:pt x="1629343" y="1346154"/>
                  </a:lnTo>
                  <a:lnTo>
                    <a:pt x="1649666" y="1337903"/>
                  </a:lnTo>
                  <a:lnTo>
                    <a:pt x="1669672" y="1330604"/>
                  </a:lnTo>
                  <a:lnTo>
                    <a:pt x="1689043" y="1323622"/>
                  </a:lnTo>
                  <a:lnTo>
                    <a:pt x="1708095" y="1317275"/>
                  </a:lnTo>
                  <a:lnTo>
                    <a:pt x="1726513" y="1311246"/>
                  </a:lnTo>
                  <a:lnTo>
                    <a:pt x="1743978" y="1305851"/>
                  </a:lnTo>
                  <a:lnTo>
                    <a:pt x="1760491" y="1301725"/>
                  </a:lnTo>
                  <a:lnTo>
                    <a:pt x="1776368" y="1297599"/>
                  </a:lnTo>
                  <a:lnTo>
                    <a:pt x="1790976" y="1294743"/>
                  </a:lnTo>
                  <a:lnTo>
                    <a:pt x="1804630" y="1292204"/>
                  </a:lnTo>
                  <a:lnTo>
                    <a:pt x="1817650" y="1290618"/>
                  </a:lnTo>
                  <a:lnTo>
                    <a:pt x="1829717" y="1289031"/>
                  </a:lnTo>
                  <a:lnTo>
                    <a:pt x="1840831" y="1288396"/>
                  </a:lnTo>
                  <a:lnTo>
                    <a:pt x="1851310" y="1287762"/>
                  </a:lnTo>
                  <a:lnTo>
                    <a:pt x="1860836" y="1287127"/>
                  </a:lnTo>
                  <a:lnTo>
                    <a:pt x="1869728" y="1287762"/>
                  </a:lnTo>
                  <a:lnTo>
                    <a:pt x="1877984" y="1288396"/>
                  </a:lnTo>
                  <a:lnTo>
                    <a:pt x="1885605" y="1289348"/>
                  </a:lnTo>
                  <a:lnTo>
                    <a:pt x="1892274" y="1290618"/>
                  </a:lnTo>
                  <a:lnTo>
                    <a:pt x="1898307" y="1292204"/>
                  </a:lnTo>
                  <a:lnTo>
                    <a:pt x="1904023" y="1294426"/>
                  </a:lnTo>
                  <a:lnTo>
                    <a:pt x="1908469" y="1296647"/>
                  </a:lnTo>
                  <a:lnTo>
                    <a:pt x="1912914" y="1298869"/>
                  </a:lnTo>
                  <a:lnTo>
                    <a:pt x="1916725" y="1302042"/>
                  </a:lnTo>
                  <a:lnTo>
                    <a:pt x="1919901" y="1304899"/>
                  </a:lnTo>
                  <a:lnTo>
                    <a:pt x="1922441" y="1308389"/>
                  </a:lnTo>
                  <a:lnTo>
                    <a:pt x="1924664" y="1311880"/>
                  </a:lnTo>
                  <a:lnTo>
                    <a:pt x="1926252" y="1315688"/>
                  </a:lnTo>
                  <a:lnTo>
                    <a:pt x="1927522" y="1319497"/>
                  </a:lnTo>
                  <a:lnTo>
                    <a:pt x="1928157" y="1323622"/>
                  </a:lnTo>
                  <a:lnTo>
                    <a:pt x="1928474" y="1328065"/>
                  </a:lnTo>
                  <a:lnTo>
                    <a:pt x="1928474" y="1332825"/>
                  </a:lnTo>
                  <a:lnTo>
                    <a:pt x="1928157" y="1336951"/>
                  </a:lnTo>
                  <a:lnTo>
                    <a:pt x="1927522" y="1342029"/>
                  </a:lnTo>
                  <a:lnTo>
                    <a:pt x="1926252" y="1346789"/>
                  </a:lnTo>
                  <a:lnTo>
                    <a:pt x="1924981" y="1351549"/>
                  </a:lnTo>
                  <a:lnTo>
                    <a:pt x="1923711" y="1356627"/>
                  </a:lnTo>
                  <a:lnTo>
                    <a:pt x="1921488" y="1361704"/>
                  </a:lnTo>
                  <a:lnTo>
                    <a:pt x="1919583" y="1366782"/>
                  </a:lnTo>
                  <a:lnTo>
                    <a:pt x="1917728" y="1370490"/>
                  </a:lnTo>
                  <a:lnTo>
                    <a:pt x="1673225" y="1539875"/>
                  </a:lnTo>
                  <a:lnTo>
                    <a:pt x="1839536" y="1455101"/>
                  </a:lnTo>
                  <a:lnTo>
                    <a:pt x="1835829" y="1457509"/>
                  </a:lnTo>
                  <a:lnTo>
                    <a:pt x="1835750" y="1457545"/>
                  </a:lnTo>
                  <a:lnTo>
                    <a:pt x="1831940" y="1459449"/>
                  </a:lnTo>
                  <a:lnTo>
                    <a:pt x="1834797" y="1458179"/>
                  </a:lnTo>
                  <a:lnTo>
                    <a:pt x="1835829" y="1457509"/>
                  </a:lnTo>
                  <a:lnTo>
                    <a:pt x="1846229" y="1452784"/>
                  </a:lnTo>
                  <a:lnTo>
                    <a:pt x="1861789" y="1446437"/>
                  </a:lnTo>
                  <a:lnTo>
                    <a:pt x="1871633" y="1442629"/>
                  </a:lnTo>
                  <a:lnTo>
                    <a:pt x="1882112" y="1438821"/>
                  </a:lnTo>
                  <a:lnTo>
                    <a:pt x="1893226" y="1435013"/>
                  </a:lnTo>
                  <a:lnTo>
                    <a:pt x="1905293" y="1431204"/>
                  </a:lnTo>
                  <a:lnTo>
                    <a:pt x="1917995" y="1427714"/>
                  </a:lnTo>
                  <a:lnTo>
                    <a:pt x="1930697" y="1424857"/>
                  </a:lnTo>
                  <a:lnTo>
                    <a:pt x="1944034" y="1422001"/>
                  </a:lnTo>
                  <a:lnTo>
                    <a:pt x="1957054" y="1420097"/>
                  </a:lnTo>
                  <a:lnTo>
                    <a:pt x="1970391" y="1418828"/>
                  </a:lnTo>
                  <a:lnTo>
                    <a:pt x="1977059" y="1418510"/>
                  </a:lnTo>
                  <a:lnTo>
                    <a:pt x="1983410" y="1418193"/>
                  </a:lnTo>
                  <a:lnTo>
                    <a:pt x="1989761" y="1418510"/>
                  </a:lnTo>
                  <a:lnTo>
                    <a:pt x="1995795" y="1418828"/>
                  </a:lnTo>
                  <a:lnTo>
                    <a:pt x="2001828" y="1419780"/>
                  </a:lnTo>
                  <a:lnTo>
                    <a:pt x="2007862" y="1420732"/>
                  </a:lnTo>
                  <a:lnTo>
                    <a:pt x="2013577" y="1421684"/>
                  </a:lnTo>
                  <a:lnTo>
                    <a:pt x="2018658" y="1423588"/>
                  </a:lnTo>
                  <a:lnTo>
                    <a:pt x="2023739" y="1425175"/>
                  </a:lnTo>
                  <a:lnTo>
                    <a:pt x="2028820" y="1427079"/>
                  </a:lnTo>
                  <a:lnTo>
                    <a:pt x="2033265" y="1429618"/>
                  </a:lnTo>
                  <a:lnTo>
                    <a:pt x="2037394" y="1431839"/>
                  </a:lnTo>
                  <a:lnTo>
                    <a:pt x="2041839" y="1434378"/>
                  </a:lnTo>
                  <a:lnTo>
                    <a:pt x="2045650" y="1437234"/>
                  </a:lnTo>
                  <a:lnTo>
                    <a:pt x="2048825" y="1439773"/>
                  </a:lnTo>
                  <a:lnTo>
                    <a:pt x="2052001" y="1442946"/>
                  </a:lnTo>
                  <a:lnTo>
                    <a:pt x="2054859" y="1445803"/>
                  </a:lnTo>
                  <a:lnTo>
                    <a:pt x="2057082" y="1449294"/>
                  </a:lnTo>
                  <a:lnTo>
                    <a:pt x="2059305" y="1452467"/>
                  </a:lnTo>
                  <a:lnTo>
                    <a:pt x="2060892" y="1455958"/>
                  </a:lnTo>
                  <a:lnTo>
                    <a:pt x="2062162" y="1459131"/>
                  </a:lnTo>
                  <a:lnTo>
                    <a:pt x="2063115" y="1462622"/>
                  </a:lnTo>
                  <a:lnTo>
                    <a:pt x="2063433" y="1465796"/>
                  </a:lnTo>
                  <a:lnTo>
                    <a:pt x="2063750" y="1469287"/>
                  </a:lnTo>
                  <a:lnTo>
                    <a:pt x="2063433" y="1472778"/>
                  </a:lnTo>
                  <a:lnTo>
                    <a:pt x="2062480" y="1476268"/>
                  </a:lnTo>
                  <a:lnTo>
                    <a:pt x="2061210" y="1479442"/>
                  </a:lnTo>
                  <a:lnTo>
                    <a:pt x="2059622" y="1482933"/>
                  </a:lnTo>
                  <a:lnTo>
                    <a:pt x="2057082" y="1485789"/>
                  </a:lnTo>
                  <a:lnTo>
                    <a:pt x="2054541" y="1489280"/>
                  </a:lnTo>
                  <a:lnTo>
                    <a:pt x="2051048" y="1492136"/>
                  </a:lnTo>
                  <a:lnTo>
                    <a:pt x="2047555" y="1495309"/>
                  </a:lnTo>
                  <a:lnTo>
                    <a:pt x="2043110" y="1497848"/>
                  </a:lnTo>
                  <a:lnTo>
                    <a:pt x="2038029" y="1500704"/>
                  </a:lnTo>
                  <a:lnTo>
                    <a:pt x="2017071" y="1511494"/>
                  </a:lnTo>
                  <a:lnTo>
                    <a:pt x="1995795" y="1522919"/>
                  </a:lnTo>
                  <a:lnTo>
                    <a:pt x="1975154" y="1534344"/>
                  </a:lnTo>
                  <a:lnTo>
                    <a:pt x="1956101" y="1545451"/>
                  </a:lnTo>
                  <a:lnTo>
                    <a:pt x="1926252" y="1562271"/>
                  </a:lnTo>
                  <a:lnTo>
                    <a:pt x="1914502" y="1569252"/>
                  </a:lnTo>
                  <a:lnTo>
                    <a:pt x="1983410" y="1527997"/>
                  </a:lnTo>
                  <a:lnTo>
                    <a:pt x="1511215" y="1778704"/>
                  </a:lnTo>
                  <a:lnTo>
                    <a:pt x="1498196" y="1785369"/>
                  </a:lnTo>
                  <a:lnTo>
                    <a:pt x="1482953" y="1792985"/>
                  </a:lnTo>
                  <a:lnTo>
                    <a:pt x="1462948" y="1802823"/>
                  </a:lnTo>
                  <a:lnTo>
                    <a:pt x="1438814" y="1814248"/>
                  </a:lnTo>
                  <a:lnTo>
                    <a:pt x="1410870" y="1827259"/>
                  </a:lnTo>
                  <a:lnTo>
                    <a:pt x="1380385" y="1841223"/>
                  </a:lnTo>
                  <a:lnTo>
                    <a:pt x="1347678" y="1855186"/>
                  </a:lnTo>
                  <a:lnTo>
                    <a:pt x="1313382" y="1869150"/>
                  </a:lnTo>
                  <a:lnTo>
                    <a:pt x="1295917" y="1876131"/>
                  </a:lnTo>
                  <a:lnTo>
                    <a:pt x="1278769" y="1882796"/>
                  </a:lnTo>
                  <a:lnTo>
                    <a:pt x="1260987" y="1889143"/>
                  </a:lnTo>
                  <a:lnTo>
                    <a:pt x="1243204" y="1895172"/>
                  </a:lnTo>
                  <a:lnTo>
                    <a:pt x="1225739" y="1900885"/>
                  </a:lnTo>
                  <a:lnTo>
                    <a:pt x="1208909" y="1905962"/>
                  </a:lnTo>
                  <a:lnTo>
                    <a:pt x="1191761" y="1910723"/>
                  </a:lnTo>
                  <a:lnTo>
                    <a:pt x="1175248" y="1914848"/>
                  </a:lnTo>
                  <a:lnTo>
                    <a:pt x="1159371" y="1918656"/>
                  </a:lnTo>
                  <a:lnTo>
                    <a:pt x="1144129" y="1921513"/>
                  </a:lnTo>
                  <a:lnTo>
                    <a:pt x="1129204" y="1923417"/>
                  </a:lnTo>
                  <a:lnTo>
                    <a:pt x="1115232" y="1925004"/>
                  </a:lnTo>
                  <a:lnTo>
                    <a:pt x="1108563" y="1925321"/>
                  </a:lnTo>
                  <a:lnTo>
                    <a:pt x="1102212" y="1925638"/>
                  </a:lnTo>
                  <a:lnTo>
                    <a:pt x="1095861" y="1925638"/>
                  </a:lnTo>
                  <a:lnTo>
                    <a:pt x="1089828" y="1925321"/>
                  </a:lnTo>
                  <a:lnTo>
                    <a:pt x="1076808" y="1924051"/>
                  </a:lnTo>
                  <a:lnTo>
                    <a:pt x="1061884" y="1922465"/>
                  </a:lnTo>
                  <a:lnTo>
                    <a:pt x="1025683" y="1918656"/>
                  </a:lnTo>
                  <a:lnTo>
                    <a:pt x="983131" y="1912944"/>
                  </a:lnTo>
                  <a:lnTo>
                    <a:pt x="934546" y="1906280"/>
                  </a:lnTo>
                  <a:lnTo>
                    <a:pt x="824992" y="1890412"/>
                  </a:lnTo>
                  <a:lnTo>
                    <a:pt x="707181" y="1872958"/>
                  </a:lnTo>
                  <a:lnTo>
                    <a:pt x="589688" y="1856138"/>
                  </a:lnTo>
                  <a:lnTo>
                    <a:pt x="534117" y="1848522"/>
                  </a:lnTo>
                  <a:lnTo>
                    <a:pt x="482357" y="1841540"/>
                  </a:lnTo>
                  <a:lnTo>
                    <a:pt x="435677" y="1835828"/>
                  </a:lnTo>
                  <a:lnTo>
                    <a:pt x="394713" y="1831385"/>
                  </a:lnTo>
                  <a:lnTo>
                    <a:pt x="376613" y="1829798"/>
                  </a:lnTo>
                  <a:lnTo>
                    <a:pt x="361053" y="1828529"/>
                  </a:lnTo>
                  <a:lnTo>
                    <a:pt x="347399" y="1827577"/>
                  </a:lnTo>
                  <a:lnTo>
                    <a:pt x="335967" y="1827259"/>
                  </a:lnTo>
                  <a:lnTo>
                    <a:pt x="314056" y="1827577"/>
                  </a:lnTo>
                  <a:lnTo>
                    <a:pt x="289922" y="1827894"/>
                  </a:lnTo>
                  <a:lnTo>
                    <a:pt x="237209" y="1829481"/>
                  </a:lnTo>
                  <a:lnTo>
                    <a:pt x="181321" y="1831385"/>
                  </a:lnTo>
                  <a:lnTo>
                    <a:pt x="126702" y="1833606"/>
                  </a:lnTo>
                  <a:lnTo>
                    <a:pt x="37153" y="1837732"/>
                  </a:lnTo>
                  <a:lnTo>
                    <a:pt x="0" y="1839636"/>
                  </a:lnTo>
                  <a:lnTo>
                    <a:pt x="19053" y="1500704"/>
                  </a:lnTo>
                  <a:lnTo>
                    <a:pt x="28580" y="1501657"/>
                  </a:lnTo>
                  <a:lnTo>
                    <a:pt x="54301" y="1503878"/>
                  </a:lnTo>
                  <a:lnTo>
                    <a:pt x="72084" y="1505147"/>
                  </a:lnTo>
                  <a:lnTo>
                    <a:pt x="92089" y="1506099"/>
                  </a:lnTo>
                  <a:lnTo>
                    <a:pt x="114318" y="1507369"/>
                  </a:lnTo>
                  <a:lnTo>
                    <a:pt x="137499" y="1507686"/>
                  </a:lnTo>
                  <a:lnTo>
                    <a:pt x="161632" y="1507369"/>
                  </a:lnTo>
                  <a:lnTo>
                    <a:pt x="173699" y="1506734"/>
                  </a:lnTo>
                  <a:lnTo>
                    <a:pt x="186084" y="1505782"/>
                  </a:lnTo>
                  <a:lnTo>
                    <a:pt x="198151" y="1504830"/>
                  </a:lnTo>
                  <a:lnTo>
                    <a:pt x="210217" y="1503878"/>
                  </a:lnTo>
                  <a:lnTo>
                    <a:pt x="221649" y="1502291"/>
                  </a:lnTo>
                  <a:lnTo>
                    <a:pt x="233399" y="1500704"/>
                  </a:lnTo>
                  <a:lnTo>
                    <a:pt x="244513" y="1498483"/>
                  </a:lnTo>
                  <a:lnTo>
                    <a:pt x="255627" y="1496262"/>
                  </a:lnTo>
                  <a:lnTo>
                    <a:pt x="265471" y="1493088"/>
                  </a:lnTo>
                  <a:lnTo>
                    <a:pt x="275315" y="1490232"/>
                  </a:lnTo>
                  <a:lnTo>
                    <a:pt x="284524" y="1486424"/>
                  </a:lnTo>
                  <a:lnTo>
                    <a:pt x="292780" y="1482615"/>
                  </a:lnTo>
                  <a:lnTo>
                    <a:pt x="300719" y="1478172"/>
                  </a:lnTo>
                  <a:lnTo>
                    <a:pt x="304212" y="1475634"/>
                  </a:lnTo>
                  <a:lnTo>
                    <a:pt x="307705" y="1473095"/>
                  </a:lnTo>
                  <a:lnTo>
                    <a:pt x="321677" y="1462622"/>
                  </a:lnTo>
                  <a:lnTo>
                    <a:pt x="337872" y="1450880"/>
                  </a:lnTo>
                  <a:lnTo>
                    <a:pt x="355972" y="1438821"/>
                  </a:lnTo>
                  <a:lnTo>
                    <a:pt x="375978" y="1426127"/>
                  </a:lnTo>
                  <a:lnTo>
                    <a:pt x="396936" y="1413433"/>
                  </a:lnTo>
                  <a:lnTo>
                    <a:pt x="418847" y="1400421"/>
                  </a:lnTo>
                  <a:lnTo>
                    <a:pt x="441075" y="1387727"/>
                  </a:lnTo>
                  <a:lnTo>
                    <a:pt x="463621" y="1375351"/>
                  </a:lnTo>
                  <a:lnTo>
                    <a:pt x="485850" y="1363291"/>
                  </a:lnTo>
                  <a:lnTo>
                    <a:pt x="508078" y="1352184"/>
                  </a:lnTo>
                  <a:lnTo>
                    <a:pt x="529037" y="1341711"/>
                  </a:lnTo>
                  <a:lnTo>
                    <a:pt x="549042" y="1332191"/>
                  </a:lnTo>
                  <a:lnTo>
                    <a:pt x="567142" y="1323940"/>
                  </a:lnTo>
                  <a:lnTo>
                    <a:pt x="583972" y="1317275"/>
                  </a:lnTo>
                  <a:lnTo>
                    <a:pt x="597945" y="1311880"/>
                  </a:lnTo>
                  <a:lnTo>
                    <a:pt x="604296" y="1309976"/>
                  </a:lnTo>
                  <a:lnTo>
                    <a:pt x="609694" y="1308389"/>
                  </a:lnTo>
                  <a:lnTo>
                    <a:pt x="616680" y="1307120"/>
                  </a:lnTo>
                  <a:lnTo>
                    <a:pt x="626524" y="1304899"/>
                  </a:lnTo>
                  <a:lnTo>
                    <a:pt x="655103" y="1299821"/>
                  </a:lnTo>
                  <a:lnTo>
                    <a:pt x="693844" y="1293474"/>
                  </a:lnTo>
                  <a:lnTo>
                    <a:pt x="740842" y="1286492"/>
                  </a:lnTo>
                  <a:lnTo>
                    <a:pt x="794507" y="1279193"/>
                  </a:lnTo>
                  <a:lnTo>
                    <a:pt x="853254" y="1271894"/>
                  </a:lnTo>
                  <a:lnTo>
                    <a:pt x="884056" y="1268403"/>
                  </a:lnTo>
                  <a:lnTo>
                    <a:pt x="915176" y="1264912"/>
                  </a:lnTo>
                  <a:lnTo>
                    <a:pt x="946931" y="1261421"/>
                  </a:lnTo>
                  <a:lnTo>
                    <a:pt x="979003" y="1258565"/>
                  </a:lnTo>
                  <a:lnTo>
                    <a:pt x="1010758" y="1256026"/>
                  </a:lnTo>
                  <a:lnTo>
                    <a:pt x="1042195" y="1253488"/>
                  </a:lnTo>
                  <a:lnTo>
                    <a:pt x="1073633" y="1251583"/>
                  </a:lnTo>
                  <a:lnTo>
                    <a:pt x="1103800" y="1249997"/>
                  </a:lnTo>
                  <a:lnTo>
                    <a:pt x="1108711" y="1249733"/>
                  </a:lnTo>
                  <a:lnTo>
                    <a:pt x="1108711" y="1144905"/>
                  </a:lnTo>
                  <a:lnTo>
                    <a:pt x="1105218" y="1127104"/>
                  </a:lnTo>
                  <a:lnTo>
                    <a:pt x="1102043" y="1110256"/>
                  </a:lnTo>
                  <a:lnTo>
                    <a:pt x="1097916" y="1094680"/>
                  </a:lnTo>
                  <a:lnTo>
                    <a:pt x="1093788" y="1080057"/>
                  </a:lnTo>
                  <a:lnTo>
                    <a:pt x="1089026" y="1067024"/>
                  </a:lnTo>
                  <a:lnTo>
                    <a:pt x="1083946" y="1054626"/>
                  </a:lnTo>
                  <a:lnTo>
                    <a:pt x="1078866" y="1043818"/>
                  </a:lnTo>
                  <a:lnTo>
                    <a:pt x="1073468" y="1033010"/>
                  </a:lnTo>
                  <a:lnTo>
                    <a:pt x="1067753" y="1023474"/>
                  </a:lnTo>
                  <a:lnTo>
                    <a:pt x="1061721" y="1014255"/>
                  </a:lnTo>
                  <a:lnTo>
                    <a:pt x="1055371" y="1005672"/>
                  </a:lnTo>
                  <a:lnTo>
                    <a:pt x="1049021" y="997407"/>
                  </a:lnTo>
                  <a:lnTo>
                    <a:pt x="1042671" y="989460"/>
                  </a:lnTo>
                  <a:lnTo>
                    <a:pt x="1036003" y="981831"/>
                  </a:lnTo>
                  <a:lnTo>
                    <a:pt x="1022668" y="966891"/>
                  </a:lnTo>
                  <a:lnTo>
                    <a:pt x="1013461" y="957036"/>
                  </a:lnTo>
                  <a:lnTo>
                    <a:pt x="1004888" y="947182"/>
                  </a:lnTo>
                  <a:lnTo>
                    <a:pt x="995681" y="936692"/>
                  </a:lnTo>
                  <a:lnTo>
                    <a:pt x="987108" y="925884"/>
                  </a:lnTo>
                  <a:lnTo>
                    <a:pt x="978853" y="914440"/>
                  </a:lnTo>
                  <a:lnTo>
                    <a:pt x="970916" y="902042"/>
                  </a:lnTo>
                  <a:lnTo>
                    <a:pt x="966788" y="895367"/>
                  </a:lnTo>
                  <a:lnTo>
                    <a:pt x="962978" y="888691"/>
                  </a:lnTo>
                  <a:lnTo>
                    <a:pt x="959168" y="881698"/>
                  </a:lnTo>
                  <a:lnTo>
                    <a:pt x="955676" y="874069"/>
                  </a:lnTo>
                  <a:lnTo>
                    <a:pt x="952183" y="866122"/>
                  </a:lnTo>
                  <a:lnTo>
                    <a:pt x="948691" y="858175"/>
                  </a:lnTo>
                  <a:lnTo>
                    <a:pt x="945516" y="849910"/>
                  </a:lnTo>
                  <a:lnTo>
                    <a:pt x="942341" y="841009"/>
                  </a:lnTo>
                  <a:lnTo>
                    <a:pt x="939483" y="831790"/>
                  </a:lnTo>
                  <a:lnTo>
                    <a:pt x="936626" y="821936"/>
                  </a:lnTo>
                  <a:lnTo>
                    <a:pt x="934086" y="812082"/>
                  </a:lnTo>
                  <a:lnTo>
                    <a:pt x="931863" y="801274"/>
                  </a:lnTo>
                  <a:lnTo>
                    <a:pt x="929323" y="790148"/>
                  </a:lnTo>
                  <a:lnTo>
                    <a:pt x="927418" y="778704"/>
                  </a:lnTo>
                  <a:lnTo>
                    <a:pt x="925513" y="766624"/>
                  </a:lnTo>
                  <a:lnTo>
                    <a:pt x="923608" y="753909"/>
                  </a:lnTo>
                  <a:lnTo>
                    <a:pt x="922338" y="740876"/>
                  </a:lnTo>
                  <a:lnTo>
                    <a:pt x="921068" y="727207"/>
                  </a:lnTo>
                  <a:lnTo>
                    <a:pt x="920433" y="712584"/>
                  </a:lnTo>
                  <a:lnTo>
                    <a:pt x="919481" y="697644"/>
                  </a:lnTo>
                  <a:lnTo>
                    <a:pt x="919163" y="680478"/>
                  </a:lnTo>
                  <a:lnTo>
                    <a:pt x="919481" y="663948"/>
                  </a:lnTo>
                  <a:lnTo>
                    <a:pt x="920751" y="647736"/>
                  </a:lnTo>
                  <a:lnTo>
                    <a:pt x="922338" y="631842"/>
                  </a:lnTo>
                  <a:lnTo>
                    <a:pt x="924561" y="616266"/>
                  </a:lnTo>
                  <a:lnTo>
                    <a:pt x="928053" y="601325"/>
                  </a:lnTo>
                  <a:lnTo>
                    <a:pt x="932181" y="586703"/>
                  </a:lnTo>
                  <a:lnTo>
                    <a:pt x="936308" y="572398"/>
                  </a:lnTo>
                  <a:lnTo>
                    <a:pt x="941706" y="558093"/>
                  </a:lnTo>
                  <a:lnTo>
                    <a:pt x="947738" y="544424"/>
                  </a:lnTo>
                  <a:lnTo>
                    <a:pt x="954406" y="531391"/>
                  </a:lnTo>
                  <a:lnTo>
                    <a:pt x="958216" y="525033"/>
                  </a:lnTo>
                  <a:lnTo>
                    <a:pt x="961708" y="518676"/>
                  </a:lnTo>
                  <a:lnTo>
                    <a:pt x="965836" y="512318"/>
                  </a:lnTo>
                  <a:lnTo>
                    <a:pt x="969646" y="506278"/>
                  </a:lnTo>
                  <a:lnTo>
                    <a:pt x="978853" y="494199"/>
                  </a:lnTo>
                  <a:lnTo>
                    <a:pt x="988061" y="483073"/>
                  </a:lnTo>
                  <a:lnTo>
                    <a:pt x="998221" y="471629"/>
                  </a:lnTo>
                  <a:lnTo>
                    <a:pt x="1008698" y="461139"/>
                  </a:lnTo>
                  <a:lnTo>
                    <a:pt x="1019811" y="451602"/>
                  </a:lnTo>
                  <a:lnTo>
                    <a:pt x="1030923" y="442384"/>
                  </a:lnTo>
                  <a:lnTo>
                    <a:pt x="1042671" y="433801"/>
                  </a:lnTo>
                  <a:lnTo>
                    <a:pt x="1054736" y="425854"/>
                  </a:lnTo>
                  <a:lnTo>
                    <a:pt x="1066483" y="418542"/>
                  </a:lnTo>
                  <a:lnTo>
                    <a:pt x="1078866" y="411549"/>
                  </a:lnTo>
                  <a:lnTo>
                    <a:pt x="1091248" y="405191"/>
                  </a:lnTo>
                  <a:lnTo>
                    <a:pt x="1103631" y="399152"/>
                  </a:lnTo>
                  <a:lnTo>
                    <a:pt x="1116331" y="393748"/>
                  </a:lnTo>
                  <a:lnTo>
                    <a:pt x="1128713" y="388661"/>
                  </a:lnTo>
                  <a:lnTo>
                    <a:pt x="1141413" y="383893"/>
                  </a:lnTo>
                  <a:lnTo>
                    <a:pt x="1153796" y="380079"/>
                  </a:lnTo>
                  <a:lnTo>
                    <a:pt x="1166178" y="376264"/>
                  </a:lnTo>
                  <a:lnTo>
                    <a:pt x="1178243" y="373085"/>
                  </a:lnTo>
                  <a:lnTo>
                    <a:pt x="1190308" y="369906"/>
                  </a:lnTo>
                  <a:lnTo>
                    <a:pt x="1201738" y="367363"/>
                  </a:lnTo>
                  <a:lnTo>
                    <a:pt x="1213168" y="364820"/>
                  </a:lnTo>
                  <a:lnTo>
                    <a:pt x="1224281" y="362595"/>
                  </a:lnTo>
                  <a:lnTo>
                    <a:pt x="1235076" y="361006"/>
                  </a:lnTo>
                  <a:lnTo>
                    <a:pt x="1254761" y="358145"/>
                  </a:lnTo>
                  <a:lnTo>
                    <a:pt x="1272223" y="356237"/>
                  </a:lnTo>
                  <a:lnTo>
                    <a:pt x="1287781" y="354966"/>
                  </a:lnTo>
                  <a:lnTo>
                    <a:pt x="1300163" y="354330"/>
                  </a:lnTo>
                  <a:lnTo>
                    <a:pt x="1309371" y="354012"/>
                  </a:lnTo>
                  <a:close/>
                  <a:moveTo>
                    <a:pt x="1815403" y="215900"/>
                  </a:moveTo>
                  <a:lnTo>
                    <a:pt x="1818266" y="216218"/>
                  </a:lnTo>
                  <a:lnTo>
                    <a:pt x="1821764" y="216535"/>
                  </a:lnTo>
                  <a:lnTo>
                    <a:pt x="1824945" y="217170"/>
                  </a:lnTo>
                  <a:lnTo>
                    <a:pt x="1828126" y="218758"/>
                  </a:lnTo>
                  <a:lnTo>
                    <a:pt x="1830989" y="220028"/>
                  </a:lnTo>
                  <a:lnTo>
                    <a:pt x="1834170" y="221615"/>
                  </a:lnTo>
                  <a:lnTo>
                    <a:pt x="1836715" y="223520"/>
                  </a:lnTo>
                  <a:lnTo>
                    <a:pt x="1839577" y="226060"/>
                  </a:lnTo>
                  <a:lnTo>
                    <a:pt x="1841804" y="228600"/>
                  </a:lnTo>
                  <a:lnTo>
                    <a:pt x="1843713" y="231458"/>
                  </a:lnTo>
                  <a:lnTo>
                    <a:pt x="1845621" y="234315"/>
                  </a:lnTo>
                  <a:lnTo>
                    <a:pt x="1847212" y="237490"/>
                  </a:lnTo>
                  <a:lnTo>
                    <a:pt x="1848166" y="240348"/>
                  </a:lnTo>
                  <a:lnTo>
                    <a:pt x="1848802" y="243523"/>
                  </a:lnTo>
                  <a:lnTo>
                    <a:pt x="1849438" y="247015"/>
                  </a:lnTo>
                  <a:lnTo>
                    <a:pt x="1849438" y="250508"/>
                  </a:lnTo>
                  <a:lnTo>
                    <a:pt x="1849438" y="253365"/>
                  </a:lnTo>
                  <a:lnTo>
                    <a:pt x="1848802" y="256858"/>
                  </a:lnTo>
                  <a:lnTo>
                    <a:pt x="1848166" y="260033"/>
                  </a:lnTo>
                  <a:lnTo>
                    <a:pt x="1847212" y="263208"/>
                  </a:lnTo>
                  <a:lnTo>
                    <a:pt x="1845621" y="266065"/>
                  </a:lnTo>
                  <a:lnTo>
                    <a:pt x="1843713" y="268923"/>
                  </a:lnTo>
                  <a:lnTo>
                    <a:pt x="1841804" y="271780"/>
                  </a:lnTo>
                  <a:lnTo>
                    <a:pt x="1839577" y="274320"/>
                  </a:lnTo>
                  <a:lnTo>
                    <a:pt x="1736517" y="377190"/>
                  </a:lnTo>
                  <a:lnTo>
                    <a:pt x="1733654" y="379730"/>
                  </a:lnTo>
                  <a:lnTo>
                    <a:pt x="1731109" y="381635"/>
                  </a:lnTo>
                  <a:lnTo>
                    <a:pt x="1727928" y="383223"/>
                  </a:lnTo>
                  <a:lnTo>
                    <a:pt x="1725065" y="384810"/>
                  </a:lnTo>
                  <a:lnTo>
                    <a:pt x="1721885" y="386080"/>
                  </a:lnTo>
                  <a:lnTo>
                    <a:pt x="1718704" y="386715"/>
                  </a:lnTo>
                  <a:lnTo>
                    <a:pt x="1715205" y="387350"/>
                  </a:lnTo>
                  <a:lnTo>
                    <a:pt x="1712342" y="387350"/>
                  </a:lnTo>
                  <a:lnTo>
                    <a:pt x="1708843" y="387350"/>
                  </a:lnTo>
                  <a:lnTo>
                    <a:pt x="1705662" y="386715"/>
                  </a:lnTo>
                  <a:lnTo>
                    <a:pt x="1702163" y="386080"/>
                  </a:lnTo>
                  <a:lnTo>
                    <a:pt x="1699300" y="384810"/>
                  </a:lnTo>
                  <a:lnTo>
                    <a:pt x="1696119" y="383223"/>
                  </a:lnTo>
                  <a:lnTo>
                    <a:pt x="1693257" y="381635"/>
                  </a:lnTo>
                  <a:lnTo>
                    <a:pt x="1690394" y="379730"/>
                  </a:lnTo>
                  <a:lnTo>
                    <a:pt x="1687849" y="377190"/>
                  </a:lnTo>
                  <a:lnTo>
                    <a:pt x="1685622" y="374650"/>
                  </a:lnTo>
                  <a:lnTo>
                    <a:pt x="1683396" y="371793"/>
                  </a:lnTo>
                  <a:lnTo>
                    <a:pt x="1681805" y="368935"/>
                  </a:lnTo>
                  <a:lnTo>
                    <a:pt x="1680533" y="365760"/>
                  </a:lnTo>
                  <a:lnTo>
                    <a:pt x="1679261" y="362903"/>
                  </a:lnTo>
                  <a:lnTo>
                    <a:pt x="1678624" y="359410"/>
                  </a:lnTo>
                  <a:lnTo>
                    <a:pt x="1678306" y="356235"/>
                  </a:lnTo>
                  <a:lnTo>
                    <a:pt x="1677988" y="353378"/>
                  </a:lnTo>
                  <a:lnTo>
                    <a:pt x="1678306" y="349885"/>
                  </a:lnTo>
                  <a:lnTo>
                    <a:pt x="1678624" y="346393"/>
                  </a:lnTo>
                  <a:lnTo>
                    <a:pt x="1679261" y="343218"/>
                  </a:lnTo>
                  <a:lnTo>
                    <a:pt x="1680533" y="340043"/>
                  </a:lnTo>
                  <a:lnTo>
                    <a:pt x="1681805" y="337185"/>
                  </a:lnTo>
                  <a:lnTo>
                    <a:pt x="1683396" y="334328"/>
                  </a:lnTo>
                  <a:lnTo>
                    <a:pt x="1685622" y="331470"/>
                  </a:lnTo>
                  <a:lnTo>
                    <a:pt x="1687849" y="328930"/>
                  </a:lnTo>
                  <a:lnTo>
                    <a:pt x="1790910" y="226060"/>
                  </a:lnTo>
                  <a:lnTo>
                    <a:pt x="1793455" y="223520"/>
                  </a:lnTo>
                  <a:lnTo>
                    <a:pt x="1796317" y="221615"/>
                  </a:lnTo>
                  <a:lnTo>
                    <a:pt x="1799180" y="220028"/>
                  </a:lnTo>
                  <a:lnTo>
                    <a:pt x="1802361" y="218758"/>
                  </a:lnTo>
                  <a:lnTo>
                    <a:pt x="1805224" y="217170"/>
                  </a:lnTo>
                  <a:lnTo>
                    <a:pt x="1808723" y="216535"/>
                  </a:lnTo>
                  <a:lnTo>
                    <a:pt x="1811904" y="216218"/>
                  </a:lnTo>
                  <a:lnTo>
                    <a:pt x="1815403" y="215900"/>
                  </a:lnTo>
                  <a:close/>
                  <a:moveTo>
                    <a:pt x="851599" y="215900"/>
                  </a:moveTo>
                  <a:lnTo>
                    <a:pt x="855065" y="216218"/>
                  </a:lnTo>
                  <a:lnTo>
                    <a:pt x="857902" y="216535"/>
                  </a:lnTo>
                  <a:lnTo>
                    <a:pt x="861368" y="217170"/>
                  </a:lnTo>
                  <a:lnTo>
                    <a:pt x="864205" y="218758"/>
                  </a:lnTo>
                  <a:lnTo>
                    <a:pt x="867356" y="220028"/>
                  </a:lnTo>
                  <a:lnTo>
                    <a:pt x="870192" y="221615"/>
                  </a:lnTo>
                  <a:lnTo>
                    <a:pt x="872713" y="223520"/>
                  </a:lnTo>
                  <a:lnTo>
                    <a:pt x="875550" y="226060"/>
                  </a:lnTo>
                  <a:lnTo>
                    <a:pt x="977657" y="328930"/>
                  </a:lnTo>
                  <a:lnTo>
                    <a:pt x="979863" y="331470"/>
                  </a:lnTo>
                  <a:lnTo>
                    <a:pt x="981754" y="334328"/>
                  </a:lnTo>
                  <a:lnTo>
                    <a:pt x="983960" y="337185"/>
                  </a:lnTo>
                  <a:lnTo>
                    <a:pt x="985220" y="340043"/>
                  </a:lnTo>
                  <a:lnTo>
                    <a:pt x="986166" y="343218"/>
                  </a:lnTo>
                  <a:lnTo>
                    <a:pt x="986796" y="346393"/>
                  </a:lnTo>
                  <a:lnTo>
                    <a:pt x="987426" y="349885"/>
                  </a:lnTo>
                  <a:lnTo>
                    <a:pt x="987426" y="353378"/>
                  </a:lnTo>
                  <a:lnTo>
                    <a:pt x="987426" y="356235"/>
                  </a:lnTo>
                  <a:lnTo>
                    <a:pt x="986796" y="359410"/>
                  </a:lnTo>
                  <a:lnTo>
                    <a:pt x="986166" y="362903"/>
                  </a:lnTo>
                  <a:lnTo>
                    <a:pt x="985220" y="365760"/>
                  </a:lnTo>
                  <a:lnTo>
                    <a:pt x="983960" y="368935"/>
                  </a:lnTo>
                  <a:lnTo>
                    <a:pt x="981754" y="371793"/>
                  </a:lnTo>
                  <a:lnTo>
                    <a:pt x="979863" y="374650"/>
                  </a:lnTo>
                  <a:lnTo>
                    <a:pt x="977657" y="377190"/>
                  </a:lnTo>
                  <a:lnTo>
                    <a:pt x="975135" y="379730"/>
                  </a:lnTo>
                  <a:lnTo>
                    <a:pt x="972299" y="381635"/>
                  </a:lnTo>
                  <a:lnTo>
                    <a:pt x="969778" y="383223"/>
                  </a:lnTo>
                  <a:lnTo>
                    <a:pt x="966627" y="384810"/>
                  </a:lnTo>
                  <a:lnTo>
                    <a:pt x="963475" y="386080"/>
                  </a:lnTo>
                  <a:lnTo>
                    <a:pt x="960324" y="386715"/>
                  </a:lnTo>
                  <a:lnTo>
                    <a:pt x="957172" y="387350"/>
                  </a:lnTo>
                  <a:lnTo>
                    <a:pt x="953706" y="387350"/>
                  </a:lnTo>
                  <a:lnTo>
                    <a:pt x="950554" y="387350"/>
                  </a:lnTo>
                  <a:lnTo>
                    <a:pt x="947088" y="386715"/>
                  </a:lnTo>
                  <a:lnTo>
                    <a:pt x="944251" y="386080"/>
                  </a:lnTo>
                  <a:lnTo>
                    <a:pt x="940785" y="384810"/>
                  </a:lnTo>
                  <a:lnTo>
                    <a:pt x="937948" y="383223"/>
                  </a:lnTo>
                  <a:lnTo>
                    <a:pt x="935112" y="381635"/>
                  </a:lnTo>
                  <a:lnTo>
                    <a:pt x="932276" y="379730"/>
                  </a:lnTo>
                  <a:lnTo>
                    <a:pt x="929440" y="377190"/>
                  </a:lnTo>
                  <a:lnTo>
                    <a:pt x="827333" y="274320"/>
                  </a:lnTo>
                  <a:lnTo>
                    <a:pt x="825127" y="271780"/>
                  </a:lnTo>
                  <a:lnTo>
                    <a:pt x="823236" y="268923"/>
                  </a:lnTo>
                  <a:lnTo>
                    <a:pt x="821345" y="266065"/>
                  </a:lnTo>
                  <a:lnTo>
                    <a:pt x="820084" y="263208"/>
                  </a:lnTo>
                  <a:lnTo>
                    <a:pt x="819139" y="260033"/>
                  </a:lnTo>
                  <a:lnTo>
                    <a:pt x="818193" y="256858"/>
                  </a:lnTo>
                  <a:lnTo>
                    <a:pt x="817878" y="253365"/>
                  </a:lnTo>
                  <a:lnTo>
                    <a:pt x="817563" y="250508"/>
                  </a:lnTo>
                  <a:lnTo>
                    <a:pt x="817878" y="247015"/>
                  </a:lnTo>
                  <a:lnTo>
                    <a:pt x="818193" y="243523"/>
                  </a:lnTo>
                  <a:lnTo>
                    <a:pt x="819139" y="240348"/>
                  </a:lnTo>
                  <a:lnTo>
                    <a:pt x="820084" y="237490"/>
                  </a:lnTo>
                  <a:lnTo>
                    <a:pt x="821345" y="234315"/>
                  </a:lnTo>
                  <a:lnTo>
                    <a:pt x="823236" y="231458"/>
                  </a:lnTo>
                  <a:lnTo>
                    <a:pt x="825127" y="228600"/>
                  </a:lnTo>
                  <a:lnTo>
                    <a:pt x="827333" y="226060"/>
                  </a:lnTo>
                  <a:lnTo>
                    <a:pt x="830169" y="223520"/>
                  </a:lnTo>
                  <a:lnTo>
                    <a:pt x="832690" y="221615"/>
                  </a:lnTo>
                  <a:lnTo>
                    <a:pt x="835842" y="220028"/>
                  </a:lnTo>
                  <a:lnTo>
                    <a:pt x="838678" y="218758"/>
                  </a:lnTo>
                  <a:lnTo>
                    <a:pt x="842144" y="217170"/>
                  </a:lnTo>
                  <a:lnTo>
                    <a:pt x="844981" y="216535"/>
                  </a:lnTo>
                  <a:lnTo>
                    <a:pt x="848447" y="216218"/>
                  </a:lnTo>
                  <a:lnTo>
                    <a:pt x="851599" y="215900"/>
                  </a:lnTo>
                  <a:close/>
                  <a:moveTo>
                    <a:pt x="1318578" y="0"/>
                  </a:moveTo>
                  <a:lnTo>
                    <a:pt x="1321753" y="318"/>
                  </a:lnTo>
                  <a:lnTo>
                    <a:pt x="1325563" y="636"/>
                  </a:lnTo>
                  <a:lnTo>
                    <a:pt x="1328421" y="1590"/>
                  </a:lnTo>
                  <a:lnTo>
                    <a:pt x="1331913" y="2544"/>
                  </a:lnTo>
                  <a:lnTo>
                    <a:pt x="1334771" y="4133"/>
                  </a:lnTo>
                  <a:lnTo>
                    <a:pt x="1337629" y="6041"/>
                  </a:lnTo>
                  <a:lnTo>
                    <a:pt x="1340169" y="7949"/>
                  </a:lnTo>
                  <a:lnTo>
                    <a:pt x="1342391" y="9857"/>
                  </a:lnTo>
                  <a:lnTo>
                    <a:pt x="1344931" y="12719"/>
                  </a:lnTo>
                  <a:lnTo>
                    <a:pt x="1346836" y="15262"/>
                  </a:lnTo>
                  <a:lnTo>
                    <a:pt x="1348424" y="18124"/>
                  </a:lnTo>
                  <a:lnTo>
                    <a:pt x="1350011" y="20986"/>
                  </a:lnTo>
                  <a:lnTo>
                    <a:pt x="1351281" y="23848"/>
                  </a:lnTo>
                  <a:lnTo>
                    <a:pt x="1351916" y="27345"/>
                  </a:lnTo>
                  <a:lnTo>
                    <a:pt x="1352551" y="30843"/>
                  </a:lnTo>
                  <a:lnTo>
                    <a:pt x="1352551" y="34341"/>
                  </a:lnTo>
                  <a:lnTo>
                    <a:pt x="1352551" y="180290"/>
                  </a:lnTo>
                  <a:lnTo>
                    <a:pt x="1352551" y="183469"/>
                  </a:lnTo>
                  <a:lnTo>
                    <a:pt x="1351916" y="186967"/>
                  </a:lnTo>
                  <a:lnTo>
                    <a:pt x="1351281" y="190147"/>
                  </a:lnTo>
                  <a:lnTo>
                    <a:pt x="1350011" y="193327"/>
                  </a:lnTo>
                  <a:lnTo>
                    <a:pt x="1348424" y="196188"/>
                  </a:lnTo>
                  <a:lnTo>
                    <a:pt x="1346836" y="199368"/>
                  </a:lnTo>
                  <a:lnTo>
                    <a:pt x="1344931" y="201912"/>
                  </a:lnTo>
                  <a:lnTo>
                    <a:pt x="1342391" y="204138"/>
                  </a:lnTo>
                  <a:lnTo>
                    <a:pt x="1340169" y="206681"/>
                  </a:lnTo>
                  <a:lnTo>
                    <a:pt x="1337629" y="208271"/>
                  </a:lnTo>
                  <a:lnTo>
                    <a:pt x="1334771" y="210179"/>
                  </a:lnTo>
                  <a:lnTo>
                    <a:pt x="1331913" y="211769"/>
                  </a:lnTo>
                  <a:lnTo>
                    <a:pt x="1328421" y="212723"/>
                  </a:lnTo>
                  <a:lnTo>
                    <a:pt x="1325563" y="213677"/>
                  </a:lnTo>
                  <a:lnTo>
                    <a:pt x="1321753" y="213995"/>
                  </a:lnTo>
                  <a:lnTo>
                    <a:pt x="1318578" y="214313"/>
                  </a:lnTo>
                  <a:lnTo>
                    <a:pt x="1315086" y="213995"/>
                  </a:lnTo>
                  <a:lnTo>
                    <a:pt x="1311593" y="213677"/>
                  </a:lnTo>
                  <a:lnTo>
                    <a:pt x="1308418" y="212723"/>
                  </a:lnTo>
                  <a:lnTo>
                    <a:pt x="1305243" y="211769"/>
                  </a:lnTo>
                  <a:lnTo>
                    <a:pt x="1302068" y="210179"/>
                  </a:lnTo>
                  <a:lnTo>
                    <a:pt x="1299528" y="208271"/>
                  </a:lnTo>
                  <a:lnTo>
                    <a:pt x="1296671" y="206681"/>
                  </a:lnTo>
                  <a:lnTo>
                    <a:pt x="1294448" y="204138"/>
                  </a:lnTo>
                  <a:lnTo>
                    <a:pt x="1292226" y="201912"/>
                  </a:lnTo>
                  <a:lnTo>
                    <a:pt x="1290003" y="199368"/>
                  </a:lnTo>
                  <a:lnTo>
                    <a:pt x="1288416" y="196188"/>
                  </a:lnTo>
                  <a:lnTo>
                    <a:pt x="1287146" y="193327"/>
                  </a:lnTo>
                  <a:lnTo>
                    <a:pt x="1285876" y="190147"/>
                  </a:lnTo>
                  <a:lnTo>
                    <a:pt x="1285241" y="186967"/>
                  </a:lnTo>
                  <a:lnTo>
                    <a:pt x="1284288" y="183469"/>
                  </a:lnTo>
                  <a:lnTo>
                    <a:pt x="1284288" y="180290"/>
                  </a:lnTo>
                  <a:lnTo>
                    <a:pt x="1284288" y="34341"/>
                  </a:lnTo>
                  <a:lnTo>
                    <a:pt x="1284288" y="30843"/>
                  </a:lnTo>
                  <a:lnTo>
                    <a:pt x="1285241" y="27345"/>
                  </a:lnTo>
                  <a:lnTo>
                    <a:pt x="1285876" y="23848"/>
                  </a:lnTo>
                  <a:lnTo>
                    <a:pt x="1287146" y="20986"/>
                  </a:lnTo>
                  <a:lnTo>
                    <a:pt x="1288416" y="18124"/>
                  </a:lnTo>
                  <a:lnTo>
                    <a:pt x="1290003" y="15262"/>
                  </a:lnTo>
                  <a:lnTo>
                    <a:pt x="1292226" y="12719"/>
                  </a:lnTo>
                  <a:lnTo>
                    <a:pt x="1294448" y="9857"/>
                  </a:lnTo>
                  <a:lnTo>
                    <a:pt x="1296671" y="7949"/>
                  </a:lnTo>
                  <a:lnTo>
                    <a:pt x="1299528" y="6041"/>
                  </a:lnTo>
                  <a:lnTo>
                    <a:pt x="1302068" y="4133"/>
                  </a:lnTo>
                  <a:lnTo>
                    <a:pt x="1305243" y="2544"/>
                  </a:lnTo>
                  <a:lnTo>
                    <a:pt x="1308418" y="1590"/>
                  </a:lnTo>
                  <a:lnTo>
                    <a:pt x="1311593" y="636"/>
                  </a:lnTo>
                  <a:lnTo>
                    <a:pt x="1315086" y="318"/>
                  </a:lnTo>
                  <a:lnTo>
                    <a:pt x="1318578"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latin typeface="微软雅黑" panose="020B0503020204020204" pitchFamily="34" charset="-122"/>
                <a:ea typeface="微软雅黑" panose="020B0503020204020204" pitchFamily="34" charset="-122"/>
              </a:endParaRPr>
            </a:p>
          </p:txBody>
        </p:sp>
      </p:grpSp>
      <p:grpSp>
        <p:nvGrpSpPr>
          <p:cNvPr id="30" name="组合 29"/>
          <p:cNvGrpSpPr/>
          <p:nvPr/>
        </p:nvGrpSpPr>
        <p:grpSpPr>
          <a:xfrm>
            <a:off x="4425946" y="4887971"/>
            <a:ext cx="965618" cy="966098"/>
            <a:chOff x="4097899" y="4979900"/>
            <a:chExt cx="965576" cy="965576"/>
          </a:xfrm>
        </p:grpSpPr>
        <p:sp>
          <p:nvSpPr>
            <p:cNvPr id="31" name="椭圆 30"/>
            <p:cNvSpPr/>
            <p:nvPr/>
          </p:nvSpPr>
          <p:spPr>
            <a:xfrm>
              <a:off x="4097899" y="4979900"/>
              <a:ext cx="965576" cy="965576"/>
            </a:xfrm>
            <a:prstGeom prst="ellipse">
              <a:avLst/>
            </a:prstGeom>
            <a:solidFill>
              <a:srgbClr val="0099A9"/>
            </a:solidFill>
            <a:ln w="28575" cap="flat">
              <a:noFill/>
              <a:prstDash val="solid"/>
              <a:miter lim="800000"/>
            </a:ln>
            <a:effectLst>
              <a:outerShdw blurRad="228600" dist="228600" dir="5400000" algn="t" rotWithShape="0">
                <a:schemeClr val="tx1">
                  <a:lumMod val="85000"/>
                  <a:lumOff val="15000"/>
                  <a:alpha val="28000"/>
                </a:schemeClr>
              </a:outerShdw>
            </a:effec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2" name="KSO_Shape"/>
            <p:cNvSpPr/>
            <p:nvPr/>
          </p:nvSpPr>
          <p:spPr bwMode="auto">
            <a:xfrm>
              <a:off x="4349773" y="5169775"/>
              <a:ext cx="461828" cy="585826"/>
            </a:xfrm>
            <a:custGeom>
              <a:avLst/>
              <a:gdLst>
                <a:gd name="T0" fmla="*/ 259322 w 2665412"/>
                <a:gd name="T1" fmla="*/ 2895285 h 3382963"/>
                <a:gd name="T2" fmla="*/ 511017 w 2665412"/>
                <a:gd name="T3" fmla="*/ 3155147 h 3382963"/>
                <a:gd name="T4" fmla="*/ 770965 w 2665412"/>
                <a:gd name="T5" fmla="*/ 2903852 h 3382963"/>
                <a:gd name="T6" fmla="*/ 519587 w 2665412"/>
                <a:gd name="T7" fmla="*/ 2643989 h 3382963"/>
                <a:gd name="T8" fmla="*/ 875071 w 2665412"/>
                <a:gd name="T9" fmla="*/ 2732514 h 3382963"/>
                <a:gd name="T10" fmla="*/ 732560 w 2665412"/>
                <a:gd name="T11" fmla="*/ 3231615 h 3382963"/>
                <a:gd name="T12" fmla="*/ 265987 w 2665412"/>
                <a:gd name="T13" fmla="*/ 3315697 h 3382963"/>
                <a:gd name="T14" fmla="*/ 147598 w 2665412"/>
                <a:gd name="T15" fmla="*/ 2750917 h 3382963"/>
                <a:gd name="T16" fmla="*/ 1831415 w 2665412"/>
                <a:gd name="T17" fmla="*/ 2257426 h 3382963"/>
                <a:gd name="T18" fmla="*/ 1993961 w 2665412"/>
                <a:gd name="T19" fmla="*/ 2438401 h 3382963"/>
                <a:gd name="T20" fmla="*/ 1847258 w 2665412"/>
                <a:gd name="T21" fmla="*/ 2409508 h 3382963"/>
                <a:gd name="T22" fmla="*/ 1685662 w 2665412"/>
                <a:gd name="T23" fmla="*/ 2468563 h 3382963"/>
                <a:gd name="T24" fmla="*/ 1995229 w 2665412"/>
                <a:gd name="T25" fmla="*/ 2640966 h 3382963"/>
                <a:gd name="T26" fmla="*/ 1952137 w 2665412"/>
                <a:gd name="T27" fmla="*/ 2838768 h 3382963"/>
                <a:gd name="T28" fmla="*/ 1735409 w 2665412"/>
                <a:gd name="T29" fmla="*/ 2918143 h 3382963"/>
                <a:gd name="T30" fmla="*/ 1580784 w 2665412"/>
                <a:gd name="T31" fmla="*/ 2728596 h 3382963"/>
                <a:gd name="T32" fmla="*/ 1742380 w 2665412"/>
                <a:gd name="T33" fmla="*/ 2773998 h 3382963"/>
                <a:gd name="T34" fmla="*/ 1881478 w 2665412"/>
                <a:gd name="T35" fmla="*/ 2691766 h 3382963"/>
                <a:gd name="T36" fmla="*/ 1563357 w 2665412"/>
                <a:gd name="T37" fmla="*/ 2467293 h 3382963"/>
                <a:gd name="T38" fmla="*/ 1692634 w 2665412"/>
                <a:gd name="T39" fmla="*/ 2322831 h 3382963"/>
                <a:gd name="T40" fmla="*/ 1625723 w 2665412"/>
                <a:gd name="T41" fmla="*/ 2198771 h 3382963"/>
                <a:gd name="T42" fmla="*/ 1410098 w 2665412"/>
                <a:gd name="T43" fmla="*/ 2430592 h 3382963"/>
                <a:gd name="T44" fmla="*/ 1421847 w 2665412"/>
                <a:gd name="T45" fmla="*/ 2757048 h 3382963"/>
                <a:gd name="T46" fmla="*/ 1653351 w 2665412"/>
                <a:gd name="T47" fmla="*/ 2972991 h 3382963"/>
                <a:gd name="T48" fmla="*/ 1980125 w 2665412"/>
                <a:gd name="T49" fmla="*/ 2960924 h 3382963"/>
                <a:gd name="T50" fmla="*/ 2195433 w 2665412"/>
                <a:gd name="T51" fmla="*/ 2729420 h 3382963"/>
                <a:gd name="T52" fmla="*/ 2184001 w 2665412"/>
                <a:gd name="T53" fmla="*/ 2402964 h 3382963"/>
                <a:gd name="T54" fmla="*/ 1952179 w 2665412"/>
                <a:gd name="T55" fmla="*/ 2187021 h 3382963"/>
                <a:gd name="T56" fmla="*/ 2156055 w 2665412"/>
                <a:gd name="T57" fmla="*/ 2032367 h 3382963"/>
                <a:gd name="T58" fmla="*/ 2395816 w 2665412"/>
                <a:gd name="T59" fmla="*/ 2850094 h 3382963"/>
                <a:gd name="T60" fmla="*/ 1619054 w 2665412"/>
                <a:gd name="T61" fmla="*/ 3205130 h 3382963"/>
                <a:gd name="T62" fmla="*/ 1161763 w 2665412"/>
                <a:gd name="T63" fmla="*/ 2697981 h 3382963"/>
                <a:gd name="T64" fmla="*/ 1590474 w 2665412"/>
                <a:gd name="T65" fmla="*/ 1963774 h 3382963"/>
                <a:gd name="T66" fmla="*/ 247746 w 2665412"/>
                <a:gd name="T67" fmla="*/ 2374875 h 3382963"/>
                <a:gd name="T68" fmla="*/ 90506 w 2665412"/>
                <a:gd name="T69" fmla="*/ 2382501 h 3382963"/>
                <a:gd name="T70" fmla="*/ 82882 w 2665412"/>
                <a:gd name="T71" fmla="*/ 2224911 h 3382963"/>
                <a:gd name="T72" fmla="*/ 1925231 w 2665412"/>
                <a:gd name="T73" fmla="*/ 1275421 h 3382963"/>
                <a:gd name="T74" fmla="*/ 2142932 w 2665412"/>
                <a:gd name="T75" fmla="*/ 1565745 h 3382963"/>
                <a:gd name="T76" fmla="*/ 2433411 w 2665412"/>
                <a:gd name="T77" fmla="*/ 1348081 h 3382963"/>
                <a:gd name="T78" fmla="*/ 2215710 w 2665412"/>
                <a:gd name="T79" fmla="*/ 1057758 h 3382963"/>
                <a:gd name="T80" fmla="*/ 2557039 w 2665412"/>
                <a:gd name="T81" fmla="*/ 1184676 h 3382963"/>
                <a:gd name="T82" fmla="*/ 2359043 w 2665412"/>
                <a:gd name="T83" fmla="*/ 1666644 h 3382963"/>
                <a:gd name="T84" fmla="*/ 1943029 w 2665412"/>
                <a:gd name="T85" fmla="*/ 1631742 h 3382963"/>
                <a:gd name="T86" fmla="*/ 1831795 w 2665412"/>
                <a:gd name="T87" fmla="*/ 1117727 h 3382963"/>
                <a:gd name="T88" fmla="*/ 1543971 w 2665412"/>
                <a:gd name="T89" fmla="*/ 596250 h 3382963"/>
                <a:gd name="T90" fmla="*/ 1297460 w 2665412"/>
                <a:gd name="T91" fmla="*/ 948099 h 3382963"/>
                <a:gd name="T92" fmla="*/ 1031888 w 2665412"/>
                <a:gd name="T93" fmla="*/ 755548 h 3382963"/>
                <a:gd name="T94" fmla="*/ 814631 w 2665412"/>
                <a:gd name="T95" fmla="*/ 602286 h 3382963"/>
                <a:gd name="T96" fmla="*/ 863801 w 2665412"/>
                <a:gd name="T97" fmla="*/ 640380 h 3382963"/>
                <a:gd name="T98" fmla="*/ 958650 w 2665412"/>
                <a:gd name="T99" fmla="*/ 731486 h 3382963"/>
                <a:gd name="T100" fmla="*/ 915825 w 2665412"/>
                <a:gd name="T101" fmla="*/ 1047026 h 3382963"/>
                <a:gd name="T102" fmla="*/ 1093788 w 2665412"/>
                <a:gd name="T103" fmla="*/ 1742545 h 3382963"/>
                <a:gd name="T104" fmla="*/ 941203 w 2665412"/>
                <a:gd name="T105" fmla="*/ 2331086 h 3382963"/>
                <a:gd name="T106" fmla="*/ 804162 w 2665412"/>
                <a:gd name="T107" fmla="*/ 2246646 h 3382963"/>
                <a:gd name="T108" fmla="*/ 518978 w 2665412"/>
                <a:gd name="T109" fmla="*/ 1458116 h 3382963"/>
                <a:gd name="T110" fmla="*/ 425714 w 2665412"/>
                <a:gd name="T111" fmla="*/ 1302568 h 3382963"/>
                <a:gd name="T112" fmla="*/ 154488 w 2665412"/>
                <a:gd name="T113" fmla="*/ 951475 h 3382963"/>
                <a:gd name="T114" fmla="*/ 4758 w 2665412"/>
                <a:gd name="T115" fmla="*/ 912429 h 3382963"/>
                <a:gd name="T116" fmla="*/ 912333 w 2665412"/>
                <a:gd name="T117" fmla="*/ 0 h 3382963"/>
                <a:gd name="T118" fmla="*/ 1112519 w 2665412"/>
                <a:gd name="T119" fmla="*/ 199433 h 3382963"/>
                <a:gd name="T120" fmla="*/ 953005 w 2665412"/>
                <a:gd name="T121" fmla="*/ 526732 h 3382963"/>
                <a:gd name="T122" fmla="*/ 719772 w 2665412"/>
                <a:gd name="T123" fmla="*/ 209293 h 3382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65412" h="3382963">
                  <a:moveTo>
                    <a:pt x="506574" y="2643989"/>
                  </a:moveTo>
                  <a:lnTo>
                    <a:pt x="493243" y="2644624"/>
                  </a:lnTo>
                  <a:lnTo>
                    <a:pt x="480230" y="2646210"/>
                  </a:lnTo>
                  <a:lnTo>
                    <a:pt x="467217" y="2648431"/>
                  </a:lnTo>
                  <a:lnTo>
                    <a:pt x="454521" y="2650970"/>
                  </a:lnTo>
                  <a:lnTo>
                    <a:pt x="442460" y="2654460"/>
                  </a:lnTo>
                  <a:lnTo>
                    <a:pt x="430399" y="2658585"/>
                  </a:lnTo>
                  <a:lnTo>
                    <a:pt x="418655" y="2663027"/>
                  </a:lnTo>
                  <a:lnTo>
                    <a:pt x="407229" y="2667786"/>
                  </a:lnTo>
                  <a:lnTo>
                    <a:pt x="396120" y="2673180"/>
                  </a:lnTo>
                  <a:lnTo>
                    <a:pt x="385328" y="2679526"/>
                  </a:lnTo>
                  <a:lnTo>
                    <a:pt x="374854" y="2685872"/>
                  </a:lnTo>
                  <a:lnTo>
                    <a:pt x="364380" y="2692852"/>
                  </a:lnTo>
                  <a:lnTo>
                    <a:pt x="354858" y="2700784"/>
                  </a:lnTo>
                  <a:lnTo>
                    <a:pt x="345336" y="2708717"/>
                  </a:lnTo>
                  <a:lnTo>
                    <a:pt x="336449" y="2717284"/>
                  </a:lnTo>
                  <a:lnTo>
                    <a:pt x="327562" y="2725533"/>
                  </a:lnTo>
                  <a:lnTo>
                    <a:pt x="319310" y="2735052"/>
                  </a:lnTo>
                  <a:lnTo>
                    <a:pt x="312010" y="2744571"/>
                  </a:lnTo>
                  <a:lnTo>
                    <a:pt x="304710" y="2754724"/>
                  </a:lnTo>
                  <a:lnTo>
                    <a:pt x="298044" y="2764878"/>
                  </a:lnTo>
                  <a:lnTo>
                    <a:pt x="291696" y="2775348"/>
                  </a:lnTo>
                  <a:lnTo>
                    <a:pt x="285983" y="2786136"/>
                  </a:lnTo>
                  <a:lnTo>
                    <a:pt x="280905" y="2797241"/>
                  </a:lnTo>
                  <a:lnTo>
                    <a:pt x="276144" y="2808981"/>
                  </a:lnTo>
                  <a:lnTo>
                    <a:pt x="272018" y="2820721"/>
                  </a:lnTo>
                  <a:lnTo>
                    <a:pt x="268209" y="2832461"/>
                  </a:lnTo>
                  <a:lnTo>
                    <a:pt x="265353" y="2844835"/>
                  </a:lnTo>
                  <a:lnTo>
                    <a:pt x="263131" y="2857210"/>
                  </a:lnTo>
                  <a:lnTo>
                    <a:pt x="261226" y="2869584"/>
                  </a:lnTo>
                  <a:lnTo>
                    <a:pt x="259957" y="2882276"/>
                  </a:lnTo>
                  <a:lnTo>
                    <a:pt x="259322" y="2895285"/>
                  </a:lnTo>
                  <a:lnTo>
                    <a:pt x="259639" y="2908294"/>
                  </a:lnTo>
                  <a:lnTo>
                    <a:pt x="260274" y="2921620"/>
                  </a:lnTo>
                  <a:lnTo>
                    <a:pt x="261861" y="2934629"/>
                  </a:lnTo>
                  <a:lnTo>
                    <a:pt x="264083" y="2947638"/>
                  </a:lnTo>
                  <a:lnTo>
                    <a:pt x="266622" y="2960330"/>
                  </a:lnTo>
                  <a:lnTo>
                    <a:pt x="270113" y="2972704"/>
                  </a:lnTo>
                  <a:lnTo>
                    <a:pt x="273922" y="2984444"/>
                  </a:lnTo>
                  <a:lnTo>
                    <a:pt x="278366" y="2996501"/>
                  </a:lnTo>
                  <a:lnTo>
                    <a:pt x="283444" y="3007924"/>
                  </a:lnTo>
                  <a:lnTo>
                    <a:pt x="288840" y="3019029"/>
                  </a:lnTo>
                  <a:lnTo>
                    <a:pt x="294870" y="3029817"/>
                  </a:lnTo>
                  <a:lnTo>
                    <a:pt x="301536" y="3040605"/>
                  </a:lnTo>
                  <a:lnTo>
                    <a:pt x="308836" y="3050441"/>
                  </a:lnTo>
                  <a:lnTo>
                    <a:pt x="316136" y="3060277"/>
                  </a:lnTo>
                  <a:lnTo>
                    <a:pt x="323753" y="3069478"/>
                  </a:lnTo>
                  <a:lnTo>
                    <a:pt x="332323" y="3078680"/>
                  </a:lnTo>
                  <a:lnTo>
                    <a:pt x="341210" y="3087247"/>
                  </a:lnTo>
                  <a:lnTo>
                    <a:pt x="350732" y="3095496"/>
                  </a:lnTo>
                  <a:lnTo>
                    <a:pt x="360254" y="3103429"/>
                  </a:lnTo>
                  <a:lnTo>
                    <a:pt x="370411" y="3110409"/>
                  </a:lnTo>
                  <a:lnTo>
                    <a:pt x="380250" y="3117072"/>
                  </a:lnTo>
                  <a:lnTo>
                    <a:pt x="391041" y="3123418"/>
                  </a:lnTo>
                  <a:lnTo>
                    <a:pt x="401833" y="3128812"/>
                  </a:lnTo>
                  <a:lnTo>
                    <a:pt x="412942" y="3134206"/>
                  </a:lnTo>
                  <a:lnTo>
                    <a:pt x="424685" y="3138965"/>
                  </a:lnTo>
                  <a:lnTo>
                    <a:pt x="436429" y="3143090"/>
                  </a:lnTo>
                  <a:lnTo>
                    <a:pt x="448173" y="3146580"/>
                  </a:lnTo>
                  <a:lnTo>
                    <a:pt x="460551" y="3149753"/>
                  </a:lnTo>
                  <a:lnTo>
                    <a:pt x="472930" y="3151974"/>
                  </a:lnTo>
                  <a:lnTo>
                    <a:pt x="485626" y="3153878"/>
                  </a:lnTo>
                  <a:lnTo>
                    <a:pt x="498004" y="3154830"/>
                  </a:lnTo>
                  <a:lnTo>
                    <a:pt x="511017" y="3155147"/>
                  </a:lnTo>
                  <a:lnTo>
                    <a:pt x="524030" y="3155147"/>
                  </a:lnTo>
                  <a:lnTo>
                    <a:pt x="537044" y="3154513"/>
                  </a:lnTo>
                  <a:lnTo>
                    <a:pt x="550374" y="3152926"/>
                  </a:lnTo>
                  <a:lnTo>
                    <a:pt x="563070" y="3150705"/>
                  </a:lnTo>
                  <a:lnTo>
                    <a:pt x="575766" y="3148167"/>
                  </a:lnTo>
                  <a:lnTo>
                    <a:pt x="588462" y="3144994"/>
                  </a:lnTo>
                  <a:lnTo>
                    <a:pt x="600206" y="3141186"/>
                  </a:lnTo>
                  <a:lnTo>
                    <a:pt x="612267" y="3136744"/>
                  </a:lnTo>
                  <a:lnTo>
                    <a:pt x="623693" y="3131668"/>
                  </a:lnTo>
                  <a:lnTo>
                    <a:pt x="634802" y="3125956"/>
                  </a:lnTo>
                  <a:lnTo>
                    <a:pt x="645593" y="3119928"/>
                  </a:lnTo>
                  <a:lnTo>
                    <a:pt x="656067" y="3113265"/>
                  </a:lnTo>
                  <a:lnTo>
                    <a:pt x="665907" y="3106284"/>
                  </a:lnTo>
                  <a:lnTo>
                    <a:pt x="676063" y="3098986"/>
                  </a:lnTo>
                  <a:lnTo>
                    <a:pt x="685268" y="3090737"/>
                  </a:lnTo>
                  <a:lnTo>
                    <a:pt x="694155" y="3082487"/>
                  </a:lnTo>
                  <a:lnTo>
                    <a:pt x="702725" y="3073603"/>
                  </a:lnTo>
                  <a:lnTo>
                    <a:pt x="710977" y="3064402"/>
                  </a:lnTo>
                  <a:lnTo>
                    <a:pt x="718594" y="3054566"/>
                  </a:lnTo>
                  <a:lnTo>
                    <a:pt x="725894" y="3045047"/>
                  </a:lnTo>
                  <a:lnTo>
                    <a:pt x="732560" y="3034576"/>
                  </a:lnTo>
                  <a:lnTo>
                    <a:pt x="738908" y="3023788"/>
                  </a:lnTo>
                  <a:lnTo>
                    <a:pt x="744621" y="3013000"/>
                  </a:lnTo>
                  <a:lnTo>
                    <a:pt x="750017" y="3001895"/>
                  </a:lnTo>
                  <a:lnTo>
                    <a:pt x="754460" y="2990472"/>
                  </a:lnTo>
                  <a:lnTo>
                    <a:pt x="758586" y="2979050"/>
                  </a:lnTo>
                  <a:lnTo>
                    <a:pt x="762078" y="2966676"/>
                  </a:lnTo>
                  <a:lnTo>
                    <a:pt x="765252" y="2954618"/>
                  </a:lnTo>
                  <a:lnTo>
                    <a:pt x="767473" y="2942244"/>
                  </a:lnTo>
                  <a:lnTo>
                    <a:pt x="769378" y="2929870"/>
                  </a:lnTo>
                  <a:lnTo>
                    <a:pt x="770330" y="2916861"/>
                  </a:lnTo>
                  <a:lnTo>
                    <a:pt x="770965" y="2903852"/>
                  </a:lnTo>
                  <a:lnTo>
                    <a:pt x="770647" y="2890843"/>
                  </a:lnTo>
                  <a:lnTo>
                    <a:pt x="770013" y="2877834"/>
                  </a:lnTo>
                  <a:lnTo>
                    <a:pt x="768426" y="2864507"/>
                  </a:lnTo>
                  <a:lnTo>
                    <a:pt x="766521" y="2851816"/>
                  </a:lnTo>
                  <a:lnTo>
                    <a:pt x="763982" y="2839441"/>
                  </a:lnTo>
                  <a:lnTo>
                    <a:pt x="760808" y="2827067"/>
                  </a:lnTo>
                  <a:lnTo>
                    <a:pt x="756682" y="2814692"/>
                  </a:lnTo>
                  <a:lnTo>
                    <a:pt x="752238" y="2802953"/>
                  </a:lnTo>
                  <a:lnTo>
                    <a:pt x="747160" y="2791530"/>
                  </a:lnTo>
                  <a:lnTo>
                    <a:pt x="741764" y="2780108"/>
                  </a:lnTo>
                  <a:lnTo>
                    <a:pt x="735416" y="2769637"/>
                  </a:lnTo>
                  <a:lnTo>
                    <a:pt x="729068" y="2759166"/>
                  </a:lnTo>
                  <a:lnTo>
                    <a:pt x="722086" y="2749013"/>
                  </a:lnTo>
                  <a:lnTo>
                    <a:pt x="714468" y="2739177"/>
                  </a:lnTo>
                  <a:lnTo>
                    <a:pt x="706533" y="2729658"/>
                  </a:lnTo>
                  <a:lnTo>
                    <a:pt x="697964" y="2720774"/>
                  </a:lnTo>
                  <a:lnTo>
                    <a:pt x="689394" y="2712207"/>
                  </a:lnTo>
                  <a:lnTo>
                    <a:pt x="680189" y="2704275"/>
                  </a:lnTo>
                  <a:lnTo>
                    <a:pt x="670350" y="2696342"/>
                  </a:lnTo>
                  <a:lnTo>
                    <a:pt x="660511" y="2689362"/>
                  </a:lnTo>
                  <a:lnTo>
                    <a:pt x="650037" y="2682382"/>
                  </a:lnTo>
                  <a:lnTo>
                    <a:pt x="639563" y="2676353"/>
                  </a:lnTo>
                  <a:lnTo>
                    <a:pt x="628771" y="2670324"/>
                  </a:lnTo>
                  <a:lnTo>
                    <a:pt x="617662" y="2665248"/>
                  </a:lnTo>
                  <a:lnTo>
                    <a:pt x="606236" y="2660171"/>
                  </a:lnTo>
                  <a:lnTo>
                    <a:pt x="594175" y="2656364"/>
                  </a:lnTo>
                  <a:lnTo>
                    <a:pt x="582431" y="2652873"/>
                  </a:lnTo>
                  <a:lnTo>
                    <a:pt x="570053" y="2650018"/>
                  </a:lnTo>
                  <a:lnTo>
                    <a:pt x="557992" y="2647479"/>
                  </a:lnTo>
                  <a:lnTo>
                    <a:pt x="545296" y="2645576"/>
                  </a:lnTo>
                  <a:lnTo>
                    <a:pt x="532600" y="2644306"/>
                  </a:lnTo>
                  <a:lnTo>
                    <a:pt x="519587" y="2643989"/>
                  </a:lnTo>
                  <a:lnTo>
                    <a:pt x="506574" y="2643989"/>
                  </a:lnTo>
                  <a:close/>
                  <a:moveTo>
                    <a:pt x="552279" y="2413000"/>
                  </a:moveTo>
                  <a:lnTo>
                    <a:pt x="560214" y="2505650"/>
                  </a:lnTo>
                  <a:lnTo>
                    <a:pt x="569736" y="2506602"/>
                  </a:lnTo>
                  <a:lnTo>
                    <a:pt x="578940" y="2508188"/>
                  </a:lnTo>
                  <a:lnTo>
                    <a:pt x="588779" y="2510092"/>
                  </a:lnTo>
                  <a:lnTo>
                    <a:pt x="597984" y="2511678"/>
                  </a:lnTo>
                  <a:lnTo>
                    <a:pt x="607506" y="2513582"/>
                  </a:lnTo>
                  <a:lnTo>
                    <a:pt x="617028" y="2516120"/>
                  </a:lnTo>
                  <a:lnTo>
                    <a:pt x="626232" y="2518976"/>
                  </a:lnTo>
                  <a:lnTo>
                    <a:pt x="635119" y="2521514"/>
                  </a:lnTo>
                  <a:lnTo>
                    <a:pt x="644006" y="2524370"/>
                  </a:lnTo>
                  <a:lnTo>
                    <a:pt x="653211" y="2527860"/>
                  </a:lnTo>
                  <a:lnTo>
                    <a:pt x="661780" y="2531033"/>
                  </a:lnTo>
                  <a:lnTo>
                    <a:pt x="670668" y="2534841"/>
                  </a:lnTo>
                  <a:lnTo>
                    <a:pt x="679237" y="2538648"/>
                  </a:lnTo>
                  <a:lnTo>
                    <a:pt x="687807" y="2542773"/>
                  </a:lnTo>
                  <a:lnTo>
                    <a:pt x="696377" y="2547215"/>
                  </a:lnTo>
                  <a:lnTo>
                    <a:pt x="704629" y="2551657"/>
                  </a:lnTo>
                  <a:lnTo>
                    <a:pt x="764299" y="2480266"/>
                  </a:lnTo>
                  <a:lnTo>
                    <a:pt x="884275" y="2581165"/>
                  </a:lnTo>
                  <a:lnTo>
                    <a:pt x="824922" y="2651921"/>
                  </a:lnTo>
                  <a:lnTo>
                    <a:pt x="830953" y="2659219"/>
                  </a:lnTo>
                  <a:lnTo>
                    <a:pt x="836348" y="2666517"/>
                  </a:lnTo>
                  <a:lnTo>
                    <a:pt x="842062" y="2674449"/>
                  </a:lnTo>
                  <a:lnTo>
                    <a:pt x="847140" y="2682382"/>
                  </a:lnTo>
                  <a:lnTo>
                    <a:pt x="852536" y="2690314"/>
                  </a:lnTo>
                  <a:lnTo>
                    <a:pt x="857297" y="2698563"/>
                  </a:lnTo>
                  <a:lnTo>
                    <a:pt x="862057" y="2706813"/>
                  </a:lnTo>
                  <a:lnTo>
                    <a:pt x="866501" y="2715380"/>
                  </a:lnTo>
                  <a:lnTo>
                    <a:pt x="870945" y="2723947"/>
                  </a:lnTo>
                  <a:lnTo>
                    <a:pt x="875071" y="2732514"/>
                  </a:lnTo>
                  <a:lnTo>
                    <a:pt x="879197" y="2741398"/>
                  </a:lnTo>
                  <a:lnTo>
                    <a:pt x="883006" y="2750282"/>
                  </a:lnTo>
                  <a:lnTo>
                    <a:pt x="886497" y="2759166"/>
                  </a:lnTo>
                  <a:lnTo>
                    <a:pt x="889671" y="2768050"/>
                  </a:lnTo>
                  <a:lnTo>
                    <a:pt x="892845" y="2777252"/>
                  </a:lnTo>
                  <a:lnTo>
                    <a:pt x="896019" y="2786453"/>
                  </a:lnTo>
                  <a:lnTo>
                    <a:pt x="986794" y="2779156"/>
                  </a:lnTo>
                  <a:lnTo>
                    <a:pt x="1000125" y="2934629"/>
                  </a:lnTo>
                  <a:lnTo>
                    <a:pt x="909667" y="2942879"/>
                  </a:lnTo>
                  <a:lnTo>
                    <a:pt x="908397" y="2952397"/>
                  </a:lnTo>
                  <a:lnTo>
                    <a:pt x="907128" y="2962233"/>
                  </a:lnTo>
                  <a:lnTo>
                    <a:pt x="905541" y="2971752"/>
                  </a:lnTo>
                  <a:lnTo>
                    <a:pt x="903636" y="2981588"/>
                  </a:lnTo>
                  <a:lnTo>
                    <a:pt x="901415" y="2990790"/>
                  </a:lnTo>
                  <a:lnTo>
                    <a:pt x="899193" y="3000309"/>
                  </a:lnTo>
                  <a:lnTo>
                    <a:pt x="896654" y="3009827"/>
                  </a:lnTo>
                  <a:lnTo>
                    <a:pt x="893797" y="3019029"/>
                  </a:lnTo>
                  <a:lnTo>
                    <a:pt x="890623" y="3027913"/>
                  </a:lnTo>
                  <a:lnTo>
                    <a:pt x="887449" y="3036797"/>
                  </a:lnTo>
                  <a:lnTo>
                    <a:pt x="883958" y="3045999"/>
                  </a:lnTo>
                  <a:lnTo>
                    <a:pt x="880149" y="3054566"/>
                  </a:lnTo>
                  <a:lnTo>
                    <a:pt x="876658" y="3063450"/>
                  </a:lnTo>
                  <a:lnTo>
                    <a:pt x="872532" y="3072017"/>
                  </a:lnTo>
                  <a:lnTo>
                    <a:pt x="868088" y="3080584"/>
                  </a:lnTo>
                  <a:lnTo>
                    <a:pt x="863644" y="3089150"/>
                  </a:lnTo>
                  <a:lnTo>
                    <a:pt x="933154" y="3147532"/>
                  </a:lnTo>
                  <a:lnTo>
                    <a:pt x="831905" y="3267151"/>
                  </a:lnTo>
                  <a:lnTo>
                    <a:pt x="763347" y="3209404"/>
                  </a:lnTo>
                  <a:lnTo>
                    <a:pt x="755730" y="3215433"/>
                  </a:lnTo>
                  <a:lnTo>
                    <a:pt x="748112" y="3221144"/>
                  </a:lnTo>
                  <a:lnTo>
                    <a:pt x="740177" y="3226538"/>
                  </a:lnTo>
                  <a:lnTo>
                    <a:pt x="732560" y="3231615"/>
                  </a:lnTo>
                  <a:lnTo>
                    <a:pt x="724307" y="3237009"/>
                  </a:lnTo>
                  <a:lnTo>
                    <a:pt x="716055" y="3242085"/>
                  </a:lnTo>
                  <a:lnTo>
                    <a:pt x="707485" y="3246527"/>
                  </a:lnTo>
                  <a:lnTo>
                    <a:pt x="698916" y="3251287"/>
                  </a:lnTo>
                  <a:lnTo>
                    <a:pt x="690346" y="3256046"/>
                  </a:lnTo>
                  <a:lnTo>
                    <a:pt x="681459" y="3259854"/>
                  </a:lnTo>
                  <a:lnTo>
                    <a:pt x="672572" y="3263979"/>
                  </a:lnTo>
                  <a:lnTo>
                    <a:pt x="663685" y="3267786"/>
                  </a:lnTo>
                  <a:lnTo>
                    <a:pt x="654480" y="3271276"/>
                  </a:lnTo>
                  <a:lnTo>
                    <a:pt x="645593" y="3274449"/>
                  </a:lnTo>
                  <a:lnTo>
                    <a:pt x="635754" y="3277305"/>
                  </a:lnTo>
                  <a:lnTo>
                    <a:pt x="626549" y="3280478"/>
                  </a:lnTo>
                  <a:lnTo>
                    <a:pt x="634484" y="3369637"/>
                  </a:lnTo>
                  <a:lnTo>
                    <a:pt x="478008" y="3382963"/>
                  </a:lnTo>
                  <a:lnTo>
                    <a:pt x="470390" y="3293804"/>
                  </a:lnTo>
                  <a:lnTo>
                    <a:pt x="460551" y="3292535"/>
                  </a:lnTo>
                  <a:lnTo>
                    <a:pt x="451029" y="3291266"/>
                  </a:lnTo>
                  <a:lnTo>
                    <a:pt x="441190" y="3289362"/>
                  </a:lnTo>
                  <a:lnTo>
                    <a:pt x="431668" y="3287458"/>
                  </a:lnTo>
                  <a:lnTo>
                    <a:pt x="421829" y="3285237"/>
                  </a:lnTo>
                  <a:lnTo>
                    <a:pt x="412624" y="3283016"/>
                  </a:lnTo>
                  <a:lnTo>
                    <a:pt x="403420" y="3280478"/>
                  </a:lnTo>
                  <a:lnTo>
                    <a:pt x="394215" y="3277305"/>
                  </a:lnTo>
                  <a:lnTo>
                    <a:pt x="384693" y="3274449"/>
                  </a:lnTo>
                  <a:lnTo>
                    <a:pt x="375806" y="3271276"/>
                  </a:lnTo>
                  <a:lnTo>
                    <a:pt x="366919" y="3267786"/>
                  </a:lnTo>
                  <a:lnTo>
                    <a:pt x="358032" y="3263979"/>
                  </a:lnTo>
                  <a:lnTo>
                    <a:pt x="349145" y="3259854"/>
                  </a:lnTo>
                  <a:lnTo>
                    <a:pt x="340575" y="3256046"/>
                  </a:lnTo>
                  <a:lnTo>
                    <a:pt x="332006" y="3251921"/>
                  </a:lnTo>
                  <a:lnTo>
                    <a:pt x="323436" y="3246845"/>
                  </a:lnTo>
                  <a:lnTo>
                    <a:pt x="265987" y="3315697"/>
                  </a:lnTo>
                  <a:lnTo>
                    <a:pt x="146012" y="3214798"/>
                  </a:lnTo>
                  <a:lnTo>
                    <a:pt x="204412" y="3145628"/>
                  </a:lnTo>
                  <a:lnTo>
                    <a:pt x="198382" y="3138331"/>
                  </a:lnTo>
                  <a:lnTo>
                    <a:pt x="192669" y="3130398"/>
                  </a:lnTo>
                  <a:lnTo>
                    <a:pt x="187273" y="3122466"/>
                  </a:lnTo>
                  <a:lnTo>
                    <a:pt x="181877" y="3114851"/>
                  </a:lnTo>
                  <a:lnTo>
                    <a:pt x="176799" y="3106602"/>
                  </a:lnTo>
                  <a:lnTo>
                    <a:pt x="172038" y="3098352"/>
                  </a:lnTo>
                  <a:lnTo>
                    <a:pt x="167277" y="3089785"/>
                  </a:lnTo>
                  <a:lnTo>
                    <a:pt x="162834" y="3081853"/>
                  </a:lnTo>
                  <a:lnTo>
                    <a:pt x="158390" y="3072969"/>
                  </a:lnTo>
                  <a:lnTo>
                    <a:pt x="154264" y="3064402"/>
                  </a:lnTo>
                  <a:lnTo>
                    <a:pt x="150455" y="3055517"/>
                  </a:lnTo>
                  <a:lnTo>
                    <a:pt x="146646" y="3046633"/>
                  </a:lnTo>
                  <a:lnTo>
                    <a:pt x="143155" y="3037114"/>
                  </a:lnTo>
                  <a:lnTo>
                    <a:pt x="139664" y="3028230"/>
                  </a:lnTo>
                  <a:lnTo>
                    <a:pt x="136807" y="3018711"/>
                  </a:lnTo>
                  <a:lnTo>
                    <a:pt x="133633" y="3009193"/>
                  </a:lnTo>
                  <a:lnTo>
                    <a:pt x="43175" y="3017125"/>
                  </a:lnTo>
                  <a:lnTo>
                    <a:pt x="30162" y="2861334"/>
                  </a:lnTo>
                  <a:lnTo>
                    <a:pt x="121255" y="2853402"/>
                  </a:lnTo>
                  <a:lnTo>
                    <a:pt x="122207" y="2843249"/>
                  </a:lnTo>
                  <a:lnTo>
                    <a:pt x="123794" y="2833730"/>
                  </a:lnTo>
                  <a:lnTo>
                    <a:pt x="125698" y="2824529"/>
                  </a:lnTo>
                  <a:lnTo>
                    <a:pt x="127285" y="2814692"/>
                  </a:lnTo>
                  <a:lnTo>
                    <a:pt x="129824" y="2805491"/>
                  </a:lnTo>
                  <a:lnTo>
                    <a:pt x="132046" y="2796290"/>
                  </a:lnTo>
                  <a:lnTo>
                    <a:pt x="134903" y="2787088"/>
                  </a:lnTo>
                  <a:lnTo>
                    <a:pt x="137442" y="2777569"/>
                  </a:lnTo>
                  <a:lnTo>
                    <a:pt x="140298" y="2768685"/>
                  </a:lnTo>
                  <a:lnTo>
                    <a:pt x="143790" y="2759801"/>
                  </a:lnTo>
                  <a:lnTo>
                    <a:pt x="147598" y="2750917"/>
                  </a:lnTo>
                  <a:lnTo>
                    <a:pt x="151090" y="2742032"/>
                  </a:lnTo>
                  <a:lnTo>
                    <a:pt x="154899" y="2733466"/>
                  </a:lnTo>
                  <a:lnTo>
                    <a:pt x="159025" y="2724899"/>
                  </a:lnTo>
                  <a:lnTo>
                    <a:pt x="167912" y="2707765"/>
                  </a:lnTo>
                  <a:lnTo>
                    <a:pt x="97450" y="2648749"/>
                  </a:lnTo>
                  <a:lnTo>
                    <a:pt x="198382" y="2528812"/>
                  </a:lnTo>
                  <a:lnTo>
                    <a:pt x="269161" y="2588780"/>
                  </a:lnTo>
                  <a:lnTo>
                    <a:pt x="284079" y="2577675"/>
                  </a:lnTo>
                  <a:lnTo>
                    <a:pt x="299631" y="2566887"/>
                  </a:lnTo>
                  <a:lnTo>
                    <a:pt x="307884" y="2561493"/>
                  </a:lnTo>
                  <a:lnTo>
                    <a:pt x="315819" y="2556734"/>
                  </a:lnTo>
                  <a:lnTo>
                    <a:pt x="324388" y="2552292"/>
                  </a:lnTo>
                  <a:lnTo>
                    <a:pt x="332323" y="2547532"/>
                  </a:lnTo>
                  <a:lnTo>
                    <a:pt x="340893" y="2543407"/>
                  </a:lnTo>
                  <a:lnTo>
                    <a:pt x="349463" y="2539283"/>
                  </a:lnTo>
                  <a:lnTo>
                    <a:pt x="358350" y="2535158"/>
                  </a:lnTo>
                  <a:lnTo>
                    <a:pt x="367237" y="2531350"/>
                  </a:lnTo>
                  <a:lnTo>
                    <a:pt x="376124" y="2528177"/>
                  </a:lnTo>
                  <a:lnTo>
                    <a:pt x="385646" y="2524687"/>
                  </a:lnTo>
                  <a:lnTo>
                    <a:pt x="394533" y="2521832"/>
                  </a:lnTo>
                  <a:lnTo>
                    <a:pt x="403737" y="2518976"/>
                  </a:lnTo>
                  <a:lnTo>
                    <a:pt x="396120" y="2426327"/>
                  </a:lnTo>
                  <a:lnTo>
                    <a:pt x="552279" y="2413000"/>
                  </a:lnTo>
                  <a:close/>
                  <a:moveTo>
                    <a:pt x="1753153" y="2246313"/>
                  </a:moveTo>
                  <a:lnTo>
                    <a:pt x="1813988" y="2246313"/>
                  </a:lnTo>
                  <a:lnTo>
                    <a:pt x="1817474" y="2246631"/>
                  </a:lnTo>
                  <a:lnTo>
                    <a:pt x="1820959" y="2247583"/>
                  </a:lnTo>
                  <a:lnTo>
                    <a:pt x="1823811" y="2248536"/>
                  </a:lnTo>
                  <a:lnTo>
                    <a:pt x="1826346" y="2250441"/>
                  </a:lnTo>
                  <a:lnTo>
                    <a:pt x="1828564" y="2252346"/>
                  </a:lnTo>
                  <a:lnTo>
                    <a:pt x="1830148" y="2254886"/>
                  </a:lnTo>
                  <a:lnTo>
                    <a:pt x="1831415" y="2257426"/>
                  </a:lnTo>
                  <a:lnTo>
                    <a:pt x="1831732" y="2259966"/>
                  </a:lnTo>
                  <a:lnTo>
                    <a:pt x="1831732" y="2310766"/>
                  </a:lnTo>
                  <a:lnTo>
                    <a:pt x="1842188" y="2312036"/>
                  </a:lnTo>
                  <a:lnTo>
                    <a:pt x="1852011" y="2313623"/>
                  </a:lnTo>
                  <a:lnTo>
                    <a:pt x="1862467" y="2315528"/>
                  </a:lnTo>
                  <a:lnTo>
                    <a:pt x="1871973" y="2317751"/>
                  </a:lnTo>
                  <a:lnTo>
                    <a:pt x="1880528" y="2319973"/>
                  </a:lnTo>
                  <a:lnTo>
                    <a:pt x="1889400" y="2322513"/>
                  </a:lnTo>
                  <a:lnTo>
                    <a:pt x="1897955" y="2325371"/>
                  </a:lnTo>
                  <a:lnTo>
                    <a:pt x="1907460" y="2328863"/>
                  </a:lnTo>
                  <a:lnTo>
                    <a:pt x="1916332" y="2332673"/>
                  </a:lnTo>
                  <a:lnTo>
                    <a:pt x="1925204" y="2336801"/>
                  </a:lnTo>
                  <a:lnTo>
                    <a:pt x="1934393" y="2341246"/>
                  </a:lnTo>
                  <a:lnTo>
                    <a:pt x="1942948" y="2345691"/>
                  </a:lnTo>
                  <a:lnTo>
                    <a:pt x="1951503" y="2350771"/>
                  </a:lnTo>
                  <a:lnTo>
                    <a:pt x="1960058" y="2355851"/>
                  </a:lnTo>
                  <a:lnTo>
                    <a:pt x="1967662" y="2361566"/>
                  </a:lnTo>
                  <a:lnTo>
                    <a:pt x="1975267" y="2367281"/>
                  </a:lnTo>
                  <a:lnTo>
                    <a:pt x="1982238" y="2372996"/>
                  </a:lnTo>
                  <a:lnTo>
                    <a:pt x="1988575" y="2379346"/>
                  </a:lnTo>
                  <a:lnTo>
                    <a:pt x="1994278" y="2385378"/>
                  </a:lnTo>
                  <a:lnTo>
                    <a:pt x="1999665" y="2392046"/>
                  </a:lnTo>
                  <a:lnTo>
                    <a:pt x="2002199" y="2396491"/>
                  </a:lnTo>
                  <a:lnTo>
                    <a:pt x="2004100" y="2401253"/>
                  </a:lnTo>
                  <a:lnTo>
                    <a:pt x="2005051" y="2406016"/>
                  </a:lnTo>
                  <a:lnTo>
                    <a:pt x="2005685" y="2411413"/>
                  </a:lnTo>
                  <a:lnTo>
                    <a:pt x="2005051" y="2416493"/>
                  </a:lnTo>
                  <a:lnTo>
                    <a:pt x="2003784" y="2421891"/>
                  </a:lnTo>
                  <a:lnTo>
                    <a:pt x="2001566" y="2427288"/>
                  </a:lnTo>
                  <a:lnTo>
                    <a:pt x="1998397" y="2432368"/>
                  </a:lnTo>
                  <a:lnTo>
                    <a:pt x="1996179" y="2435543"/>
                  </a:lnTo>
                  <a:lnTo>
                    <a:pt x="1993961" y="2438401"/>
                  </a:lnTo>
                  <a:lnTo>
                    <a:pt x="1991426" y="2441576"/>
                  </a:lnTo>
                  <a:lnTo>
                    <a:pt x="1988575" y="2444433"/>
                  </a:lnTo>
                  <a:lnTo>
                    <a:pt x="1985406" y="2447291"/>
                  </a:lnTo>
                  <a:lnTo>
                    <a:pt x="1982238" y="2449831"/>
                  </a:lnTo>
                  <a:lnTo>
                    <a:pt x="1978435" y="2452688"/>
                  </a:lnTo>
                  <a:lnTo>
                    <a:pt x="1974633" y="2454911"/>
                  </a:lnTo>
                  <a:lnTo>
                    <a:pt x="1971148" y="2457133"/>
                  </a:lnTo>
                  <a:lnTo>
                    <a:pt x="1967029" y="2459038"/>
                  </a:lnTo>
                  <a:lnTo>
                    <a:pt x="1962910" y="2460626"/>
                  </a:lnTo>
                  <a:lnTo>
                    <a:pt x="1958790" y="2462213"/>
                  </a:lnTo>
                  <a:lnTo>
                    <a:pt x="1954671" y="2463483"/>
                  </a:lnTo>
                  <a:lnTo>
                    <a:pt x="1950235" y="2464118"/>
                  </a:lnTo>
                  <a:lnTo>
                    <a:pt x="1945799" y="2464753"/>
                  </a:lnTo>
                  <a:lnTo>
                    <a:pt x="1941364" y="2464753"/>
                  </a:lnTo>
                  <a:lnTo>
                    <a:pt x="1936294" y="2464753"/>
                  </a:lnTo>
                  <a:lnTo>
                    <a:pt x="1931541" y="2464118"/>
                  </a:lnTo>
                  <a:lnTo>
                    <a:pt x="1926471" y="2462531"/>
                  </a:lnTo>
                  <a:lnTo>
                    <a:pt x="1922035" y="2460626"/>
                  </a:lnTo>
                  <a:lnTo>
                    <a:pt x="1917916" y="2458403"/>
                  </a:lnTo>
                  <a:lnTo>
                    <a:pt x="1914431" y="2455546"/>
                  </a:lnTo>
                  <a:lnTo>
                    <a:pt x="1910946" y="2452688"/>
                  </a:lnTo>
                  <a:lnTo>
                    <a:pt x="1908094" y="2448878"/>
                  </a:lnTo>
                  <a:lnTo>
                    <a:pt x="1904925" y="2445068"/>
                  </a:lnTo>
                  <a:lnTo>
                    <a:pt x="1903341" y="2443798"/>
                  </a:lnTo>
                  <a:lnTo>
                    <a:pt x="1897004" y="2438401"/>
                  </a:lnTo>
                  <a:lnTo>
                    <a:pt x="1890667" y="2433638"/>
                  </a:lnTo>
                  <a:lnTo>
                    <a:pt x="1883696" y="2429193"/>
                  </a:lnTo>
                  <a:lnTo>
                    <a:pt x="1876092" y="2424431"/>
                  </a:lnTo>
                  <a:lnTo>
                    <a:pt x="1868804" y="2419986"/>
                  </a:lnTo>
                  <a:lnTo>
                    <a:pt x="1861200" y="2415858"/>
                  </a:lnTo>
                  <a:lnTo>
                    <a:pt x="1853912" y="2412366"/>
                  </a:lnTo>
                  <a:lnTo>
                    <a:pt x="1847258" y="2409508"/>
                  </a:lnTo>
                  <a:lnTo>
                    <a:pt x="1840921" y="2407286"/>
                  </a:lnTo>
                  <a:lnTo>
                    <a:pt x="1834267" y="2405381"/>
                  </a:lnTo>
                  <a:lnTo>
                    <a:pt x="1827296" y="2403793"/>
                  </a:lnTo>
                  <a:lnTo>
                    <a:pt x="1820642" y="2402523"/>
                  </a:lnTo>
                  <a:lnTo>
                    <a:pt x="1813355" y="2401253"/>
                  </a:lnTo>
                  <a:lnTo>
                    <a:pt x="1806384" y="2400301"/>
                  </a:lnTo>
                  <a:lnTo>
                    <a:pt x="1799730" y="2399666"/>
                  </a:lnTo>
                  <a:lnTo>
                    <a:pt x="1792759" y="2399348"/>
                  </a:lnTo>
                  <a:lnTo>
                    <a:pt x="1786105" y="2399031"/>
                  </a:lnTo>
                  <a:lnTo>
                    <a:pt x="1776917" y="2399348"/>
                  </a:lnTo>
                  <a:lnTo>
                    <a:pt x="1767094" y="2400301"/>
                  </a:lnTo>
                  <a:lnTo>
                    <a:pt x="1756321" y="2401571"/>
                  </a:lnTo>
                  <a:lnTo>
                    <a:pt x="1745548" y="2404428"/>
                  </a:lnTo>
                  <a:lnTo>
                    <a:pt x="1740162" y="2405698"/>
                  </a:lnTo>
                  <a:lnTo>
                    <a:pt x="1734458" y="2407603"/>
                  </a:lnTo>
                  <a:lnTo>
                    <a:pt x="1729072" y="2409826"/>
                  </a:lnTo>
                  <a:lnTo>
                    <a:pt x="1723368" y="2412048"/>
                  </a:lnTo>
                  <a:lnTo>
                    <a:pt x="1717982" y="2414906"/>
                  </a:lnTo>
                  <a:lnTo>
                    <a:pt x="1712279" y="2418081"/>
                  </a:lnTo>
                  <a:lnTo>
                    <a:pt x="1706575" y="2421256"/>
                  </a:lnTo>
                  <a:lnTo>
                    <a:pt x="1701506" y="2425383"/>
                  </a:lnTo>
                  <a:lnTo>
                    <a:pt x="1698337" y="2427923"/>
                  </a:lnTo>
                  <a:lnTo>
                    <a:pt x="1695168" y="2431416"/>
                  </a:lnTo>
                  <a:lnTo>
                    <a:pt x="1692634" y="2434908"/>
                  </a:lnTo>
                  <a:lnTo>
                    <a:pt x="1690415" y="2438401"/>
                  </a:lnTo>
                  <a:lnTo>
                    <a:pt x="1688514" y="2442211"/>
                  </a:lnTo>
                  <a:lnTo>
                    <a:pt x="1686930" y="2446338"/>
                  </a:lnTo>
                  <a:lnTo>
                    <a:pt x="1686296" y="2450783"/>
                  </a:lnTo>
                  <a:lnTo>
                    <a:pt x="1685662" y="2455228"/>
                  </a:lnTo>
                  <a:lnTo>
                    <a:pt x="1685346" y="2459673"/>
                  </a:lnTo>
                  <a:lnTo>
                    <a:pt x="1685346" y="2464118"/>
                  </a:lnTo>
                  <a:lnTo>
                    <a:pt x="1685662" y="2468563"/>
                  </a:lnTo>
                  <a:lnTo>
                    <a:pt x="1686296" y="2473008"/>
                  </a:lnTo>
                  <a:lnTo>
                    <a:pt x="1687880" y="2477136"/>
                  </a:lnTo>
                  <a:lnTo>
                    <a:pt x="1689148" y="2481581"/>
                  </a:lnTo>
                  <a:lnTo>
                    <a:pt x="1691366" y="2485708"/>
                  </a:lnTo>
                  <a:lnTo>
                    <a:pt x="1693584" y="2489518"/>
                  </a:lnTo>
                  <a:lnTo>
                    <a:pt x="1698654" y="2495233"/>
                  </a:lnTo>
                  <a:lnTo>
                    <a:pt x="1703723" y="2500631"/>
                  </a:lnTo>
                  <a:lnTo>
                    <a:pt x="1709427" y="2505076"/>
                  </a:lnTo>
                  <a:lnTo>
                    <a:pt x="1715130" y="2508568"/>
                  </a:lnTo>
                  <a:lnTo>
                    <a:pt x="1721784" y="2512378"/>
                  </a:lnTo>
                  <a:lnTo>
                    <a:pt x="1729389" y="2515871"/>
                  </a:lnTo>
                  <a:lnTo>
                    <a:pt x="1745865" y="2522538"/>
                  </a:lnTo>
                  <a:lnTo>
                    <a:pt x="1750618" y="2524443"/>
                  </a:lnTo>
                  <a:lnTo>
                    <a:pt x="1778501" y="2534603"/>
                  </a:lnTo>
                  <a:lnTo>
                    <a:pt x="1797829" y="2542223"/>
                  </a:lnTo>
                  <a:lnTo>
                    <a:pt x="1816523" y="2549208"/>
                  </a:lnTo>
                  <a:lnTo>
                    <a:pt x="1827613" y="2553336"/>
                  </a:lnTo>
                  <a:lnTo>
                    <a:pt x="1854546" y="2562861"/>
                  </a:lnTo>
                  <a:lnTo>
                    <a:pt x="1868804" y="2568258"/>
                  </a:lnTo>
                  <a:lnTo>
                    <a:pt x="1882746" y="2573656"/>
                  </a:lnTo>
                  <a:lnTo>
                    <a:pt x="1897004" y="2579688"/>
                  </a:lnTo>
                  <a:lnTo>
                    <a:pt x="1911262" y="2585721"/>
                  </a:lnTo>
                  <a:lnTo>
                    <a:pt x="1925204" y="2592388"/>
                  </a:lnTo>
                  <a:lnTo>
                    <a:pt x="1938512" y="2599373"/>
                  </a:lnTo>
                  <a:lnTo>
                    <a:pt x="1951503" y="2606676"/>
                  </a:lnTo>
                  <a:lnTo>
                    <a:pt x="1964177" y="2614613"/>
                  </a:lnTo>
                  <a:lnTo>
                    <a:pt x="1969563" y="2618741"/>
                  </a:lnTo>
                  <a:lnTo>
                    <a:pt x="1975584" y="2622868"/>
                  </a:lnTo>
                  <a:lnTo>
                    <a:pt x="1980653" y="2627313"/>
                  </a:lnTo>
                  <a:lnTo>
                    <a:pt x="1986040" y="2631758"/>
                  </a:lnTo>
                  <a:lnTo>
                    <a:pt x="1990793" y="2636203"/>
                  </a:lnTo>
                  <a:lnTo>
                    <a:pt x="1995229" y="2640966"/>
                  </a:lnTo>
                  <a:lnTo>
                    <a:pt x="1999665" y="2645728"/>
                  </a:lnTo>
                  <a:lnTo>
                    <a:pt x="2003467" y="2651126"/>
                  </a:lnTo>
                  <a:lnTo>
                    <a:pt x="2006952" y="2656206"/>
                  </a:lnTo>
                  <a:lnTo>
                    <a:pt x="2010438" y="2661286"/>
                  </a:lnTo>
                  <a:lnTo>
                    <a:pt x="2012972" y="2667001"/>
                  </a:lnTo>
                  <a:lnTo>
                    <a:pt x="2015507" y="2672398"/>
                  </a:lnTo>
                  <a:lnTo>
                    <a:pt x="2017408" y="2677796"/>
                  </a:lnTo>
                  <a:lnTo>
                    <a:pt x="2019309" y="2682876"/>
                  </a:lnTo>
                  <a:lnTo>
                    <a:pt x="2020260" y="2688273"/>
                  </a:lnTo>
                  <a:lnTo>
                    <a:pt x="2021844" y="2693671"/>
                  </a:lnTo>
                  <a:lnTo>
                    <a:pt x="2022478" y="2699068"/>
                  </a:lnTo>
                  <a:lnTo>
                    <a:pt x="2023429" y="2704148"/>
                  </a:lnTo>
                  <a:lnTo>
                    <a:pt x="2023745" y="2709546"/>
                  </a:lnTo>
                  <a:lnTo>
                    <a:pt x="2024062" y="2714943"/>
                  </a:lnTo>
                  <a:lnTo>
                    <a:pt x="2024062" y="2720023"/>
                  </a:lnTo>
                  <a:lnTo>
                    <a:pt x="2024062" y="2725738"/>
                  </a:lnTo>
                  <a:lnTo>
                    <a:pt x="2023429" y="2730818"/>
                  </a:lnTo>
                  <a:lnTo>
                    <a:pt x="2022478" y="2736216"/>
                  </a:lnTo>
                  <a:lnTo>
                    <a:pt x="2021844" y="2741296"/>
                  </a:lnTo>
                  <a:lnTo>
                    <a:pt x="2020894" y="2746376"/>
                  </a:lnTo>
                  <a:lnTo>
                    <a:pt x="2019309" y="2751773"/>
                  </a:lnTo>
                  <a:lnTo>
                    <a:pt x="2017725" y="2756853"/>
                  </a:lnTo>
                  <a:lnTo>
                    <a:pt x="2014240" y="2767331"/>
                  </a:lnTo>
                  <a:lnTo>
                    <a:pt x="2009170" y="2777173"/>
                  </a:lnTo>
                  <a:lnTo>
                    <a:pt x="2004100" y="2787016"/>
                  </a:lnTo>
                  <a:lnTo>
                    <a:pt x="1997763" y="2796223"/>
                  </a:lnTo>
                  <a:lnTo>
                    <a:pt x="1990476" y="2805431"/>
                  </a:lnTo>
                  <a:lnTo>
                    <a:pt x="1982554" y="2814003"/>
                  </a:lnTo>
                  <a:lnTo>
                    <a:pt x="1973683" y="2822576"/>
                  </a:lnTo>
                  <a:lnTo>
                    <a:pt x="1964177" y="2830513"/>
                  </a:lnTo>
                  <a:lnTo>
                    <a:pt x="1958474" y="2834641"/>
                  </a:lnTo>
                  <a:lnTo>
                    <a:pt x="1952137" y="2838768"/>
                  </a:lnTo>
                  <a:lnTo>
                    <a:pt x="1945799" y="2842261"/>
                  </a:lnTo>
                  <a:lnTo>
                    <a:pt x="1938829" y="2845753"/>
                  </a:lnTo>
                  <a:lnTo>
                    <a:pt x="1931541" y="2848928"/>
                  </a:lnTo>
                  <a:lnTo>
                    <a:pt x="1923937" y="2852421"/>
                  </a:lnTo>
                  <a:lnTo>
                    <a:pt x="1915698" y="2854961"/>
                  </a:lnTo>
                  <a:lnTo>
                    <a:pt x="1907777" y="2857818"/>
                  </a:lnTo>
                  <a:lnTo>
                    <a:pt x="1899222" y="2860041"/>
                  </a:lnTo>
                  <a:lnTo>
                    <a:pt x="1890350" y="2862263"/>
                  </a:lnTo>
                  <a:lnTo>
                    <a:pt x="1880845" y="2864486"/>
                  </a:lnTo>
                  <a:lnTo>
                    <a:pt x="1871656" y="2866391"/>
                  </a:lnTo>
                  <a:lnTo>
                    <a:pt x="1862150" y="2867978"/>
                  </a:lnTo>
                  <a:lnTo>
                    <a:pt x="1852011" y="2869566"/>
                  </a:lnTo>
                  <a:lnTo>
                    <a:pt x="1842188" y="2870201"/>
                  </a:lnTo>
                  <a:lnTo>
                    <a:pt x="1831732" y="2871471"/>
                  </a:lnTo>
                  <a:lnTo>
                    <a:pt x="1831732" y="2918143"/>
                  </a:lnTo>
                  <a:lnTo>
                    <a:pt x="1831415" y="2921001"/>
                  </a:lnTo>
                  <a:lnTo>
                    <a:pt x="1830148" y="2923858"/>
                  </a:lnTo>
                  <a:lnTo>
                    <a:pt x="1828564" y="2926081"/>
                  </a:lnTo>
                  <a:lnTo>
                    <a:pt x="1826346" y="2928303"/>
                  </a:lnTo>
                  <a:lnTo>
                    <a:pt x="1823811" y="2929573"/>
                  </a:lnTo>
                  <a:lnTo>
                    <a:pt x="1820959" y="2931161"/>
                  </a:lnTo>
                  <a:lnTo>
                    <a:pt x="1817474" y="2931796"/>
                  </a:lnTo>
                  <a:lnTo>
                    <a:pt x="1813988" y="2932113"/>
                  </a:lnTo>
                  <a:lnTo>
                    <a:pt x="1753153" y="2932113"/>
                  </a:lnTo>
                  <a:lnTo>
                    <a:pt x="1749350" y="2931796"/>
                  </a:lnTo>
                  <a:lnTo>
                    <a:pt x="1745865" y="2931161"/>
                  </a:lnTo>
                  <a:lnTo>
                    <a:pt x="1743013" y="2929573"/>
                  </a:lnTo>
                  <a:lnTo>
                    <a:pt x="1740478" y="2928303"/>
                  </a:lnTo>
                  <a:lnTo>
                    <a:pt x="1738261" y="2926081"/>
                  </a:lnTo>
                  <a:lnTo>
                    <a:pt x="1736676" y="2923858"/>
                  </a:lnTo>
                  <a:lnTo>
                    <a:pt x="1735726" y="2921001"/>
                  </a:lnTo>
                  <a:lnTo>
                    <a:pt x="1735409" y="2918143"/>
                  </a:lnTo>
                  <a:lnTo>
                    <a:pt x="1735409" y="2867661"/>
                  </a:lnTo>
                  <a:lnTo>
                    <a:pt x="1722418" y="2865438"/>
                  </a:lnTo>
                  <a:lnTo>
                    <a:pt x="1708793" y="2863216"/>
                  </a:lnTo>
                  <a:lnTo>
                    <a:pt x="1696436" y="2860041"/>
                  </a:lnTo>
                  <a:lnTo>
                    <a:pt x="1683444" y="2857183"/>
                  </a:lnTo>
                  <a:lnTo>
                    <a:pt x="1670770" y="2853373"/>
                  </a:lnTo>
                  <a:lnTo>
                    <a:pt x="1658413" y="2849246"/>
                  </a:lnTo>
                  <a:lnTo>
                    <a:pt x="1646689" y="2844801"/>
                  </a:lnTo>
                  <a:lnTo>
                    <a:pt x="1635283" y="2840038"/>
                  </a:lnTo>
                  <a:lnTo>
                    <a:pt x="1624193" y="2834958"/>
                  </a:lnTo>
                  <a:lnTo>
                    <a:pt x="1613420" y="2829243"/>
                  </a:lnTo>
                  <a:lnTo>
                    <a:pt x="1603280" y="2823528"/>
                  </a:lnTo>
                  <a:lnTo>
                    <a:pt x="1594092" y="2816543"/>
                  </a:lnTo>
                  <a:lnTo>
                    <a:pt x="1585220" y="2809876"/>
                  </a:lnTo>
                  <a:lnTo>
                    <a:pt x="1576982" y="2802573"/>
                  </a:lnTo>
                  <a:lnTo>
                    <a:pt x="1569377" y="2794636"/>
                  </a:lnTo>
                  <a:lnTo>
                    <a:pt x="1566209" y="2790826"/>
                  </a:lnTo>
                  <a:lnTo>
                    <a:pt x="1563357" y="2786698"/>
                  </a:lnTo>
                  <a:lnTo>
                    <a:pt x="1560188" y="2782253"/>
                  </a:lnTo>
                  <a:lnTo>
                    <a:pt x="1558287" y="2777173"/>
                  </a:lnTo>
                  <a:lnTo>
                    <a:pt x="1557337" y="2772411"/>
                  </a:lnTo>
                  <a:lnTo>
                    <a:pt x="1557337" y="2767331"/>
                  </a:lnTo>
                  <a:lnTo>
                    <a:pt x="1557654" y="2761933"/>
                  </a:lnTo>
                  <a:lnTo>
                    <a:pt x="1559238" y="2756853"/>
                  </a:lnTo>
                  <a:lnTo>
                    <a:pt x="1561456" y="2751456"/>
                  </a:lnTo>
                  <a:lnTo>
                    <a:pt x="1564308" y="2746058"/>
                  </a:lnTo>
                  <a:lnTo>
                    <a:pt x="1566209" y="2743201"/>
                  </a:lnTo>
                  <a:lnTo>
                    <a:pt x="1568743" y="2740026"/>
                  </a:lnTo>
                  <a:lnTo>
                    <a:pt x="1571278" y="2737168"/>
                  </a:lnTo>
                  <a:lnTo>
                    <a:pt x="1574447" y="2734311"/>
                  </a:lnTo>
                  <a:lnTo>
                    <a:pt x="1577299" y="2731136"/>
                  </a:lnTo>
                  <a:lnTo>
                    <a:pt x="1580784" y="2728596"/>
                  </a:lnTo>
                  <a:lnTo>
                    <a:pt x="1583952" y="2726056"/>
                  </a:lnTo>
                  <a:lnTo>
                    <a:pt x="1587755" y="2723833"/>
                  </a:lnTo>
                  <a:lnTo>
                    <a:pt x="1591874" y="2721611"/>
                  </a:lnTo>
                  <a:lnTo>
                    <a:pt x="1595359" y="2719706"/>
                  </a:lnTo>
                  <a:lnTo>
                    <a:pt x="1599478" y="2717801"/>
                  </a:lnTo>
                  <a:lnTo>
                    <a:pt x="1603914" y="2716531"/>
                  </a:lnTo>
                  <a:lnTo>
                    <a:pt x="1608033" y="2715261"/>
                  </a:lnTo>
                  <a:lnTo>
                    <a:pt x="1612469" y="2714626"/>
                  </a:lnTo>
                  <a:lnTo>
                    <a:pt x="1616905" y="2713673"/>
                  </a:lnTo>
                  <a:lnTo>
                    <a:pt x="1621341" y="2713673"/>
                  </a:lnTo>
                  <a:lnTo>
                    <a:pt x="1626411" y="2713673"/>
                  </a:lnTo>
                  <a:lnTo>
                    <a:pt x="1631480" y="2714943"/>
                  </a:lnTo>
                  <a:lnTo>
                    <a:pt x="1635916" y="2715896"/>
                  </a:lnTo>
                  <a:lnTo>
                    <a:pt x="1640352" y="2717801"/>
                  </a:lnTo>
                  <a:lnTo>
                    <a:pt x="1644471" y="2720023"/>
                  </a:lnTo>
                  <a:lnTo>
                    <a:pt x="1648274" y="2723198"/>
                  </a:lnTo>
                  <a:lnTo>
                    <a:pt x="1651759" y="2726056"/>
                  </a:lnTo>
                  <a:lnTo>
                    <a:pt x="1654928" y="2729866"/>
                  </a:lnTo>
                  <a:lnTo>
                    <a:pt x="1657462" y="2733041"/>
                  </a:lnTo>
                  <a:lnTo>
                    <a:pt x="1658096" y="2733993"/>
                  </a:lnTo>
                  <a:lnTo>
                    <a:pt x="1659364" y="2734946"/>
                  </a:lnTo>
                  <a:lnTo>
                    <a:pt x="1665701" y="2740026"/>
                  </a:lnTo>
                  <a:lnTo>
                    <a:pt x="1671721" y="2744471"/>
                  </a:lnTo>
                  <a:lnTo>
                    <a:pt x="1678692" y="2748598"/>
                  </a:lnTo>
                  <a:lnTo>
                    <a:pt x="1685662" y="2752726"/>
                  </a:lnTo>
                  <a:lnTo>
                    <a:pt x="1692634" y="2756853"/>
                  </a:lnTo>
                  <a:lnTo>
                    <a:pt x="1699921" y="2760346"/>
                  </a:lnTo>
                  <a:lnTo>
                    <a:pt x="1707526" y="2763521"/>
                  </a:lnTo>
                  <a:lnTo>
                    <a:pt x="1714497" y="2766061"/>
                  </a:lnTo>
                  <a:lnTo>
                    <a:pt x="1720834" y="2768283"/>
                  </a:lnTo>
                  <a:lnTo>
                    <a:pt x="1731607" y="2771458"/>
                  </a:lnTo>
                  <a:lnTo>
                    <a:pt x="1742380" y="2773998"/>
                  </a:lnTo>
                  <a:lnTo>
                    <a:pt x="1753153" y="2776221"/>
                  </a:lnTo>
                  <a:lnTo>
                    <a:pt x="1764242" y="2778126"/>
                  </a:lnTo>
                  <a:lnTo>
                    <a:pt x="1775016" y="2779396"/>
                  </a:lnTo>
                  <a:lnTo>
                    <a:pt x="1785789" y="2780666"/>
                  </a:lnTo>
                  <a:lnTo>
                    <a:pt x="1795928" y="2780983"/>
                  </a:lnTo>
                  <a:lnTo>
                    <a:pt x="1806067" y="2781301"/>
                  </a:lnTo>
                  <a:lnTo>
                    <a:pt x="1817157" y="2780983"/>
                  </a:lnTo>
                  <a:lnTo>
                    <a:pt x="1827613" y="2780348"/>
                  </a:lnTo>
                  <a:lnTo>
                    <a:pt x="1837119" y="2778761"/>
                  </a:lnTo>
                  <a:lnTo>
                    <a:pt x="1845991" y="2776856"/>
                  </a:lnTo>
                  <a:lnTo>
                    <a:pt x="1854546" y="2774633"/>
                  </a:lnTo>
                  <a:lnTo>
                    <a:pt x="1862467" y="2771776"/>
                  </a:lnTo>
                  <a:lnTo>
                    <a:pt x="1869121" y="2768283"/>
                  </a:lnTo>
                  <a:lnTo>
                    <a:pt x="1875458" y="2764791"/>
                  </a:lnTo>
                  <a:lnTo>
                    <a:pt x="1879260" y="2761616"/>
                  </a:lnTo>
                  <a:lnTo>
                    <a:pt x="1882429" y="2758441"/>
                  </a:lnTo>
                  <a:lnTo>
                    <a:pt x="1885280" y="2754948"/>
                  </a:lnTo>
                  <a:lnTo>
                    <a:pt x="1888132" y="2751456"/>
                  </a:lnTo>
                  <a:lnTo>
                    <a:pt x="1890350" y="2747646"/>
                  </a:lnTo>
                  <a:lnTo>
                    <a:pt x="1892251" y="2743518"/>
                  </a:lnTo>
                  <a:lnTo>
                    <a:pt x="1893519" y="2739391"/>
                  </a:lnTo>
                  <a:lnTo>
                    <a:pt x="1894786" y="2734946"/>
                  </a:lnTo>
                  <a:lnTo>
                    <a:pt x="1895420" y="2730818"/>
                  </a:lnTo>
                  <a:lnTo>
                    <a:pt x="1895737" y="2726373"/>
                  </a:lnTo>
                  <a:lnTo>
                    <a:pt x="1895420" y="2721928"/>
                  </a:lnTo>
                  <a:lnTo>
                    <a:pt x="1895103" y="2717483"/>
                  </a:lnTo>
                  <a:lnTo>
                    <a:pt x="1893836" y="2713038"/>
                  </a:lnTo>
                  <a:lnTo>
                    <a:pt x="1892885" y="2708911"/>
                  </a:lnTo>
                  <a:lnTo>
                    <a:pt x="1890984" y="2704783"/>
                  </a:lnTo>
                  <a:lnTo>
                    <a:pt x="1888766" y="2700656"/>
                  </a:lnTo>
                  <a:lnTo>
                    <a:pt x="1885280" y="2696211"/>
                  </a:lnTo>
                  <a:lnTo>
                    <a:pt x="1881478" y="2691766"/>
                  </a:lnTo>
                  <a:lnTo>
                    <a:pt x="1876092" y="2687321"/>
                  </a:lnTo>
                  <a:lnTo>
                    <a:pt x="1870705" y="2682876"/>
                  </a:lnTo>
                  <a:lnTo>
                    <a:pt x="1864368" y="2678748"/>
                  </a:lnTo>
                  <a:lnTo>
                    <a:pt x="1857714" y="2674621"/>
                  </a:lnTo>
                  <a:lnTo>
                    <a:pt x="1850110" y="2671128"/>
                  </a:lnTo>
                  <a:lnTo>
                    <a:pt x="1842188" y="2667318"/>
                  </a:lnTo>
                  <a:lnTo>
                    <a:pt x="1817474" y="2657158"/>
                  </a:lnTo>
                  <a:lnTo>
                    <a:pt x="1720517" y="2617471"/>
                  </a:lnTo>
                  <a:lnTo>
                    <a:pt x="1673305" y="2597786"/>
                  </a:lnTo>
                  <a:lnTo>
                    <a:pt x="1644471" y="2585086"/>
                  </a:lnTo>
                  <a:lnTo>
                    <a:pt x="1639085" y="2582546"/>
                  </a:lnTo>
                  <a:lnTo>
                    <a:pt x="1634015" y="2580006"/>
                  </a:lnTo>
                  <a:lnTo>
                    <a:pt x="1624827" y="2574608"/>
                  </a:lnTo>
                  <a:lnTo>
                    <a:pt x="1615638" y="2567623"/>
                  </a:lnTo>
                  <a:lnTo>
                    <a:pt x="1607083" y="2560638"/>
                  </a:lnTo>
                  <a:lnTo>
                    <a:pt x="1598845" y="2552383"/>
                  </a:lnTo>
                  <a:lnTo>
                    <a:pt x="1591874" y="2544446"/>
                  </a:lnTo>
                  <a:lnTo>
                    <a:pt x="1588072" y="2540001"/>
                  </a:lnTo>
                  <a:lnTo>
                    <a:pt x="1585220" y="2534921"/>
                  </a:lnTo>
                  <a:lnTo>
                    <a:pt x="1581734" y="2530476"/>
                  </a:lnTo>
                  <a:lnTo>
                    <a:pt x="1579200" y="2525713"/>
                  </a:lnTo>
                  <a:lnTo>
                    <a:pt x="1576348" y="2520633"/>
                  </a:lnTo>
                  <a:lnTo>
                    <a:pt x="1574130" y="2515236"/>
                  </a:lnTo>
                  <a:lnTo>
                    <a:pt x="1571912" y="2510156"/>
                  </a:lnTo>
                  <a:lnTo>
                    <a:pt x="1570011" y="2505076"/>
                  </a:lnTo>
                  <a:lnTo>
                    <a:pt x="1568110" y="2499678"/>
                  </a:lnTo>
                  <a:lnTo>
                    <a:pt x="1566525" y="2494598"/>
                  </a:lnTo>
                  <a:lnTo>
                    <a:pt x="1565575" y="2488883"/>
                  </a:lnTo>
                  <a:lnTo>
                    <a:pt x="1564624" y="2483803"/>
                  </a:lnTo>
                  <a:lnTo>
                    <a:pt x="1563991" y="2478088"/>
                  </a:lnTo>
                  <a:lnTo>
                    <a:pt x="1563674" y="2473008"/>
                  </a:lnTo>
                  <a:lnTo>
                    <a:pt x="1563357" y="2467293"/>
                  </a:lnTo>
                  <a:lnTo>
                    <a:pt x="1563674" y="2461896"/>
                  </a:lnTo>
                  <a:lnTo>
                    <a:pt x="1563991" y="2456816"/>
                  </a:lnTo>
                  <a:lnTo>
                    <a:pt x="1564308" y="2451101"/>
                  </a:lnTo>
                  <a:lnTo>
                    <a:pt x="1565575" y="2446021"/>
                  </a:lnTo>
                  <a:lnTo>
                    <a:pt x="1566525" y="2440306"/>
                  </a:lnTo>
                  <a:lnTo>
                    <a:pt x="1567793" y="2435226"/>
                  </a:lnTo>
                  <a:lnTo>
                    <a:pt x="1569060" y="2429828"/>
                  </a:lnTo>
                  <a:lnTo>
                    <a:pt x="1570961" y="2424748"/>
                  </a:lnTo>
                  <a:lnTo>
                    <a:pt x="1573179" y="2419668"/>
                  </a:lnTo>
                  <a:lnTo>
                    <a:pt x="1575397" y="2414271"/>
                  </a:lnTo>
                  <a:lnTo>
                    <a:pt x="1577932" y="2409191"/>
                  </a:lnTo>
                  <a:lnTo>
                    <a:pt x="1580784" y="2404428"/>
                  </a:lnTo>
                  <a:lnTo>
                    <a:pt x="1583636" y="2399031"/>
                  </a:lnTo>
                  <a:lnTo>
                    <a:pt x="1586804" y="2394268"/>
                  </a:lnTo>
                  <a:lnTo>
                    <a:pt x="1590290" y="2389506"/>
                  </a:lnTo>
                  <a:lnTo>
                    <a:pt x="1594092" y="2385061"/>
                  </a:lnTo>
                  <a:lnTo>
                    <a:pt x="1598211" y="2379981"/>
                  </a:lnTo>
                  <a:lnTo>
                    <a:pt x="1602013" y="2375536"/>
                  </a:lnTo>
                  <a:lnTo>
                    <a:pt x="1606766" y="2371091"/>
                  </a:lnTo>
                  <a:lnTo>
                    <a:pt x="1611202" y="2367281"/>
                  </a:lnTo>
                  <a:lnTo>
                    <a:pt x="1615955" y="2363153"/>
                  </a:lnTo>
                  <a:lnTo>
                    <a:pt x="1621658" y="2358073"/>
                  </a:lnTo>
                  <a:lnTo>
                    <a:pt x="1627678" y="2353628"/>
                  </a:lnTo>
                  <a:lnTo>
                    <a:pt x="1634015" y="2349818"/>
                  </a:lnTo>
                  <a:lnTo>
                    <a:pt x="1640669" y="2345691"/>
                  </a:lnTo>
                  <a:lnTo>
                    <a:pt x="1647323" y="2341881"/>
                  </a:lnTo>
                  <a:lnTo>
                    <a:pt x="1654294" y="2338071"/>
                  </a:lnTo>
                  <a:lnTo>
                    <a:pt x="1661898" y="2334896"/>
                  </a:lnTo>
                  <a:lnTo>
                    <a:pt x="1669186" y="2331403"/>
                  </a:lnTo>
                  <a:lnTo>
                    <a:pt x="1676790" y="2328546"/>
                  </a:lnTo>
                  <a:lnTo>
                    <a:pt x="1684395" y="2325371"/>
                  </a:lnTo>
                  <a:lnTo>
                    <a:pt x="1692634" y="2322831"/>
                  </a:lnTo>
                  <a:lnTo>
                    <a:pt x="1700872" y="2320608"/>
                  </a:lnTo>
                  <a:lnTo>
                    <a:pt x="1709427" y="2318386"/>
                  </a:lnTo>
                  <a:lnTo>
                    <a:pt x="1717982" y="2316163"/>
                  </a:lnTo>
                  <a:lnTo>
                    <a:pt x="1726220" y="2314893"/>
                  </a:lnTo>
                  <a:lnTo>
                    <a:pt x="1735409" y="2312988"/>
                  </a:lnTo>
                  <a:lnTo>
                    <a:pt x="1735409" y="2259966"/>
                  </a:lnTo>
                  <a:lnTo>
                    <a:pt x="1735726" y="2257426"/>
                  </a:lnTo>
                  <a:lnTo>
                    <a:pt x="1736676" y="2254886"/>
                  </a:lnTo>
                  <a:lnTo>
                    <a:pt x="1738261" y="2252346"/>
                  </a:lnTo>
                  <a:lnTo>
                    <a:pt x="1740478" y="2250441"/>
                  </a:lnTo>
                  <a:lnTo>
                    <a:pt x="1743013" y="2248536"/>
                  </a:lnTo>
                  <a:lnTo>
                    <a:pt x="1745865" y="2247583"/>
                  </a:lnTo>
                  <a:lnTo>
                    <a:pt x="1749350" y="2246631"/>
                  </a:lnTo>
                  <a:lnTo>
                    <a:pt x="1753153" y="2246313"/>
                  </a:lnTo>
                  <a:close/>
                  <a:moveTo>
                    <a:pt x="1796891" y="2159710"/>
                  </a:moveTo>
                  <a:lnTo>
                    <a:pt x="1786093" y="2160028"/>
                  </a:lnTo>
                  <a:lnTo>
                    <a:pt x="1775296" y="2160663"/>
                  </a:lnTo>
                  <a:lnTo>
                    <a:pt x="1764817" y="2161298"/>
                  </a:lnTo>
                  <a:lnTo>
                    <a:pt x="1754337" y="2162251"/>
                  </a:lnTo>
                  <a:lnTo>
                    <a:pt x="1743540" y="2163839"/>
                  </a:lnTo>
                  <a:lnTo>
                    <a:pt x="1733695" y="2165427"/>
                  </a:lnTo>
                  <a:lnTo>
                    <a:pt x="1723216" y="2167332"/>
                  </a:lnTo>
                  <a:lnTo>
                    <a:pt x="1712736" y="2169555"/>
                  </a:lnTo>
                  <a:lnTo>
                    <a:pt x="1702892" y="2171778"/>
                  </a:lnTo>
                  <a:lnTo>
                    <a:pt x="1692730" y="2174318"/>
                  </a:lnTo>
                  <a:lnTo>
                    <a:pt x="1683202" y="2177177"/>
                  </a:lnTo>
                  <a:lnTo>
                    <a:pt x="1673040" y="2180352"/>
                  </a:lnTo>
                  <a:lnTo>
                    <a:pt x="1663513" y="2183528"/>
                  </a:lnTo>
                  <a:lnTo>
                    <a:pt x="1653669" y="2187021"/>
                  </a:lnTo>
                  <a:lnTo>
                    <a:pt x="1644460" y="2190514"/>
                  </a:lnTo>
                  <a:lnTo>
                    <a:pt x="1635250" y="2194643"/>
                  </a:lnTo>
                  <a:lnTo>
                    <a:pt x="1625723" y="2198771"/>
                  </a:lnTo>
                  <a:lnTo>
                    <a:pt x="1616514" y="2203217"/>
                  </a:lnTo>
                  <a:lnTo>
                    <a:pt x="1607622" y="2207663"/>
                  </a:lnTo>
                  <a:lnTo>
                    <a:pt x="1598730" y="2213061"/>
                  </a:lnTo>
                  <a:lnTo>
                    <a:pt x="1589839" y="2217825"/>
                  </a:lnTo>
                  <a:lnTo>
                    <a:pt x="1581264" y="2222906"/>
                  </a:lnTo>
                  <a:lnTo>
                    <a:pt x="1572690" y="2228622"/>
                  </a:lnTo>
                  <a:lnTo>
                    <a:pt x="1564116" y="2234020"/>
                  </a:lnTo>
                  <a:lnTo>
                    <a:pt x="1555859" y="2240054"/>
                  </a:lnTo>
                  <a:lnTo>
                    <a:pt x="1547920" y="2246088"/>
                  </a:lnTo>
                  <a:lnTo>
                    <a:pt x="1539981" y="2252439"/>
                  </a:lnTo>
                  <a:lnTo>
                    <a:pt x="1532042" y="2258473"/>
                  </a:lnTo>
                  <a:lnTo>
                    <a:pt x="1524420" y="2265459"/>
                  </a:lnTo>
                  <a:lnTo>
                    <a:pt x="1517117" y="2272128"/>
                  </a:lnTo>
                  <a:lnTo>
                    <a:pt x="1509495" y="2279114"/>
                  </a:lnTo>
                  <a:lnTo>
                    <a:pt x="1502509" y="2286101"/>
                  </a:lnTo>
                  <a:lnTo>
                    <a:pt x="1495522" y="2293405"/>
                  </a:lnTo>
                  <a:lnTo>
                    <a:pt x="1488853" y="2301026"/>
                  </a:lnTo>
                  <a:lnTo>
                    <a:pt x="1482185" y="2308648"/>
                  </a:lnTo>
                  <a:lnTo>
                    <a:pt x="1475833" y="2316269"/>
                  </a:lnTo>
                  <a:lnTo>
                    <a:pt x="1469482" y="2324526"/>
                  </a:lnTo>
                  <a:lnTo>
                    <a:pt x="1463131" y="2332465"/>
                  </a:lnTo>
                  <a:lnTo>
                    <a:pt x="1457415" y="2340722"/>
                  </a:lnTo>
                  <a:lnTo>
                    <a:pt x="1451698" y="2348978"/>
                  </a:lnTo>
                  <a:lnTo>
                    <a:pt x="1446300" y="2357553"/>
                  </a:lnTo>
                  <a:lnTo>
                    <a:pt x="1440901" y="2366444"/>
                  </a:lnTo>
                  <a:lnTo>
                    <a:pt x="1435820" y="2375019"/>
                  </a:lnTo>
                  <a:lnTo>
                    <a:pt x="1431057" y="2383910"/>
                  </a:lnTo>
                  <a:lnTo>
                    <a:pt x="1426293" y="2393120"/>
                  </a:lnTo>
                  <a:lnTo>
                    <a:pt x="1421847" y="2402012"/>
                  </a:lnTo>
                  <a:lnTo>
                    <a:pt x="1417719" y="2411221"/>
                  </a:lnTo>
                  <a:lnTo>
                    <a:pt x="1413591" y="2421065"/>
                  </a:lnTo>
                  <a:lnTo>
                    <a:pt x="1410098" y="2430592"/>
                  </a:lnTo>
                  <a:lnTo>
                    <a:pt x="1406287" y="2440437"/>
                  </a:lnTo>
                  <a:lnTo>
                    <a:pt x="1403111" y="2449964"/>
                  </a:lnTo>
                  <a:lnTo>
                    <a:pt x="1399936" y="2460126"/>
                  </a:lnTo>
                  <a:lnTo>
                    <a:pt x="1397395" y="2469653"/>
                  </a:lnTo>
                  <a:lnTo>
                    <a:pt x="1394855" y="2480132"/>
                  </a:lnTo>
                  <a:lnTo>
                    <a:pt x="1391996" y="2490294"/>
                  </a:lnTo>
                  <a:lnTo>
                    <a:pt x="1390091" y="2500456"/>
                  </a:lnTo>
                  <a:lnTo>
                    <a:pt x="1388503" y="2510936"/>
                  </a:lnTo>
                  <a:lnTo>
                    <a:pt x="1386598" y="2521416"/>
                  </a:lnTo>
                  <a:lnTo>
                    <a:pt x="1385328" y="2532213"/>
                  </a:lnTo>
                  <a:lnTo>
                    <a:pt x="1384375" y="2542692"/>
                  </a:lnTo>
                  <a:lnTo>
                    <a:pt x="1383422" y="2553172"/>
                  </a:lnTo>
                  <a:lnTo>
                    <a:pt x="1382787" y="2564604"/>
                  </a:lnTo>
                  <a:lnTo>
                    <a:pt x="1382787" y="2575401"/>
                  </a:lnTo>
                  <a:lnTo>
                    <a:pt x="1382787" y="2585881"/>
                  </a:lnTo>
                  <a:lnTo>
                    <a:pt x="1382787" y="2596678"/>
                  </a:lnTo>
                  <a:lnTo>
                    <a:pt x="1383422" y="2607475"/>
                  </a:lnTo>
                  <a:lnTo>
                    <a:pt x="1384375" y="2617955"/>
                  </a:lnTo>
                  <a:lnTo>
                    <a:pt x="1385328" y="2628434"/>
                  </a:lnTo>
                  <a:lnTo>
                    <a:pt x="1386598" y="2638914"/>
                  </a:lnTo>
                  <a:lnTo>
                    <a:pt x="1388503" y="2649076"/>
                  </a:lnTo>
                  <a:lnTo>
                    <a:pt x="1390091" y="2659556"/>
                  </a:lnTo>
                  <a:lnTo>
                    <a:pt x="1391996" y="2669718"/>
                  </a:lnTo>
                  <a:lnTo>
                    <a:pt x="1394855" y="2680197"/>
                  </a:lnTo>
                  <a:lnTo>
                    <a:pt x="1397077" y="2690042"/>
                  </a:lnTo>
                  <a:lnTo>
                    <a:pt x="1399936" y="2699886"/>
                  </a:lnTo>
                  <a:lnTo>
                    <a:pt x="1402794" y="2709731"/>
                  </a:lnTo>
                  <a:lnTo>
                    <a:pt x="1406287" y="2719575"/>
                  </a:lnTo>
                  <a:lnTo>
                    <a:pt x="1409462" y="2729102"/>
                  </a:lnTo>
                  <a:lnTo>
                    <a:pt x="1413591" y="2738312"/>
                  </a:lnTo>
                  <a:lnTo>
                    <a:pt x="1417402" y="2748156"/>
                  </a:lnTo>
                  <a:lnTo>
                    <a:pt x="1421847" y="2757048"/>
                  </a:lnTo>
                  <a:lnTo>
                    <a:pt x="1425976" y="2766257"/>
                  </a:lnTo>
                  <a:lnTo>
                    <a:pt x="1430739" y="2775149"/>
                  </a:lnTo>
                  <a:lnTo>
                    <a:pt x="1435503" y="2784041"/>
                  </a:lnTo>
                  <a:lnTo>
                    <a:pt x="1440266" y="2792932"/>
                  </a:lnTo>
                  <a:lnTo>
                    <a:pt x="1445982" y="2801507"/>
                  </a:lnTo>
                  <a:lnTo>
                    <a:pt x="1451063" y="2810081"/>
                  </a:lnTo>
                  <a:lnTo>
                    <a:pt x="1456779" y="2818655"/>
                  </a:lnTo>
                  <a:lnTo>
                    <a:pt x="1462813" y="2826912"/>
                  </a:lnTo>
                  <a:lnTo>
                    <a:pt x="1468529" y="2834851"/>
                  </a:lnTo>
                  <a:lnTo>
                    <a:pt x="1474881" y="2842790"/>
                  </a:lnTo>
                  <a:lnTo>
                    <a:pt x="1481549" y="2850729"/>
                  </a:lnTo>
                  <a:lnTo>
                    <a:pt x="1487901" y="2858351"/>
                  </a:lnTo>
                  <a:lnTo>
                    <a:pt x="1494887" y="2865972"/>
                  </a:lnTo>
                  <a:lnTo>
                    <a:pt x="1501873" y="2873276"/>
                  </a:lnTo>
                  <a:lnTo>
                    <a:pt x="1509177" y="2880262"/>
                  </a:lnTo>
                  <a:lnTo>
                    <a:pt x="1516164" y="2887249"/>
                  </a:lnTo>
                  <a:lnTo>
                    <a:pt x="1524103" y="2894235"/>
                  </a:lnTo>
                  <a:lnTo>
                    <a:pt x="1531407" y="2900904"/>
                  </a:lnTo>
                  <a:lnTo>
                    <a:pt x="1539346" y="2907255"/>
                  </a:lnTo>
                  <a:lnTo>
                    <a:pt x="1546968" y="2913289"/>
                  </a:lnTo>
                  <a:lnTo>
                    <a:pt x="1555224" y="2919323"/>
                  </a:lnTo>
                  <a:lnTo>
                    <a:pt x="1563481" y="2925356"/>
                  </a:lnTo>
                  <a:lnTo>
                    <a:pt x="1572055" y="2930755"/>
                  </a:lnTo>
                  <a:lnTo>
                    <a:pt x="1580629" y="2936471"/>
                  </a:lnTo>
                  <a:lnTo>
                    <a:pt x="1589203" y="2941552"/>
                  </a:lnTo>
                  <a:lnTo>
                    <a:pt x="1598095" y="2946951"/>
                  </a:lnTo>
                  <a:lnTo>
                    <a:pt x="1606987" y="2951714"/>
                  </a:lnTo>
                  <a:lnTo>
                    <a:pt x="1615879" y="2956478"/>
                  </a:lnTo>
                  <a:lnTo>
                    <a:pt x="1625088" y="2960606"/>
                  </a:lnTo>
                  <a:lnTo>
                    <a:pt x="1634298" y="2965052"/>
                  </a:lnTo>
                  <a:lnTo>
                    <a:pt x="1643824" y="2969180"/>
                  </a:lnTo>
                  <a:lnTo>
                    <a:pt x="1653351" y="2972991"/>
                  </a:lnTo>
                  <a:lnTo>
                    <a:pt x="1662878" y="2976167"/>
                  </a:lnTo>
                  <a:lnTo>
                    <a:pt x="1672723" y="2979660"/>
                  </a:lnTo>
                  <a:lnTo>
                    <a:pt x="1682567" y="2982518"/>
                  </a:lnTo>
                  <a:lnTo>
                    <a:pt x="1692730" y="2985376"/>
                  </a:lnTo>
                  <a:lnTo>
                    <a:pt x="1702892" y="2988234"/>
                  </a:lnTo>
                  <a:lnTo>
                    <a:pt x="1713054" y="2990457"/>
                  </a:lnTo>
                  <a:lnTo>
                    <a:pt x="1723216" y="2992680"/>
                  </a:lnTo>
                  <a:lnTo>
                    <a:pt x="1733695" y="2994585"/>
                  </a:lnTo>
                  <a:lnTo>
                    <a:pt x="1744493" y="2995856"/>
                  </a:lnTo>
                  <a:lnTo>
                    <a:pt x="1754655" y="2997443"/>
                  </a:lnTo>
                  <a:lnTo>
                    <a:pt x="1765452" y="2998396"/>
                  </a:lnTo>
                  <a:lnTo>
                    <a:pt x="1776249" y="2999349"/>
                  </a:lnTo>
                  <a:lnTo>
                    <a:pt x="1787046" y="2999666"/>
                  </a:lnTo>
                  <a:lnTo>
                    <a:pt x="1797843" y="2999984"/>
                  </a:lnTo>
                  <a:lnTo>
                    <a:pt x="1808958" y="2999984"/>
                  </a:lnTo>
                  <a:lnTo>
                    <a:pt x="1819438" y="2999666"/>
                  </a:lnTo>
                  <a:lnTo>
                    <a:pt x="1830235" y="2999349"/>
                  </a:lnTo>
                  <a:lnTo>
                    <a:pt x="1841032" y="2998396"/>
                  </a:lnTo>
                  <a:lnTo>
                    <a:pt x="1851512" y="2997443"/>
                  </a:lnTo>
                  <a:lnTo>
                    <a:pt x="1861674" y="2995856"/>
                  </a:lnTo>
                  <a:lnTo>
                    <a:pt x="1872153" y="2994585"/>
                  </a:lnTo>
                  <a:lnTo>
                    <a:pt x="1882633" y="2992680"/>
                  </a:lnTo>
                  <a:lnTo>
                    <a:pt x="1892795" y="2990457"/>
                  </a:lnTo>
                  <a:lnTo>
                    <a:pt x="1902639" y="2988234"/>
                  </a:lnTo>
                  <a:lnTo>
                    <a:pt x="1912801" y="2985376"/>
                  </a:lnTo>
                  <a:lnTo>
                    <a:pt x="1922646" y="2982836"/>
                  </a:lnTo>
                  <a:lnTo>
                    <a:pt x="1932490" y="2979660"/>
                  </a:lnTo>
                  <a:lnTo>
                    <a:pt x="1942017" y="2976484"/>
                  </a:lnTo>
                  <a:lnTo>
                    <a:pt x="1951862" y="2972991"/>
                  </a:lnTo>
                  <a:lnTo>
                    <a:pt x="1961389" y="2969180"/>
                  </a:lnTo>
                  <a:lnTo>
                    <a:pt x="1970598" y="2965052"/>
                  </a:lnTo>
                  <a:lnTo>
                    <a:pt x="1980125" y="2960924"/>
                  </a:lnTo>
                  <a:lnTo>
                    <a:pt x="1989334" y="2956478"/>
                  </a:lnTo>
                  <a:lnTo>
                    <a:pt x="1998226" y="2952032"/>
                  </a:lnTo>
                  <a:lnTo>
                    <a:pt x="2007118" y="2947268"/>
                  </a:lnTo>
                  <a:lnTo>
                    <a:pt x="2016010" y="2942187"/>
                  </a:lnTo>
                  <a:lnTo>
                    <a:pt x="2024584" y="2936789"/>
                  </a:lnTo>
                  <a:lnTo>
                    <a:pt x="2033158" y="2931390"/>
                  </a:lnTo>
                  <a:lnTo>
                    <a:pt x="2041415" y="2925674"/>
                  </a:lnTo>
                  <a:lnTo>
                    <a:pt x="2049354" y="2919640"/>
                  </a:lnTo>
                  <a:lnTo>
                    <a:pt x="2057610" y="2913924"/>
                  </a:lnTo>
                  <a:lnTo>
                    <a:pt x="2065867" y="2907573"/>
                  </a:lnTo>
                  <a:lnTo>
                    <a:pt x="2073489" y="2901222"/>
                  </a:lnTo>
                  <a:lnTo>
                    <a:pt x="2081110" y="2894553"/>
                  </a:lnTo>
                  <a:lnTo>
                    <a:pt x="2088414" y="2887884"/>
                  </a:lnTo>
                  <a:lnTo>
                    <a:pt x="2096036" y="2880580"/>
                  </a:lnTo>
                  <a:lnTo>
                    <a:pt x="2103022" y="2873594"/>
                  </a:lnTo>
                  <a:lnTo>
                    <a:pt x="2110008" y="2866290"/>
                  </a:lnTo>
                  <a:lnTo>
                    <a:pt x="2116677" y="2858668"/>
                  </a:lnTo>
                  <a:lnTo>
                    <a:pt x="2123346" y="2851364"/>
                  </a:lnTo>
                  <a:lnTo>
                    <a:pt x="2130015" y="2843425"/>
                  </a:lnTo>
                  <a:lnTo>
                    <a:pt x="2136049" y="2835804"/>
                  </a:lnTo>
                  <a:lnTo>
                    <a:pt x="2142400" y="2827547"/>
                  </a:lnTo>
                  <a:lnTo>
                    <a:pt x="2148434" y="2819290"/>
                  </a:lnTo>
                  <a:lnTo>
                    <a:pt x="2153832" y="2810716"/>
                  </a:lnTo>
                  <a:lnTo>
                    <a:pt x="2159548" y="2802459"/>
                  </a:lnTo>
                  <a:lnTo>
                    <a:pt x="2164629" y="2793885"/>
                  </a:lnTo>
                  <a:lnTo>
                    <a:pt x="2169393" y="2784993"/>
                  </a:lnTo>
                  <a:lnTo>
                    <a:pt x="2174474" y="2775784"/>
                  </a:lnTo>
                  <a:lnTo>
                    <a:pt x="2179237" y="2766892"/>
                  </a:lnTo>
                  <a:lnTo>
                    <a:pt x="2183683" y="2757683"/>
                  </a:lnTo>
                  <a:lnTo>
                    <a:pt x="2187811" y="2748474"/>
                  </a:lnTo>
                  <a:lnTo>
                    <a:pt x="2191622" y="2739264"/>
                  </a:lnTo>
                  <a:lnTo>
                    <a:pt x="2195433" y="2729420"/>
                  </a:lnTo>
                  <a:lnTo>
                    <a:pt x="2199244" y="2719893"/>
                  </a:lnTo>
                  <a:lnTo>
                    <a:pt x="2202102" y="2710048"/>
                  </a:lnTo>
                  <a:lnTo>
                    <a:pt x="2205595" y="2700204"/>
                  </a:lnTo>
                  <a:lnTo>
                    <a:pt x="2208136" y="2690042"/>
                  </a:lnTo>
                  <a:lnTo>
                    <a:pt x="2210676" y="2680197"/>
                  </a:lnTo>
                  <a:lnTo>
                    <a:pt x="2213217" y="2669718"/>
                  </a:lnTo>
                  <a:lnTo>
                    <a:pt x="2215122" y="2659556"/>
                  </a:lnTo>
                  <a:lnTo>
                    <a:pt x="2217027" y="2649076"/>
                  </a:lnTo>
                  <a:lnTo>
                    <a:pt x="2218615" y="2638279"/>
                  </a:lnTo>
                  <a:lnTo>
                    <a:pt x="2219885" y="2628117"/>
                  </a:lnTo>
                  <a:lnTo>
                    <a:pt x="2221156" y="2617320"/>
                  </a:lnTo>
                  <a:lnTo>
                    <a:pt x="2221791" y="2606523"/>
                  </a:lnTo>
                  <a:lnTo>
                    <a:pt x="2222743" y="2595725"/>
                  </a:lnTo>
                  <a:lnTo>
                    <a:pt x="2222743" y="2584611"/>
                  </a:lnTo>
                  <a:lnTo>
                    <a:pt x="2222743" y="2573814"/>
                  </a:lnTo>
                  <a:lnTo>
                    <a:pt x="2222743" y="2563016"/>
                  </a:lnTo>
                  <a:lnTo>
                    <a:pt x="2221791" y="2552537"/>
                  </a:lnTo>
                  <a:lnTo>
                    <a:pt x="2221156" y="2541740"/>
                  </a:lnTo>
                  <a:lnTo>
                    <a:pt x="2219885" y="2531260"/>
                  </a:lnTo>
                  <a:lnTo>
                    <a:pt x="2218933" y="2521098"/>
                  </a:lnTo>
                  <a:lnTo>
                    <a:pt x="2217027" y="2510618"/>
                  </a:lnTo>
                  <a:lnTo>
                    <a:pt x="2215122" y="2500139"/>
                  </a:lnTo>
                  <a:lnTo>
                    <a:pt x="2213217" y="2490294"/>
                  </a:lnTo>
                  <a:lnTo>
                    <a:pt x="2210994" y="2479815"/>
                  </a:lnTo>
                  <a:lnTo>
                    <a:pt x="2208453" y="2469970"/>
                  </a:lnTo>
                  <a:lnTo>
                    <a:pt x="2205595" y="2460126"/>
                  </a:lnTo>
                  <a:lnTo>
                    <a:pt x="2202419" y="2449964"/>
                  </a:lnTo>
                  <a:lnTo>
                    <a:pt x="2199244" y="2440437"/>
                  </a:lnTo>
                  <a:lnTo>
                    <a:pt x="2195751" y="2430910"/>
                  </a:lnTo>
                  <a:lnTo>
                    <a:pt x="2192257" y="2421383"/>
                  </a:lnTo>
                  <a:lnTo>
                    <a:pt x="2188129" y="2412174"/>
                  </a:lnTo>
                  <a:lnTo>
                    <a:pt x="2184001" y="2402964"/>
                  </a:lnTo>
                  <a:lnTo>
                    <a:pt x="2179555" y="2393437"/>
                  </a:lnTo>
                  <a:lnTo>
                    <a:pt x="2174791" y="2384546"/>
                  </a:lnTo>
                  <a:lnTo>
                    <a:pt x="2169710" y="2375654"/>
                  </a:lnTo>
                  <a:lnTo>
                    <a:pt x="2164947" y="2366762"/>
                  </a:lnTo>
                  <a:lnTo>
                    <a:pt x="2159866" y="2358188"/>
                  </a:lnTo>
                  <a:lnTo>
                    <a:pt x="2154150" y="2349614"/>
                  </a:lnTo>
                  <a:lnTo>
                    <a:pt x="2148751" y="2341357"/>
                  </a:lnTo>
                  <a:lnTo>
                    <a:pt x="2142717" y="2333418"/>
                  </a:lnTo>
                  <a:lnTo>
                    <a:pt x="2136684" y="2325161"/>
                  </a:lnTo>
                  <a:lnTo>
                    <a:pt x="2130332" y="2316905"/>
                  </a:lnTo>
                  <a:lnTo>
                    <a:pt x="2124299" y="2309283"/>
                  </a:lnTo>
                  <a:lnTo>
                    <a:pt x="2117312" y="2301661"/>
                  </a:lnTo>
                  <a:lnTo>
                    <a:pt x="2110643" y="2294357"/>
                  </a:lnTo>
                  <a:lnTo>
                    <a:pt x="2103657" y="2286736"/>
                  </a:lnTo>
                  <a:lnTo>
                    <a:pt x="2096671" y="2279750"/>
                  </a:lnTo>
                  <a:lnTo>
                    <a:pt x="2089367" y="2272763"/>
                  </a:lnTo>
                  <a:lnTo>
                    <a:pt x="2081745" y="2265777"/>
                  </a:lnTo>
                  <a:lnTo>
                    <a:pt x="2074124" y="2259425"/>
                  </a:lnTo>
                  <a:lnTo>
                    <a:pt x="2066185" y="2252757"/>
                  </a:lnTo>
                  <a:lnTo>
                    <a:pt x="2058245" y="2246405"/>
                  </a:lnTo>
                  <a:lnTo>
                    <a:pt x="2050306" y="2240372"/>
                  </a:lnTo>
                  <a:lnTo>
                    <a:pt x="2042050" y="2234338"/>
                  </a:lnTo>
                  <a:lnTo>
                    <a:pt x="2033793" y="2228939"/>
                  </a:lnTo>
                  <a:lnTo>
                    <a:pt x="2025219" y="2223223"/>
                  </a:lnTo>
                  <a:lnTo>
                    <a:pt x="2016327" y="2218142"/>
                  </a:lnTo>
                  <a:lnTo>
                    <a:pt x="2007753" y="2213061"/>
                  </a:lnTo>
                  <a:lnTo>
                    <a:pt x="1998861" y="2207980"/>
                  </a:lnTo>
                  <a:lnTo>
                    <a:pt x="1989652" y="2203534"/>
                  </a:lnTo>
                  <a:lnTo>
                    <a:pt x="1980760" y="2199088"/>
                  </a:lnTo>
                  <a:lnTo>
                    <a:pt x="1971551" y="2194643"/>
                  </a:lnTo>
                  <a:lnTo>
                    <a:pt x="1961706" y="2190832"/>
                  </a:lnTo>
                  <a:lnTo>
                    <a:pt x="1952179" y="2187021"/>
                  </a:lnTo>
                  <a:lnTo>
                    <a:pt x="1942335" y="2183528"/>
                  </a:lnTo>
                  <a:lnTo>
                    <a:pt x="1932808" y="2180352"/>
                  </a:lnTo>
                  <a:lnTo>
                    <a:pt x="1922963" y="2177177"/>
                  </a:lnTo>
                  <a:lnTo>
                    <a:pt x="1913119" y="2174318"/>
                  </a:lnTo>
                  <a:lnTo>
                    <a:pt x="1902639" y="2171778"/>
                  </a:lnTo>
                  <a:lnTo>
                    <a:pt x="1892795" y="2169555"/>
                  </a:lnTo>
                  <a:lnTo>
                    <a:pt x="1882315" y="2167332"/>
                  </a:lnTo>
                  <a:lnTo>
                    <a:pt x="1871836" y="2165427"/>
                  </a:lnTo>
                  <a:lnTo>
                    <a:pt x="1861356" y="2163839"/>
                  </a:lnTo>
                  <a:lnTo>
                    <a:pt x="1850559" y="2162251"/>
                  </a:lnTo>
                  <a:lnTo>
                    <a:pt x="1840397" y="2161298"/>
                  </a:lnTo>
                  <a:lnTo>
                    <a:pt x="1829600" y="2160663"/>
                  </a:lnTo>
                  <a:lnTo>
                    <a:pt x="1818167" y="2160028"/>
                  </a:lnTo>
                  <a:lnTo>
                    <a:pt x="1807688" y="2159710"/>
                  </a:lnTo>
                  <a:lnTo>
                    <a:pt x="1796891" y="2159710"/>
                  </a:lnTo>
                  <a:close/>
                  <a:moveTo>
                    <a:pt x="1703527" y="1784350"/>
                  </a:moveTo>
                  <a:lnTo>
                    <a:pt x="1960753" y="1793877"/>
                  </a:lnTo>
                  <a:lnTo>
                    <a:pt x="1955037" y="1945990"/>
                  </a:lnTo>
                  <a:lnTo>
                    <a:pt x="1970280" y="1950118"/>
                  </a:lnTo>
                  <a:lnTo>
                    <a:pt x="1985841" y="1954247"/>
                  </a:lnTo>
                  <a:lnTo>
                    <a:pt x="2000766" y="1959010"/>
                  </a:lnTo>
                  <a:lnTo>
                    <a:pt x="2016010" y="1963774"/>
                  </a:lnTo>
                  <a:lnTo>
                    <a:pt x="2030935" y="1969172"/>
                  </a:lnTo>
                  <a:lnTo>
                    <a:pt x="2045225" y="1975206"/>
                  </a:lnTo>
                  <a:lnTo>
                    <a:pt x="2059833" y="1980922"/>
                  </a:lnTo>
                  <a:lnTo>
                    <a:pt x="2074441" y="1987273"/>
                  </a:lnTo>
                  <a:lnTo>
                    <a:pt x="2088414" y="1993942"/>
                  </a:lnTo>
                  <a:lnTo>
                    <a:pt x="2102069" y="2001246"/>
                  </a:lnTo>
                  <a:lnTo>
                    <a:pt x="2116042" y="2008550"/>
                  </a:lnTo>
                  <a:lnTo>
                    <a:pt x="2129697" y="2016172"/>
                  </a:lnTo>
                  <a:lnTo>
                    <a:pt x="2143035" y="2024111"/>
                  </a:lnTo>
                  <a:lnTo>
                    <a:pt x="2156055" y="2032367"/>
                  </a:lnTo>
                  <a:lnTo>
                    <a:pt x="2169075" y="2041259"/>
                  </a:lnTo>
                  <a:lnTo>
                    <a:pt x="2181778" y="2050151"/>
                  </a:lnTo>
                  <a:lnTo>
                    <a:pt x="2293243" y="1945990"/>
                  </a:lnTo>
                  <a:lnTo>
                    <a:pt x="2468220" y="2134941"/>
                  </a:lnTo>
                  <a:lnTo>
                    <a:pt x="2357390" y="2237831"/>
                  </a:lnTo>
                  <a:lnTo>
                    <a:pt x="2365330" y="2251169"/>
                  </a:lnTo>
                  <a:lnTo>
                    <a:pt x="2373269" y="2264507"/>
                  </a:lnTo>
                  <a:lnTo>
                    <a:pt x="2380573" y="2278162"/>
                  </a:lnTo>
                  <a:lnTo>
                    <a:pt x="2387559" y="2292135"/>
                  </a:lnTo>
                  <a:lnTo>
                    <a:pt x="2394228" y="2306107"/>
                  </a:lnTo>
                  <a:lnTo>
                    <a:pt x="2400897" y="2320715"/>
                  </a:lnTo>
                  <a:lnTo>
                    <a:pt x="2406930" y="2335323"/>
                  </a:lnTo>
                  <a:lnTo>
                    <a:pt x="2412647" y="2349614"/>
                  </a:lnTo>
                  <a:lnTo>
                    <a:pt x="2418045" y="2364539"/>
                  </a:lnTo>
                  <a:lnTo>
                    <a:pt x="2423444" y="2379465"/>
                  </a:lnTo>
                  <a:lnTo>
                    <a:pt x="2427890" y="2394708"/>
                  </a:lnTo>
                  <a:lnTo>
                    <a:pt x="2432335" y="2409951"/>
                  </a:lnTo>
                  <a:lnTo>
                    <a:pt x="2435829" y="2425194"/>
                  </a:lnTo>
                  <a:lnTo>
                    <a:pt x="2439639" y="2440754"/>
                  </a:lnTo>
                  <a:lnTo>
                    <a:pt x="2443133" y="2456315"/>
                  </a:lnTo>
                  <a:lnTo>
                    <a:pt x="2445673" y="2472193"/>
                  </a:lnTo>
                  <a:lnTo>
                    <a:pt x="2595563" y="2477909"/>
                  </a:lnTo>
                  <a:lnTo>
                    <a:pt x="2586354" y="2735136"/>
                  </a:lnTo>
                  <a:lnTo>
                    <a:pt x="2437099" y="2729420"/>
                  </a:lnTo>
                  <a:lnTo>
                    <a:pt x="2432971" y="2744980"/>
                  </a:lnTo>
                  <a:lnTo>
                    <a:pt x="2428842" y="2760541"/>
                  </a:lnTo>
                  <a:lnTo>
                    <a:pt x="2424079" y="2776419"/>
                  </a:lnTo>
                  <a:lnTo>
                    <a:pt x="2419315" y="2791027"/>
                  </a:lnTo>
                  <a:lnTo>
                    <a:pt x="2413599" y="2806270"/>
                  </a:lnTo>
                  <a:lnTo>
                    <a:pt x="2408201" y="2821196"/>
                  </a:lnTo>
                  <a:lnTo>
                    <a:pt x="2402167" y="2835804"/>
                  </a:lnTo>
                  <a:lnTo>
                    <a:pt x="2395816" y="2850094"/>
                  </a:lnTo>
                  <a:lnTo>
                    <a:pt x="2388829" y="2864702"/>
                  </a:lnTo>
                  <a:lnTo>
                    <a:pt x="2381525" y="2878992"/>
                  </a:lnTo>
                  <a:lnTo>
                    <a:pt x="2374221" y="2892647"/>
                  </a:lnTo>
                  <a:lnTo>
                    <a:pt x="2366917" y="2906303"/>
                  </a:lnTo>
                  <a:lnTo>
                    <a:pt x="2358661" y="2919640"/>
                  </a:lnTo>
                  <a:lnTo>
                    <a:pt x="2350404" y="2932978"/>
                  </a:lnTo>
                  <a:lnTo>
                    <a:pt x="2341512" y="2945998"/>
                  </a:lnTo>
                  <a:lnTo>
                    <a:pt x="2332620" y="2958701"/>
                  </a:lnTo>
                  <a:lnTo>
                    <a:pt x="2433606" y="3067625"/>
                  </a:lnTo>
                  <a:lnTo>
                    <a:pt x="2245290" y="3242603"/>
                  </a:lnTo>
                  <a:lnTo>
                    <a:pt x="2144940" y="3134949"/>
                  </a:lnTo>
                  <a:lnTo>
                    <a:pt x="2131285" y="3143205"/>
                  </a:lnTo>
                  <a:lnTo>
                    <a:pt x="2117947" y="3150509"/>
                  </a:lnTo>
                  <a:lnTo>
                    <a:pt x="2103657" y="3157813"/>
                  </a:lnTo>
                  <a:lnTo>
                    <a:pt x="2089684" y="3165117"/>
                  </a:lnTo>
                  <a:lnTo>
                    <a:pt x="2075394" y="3172103"/>
                  </a:lnTo>
                  <a:lnTo>
                    <a:pt x="2061104" y="3178455"/>
                  </a:lnTo>
                  <a:lnTo>
                    <a:pt x="2046496" y="3184488"/>
                  </a:lnTo>
                  <a:lnTo>
                    <a:pt x="2031570" y="3190205"/>
                  </a:lnTo>
                  <a:lnTo>
                    <a:pt x="2016645" y="3195603"/>
                  </a:lnTo>
                  <a:lnTo>
                    <a:pt x="2001402" y="3200684"/>
                  </a:lnTo>
                  <a:lnTo>
                    <a:pt x="1986159" y="3205448"/>
                  </a:lnTo>
                  <a:lnTo>
                    <a:pt x="1970598" y="3209576"/>
                  </a:lnTo>
                  <a:lnTo>
                    <a:pt x="1955037" y="3213704"/>
                  </a:lnTo>
                  <a:lnTo>
                    <a:pt x="1939477" y="3217515"/>
                  </a:lnTo>
                  <a:lnTo>
                    <a:pt x="1923916" y="3220373"/>
                  </a:lnTo>
                  <a:lnTo>
                    <a:pt x="1908038" y="3223231"/>
                  </a:lnTo>
                  <a:lnTo>
                    <a:pt x="1902322" y="3370263"/>
                  </a:lnTo>
                  <a:lnTo>
                    <a:pt x="1645095" y="3360736"/>
                  </a:lnTo>
                  <a:lnTo>
                    <a:pt x="1650493" y="3213704"/>
                  </a:lnTo>
                  <a:lnTo>
                    <a:pt x="1634615" y="3209576"/>
                  </a:lnTo>
                  <a:lnTo>
                    <a:pt x="1619054" y="3205130"/>
                  </a:lnTo>
                  <a:lnTo>
                    <a:pt x="1603494" y="3200684"/>
                  </a:lnTo>
                  <a:lnTo>
                    <a:pt x="1588251" y="3195603"/>
                  </a:lnTo>
                  <a:lnTo>
                    <a:pt x="1573325" y="3189887"/>
                  </a:lnTo>
                  <a:lnTo>
                    <a:pt x="1558717" y="3184488"/>
                  </a:lnTo>
                  <a:lnTo>
                    <a:pt x="1543792" y="3178137"/>
                  </a:lnTo>
                  <a:lnTo>
                    <a:pt x="1529184" y="3171786"/>
                  </a:lnTo>
                  <a:lnTo>
                    <a:pt x="1515211" y="3164482"/>
                  </a:lnTo>
                  <a:lnTo>
                    <a:pt x="1500921" y="3157496"/>
                  </a:lnTo>
                  <a:lnTo>
                    <a:pt x="1486948" y="3150192"/>
                  </a:lnTo>
                  <a:lnTo>
                    <a:pt x="1472975" y="3142252"/>
                  </a:lnTo>
                  <a:lnTo>
                    <a:pt x="1459637" y="3134313"/>
                  </a:lnTo>
                  <a:lnTo>
                    <a:pt x="1446300" y="3125739"/>
                  </a:lnTo>
                  <a:lnTo>
                    <a:pt x="1433280" y="3117165"/>
                  </a:lnTo>
                  <a:lnTo>
                    <a:pt x="1420577" y="3107638"/>
                  </a:lnTo>
                  <a:lnTo>
                    <a:pt x="1312606" y="3207988"/>
                  </a:lnTo>
                  <a:lnTo>
                    <a:pt x="1137310" y="3019673"/>
                  </a:lnTo>
                  <a:lnTo>
                    <a:pt x="1245917" y="2918688"/>
                  </a:lnTo>
                  <a:lnTo>
                    <a:pt x="1238296" y="2905350"/>
                  </a:lnTo>
                  <a:lnTo>
                    <a:pt x="1230357" y="2891377"/>
                  </a:lnTo>
                  <a:lnTo>
                    <a:pt x="1223053" y="2877722"/>
                  </a:lnTo>
                  <a:lnTo>
                    <a:pt x="1216066" y="2863749"/>
                  </a:lnTo>
                  <a:lnTo>
                    <a:pt x="1209397" y="2849459"/>
                  </a:lnTo>
                  <a:lnTo>
                    <a:pt x="1203046" y="2834851"/>
                  </a:lnTo>
                  <a:lnTo>
                    <a:pt x="1197012" y="2820560"/>
                  </a:lnTo>
                  <a:lnTo>
                    <a:pt x="1191296" y="2805635"/>
                  </a:lnTo>
                  <a:lnTo>
                    <a:pt x="1186215" y="2790710"/>
                  </a:lnTo>
                  <a:lnTo>
                    <a:pt x="1181134" y="2775466"/>
                  </a:lnTo>
                  <a:lnTo>
                    <a:pt x="1176688" y="2760223"/>
                  </a:lnTo>
                  <a:lnTo>
                    <a:pt x="1172560" y="2744980"/>
                  </a:lnTo>
                  <a:lnTo>
                    <a:pt x="1168432" y="2729420"/>
                  </a:lnTo>
                  <a:lnTo>
                    <a:pt x="1164938" y="2713859"/>
                  </a:lnTo>
                  <a:lnTo>
                    <a:pt x="1161763" y="2697981"/>
                  </a:lnTo>
                  <a:lnTo>
                    <a:pt x="1159222" y="2682420"/>
                  </a:lnTo>
                  <a:lnTo>
                    <a:pt x="1009650" y="2676704"/>
                  </a:lnTo>
                  <a:lnTo>
                    <a:pt x="1019494" y="2419478"/>
                  </a:lnTo>
                  <a:lnTo>
                    <a:pt x="1169384" y="2425194"/>
                  </a:lnTo>
                  <a:lnTo>
                    <a:pt x="1173513" y="2409633"/>
                  </a:lnTo>
                  <a:lnTo>
                    <a:pt x="1177641" y="2393755"/>
                  </a:lnTo>
                  <a:lnTo>
                    <a:pt x="1182404" y="2378512"/>
                  </a:lnTo>
                  <a:lnTo>
                    <a:pt x="1187803" y="2363904"/>
                  </a:lnTo>
                  <a:lnTo>
                    <a:pt x="1193202" y="2348978"/>
                  </a:lnTo>
                  <a:lnTo>
                    <a:pt x="1198918" y="2334053"/>
                  </a:lnTo>
                  <a:lnTo>
                    <a:pt x="1205269" y="2319445"/>
                  </a:lnTo>
                  <a:lnTo>
                    <a:pt x="1211620" y="2305155"/>
                  </a:lnTo>
                  <a:lnTo>
                    <a:pt x="1218607" y="2290864"/>
                  </a:lnTo>
                  <a:lnTo>
                    <a:pt x="1225593" y="2277209"/>
                  </a:lnTo>
                  <a:lnTo>
                    <a:pt x="1233215" y="2263554"/>
                  </a:lnTo>
                  <a:lnTo>
                    <a:pt x="1240836" y="2249581"/>
                  </a:lnTo>
                  <a:lnTo>
                    <a:pt x="1248775" y="2236243"/>
                  </a:lnTo>
                  <a:lnTo>
                    <a:pt x="1257349" y="2223223"/>
                  </a:lnTo>
                  <a:lnTo>
                    <a:pt x="1265606" y="2210203"/>
                  </a:lnTo>
                  <a:lnTo>
                    <a:pt x="1274815" y="2197818"/>
                  </a:lnTo>
                  <a:lnTo>
                    <a:pt x="1171607" y="2086988"/>
                  </a:lnTo>
                  <a:lnTo>
                    <a:pt x="1360558" y="1912011"/>
                  </a:lnTo>
                  <a:lnTo>
                    <a:pt x="1464083" y="2023476"/>
                  </a:lnTo>
                  <a:lnTo>
                    <a:pt x="1477421" y="2015537"/>
                  </a:lnTo>
                  <a:lnTo>
                    <a:pt x="1491076" y="2007915"/>
                  </a:lnTo>
                  <a:lnTo>
                    <a:pt x="1504732" y="2000611"/>
                  </a:lnTo>
                  <a:lnTo>
                    <a:pt x="1518387" y="1993625"/>
                  </a:lnTo>
                  <a:lnTo>
                    <a:pt x="1532677" y="1986956"/>
                  </a:lnTo>
                  <a:lnTo>
                    <a:pt x="1546650" y="1980605"/>
                  </a:lnTo>
                  <a:lnTo>
                    <a:pt x="1561258" y="1974571"/>
                  </a:lnTo>
                  <a:lnTo>
                    <a:pt x="1575548" y="1969172"/>
                  </a:lnTo>
                  <a:lnTo>
                    <a:pt x="1590474" y="1963774"/>
                  </a:lnTo>
                  <a:lnTo>
                    <a:pt x="1605399" y="1958693"/>
                  </a:lnTo>
                  <a:lnTo>
                    <a:pt x="1620325" y="1954247"/>
                  </a:lnTo>
                  <a:lnTo>
                    <a:pt x="1635568" y="1950118"/>
                  </a:lnTo>
                  <a:lnTo>
                    <a:pt x="1650811" y="1945990"/>
                  </a:lnTo>
                  <a:lnTo>
                    <a:pt x="1666371" y="1942815"/>
                  </a:lnTo>
                  <a:lnTo>
                    <a:pt x="1681932" y="1939321"/>
                  </a:lnTo>
                  <a:lnTo>
                    <a:pt x="1697493" y="1936781"/>
                  </a:lnTo>
                  <a:lnTo>
                    <a:pt x="1703527" y="1784350"/>
                  </a:lnTo>
                  <a:close/>
                  <a:moveTo>
                    <a:pt x="499967" y="1495425"/>
                  </a:moveTo>
                  <a:lnTo>
                    <a:pt x="512673" y="1507816"/>
                  </a:lnTo>
                  <a:lnTo>
                    <a:pt x="526015" y="1520207"/>
                  </a:lnTo>
                  <a:lnTo>
                    <a:pt x="540309" y="1532916"/>
                  </a:lnTo>
                  <a:lnTo>
                    <a:pt x="555557" y="1545307"/>
                  </a:lnTo>
                  <a:lnTo>
                    <a:pt x="571122" y="1557381"/>
                  </a:lnTo>
                  <a:lnTo>
                    <a:pt x="587958" y="1569136"/>
                  </a:lnTo>
                  <a:lnTo>
                    <a:pt x="596217" y="1574220"/>
                  </a:lnTo>
                  <a:lnTo>
                    <a:pt x="604794" y="1579939"/>
                  </a:lnTo>
                  <a:lnTo>
                    <a:pt x="613371" y="1584705"/>
                  </a:lnTo>
                  <a:lnTo>
                    <a:pt x="622265" y="1589788"/>
                  </a:lnTo>
                  <a:lnTo>
                    <a:pt x="639736" y="1608851"/>
                  </a:lnTo>
                  <a:lnTo>
                    <a:pt x="657525" y="1628868"/>
                  </a:lnTo>
                  <a:lnTo>
                    <a:pt x="692150" y="1668583"/>
                  </a:lnTo>
                  <a:lnTo>
                    <a:pt x="641960" y="1916723"/>
                  </a:lnTo>
                  <a:lnTo>
                    <a:pt x="640054" y="1924030"/>
                  </a:lnTo>
                  <a:lnTo>
                    <a:pt x="637830" y="1931338"/>
                  </a:lnTo>
                  <a:lnTo>
                    <a:pt x="635289" y="1938328"/>
                  </a:lnTo>
                  <a:lnTo>
                    <a:pt x="631795" y="1945000"/>
                  </a:lnTo>
                  <a:lnTo>
                    <a:pt x="628618" y="1951672"/>
                  </a:lnTo>
                  <a:lnTo>
                    <a:pt x="624489" y="1958026"/>
                  </a:lnTo>
                  <a:lnTo>
                    <a:pt x="620041" y="1963745"/>
                  </a:lnTo>
                  <a:lnTo>
                    <a:pt x="615277" y="1969464"/>
                  </a:lnTo>
                  <a:lnTo>
                    <a:pt x="247746" y="2374875"/>
                  </a:lnTo>
                  <a:lnTo>
                    <a:pt x="244252" y="2379323"/>
                  </a:lnTo>
                  <a:lnTo>
                    <a:pt x="240122" y="2382818"/>
                  </a:lnTo>
                  <a:lnTo>
                    <a:pt x="235675" y="2386631"/>
                  </a:lnTo>
                  <a:lnTo>
                    <a:pt x="231228" y="2390126"/>
                  </a:lnTo>
                  <a:lnTo>
                    <a:pt x="226781" y="2393303"/>
                  </a:lnTo>
                  <a:lnTo>
                    <a:pt x="222334" y="2395845"/>
                  </a:lnTo>
                  <a:lnTo>
                    <a:pt x="217251" y="2399022"/>
                  </a:lnTo>
                  <a:lnTo>
                    <a:pt x="212486" y="2401246"/>
                  </a:lnTo>
                  <a:lnTo>
                    <a:pt x="207404" y="2403470"/>
                  </a:lnTo>
                  <a:lnTo>
                    <a:pt x="202639" y="2405377"/>
                  </a:lnTo>
                  <a:lnTo>
                    <a:pt x="197239" y="2406965"/>
                  </a:lnTo>
                  <a:lnTo>
                    <a:pt x="192156" y="2408236"/>
                  </a:lnTo>
                  <a:lnTo>
                    <a:pt x="187074" y="2409189"/>
                  </a:lnTo>
                  <a:lnTo>
                    <a:pt x="181673" y="2410460"/>
                  </a:lnTo>
                  <a:lnTo>
                    <a:pt x="176273" y="2411095"/>
                  </a:lnTo>
                  <a:lnTo>
                    <a:pt x="170873" y="2411413"/>
                  </a:lnTo>
                  <a:lnTo>
                    <a:pt x="165473" y="2411413"/>
                  </a:lnTo>
                  <a:lnTo>
                    <a:pt x="160073" y="2411413"/>
                  </a:lnTo>
                  <a:lnTo>
                    <a:pt x="154990" y="2411095"/>
                  </a:lnTo>
                  <a:lnTo>
                    <a:pt x="149272" y="2410460"/>
                  </a:lnTo>
                  <a:lnTo>
                    <a:pt x="144190" y="2409825"/>
                  </a:lnTo>
                  <a:lnTo>
                    <a:pt x="139107" y="2408554"/>
                  </a:lnTo>
                  <a:lnTo>
                    <a:pt x="133707" y="2406965"/>
                  </a:lnTo>
                  <a:lnTo>
                    <a:pt x="128625" y="2405377"/>
                  </a:lnTo>
                  <a:lnTo>
                    <a:pt x="123224" y="2403470"/>
                  </a:lnTo>
                  <a:lnTo>
                    <a:pt x="118459" y="2401246"/>
                  </a:lnTo>
                  <a:lnTo>
                    <a:pt x="113377" y="2399022"/>
                  </a:lnTo>
                  <a:lnTo>
                    <a:pt x="108612" y="2395845"/>
                  </a:lnTo>
                  <a:lnTo>
                    <a:pt x="104165" y="2392985"/>
                  </a:lnTo>
                  <a:lnTo>
                    <a:pt x="99082" y="2390126"/>
                  </a:lnTo>
                  <a:lnTo>
                    <a:pt x="94635" y="2386313"/>
                  </a:lnTo>
                  <a:lnTo>
                    <a:pt x="90506" y="2382501"/>
                  </a:lnTo>
                  <a:lnTo>
                    <a:pt x="86058" y="2378688"/>
                  </a:lnTo>
                  <a:lnTo>
                    <a:pt x="82564" y="2374875"/>
                  </a:lnTo>
                  <a:lnTo>
                    <a:pt x="78752" y="2370427"/>
                  </a:lnTo>
                  <a:lnTo>
                    <a:pt x="75258" y="2365661"/>
                  </a:lnTo>
                  <a:lnTo>
                    <a:pt x="72081" y="2361213"/>
                  </a:lnTo>
                  <a:lnTo>
                    <a:pt x="69222" y="2356448"/>
                  </a:lnTo>
                  <a:lnTo>
                    <a:pt x="66364" y="2351999"/>
                  </a:lnTo>
                  <a:lnTo>
                    <a:pt x="64140" y="2346916"/>
                  </a:lnTo>
                  <a:lnTo>
                    <a:pt x="61916" y="2342150"/>
                  </a:lnTo>
                  <a:lnTo>
                    <a:pt x="60328" y="2336749"/>
                  </a:lnTo>
                  <a:lnTo>
                    <a:pt x="58422" y="2331983"/>
                  </a:lnTo>
                  <a:lnTo>
                    <a:pt x="57151" y="2326900"/>
                  </a:lnTo>
                  <a:lnTo>
                    <a:pt x="55563" y="2321498"/>
                  </a:lnTo>
                  <a:lnTo>
                    <a:pt x="54928" y="2316097"/>
                  </a:lnTo>
                  <a:lnTo>
                    <a:pt x="54293" y="2310696"/>
                  </a:lnTo>
                  <a:lnTo>
                    <a:pt x="53975" y="2305612"/>
                  </a:lnTo>
                  <a:lnTo>
                    <a:pt x="53975" y="2299893"/>
                  </a:lnTo>
                  <a:lnTo>
                    <a:pt x="53975" y="2294810"/>
                  </a:lnTo>
                  <a:lnTo>
                    <a:pt x="54293" y="2289726"/>
                  </a:lnTo>
                  <a:lnTo>
                    <a:pt x="54928" y="2284007"/>
                  </a:lnTo>
                  <a:lnTo>
                    <a:pt x="55563" y="2278924"/>
                  </a:lnTo>
                  <a:lnTo>
                    <a:pt x="56834" y="2273523"/>
                  </a:lnTo>
                  <a:lnTo>
                    <a:pt x="58422" y="2268439"/>
                  </a:lnTo>
                  <a:lnTo>
                    <a:pt x="60328" y="2263355"/>
                  </a:lnTo>
                  <a:lnTo>
                    <a:pt x="61916" y="2257954"/>
                  </a:lnTo>
                  <a:lnTo>
                    <a:pt x="64140" y="2253188"/>
                  </a:lnTo>
                  <a:lnTo>
                    <a:pt x="66364" y="2248105"/>
                  </a:lnTo>
                  <a:lnTo>
                    <a:pt x="69222" y="2243021"/>
                  </a:lnTo>
                  <a:lnTo>
                    <a:pt x="72081" y="2238573"/>
                  </a:lnTo>
                  <a:lnTo>
                    <a:pt x="75258" y="2233807"/>
                  </a:lnTo>
                  <a:lnTo>
                    <a:pt x="78752" y="2229359"/>
                  </a:lnTo>
                  <a:lnTo>
                    <a:pt x="82882" y="2224911"/>
                  </a:lnTo>
                  <a:lnTo>
                    <a:pt x="429129" y="1842376"/>
                  </a:lnTo>
                  <a:lnTo>
                    <a:pt x="499967" y="1495425"/>
                  </a:lnTo>
                  <a:close/>
                  <a:moveTo>
                    <a:pt x="2178844" y="1055220"/>
                  </a:moveTo>
                  <a:lnTo>
                    <a:pt x="2166450" y="1055537"/>
                  </a:lnTo>
                  <a:lnTo>
                    <a:pt x="2154055" y="1056172"/>
                  </a:lnTo>
                  <a:lnTo>
                    <a:pt x="2141978" y="1058076"/>
                  </a:lnTo>
                  <a:lnTo>
                    <a:pt x="2129584" y="1059979"/>
                  </a:lnTo>
                  <a:lnTo>
                    <a:pt x="2117507" y="1062518"/>
                  </a:lnTo>
                  <a:lnTo>
                    <a:pt x="2105430" y="1066008"/>
                  </a:lnTo>
                  <a:lnTo>
                    <a:pt x="2093671" y="1070133"/>
                  </a:lnTo>
                  <a:lnTo>
                    <a:pt x="2081594" y="1074575"/>
                  </a:lnTo>
                  <a:lnTo>
                    <a:pt x="2070153" y="1079334"/>
                  </a:lnTo>
                  <a:lnTo>
                    <a:pt x="2058712" y="1085363"/>
                  </a:lnTo>
                  <a:lnTo>
                    <a:pt x="2047588" y="1091709"/>
                  </a:lnTo>
                  <a:lnTo>
                    <a:pt x="2036783" y="1098372"/>
                  </a:lnTo>
                  <a:lnTo>
                    <a:pt x="2025977" y="1105987"/>
                  </a:lnTo>
                  <a:lnTo>
                    <a:pt x="2015490" y="1114236"/>
                  </a:lnTo>
                  <a:lnTo>
                    <a:pt x="2005320" y="1122803"/>
                  </a:lnTo>
                  <a:lnTo>
                    <a:pt x="1996103" y="1132005"/>
                  </a:lnTo>
                  <a:lnTo>
                    <a:pt x="1987204" y="1141206"/>
                  </a:lnTo>
                  <a:lnTo>
                    <a:pt x="1978941" y="1151042"/>
                  </a:lnTo>
                  <a:lnTo>
                    <a:pt x="1971314" y="1161513"/>
                  </a:lnTo>
                  <a:lnTo>
                    <a:pt x="1964322" y="1171666"/>
                  </a:lnTo>
                  <a:lnTo>
                    <a:pt x="1957330" y="1182454"/>
                  </a:lnTo>
                  <a:lnTo>
                    <a:pt x="1951610" y="1193242"/>
                  </a:lnTo>
                  <a:lnTo>
                    <a:pt x="1945889" y="1204348"/>
                  </a:lnTo>
                  <a:lnTo>
                    <a:pt x="1941122" y="1216088"/>
                  </a:lnTo>
                  <a:lnTo>
                    <a:pt x="1936673" y="1227510"/>
                  </a:lnTo>
                  <a:lnTo>
                    <a:pt x="1932859" y="1239250"/>
                  </a:lnTo>
                  <a:lnTo>
                    <a:pt x="1929999" y="1251307"/>
                  </a:lnTo>
                  <a:lnTo>
                    <a:pt x="1927456" y="1263047"/>
                  </a:lnTo>
                  <a:lnTo>
                    <a:pt x="1925231" y="1275421"/>
                  </a:lnTo>
                  <a:lnTo>
                    <a:pt x="1923642" y="1287796"/>
                  </a:lnTo>
                  <a:lnTo>
                    <a:pt x="1923007" y="1299853"/>
                  </a:lnTo>
                  <a:lnTo>
                    <a:pt x="1922371" y="1312545"/>
                  </a:lnTo>
                  <a:lnTo>
                    <a:pt x="1923007" y="1324919"/>
                  </a:lnTo>
                  <a:lnTo>
                    <a:pt x="1923642" y="1336976"/>
                  </a:lnTo>
                  <a:lnTo>
                    <a:pt x="1925231" y="1349351"/>
                  </a:lnTo>
                  <a:lnTo>
                    <a:pt x="1927456" y="1361408"/>
                  </a:lnTo>
                  <a:lnTo>
                    <a:pt x="1929999" y="1373465"/>
                  </a:lnTo>
                  <a:lnTo>
                    <a:pt x="1933177" y="1385522"/>
                  </a:lnTo>
                  <a:lnTo>
                    <a:pt x="1936990" y="1397579"/>
                  </a:lnTo>
                  <a:lnTo>
                    <a:pt x="1941440" y="1409002"/>
                  </a:lnTo>
                  <a:lnTo>
                    <a:pt x="1946843" y="1420424"/>
                  </a:lnTo>
                  <a:lnTo>
                    <a:pt x="1952563" y="1432164"/>
                  </a:lnTo>
                  <a:lnTo>
                    <a:pt x="1958919" y="1443269"/>
                  </a:lnTo>
                  <a:lnTo>
                    <a:pt x="1965593" y="1454375"/>
                  </a:lnTo>
                  <a:lnTo>
                    <a:pt x="1973539" y="1465163"/>
                  </a:lnTo>
                  <a:lnTo>
                    <a:pt x="1981802" y="1475633"/>
                  </a:lnTo>
                  <a:lnTo>
                    <a:pt x="1990065" y="1485152"/>
                  </a:lnTo>
                  <a:lnTo>
                    <a:pt x="1999281" y="1494671"/>
                  </a:lnTo>
                  <a:lnTo>
                    <a:pt x="2008816" y="1503872"/>
                  </a:lnTo>
                  <a:lnTo>
                    <a:pt x="2018350" y="1511805"/>
                  </a:lnTo>
                  <a:lnTo>
                    <a:pt x="2028838" y="1519737"/>
                  </a:lnTo>
                  <a:lnTo>
                    <a:pt x="2039325" y="1526717"/>
                  </a:lnTo>
                  <a:lnTo>
                    <a:pt x="2049813" y="1533381"/>
                  </a:lnTo>
                  <a:lnTo>
                    <a:pt x="2060937" y="1539409"/>
                  </a:lnTo>
                  <a:lnTo>
                    <a:pt x="2072060" y="1544803"/>
                  </a:lnTo>
                  <a:lnTo>
                    <a:pt x="2083501" y="1549880"/>
                  </a:lnTo>
                  <a:lnTo>
                    <a:pt x="2094942" y="1554005"/>
                  </a:lnTo>
                  <a:lnTo>
                    <a:pt x="2107019" y="1557812"/>
                  </a:lnTo>
                  <a:lnTo>
                    <a:pt x="2118778" y="1560985"/>
                  </a:lnTo>
                  <a:lnTo>
                    <a:pt x="2130855" y="1563523"/>
                  </a:lnTo>
                  <a:lnTo>
                    <a:pt x="2142932" y="1565745"/>
                  </a:lnTo>
                  <a:lnTo>
                    <a:pt x="2155326" y="1567331"/>
                  </a:lnTo>
                  <a:lnTo>
                    <a:pt x="2167721" y="1567966"/>
                  </a:lnTo>
                  <a:lnTo>
                    <a:pt x="2179798" y="1568283"/>
                  </a:lnTo>
                  <a:lnTo>
                    <a:pt x="2192510" y="1567966"/>
                  </a:lnTo>
                  <a:lnTo>
                    <a:pt x="2204905" y="1567014"/>
                  </a:lnTo>
                  <a:lnTo>
                    <a:pt x="2216982" y="1565427"/>
                  </a:lnTo>
                  <a:lnTo>
                    <a:pt x="2229058" y="1563206"/>
                  </a:lnTo>
                  <a:lnTo>
                    <a:pt x="2241135" y="1560668"/>
                  </a:lnTo>
                  <a:lnTo>
                    <a:pt x="2253212" y="1557178"/>
                  </a:lnTo>
                  <a:lnTo>
                    <a:pt x="2264971" y="1553370"/>
                  </a:lnTo>
                  <a:lnTo>
                    <a:pt x="2277048" y="1548928"/>
                  </a:lnTo>
                  <a:lnTo>
                    <a:pt x="2288489" y="1543851"/>
                  </a:lnTo>
                  <a:lnTo>
                    <a:pt x="2299930" y="1538140"/>
                  </a:lnTo>
                  <a:lnTo>
                    <a:pt x="2311053" y="1532111"/>
                  </a:lnTo>
                  <a:lnTo>
                    <a:pt x="2321859" y="1524814"/>
                  </a:lnTo>
                  <a:lnTo>
                    <a:pt x="2332665" y="1517516"/>
                  </a:lnTo>
                  <a:lnTo>
                    <a:pt x="2343152" y="1509266"/>
                  </a:lnTo>
                  <a:lnTo>
                    <a:pt x="2353322" y="1500382"/>
                  </a:lnTo>
                  <a:lnTo>
                    <a:pt x="2362539" y="1491498"/>
                  </a:lnTo>
                  <a:lnTo>
                    <a:pt x="2371437" y="1482296"/>
                  </a:lnTo>
                  <a:lnTo>
                    <a:pt x="2379701" y="1472143"/>
                  </a:lnTo>
                  <a:lnTo>
                    <a:pt x="2387328" y="1462307"/>
                  </a:lnTo>
                  <a:lnTo>
                    <a:pt x="2394955" y="1451836"/>
                  </a:lnTo>
                  <a:lnTo>
                    <a:pt x="2400994" y="1441048"/>
                  </a:lnTo>
                  <a:lnTo>
                    <a:pt x="2407350" y="1430260"/>
                  </a:lnTo>
                  <a:lnTo>
                    <a:pt x="2412753" y="1419155"/>
                  </a:lnTo>
                  <a:lnTo>
                    <a:pt x="2417520" y="1407415"/>
                  </a:lnTo>
                  <a:lnTo>
                    <a:pt x="2421969" y="1395993"/>
                  </a:lnTo>
                  <a:lnTo>
                    <a:pt x="2425783" y="1384253"/>
                  </a:lnTo>
                  <a:lnTo>
                    <a:pt x="2428961" y="1372196"/>
                  </a:lnTo>
                  <a:lnTo>
                    <a:pt x="2431504" y="1360139"/>
                  </a:lnTo>
                  <a:lnTo>
                    <a:pt x="2433411" y="1348081"/>
                  </a:lnTo>
                  <a:lnTo>
                    <a:pt x="2435000" y="1336024"/>
                  </a:lnTo>
                  <a:lnTo>
                    <a:pt x="2435635" y="1323333"/>
                  </a:lnTo>
                  <a:lnTo>
                    <a:pt x="2435953" y="1310958"/>
                  </a:lnTo>
                  <a:lnTo>
                    <a:pt x="2435635" y="1298901"/>
                  </a:lnTo>
                  <a:lnTo>
                    <a:pt x="2435000" y="1286527"/>
                  </a:lnTo>
                  <a:lnTo>
                    <a:pt x="2433411" y="1274152"/>
                  </a:lnTo>
                  <a:lnTo>
                    <a:pt x="2431186" y="1262095"/>
                  </a:lnTo>
                  <a:lnTo>
                    <a:pt x="2428643" y="1250038"/>
                  </a:lnTo>
                  <a:lnTo>
                    <a:pt x="2425465" y="1237981"/>
                  </a:lnTo>
                  <a:lnTo>
                    <a:pt x="2421652" y="1225924"/>
                  </a:lnTo>
                  <a:lnTo>
                    <a:pt x="2416884" y="1214501"/>
                  </a:lnTo>
                  <a:lnTo>
                    <a:pt x="2411799" y="1203079"/>
                  </a:lnTo>
                  <a:lnTo>
                    <a:pt x="2406079" y="1191339"/>
                  </a:lnTo>
                  <a:lnTo>
                    <a:pt x="2399723" y="1180233"/>
                  </a:lnTo>
                  <a:lnTo>
                    <a:pt x="2393049" y="1169128"/>
                  </a:lnTo>
                  <a:lnTo>
                    <a:pt x="2385103" y="1158657"/>
                  </a:lnTo>
                  <a:lnTo>
                    <a:pt x="2376840" y="1148187"/>
                  </a:lnTo>
                  <a:lnTo>
                    <a:pt x="2368259" y="1138351"/>
                  </a:lnTo>
                  <a:lnTo>
                    <a:pt x="2359043" y="1128832"/>
                  </a:lnTo>
                  <a:lnTo>
                    <a:pt x="2349826" y="1120265"/>
                  </a:lnTo>
                  <a:lnTo>
                    <a:pt x="2340292" y="1111698"/>
                  </a:lnTo>
                  <a:lnTo>
                    <a:pt x="2329804" y="1103766"/>
                  </a:lnTo>
                  <a:lnTo>
                    <a:pt x="2319317" y="1096785"/>
                  </a:lnTo>
                  <a:lnTo>
                    <a:pt x="2308829" y="1090122"/>
                  </a:lnTo>
                  <a:lnTo>
                    <a:pt x="2297705" y="1084094"/>
                  </a:lnTo>
                  <a:lnTo>
                    <a:pt x="2286582" y="1078700"/>
                  </a:lnTo>
                  <a:lnTo>
                    <a:pt x="2275141" y="1073623"/>
                  </a:lnTo>
                  <a:lnTo>
                    <a:pt x="2263700" y="1069181"/>
                  </a:lnTo>
                  <a:lnTo>
                    <a:pt x="2251623" y="1065691"/>
                  </a:lnTo>
                  <a:lnTo>
                    <a:pt x="2239864" y="1062518"/>
                  </a:lnTo>
                  <a:lnTo>
                    <a:pt x="2227787" y="1059979"/>
                  </a:lnTo>
                  <a:lnTo>
                    <a:pt x="2215710" y="1057758"/>
                  </a:lnTo>
                  <a:lnTo>
                    <a:pt x="2203316" y="1056172"/>
                  </a:lnTo>
                  <a:lnTo>
                    <a:pt x="2190921" y="1055537"/>
                  </a:lnTo>
                  <a:lnTo>
                    <a:pt x="2178844" y="1055220"/>
                  </a:lnTo>
                  <a:close/>
                  <a:moveTo>
                    <a:pt x="2144839" y="823913"/>
                  </a:moveTo>
                  <a:lnTo>
                    <a:pt x="2301519" y="838826"/>
                  </a:lnTo>
                  <a:lnTo>
                    <a:pt x="2292938" y="930841"/>
                  </a:lnTo>
                  <a:lnTo>
                    <a:pt x="2302155" y="933379"/>
                  </a:lnTo>
                  <a:lnTo>
                    <a:pt x="2311053" y="936235"/>
                  </a:lnTo>
                  <a:lnTo>
                    <a:pt x="2319952" y="939725"/>
                  </a:lnTo>
                  <a:lnTo>
                    <a:pt x="2328851" y="943215"/>
                  </a:lnTo>
                  <a:lnTo>
                    <a:pt x="2338067" y="946706"/>
                  </a:lnTo>
                  <a:lnTo>
                    <a:pt x="2346330" y="950513"/>
                  </a:lnTo>
                  <a:lnTo>
                    <a:pt x="2354911" y="954638"/>
                  </a:lnTo>
                  <a:lnTo>
                    <a:pt x="2363492" y="959080"/>
                  </a:lnTo>
                  <a:lnTo>
                    <a:pt x="2372073" y="963522"/>
                  </a:lnTo>
                  <a:lnTo>
                    <a:pt x="2380654" y="968282"/>
                  </a:lnTo>
                  <a:lnTo>
                    <a:pt x="2388917" y="973358"/>
                  </a:lnTo>
                  <a:lnTo>
                    <a:pt x="2397180" y="978752"/>
                  </a:lnTo>
                  <a:lnTo>
                    <a:pt x="2405125" y="983829"/>
                  </a:lnTo>
                  <a:lnTo>
                    <a:pt x="2413071" y="989540"/>
                  </a:lnTo>
                  <a:lnTo>
                    <a:pt x="2420698" y="995569"/>
                  </a:lnTo>
                  <a:lnTo>
                    <a:pt x="2428643" y="1001280"/>
                  </a:lnTo>
                  <a:lnTo>
                    <a:pt x="2499197" y="943215"/>
                  </a:lnTo>
                  <a:lnTo>
                    <a:pt x="2599625" y="1063787"/>
                  </a:lnTo>
                  <a:lnTo>
                    <a:pt x="2529389" y="1122169"/>
                  </a:lnTo>
                  <a:lnTo>
                    <a:pt x="2533839" y="1130736"/>
                  </a:lnTo>
                  <a:lnTo>
                    <a:pt x="2538288" y="1139620"/>
                  </a:lnTo>
                  <a:lnTo>
                    <a:pt x="2542420" y="1148504"/>
                  </a:lnTo>
                  <a:lnTo>
                    <a:pt x="2546551" y="1157388"/>
                  </a:lnTo>
                  <a:lnTo>
                    <a:pt x="2550365" y="1166590"/>
                  </a:lnTo>
                  <a:lnTo>
                    <a:pt x="2553543" y="1175474"/>
                  </a:lnTo>
                  <a:lnTo>
                    <a:pt x="2557039" y="1184676"/>
                  </a:lnTo>
                  <a:lnTo>
                    <a:pt x="2559899" y="1193560"/>
                  </a:lnTo>
                  <a:lnTo>
                    <a:pt x="2562442" y="1203079"/>
                  </a:lnTo>
                  <a:lnTo>
                    <a:pt x="2564984" y="1212280"/>
                  </a:lnTo>
                  <a:lnTo>
                    <a:pt x="2567527" y="1221799"/>
                  </a:lnTo>
                  <a:lnTo>
                    <a:pt x="2569116" y="1231318"/>
                  </a:lnTo>
                  <a:lnTo>
                    <a:pt x="2571022" y="1240519"/>
                  </a:lnTo>
                  <a:lnTo>
                    <a:pt x="2572612" y="1249721"/>
                  </a:lnTo>
                  <a:lnTo>
                    <a:pt x="2574201" y="1259557"/>
                  </a:lnTo>
                  <a:lnTo>
                    <a:pt x="2575154" y="1269075"/>
                  </a:lnTo>
                  <a:lnTo>
                    <a:pt x="2665412" y="1277325"/>
                  </a:lnTo>
                  <a:lnTo>
                    <a:pt x="2650793" y="1433433"/>
                  </a:lnTo>
                  <a:lnTo>
                    <a:pt x="2561170" y="1425501"/>
                  </a:lnTo>
                  <a:lnTo>
                    <a:pt x="2558310" y="1434385"/>
                  </a:lnTo>
                  <a:lnTo>
                    <a:pt x="2555132" y="1443587"/>
                  </a:lnTo>
                  <a:lnTo>
                    <a:pt x="2552272" y="1452471"/>
                  </a:lnTo>
                  <a:lnTo>
                    <a:pt x="2548458" y="1461355"/>
                  </a:lnTo>
                  <a:lnTo>
                    <a:pt x="2544644" y="1470239"/>
                  </a:lnTo>
                  <a:lnTo>
                    <a:pt x="2540513" y="1479124"/>
                  </a:lnTo>
                  <a:lnTo>
                    <a:pt x="2536381" y="1488008"/>
                  </a:lnTo>
                  <a:lnTo>
                    <a:pt x="2531932" y="1496575"/>
                  </a:lnTo>
                  <a:lnTo>
                    <a:pt x="2527482" y="1505142"/>
                  </a:lnTo>
                  <a:lnTo>
                    <a:pt x="2522715" y="1513708"/>
                  </a:lnTo>
                  <a:lnTo>
                    <a:pt x="2517630" y="1521958"/>
                  </a:lnTo>
                  <a:lnTo>
                    <a:pt x="2512228" y="1530208"/>
                  </a:lnTo>
                  <a:lnTo>
                    <a:pt x="2506825" y="1538140"/>
                  </a:lnTo>
                  <a:lnTo>
                    <a:pt x="2501104" y="1546390"/>
                  </a:lnTo>
                  <a:lnTo>
                    <a:pt x="2495384" y="1554322"/>
                  </a:lnTo>
                  <a:lnTo>
                    <a:pt x="2489027" y="1561937"/>
                  </a:lnTo>
                  <a:lnTo>
                    <a:pt x="2546233" y="1631107"/>
                  </a:lnTo>
                  <a:lnTo>
                    <a:pt x="2425465" y="1731372"/>
                  </a:lnTo>
                  <a:lnTo>
                    <a:pt x="2367624" y="1662202"/>
                  </a:lnTo>
                  <a:lnTo>
                    <a:pt x="2359043" y="1666644"/>
                  </a:lnTo>
                  <a:lnTo>
                    <a:pt x="2350144" y="1671086"/>
                  </a:lnTo>
                  <a:lnTo>
                    <a:pt x="2341245" y="1675211"/>
                  </a:lnTo>
                  <a:lnTo>
                    <a:pt x="2332029" y="1679018"/>
                  </a:lnTo>
                  <a:lnTo>
                    <a:pt x="2323130" y="1682826"/>
                  </a:lnTo>
                  <a:lnTo>
                    <a:pt x="2313596" y="1685999"/>
                  </a:lnTo>
                  <a:lnTo>
                    <a:pt x="2304697" y="1689489"/>
                  </a:lnTo>
                  <a:lnTo>
                    <a:pt x="2295481" y="1692344"/>
                  </a:lnTo>
                  <a:lnTo>
                    <a:pt x="2286264" y="1694883"/>
                  </a:lnTo>
                  <a:lnTo>
                    <a:pt x="2277048" y="1697421"/>
                  </a:lnTo>
                  <a:lnTo>
                    <a:pt x="2267196" y="1699642"/>
                  </a:lnTo>
                  <a:lnTo>
                    <a:pt x="2257979" y="1701546"/>
                  </a:lnTo>
                  <a:lnTo>
                    <a:pt x="2248763" y="1703450"/>
                  </a:lnTo>
                  <a:lnTo>
                    <a:pt x="2238910" y="1705036"/>
                  </a:lnTo>
                  <a:lnTo>
                    <a:pt x="2229376" y="1706623"/>
                  </a:lnTo>
                  <a:lnTo>
                    <a:pt x="2220160" y="1707575"/>
                  </a:lnTo>
                  <a:lnTo>
                    <a:pt x="2211579" y="1797051"/>
                  </a:lnTo>
                  <a:lnTo>
                    <a:pt x="2054898" y="1782138"/>
                  </a:lnTo>
                  <a:lnTo>
                    <a:pt x="2063161" y="1692027"/>
                  </a:lnTo>
                  <a:lnTo>
                    <a:pt x="2054263" y="1689172"/>
                  </a:lnTo>
                  <a:lnTo>
                    <a:pt x="2045364" y="1685999"/>
                  </a:lnTo>
                  <a:lnTo>
                    <a:pt x="2035830" y="1682826"/>
                  </a:lnTo>
                  <a:lnTo>
                    <a:pt x="2027249" y="1679335"/>
                  </a:lnTo>
                  <a:lnTo>
                    <a:pt x="2018350" y="1675528"/>
                  </a:lnTo>
                  <a:lnTo>
                    <a:pt x="2009451" y="1671720"/>
                  </a:lnTo>
                  <a:lnTo>
                    <a:pt x="2000870" y="1667596"/>
                  </a:lnTo>
                  <a:lnTo>
                    <a:pt x="1992289" y="1663154"/>
                  </a:lnTo>
                  <a:lnTo>
                    <a:pt x="1984026" y="1658077"/>
                  </a:lnTo>
                  <a:lnTo>
                    <a:pt x="1975445" y="1653317"/>
                  </a:lnTo>
                  <a:lnTo>
                    <a:pt x="1967182" y="1648241"/>
                  </a:lnTo>
                  <a:lnTo>
                    <a:pt x="1958919" y="1642847"/>
                  </a:lnTo>
                  <a:lnTo>
                    <a:pt x="1950656" y="1637453"/>
                  </a:lnTo>
                  <a:lnTo>
                    <a:pt x="1943029" y="1631742"/>
                  </a:lnTo>
                  <a:lnTo>
                    <a:pt x="1935084" y="1626030"/>
                  </a:lnTo>
                  <a:lnTo>
                    <a:pt x="1927456" y="1620002"/>
                  </a:lnTo>
                  <a:lnTo>
                    <a:pt x="1857220" y="1678384"/>
                  </a:lnTo>
                  <a:lnTo>
                    <a:pt x="1756792" y="1556860"/>
                  </a:lnTo>
                  <a:lnTo>
                    <a:pt x="1827346" y="1498478"/>
                  </a:lnTo>
                  <a:lnTo>
                    <a:pt x="1822896" y="1489594"/>
                  </a:lnTo>
                  <a:lnTo>
                    <a:pt x="1818765" y="1481027"/>
                  </a:lnTo>
                  <a:lnTo>
                    <a:pt x="1814633" y="1472143"/>
                  </a:lnTo>
                  <a:lnTo>
                    <a:pt x="1810820" y="1463259"/>
                  </a:lnTo>
                  <a:lnTo>
                    <a:pt x="1807324" y="1454057"/>
                  </a:lnTo>
                  <a:lnTo>
                    <a:pt x="1803828" y="1445173"/>
                  </a:lnTo>
                  <a:lnTo>
                    <a:pt x="1800968" y="1436289"/>
                  </a:lnTo>
                  <a:lnTo>
                    <a:pt x="1797789" y="1426770"/>
                  </a:lnTo>
                  <a:lnTo>
                    <a:pt x="1795247" y="1417569"/>
                  </a:lnTo>
                  <a:lnTo>
                    <a:pt x="1792704" y="1408367"/>
                  </a:lnTo>
                  <a:lnTo>
                    <a:pt x="1790480" y="1399166"/>
                  </a:lnTo>
                  <a:lnTo>
                    <a:pt x="1788573" y="1389647"/>
                  </a:lnTo>
                  <a:lnTo>
                    <a:pt x="1786666" y="1380445"/>
                  </a:lnTo>
                  <a:lnTo>
                    <a:pt x="1785395" y="1371244"/>
                  </a:lnTo>
                  <a:lnTo>
                    <a:pt x="1783170" y="1352206"/>
                  </a:lnTo>
                  <a:lnTo>
                    <a:pt x="1690687" y="1343639"/>
                  </a:lnTo>
                  <a:lnTo>
                    <a:pt x="1705624" y="1186897"/>
                  </a:lnTo>
                  <a:lnTo>
                    <a:pt x="1798425" y="1195781"/>
                  </a:lnTo>
                  <a:lnTo>
                    <a:pt x="1801285" y="1186897"/>
                  </a:lnTo>
                  <a:lnTo>
                    <a:pt x="1804146" y="1178012"/>
                  </a:lnTo>
                  <a:lnTo>
                    <a:pt x="1807642" y="1169128"/>
                  </a:lnTo>
                  <a:lnTo>
                    <a:pt x="1810820" y="1160244"/>
                  </a:lnTo>
                  <a:lnTo>
                    <a:pt x="1814633" y="1151677"/>
                  </a:lnTo>
                  <a:lnTo>
                    <a:pt x="1818765" y="1142793"/>
                  </a:lnTo>
                  <a:lnTo>
                    <a:pt x="1822896" y="1134226"/>
                  </a:lnTo>
                  <a:lnTo>
                    <a:pt x="1827346" y="1125659"/>
                  </a:lnTo>
                  <a:lnTo>
                    <a:pt x="1831795" y="1117727"/>
                  </a:lnTo>
                  <a:lnTo>
                    <a:pt x="1836562" y="1109160"/>
                  </a:lnTo>
                  <a:lnTo>
                    <a:pt x="1841329" y="1100910"/>
                  </a:lnTo>
                  <a:lnTo>
                    <a:pt x="1846732" y="1092661"/>
                  </a:lnTo>
                  <a:lnTo>
                    <a:pt x="1852135" y="1085045"/>
                  </a:lnTo>
                  <a:lnTo>
                    <a:pt x="1857856" y="1077113"/>
                  </a:lnTo>
                  <a:lnTo>
                    <a:pt x="1863894" y="1069181"/>
                  </a:lnTo>
                  <a:lnTo>
                    <a:pt x="1869615" y="1061566"/>
                  </a:lnTo>
                  <a:lnTo>
                    <a:pt x="1810184" y="989858"/>
                  </a:lnTo>
                  <a:lnTo>
                    <a:pt x="1931588" y="889593"/>
                  </a:lnTo>
                  <a:lnTo>
                    <a:pt x="1990700" y="961301"/>
                  </a:lnTo>
                  <a:lnTo>
                    <a:pt x="1999599" y="956859"/>
                  </a:lnTo>
                  <a:lnTo>
                    <a:pt x="2008180" y="952734"/>
                  </a:lnTo>
                  <a:lnTo>
                    <a:pt x="2017079" y="948609"/>
                  </a:lnTo>
                  <a:lnTo>
                    <a:pt x="2025977" y="944485"/>
                  </a:lnTo>
                  <a:lnTo>
                    <a:pt x="2034876" y="941312"/>
                  </a:lnTo>
                  <a:lnTo>
                    <a:pt x="2043775" y="937504"/>
                  </a:lnTo>
                  <a:lnTo>
                    <a:pt x="2052673" y="934649"/>
                  </a:lnTo>
                  <a:lnTo>
                    <a:pt x="2061890" y="931476"/>
                  </a:lnTo>
                  <a:lnTo>
                    <a:pt x="2071424" y="928937"/>
                  </a:lnTo>
                  <a:lnTo>
                    <a:pt x="2080641" y="926399"/>
                  </a:lnTo>
                  <a:lnTo>
                    <a:pt x="2089539" y="924178"/>
                  </a:lnTo>
                  <a:lnTo>
                    <a:pt x="2099074" y="922274"/>
                  </a:lnTo>
                  <a:lnTo>
                    <a:pt x="2108608" y="920370"/>
                  </a:lnTo>
                  <a:lnTo>
                    <a:pt x="2117825" y="918784"/>
                  </a:lnTo>
                  <a:lnTo>
                    <a:pt x="2127041" y="917515"/>
                  </a:lnTo>
                  <a:lnTo>
                    <a:pt x="2136258" y="916246"/>
                  </a:lnTo>
                  <a:lnTo>
                    <a:pt x="2144839" y="823913"/>
                  </a:lnTo>
                  <a:close/>
                  <a:moveTo>
                    <a:pt x="1509345" y="590550"/>
                  </a:moveTo>
                  <a:lnTo>
                    <a:pt x="1518239" y="590550"/>
                  </a:lnTo>
                  <a:lnTo>
                    <a:pt x="1526817" y="591817"/>
                  </a:lnTo>
                  <a:lnTo>
                    <a:pt x="1535394" y="593400"/>
                  </a:lnTo>
                  <a:lnTo>
                    <a:pt x="1543971" y="596250"/>
                  </a:lnTo>
                  <a:lnTo>
                    <a:pt x="1551912" y="599417"/>
                  </a:lnTo>
                  <a:lnTo>
                    <a:pt x="1559854" y="603534"/>
                  </a:lnTo>
                  <a:lnTo>
                    <a:pt x="1566843" y="608601"/>
                  </a:lnTo>
                  <a:lnTo>
                    <a:pt x="1570655" y="611452"/>
                  </a:lnTo>
                  <a:lnTo>
                    <a:pt x="1574149" y="614302"/>
                  </a:lnTo>
                  <a:lnTo>
                    <a:pt x="1577326" y="617469"/>
                  </a:lnTo>
                  <a:lnTo>
                    <a:pt x="1580185" y="620953"/>
                  </a:lnTo>
                  <a:lnTo>
                    <a:pt x="1583362" y="624753"/>
                  </a:lnTo>
                  <a:lnTo>
                    <a:pt x="1586221" y="628237"/>
                  </a:lnTo>
                  <a:lnTo>
                    <a:pt x="1588762" y="632037"/>
                  </a:lnTo>
                  <a:lnTo>
                    <a:pt x="1591621" y="636154"/>
                  </a:lnTo>
                  <a:lnTo>
                    <a:pt x="1593845" y="640271"/>
                  </a:lnTo>
                  <a:lnTo>
                    <a:pt x="1595433" y="644388"/>
                  </a:lnTo>
                  <a:lnTo>
                    <a:pt x="1597339" y="648505"/>
                  </a:lnTo>
                  <a:lnTo>
                    <a:pt x="1598927" y="652305"/>
                  </a:lnTo>
                  <a:lnTo>
                    <a:pt x="1601151" y="660856"/>
                  </a:lnTo>
                  <a:lnTo>
                    <a:pt x="1603057" y="669724"/>
                  </a:lnTo>
                  <a:lnTo>
                    <a:pt x="1603375" y="678274"/>
                  </a:lnTo>
                  <a:lnTo>
                    <a:pt x="1603375" y="687142"/>
                  </a:lnTo>
                  <a:lnTo>
                    <a:pt x="1602104" y="696326"/>
                  </a:lnTo>
                  <a:lnTo>
                    <a:pt x="1600516" y="704560"/>
                  </a:lnTo>
                  <a:lnTo>
                    <a:pt x="1597657" y="712794"/>
                  </a:lnTo>
                  <a:lnTo>
                    <a:pt x="1594480" y="721028"/>
                  </a:lnTo>
                  <a:lnTo>
                    <a:pt x="1590350" y="728629"/>
                  </a:lnTo>
                  <a:lnTo>
                    <a:pt x="1585268" y="736229"/>
                  </a:lnTo>
                  <a:lnTo>
                    <a:pt x="1582409" y="739396"/>
                  </a:lnTo>
                  <a:lnTo>
                    <a:pt x="1579550" y="742880"/>
                  </a:lnTo>
                  <a:lnTo>
                    <a:pt x="1576373" y="746047"/>
                  </a:lnTo>
                  <a:lnTo>
                    <a:pt x="1572879" y="749531"/>
                  </a:lnTo>
                  <a:lnTo>
                    <a:pt x="1569384" y="752381"/>
                  </a:lnTo>
                  <a:lnTo>
                    <a:pt x="1565572" y="755231"/>
                  </a:lnTo>
                  <a:lnTo>
                    <a:pt x="1297460" y="948099"/>
                  </a:lnTo>
                  <a:lnTo>
                    <a:pt x="1293012" y="951266"/>
                  </a:lnTo>
                  <a:lnTo>
                    <a:pt x="1288247" y="953799"/>
                  </a:lnTo>
                  <a:lnTo>
                    <a:pt x="1283164" y="956333"/>
                  </a:lnTo>
                  <a:lnTo>
                    <a:pt x="1278399" y="958550"/>
                  </a:lnTo>
                  <a:lnTo>
                    <a:pt x="1273634" y="960450"/>
                  </a:lnTo>
                  <a:lnTo>
                    <a:pt x="1268869" y="962033"/>
                  </a:lnTo>
                  <a:lnTo>
                    <a:pt x="1263469" y="962983"/>
                  </a:lnTo>
                  <a:lnTo>
                    <a:pt x="1258386" y="964250"/>
                  </a:lnTo>
                  <a:lnTo>
                    <a:pt x="1253304" y="964884"/>
                  </a:lnTo>
                  <a:lnTo>
                    <a:pt x="1247903" y="965200"/>
                  </a:lnTo>
                  <a:lnTo>
                    <a:pt x="1242820" y="965200"/>
                  </a:lnTo>
                  <a:lnTo>
                    <a:pt x="1237102" y="964884"/>
                  </a:lnTo>
                  <a:lnTo>
                    <a:pt x="1232020" y="964567"/>
                  </a:lnTo>
                  <a:lnTo>
                    <a:pt x="1226937" y="963617"/>
                  </a:lnTo>
                  <a:lnTo>
                    <a:pt x="1221537" y="962667"/>
                  </a:lnTo>
                  <a:lnTo>
                    <a:pt x="1216454" y="961083"/>
                  </a:lnTo>
                  <a:lnTo>
                    <a:pt x="1006475" y="894894"/>
                  </a:lnTo>
                  <a:lnTo>
                    <a:pt x="1009652" y="885393"/>
                  </a:lnTo>
                  <a:lnTo>
                    <a:pt x="1013464" y="875259"/>
                  </a:lnTo>
                  <a:lnTo>
                    <a:pt x="1017911" y="862591"/>
                  </a:lnTo>
                  <a:lnTo>
                    <a:pt x="1022676" y="847706"/>
                  </a:lnTo>
                  <a:lnTo>
                    <a:pt x="1027123" y="832188"/>
                  </a:lnTo>
                  <a:lnTo>
                    <a:pt x="1029029" y="824271"/>
                  </a:lnTo>
                  <a:lnTo>
                    <a:pt x="1030935" y="816353"/>
                  </a:lnTo>
                  <a:lnTo>
                    <a:pt x="1031888" y="808753"/>
                  </a:lnTo>
                  <a:lnTo>
                    <a:pt x="1033159" y="801469"/>
                  </a:lnTo>
                  <a:lnTo>
                    <a:pt x="1033794" y="793868"/>
                  </a:lnTo>
                  <a:lnTo>
                    <a:pt x="1033794" y="786584"/>
                  </a:lnTo>
                  <a:lnTo>
                    <a:pt x="1033794" y="778666"/>
                  </a:lnTo>
                  <a:lnTo>
                    <a:pt x="1033477" y="770749"/>
                  </a:lnTo>
                  <a:lnTo>
                    <a:pt x="1032841" y="762832"/>
                  </a:lnTo>
                  <a:lnTo>
                    <a:pt x="1031888" y="755548"/>
                  </a:lnTo>
                  <a:lnTo>
                    <a:pt x="1029665" y="740980"/>
                  </a:lnTo>
                  <a:lnTo>
                    <a:pt x="1027441" y="727995"/>
                  </a:lnTo>
                  <a:lnTo>
                    <a:pt x="1025217" y="718178"/>
                  </a:lnTo>
                  <a:lnTo>
                    <a:pt x="1022994" y="708994"/>
                  </a:lnTo>
                  <a:lnTo>
                    <a:pt x="1227572" y="773599"/>
                  </a:lnTo>
                  <a:lnTo>
                    <a:pt x="1458835" y="607651"/>
                  </a:lnTo>
                  <a:lnTo>
                    <a:pt x="1462965" y="605118"/>
                  </a:lnTo>
                  <a:lnTo>
                    <a:pt x="1467095" y="602268"/>
                  </a:lnTo>
                  <a:lnTo>
                    <a:pt x="1470589" y="600051"/>
                  </a:lnTo>
                  <a:lnTo>
                    <a:pt x="1474719" y="598467"/>
                  </a:lnTo>
                  <a:lnTo>
                    <a:pt x="1479166" y="596567"/>
                  </a:lnTo>
                  <a:lnTo>
                    <a:pt x="1483296" y="594984"/>
                  </a:lnTo>
                  <a:lnTo>
                    <a:pt x="1491873" y="592767"/>
                  </a:lnTo>
                  <a:lnTo>
                    <a:pt x="1500768" y="591183"/>
                  </a:lnTo>
                  <a:lnTo>
                    <a:pt x="1509345" y="590550"/>
                  </a:lnTo>
                  <a:close/>
                  <a:moveTo>
                    <a:pt x="690596" y="539750"/>
                  </a:moveTo>
                  <a:lnTo>
                    <a:pt x="691548" y="539750"/>
                  </a:lnTo>
                  <a:lnTo>
                    <a:pt x="693769" y="540067"/>
                  </a:lnTo>
                  <a:lnTo>
                    <a:pt x="702016" y="540702"/>
                  </a:lnTo>
                  <a:lnTo>
                    <a:pt x="727394" y="541020"/>
                  </a:lnTo>
                  <a:lnTo>
                    <a:pt x="757531" y="541655"/>
                  </a:lnTo>
                  <a:lnTo>
                    <a:pt x="770854" y="541972"/>
                  </a:lnTo>
                  <a:lnTo>
                    <a:pt x="781640" y="543242"/>
                  </a:lnTo>
                  <a:lnTo>
                    <a:pt x="781957" y="543242"/>
                  </a:lnTo>
                  <a:lnTo>
                    <a:pt x="785763" y="546734"/>
                  </a:lnTo>
                  <a:lnTo>
                    <a:pt x="789887" y="552130"/>
                  </a:lnTo>
                  <a:lnTo>
                    <a:pt x="794646" y="558479"/>
                  </a:lnTo>
                  <a:lnTo>
                    <a:pt x="799404" y="566415"/>
                  </a:lnTo>
                  <a:lnTo>
                    <a:pt x="804797" y="576573"/>
                  </a:lnTo>
                  <a:lnTo>
                    <a:pt x="809872" y="588001"/>
                  </a:lnTo>
                  <a:lnTo>
                    <a:pt x="812093" y="594668"/>
                  </a:lnTo>
                  <a:lnTo>
                    <a:pt x="814631" y="602286"/>
                  </a:lnTo>
                  <a:lnTo>
                    <a:pt x="817169" y="609905"/>
                  </a:lnTo>
                  <a:lnTo>
                    <a:pt x="820024" y="618476"/>
                  </a:lnTo>
                  <a:lnTo>
                    <a:pt x="822244" y="627364"/>
                  </a:lnTo>
                  <a:lnTo>
                    <a:pt x="824465" y="637205"/>
                  </a:lnTo>
                  <a:lnTo>
                    <a:pt x="826685" y="647681"/>
                  </a:lnTo>
                  <a:lnTo>
                    <a:pt x="828906" y="658791"/>
                  </a:lnTo>
                  <a:lnTo>
                    <a:pt x="830809" y="670537"/>
                  </a:lnTo>
                  <a:lnTo>
                    <a:pt x="832395" y="683235"/>
                  </a:lnTo>
                  <a:lnTo>
                    <a:pt x="834299" y="696567"/>
                  </a:lnTo>
                  <a:lnTo>
                    <a:pt x="835885" y="710535"/>
                  </a:lnTo>
                  <a:lnTo>
                    <a:pt x="836836" y="725454"/>
                  </a:lnTo>
                  <a:lnTo>
                    <a:pt x="838105" y="741644"/>
                  </a:lnTo>
                  <a:lnTo>
                    <a:pt x="839057" y="757834"/>
                  </a:lnTo>
                  <a:lnTo>
                    <a:pt x="840009" y="775611"/>
                  </a:lnTo>
                  <a:lnTo>
                    <a:pt x="840326" y="794022"/>
                  </a:lnTo>
                  <a:lnTo>
                    <a:pt x="840643" y="813069"/>
                  </a:lnTo>
                  <a:lnTo>
                    <a:pt x="840326" y="833703"/>
                  </a:lnTo>
                  <a:lnTo>
                    <a:pt x="840326" y="854972"/>
                  </a:lnTo>
                  <a:lnTo>
                    <a:pt x="844767" y="839735"/>
                  </a:lnTo>
                  <a:lnTo>
                    <a:pt x="849208" y="824497"/>
                  </a:lnTo>
                  <a:lnTo>
                    <a:pt x="857456" y="794975"/>
                  </a:lnTo>
                  <a:lnTo>
                    <a:pt x="864435" y="767992"/>
                  </a:lnTo>
                  <a:lnTo>
                    <a:pt x="870145" y="742914"/>
                  </a:lnTo>
                  <a:lnTo>
                    <a:pt x="878710" y="705456"/>
                  </a:lnTo>
                  <a:lnTo>
                    <a:pt x="881248" y="694028"/>
                  </a:lnTo>
                  <a:lnTo>
                    <a:pt x="882517" y="688314"/>
                  </a:lnTo>
                  <a:lnTo>
                    <a:pt x="878076" y="679425"/>
                  </a:lnTo>
                  <a:lnTo>
                    <a:pt x="874586" y="670854"/>
                  </a:lnTo>
                  <a:lnTo>
                    <a:pt x="871097" y="663236"/>
                  </a:lnTo>
                  <a:lnTo>
                    <a:pt x="868559" y="655617"/>
                  </a:lnTo>
                  <a:lnTo>
                    <a:pt x="864752" y="644506"/>
                  </a:lnTo>
                  <a:lnTo>
                    <a:pt x="863801" y="640380"/>
                  </a:lnTo>
                  <a:lnTo>
                    <a:pt x="867290" y="637205"/>
                  </a:lnTo>
                  <a:lnTo>
                    <a:pt x="876489" y="629269"/>
                  </a:lnTo>
                  <a:lnTo>
                    <a:pt x="881882" y="624507"/>
                  </a:lnTo>
                  <a:lnTo>
                    <a:pt x="888227" y="619746"/>
                  </a:lnTo>
                  <a:lnTo>
                    <a:pt x="894571" y="615619"/>
                  </a:lnTo>
                  <a:lnTo>
                    <a:pt x="900598" y="611810"/>
                  </a:lnTo>
                  <a:lnTo>
                    <a:pt x="921535" y="619746"/>
                  </a:lnTo>
                  <a:lnTo>
                    <a:pt x="939300" y="659426"/>
                  </a:lnTo>
                  <a:lnTo>
                    <a:pt x="934224" y="671172"/>
                  </a:lnTo>
                  <a:lnTo>
                    <a:pt x="928514" y="683235"/>
                  </a:lnTo>
                  <a:lnTo>
                    <a:pt x="922487" y="695932"/>
                  </a:lnTo>
                  <a:lnTo>
                    <a:pt x="923439" y="707043"/>
                  </a:lnTo>
                  <a:lnTo>
                    <a:pt x="924073" y="720693"/>
                  </a:lnTo>
                  <a:lnTo>
                    <a:pt x="924708" y="736248"/>
                  </a:lnTo>
                  <a:lnTo>
                    <a:pt x="924073" y="753390"/>
                  </a:lnTo>
                  <a:lnTo>
                    <a:pt x="923439" y="790213"/>
                  </a:lnTo>
                  <a:lnTo>
                    <a:pt x="921852" y="827354"/>
                  </a:lnTo>
                  <a:lnTo>
                    <a:pt x="920266" y="862273"/>
                  </a:lnTo>
                  <a:lnTo>
                    <a:pt x="918680" y="891161"/>
                  </a:lnTo>
                  <a:lnTo>
                    <a:pt x="916777" y="918461"/>
                  </a:lnTo>
                  <a:lnTo>
                    <a:pt x="918680" y="913382"/>
                  </a:lnTo>
                  <a:lnTo>
                    <a:pt x="923756" y="899097"/>
                  </a:lnTo>
                  <a:lnTo>
                    <a:pt x="927245" y="888621"/>
                  </a:lnTo>
                  <a:lnTo>
                    <a:pt x="931369" y="876241"/>
                  </a:lnTo>
                  <a:lnTo>
                    <a:pt x="935493" y="862273"/>
                  </a:lnTo>
                  <a:lnTo>
                    <a:pt x="939934" y="846401"/>
                  </a:lnTo>
                  <a:lnTo>
                    <a:pt x="943741" y="828307"/>
                  </a:lnTo>
                  <a:lnTo>
                    <a:pt x="947865" y="809260"/>
                  </a:lnTo>
                  <a:lnTo>
                    <a:pt x="951672" y="788626"/>
                  </a:lnTo>
                  <a:lnTo>
                    <a:pt x="955161" y="766722"/>
                  </a:lnTo>
                  <a:lnTo>
                    <a:pt x="957699" y="743866"/>
                  </a:lnTo>
                  <a:lnTo>
                    <a:pt x="958650" y="731486"/>
                  </a:lnTo>
                  <a:lnTo>
                    <a:pt x="959919" y="719106"/>
                  </a:lnTo>
                  <a:lnTo>
                    <a:pt x="960554" y="707043"/>
                  </a:lnTo>
                  <a:lnTo>
                    <a:pt x="960871" y="694345"/>
                  </a:lnTo>
                  <a:lnTo>
                    <a:pt x="961188" y="681330"/>
                  </a:lnTo>
                  <a:lnTo>
                    <a:pt x="961188" y="668315"/>
                  </a:lnTo>
                  <a:lnTo>
                    <a:pt x="969119" y="649268"/>
                  </a:lnTo>
                  <a:lnTo>
                    <a:pt x="970705" y="651173"/>
                  </a:lnTo>
                  <a:lnTo>
                    <a:pt x="973877" y="656887"/>
                  </a:lnTo>
                  <a:lnTo>
                    <a:pt x="976098" y="661331"/>
                  </a:lnTo>
                  <a:lnTo>
                    <a:pt x="978636" y="666727"/>
                  </a:lnTo>
                  <a:lnTo>
                    <a:pt x="981808" y="673076"/>
                  </a:lnTo>
                  <a:lnTo>
                    <a:pt x="984663" y="681012"/>
                  </a:lnTo>
                  <a:lnTo>
                    <a:pt x="988152" y="690218"/>
                  </a:lnTo>
                  <a:lnTo>
                    <a:pt x="991007" y="700377"/>
                  </a:lnTo>
                  <a:lnTo>
                    <a:pt x="993862" y="712122"/>
                  </a:lnTo>
                  <a:lnTo>
                    <a:pt x="997035" y="724820"/>
                  </a:lnTo>
                  <a:lnTo>
                    <a:pt x="999572" y="739422"/>
                  </a:lnTo>
                  <a:lnTo>
                    <a:pt x="1002110" y="754977"/>
                  </a:lnTo>
                  <a:lnTo>
                    <a:pt x="1004013" y="772436"/>
                  </a:lnTo>
                  <a:lnTo>
                    <a:pt x="1005600" y="790848"/>
                  </a:lnTo>
                  <a:lnTo>
                    <a:pt x="1005282" y="796244"/>
                  </a:lnTo>
                  <a:lnTo>
                    <a:pt x="1004331" y="801958"/>
                  </a:lnTo>
                  <a:lnTo>
                    <a:pt x="1003062" y="809260"/>
                  </a:lnTo>
                  <a:lnTo>
                    <a:pt x="1000841" y="817196"/>
                  </a:lnTo>
                  <a:lnTo>
                    <a:pt x="997669" y="826085"/>
                  </a:lnTo>
                  <a:lnTo>
                    <a:pt x="994497" y="836243"/>
                  </a:lnTo>
                  <a:lnTo>
                    <a:pt x="985932" y="858781"/>
                  </a:lnTo>
                  <a:lnTo>
                    <a:pt x="964043" y="914969"/>
                  </a:lnTo>
                  <a:lnTo>
                    <a:pt x="951037" y="948301"/>
                  </a:lnTo>
                  <a:lnTo>
                    <a:pt x="937079" y="985442"/>
                  </a:lnTo>
                  <a:lnTo>
                    <a:pt x="922804" y="1025757"/>
                  </a:lnTo>
                  <a:lnTo>
                    <a:pt x="915825" y="1047026"/>
                  </a:lnTo>
                  <a:lnTo>
                    <a:pt x="908212" y="1068929"/>
                  </a:lnTo>
                  <a:lnTo>
                    <a:pt x="901233" y="1091785"/>
                  </a:lnTo>
                  <a:lnTo>
                    <a:pt x="894254" y="1115594"/>
                  </a:lnTo>
                  <a:lnTo>
                    <a:pt x="886958" y="1139719"/>
                  </a:lnTo>
                  <a:lnTo>
                    <a:pt x="880296" y="1165115"/>
                  </a:lnTo>
                  <a:lnTo>
                    <a:pt x="873634" y="1190510"/>
                  </a:lnTo>
                  <a:lnTo>
                    <a:pt x="867290" y="1217493"/>
                  </a:lnTo>
                  <a:lnTo>
                    <a:pt x="861580" y="1244476"/>
                  </a:lnTo>
                  <a:lnTo>
                    <a:pt x="855553" y="1272728"/>
                  </a:lnTo>
                  <a:lnTo>
                    <a:pt x="850477" y="1301298"/>
                  </a:lnTo>
                  <a:lnTo>
                    <a:pt x="845402" y="1330821"/>
                  </a:lnTo>
                  <a:lnTo>
                    <a:pt x="840960" y="1360343"/>
                  </a:lnTo>
                  <a:lnTo>
                    <a:pt x="836836" y="1391135"/>
                  </a:lnTo>
                  <a:lnTo>
                    <a:pt x="874586" y="1434307"/>
                  </a:lnTo>
                  <a:lnTo>
                    <a:pt x="949768" y="1522239"/>
                  </a:lnTo>
                  <a:lnTo>
                    <a:pt x="990373" y="1569856"/>
                  </a:lnTo>
                  <a:lnTo>
                    <a:pt x="1026219" y="1613028"/>
                  </a:lnTo>
                  <a:lnTo>
                    <a:pt x="1041129" y="1631122"/>
                  </a:lnTo>
                  <a:lnTo>
                    <a:pt x="1053500" y="1646042"/>
                  </a:lnTo>
                  <a:lnTo>
                    <a:pt x="1062065" y="1657470"/>
                  </a:lnTo>
                  <a:lnTo>
                    <a:pt x="1066824" y="1664137"/>
                  </a:lnTo>
                  <a:lnTo>
                    <a:pt x="1071582" y="1671755"/>
                  </a:lnTo>
                  <a:lnTo>
                    <a:pt x="1077292" y="1680326"/>
                  </a:lnTo>
                  <a:lnTo>
                    <a:pt x="1080147" y="1685088"/>
                  </a:lnTo>
                  <a:lnTo>
                    <a:pt x="1083002" y="1689850"/>
                  </a:lnTo>
                  <a:lnTo>
                    <a:pt x="1085540" y="1695564"/>
                  </a:lnTo>
                  <a:lnTo>
                    <a:pt x="1088395" y="1701913"/>
                  </a:lnTo>
                  <a:lnTo>
                    <a:pt x="1090616" y="1708579"/>
                  </a:lnTo>
                  <a:lnTo>
                    <a:pt x="1091884" y="1715880"/>
                  </a:lnTo>
                  <a:lnTo>
                    <a:pt x="1093471" y="1724134"/>
                  </a:lnTo>
                  <a:lnTo>
                    <a:pt x="1093788" y="1733022"/>
                  </a:lnTo>
                  <a:lnTo>
                    <a:pt x="1093788" y="1742545"/>
                  </a:lnTo>
                  <a:lnTo>
                    <a:pt x="1092836" y="1753021"/>
                  </a:lnTo>
                  <a:lnTo>
                    <a:pt x="1090933" y="1765084"/>
                  </a:lnTo>
                  <a:lnTo>
                    <a:pt x="1087761" y="1777147"/>
                  </a:lnTo>
                  <a:lnTo>
                    <a:pt x="1086809" y="1785083"/>
                  </a:lnTo>
                  <a:lnTo>
                    <a:pt x="1084271" y="1801272"/>
                  </a:lnTo>
                  <a:lnTo>
                    <a:pt x="1076340" y="1854920"/>
                  </a:lnTo>
                  <a:lnTo>
                    <a:pt x="1054452" y="2009516"/>
                  </a:lnTo>
                  <a:lnTo>
                    <a:pt x="1023681" y="2230139"/>
                  </a:lnTo>
                  <a:lnTo>
                    <a:pt x="1022730" y="2236488"/>
                  </a:lnTo>
                  <a:lnTo>
                    <a:pt x="1021461" y="2242520"/>
                  </a:lnTo>
                  <a:lnTo>
                    <a:pt x="1019875" y="2248551"/>
                  </a:lnTo>
                  <a:lnTo>
                    <a:pt x="1018289" y="2254582"/>
                  </a:lnTo>
                  <a:lnTo>
                    <a:pt x="1015751" y="2259979"/>
                  </a:lnTo>
                  <a:lnTo>
                    <a:pt x="1013530" y="2265693"/>
                  </a:lnTo>
                  <a:lnTo>
                    <a:pt x="1011310" y="2271407"/>
                  </a:lnTo>
                  <a:lnTo>
                    <a:pt x="1008455" y="2276486"/>
                  </a:lnTo>
                  <a:lnTo>
                    <a:pt x="1005917" y="2281248"/>
                  </a:lnTo>
                  <a:lnTo>
                    <a:pt x="1002427" y="2286009"/>
                  </a:lnTo>
                  <a:lnTo>
                    <a:pt x="999255" y="2291088"/>
                  </a:lnTo>
                  <a:lnTo>
                    <a:pt x="995766" y="2295533"/>
                  </a:lnTo>
                  <a:lnTo>
                    <a:pt x="992276" y="2299659"/>
                  </a:lnTo>
                  <a:lnTo>
                    <a:pt x="988470" y="2303469"/>
                  </a:lnTo>
                  <a:lnTo>
                    <a:pt x="984346" y="2307278"/>
                  </a:lnTo>
                  <a:lnTo>
                    <a:pt x="980222" y="2311087"/>
                  </a:lnTo>
                  <a:lnTo>
                    <a:pt x="975781" y="2314262"/>
                  </a:lnTo>
                  <a:lnTo>
                    <a:pt x="971339" y="2317436"/>
                  </a:lnTo>
                  <a:lnTo>
                    <a:pt x="966581" y="2320293"/>
                  </a:lnTo>
                  <a:lnTo>
                    <a:pt x="961823" y="2322833"/>
                  </a:lnTo>
                  <a:lnTo>
                    <a:pt x="956747" y="2325372"/>
                  </a:lnTo>
                  <a:lnTo>
                    <a:pt x="951989" y="2327277"/>
                  </a:lnTo>
                  <a:lnTo>
                    <a:pt x="946913" y="2329182"/>
                  </a:lnTo>
                  <a:lnTo>
                    <a:pt x="941203" y="2331086"/>
                  </a:lnTo>
                  <a:lnTo>
                    <a:pt x="936128" y="2332674"/>
                  </a:lnTo>
                  <a:lnTo>
                    <a:pt x="930418" y="2333309"/>
                  </a:lnTo>
                  <a:lnTo>
                    <a:pt x="925025" y="2334578"/>
                  </a:lnTo>
                  <a:lnTo>
                    <a:pt x="919315" y="2334896"/>
                  </a:lnTo>
                  <a:lnTo>
                    <a:pt x="913605" y="2335213"/>
                  </a:lnTo>
                  <a:lnTo>
                    <a:pt x="907577" y="2335213"/>
                  </a:lnTo>
                  <a:lnTo>
                    <a:pt x="901550" y="2334896"/>
                  </a:lnTo>
                  <a:lnTo>
                    <a:pt x="895523" y="2333943"/>
                  </a:lnTo>
                  <a:lnTo>
                    <a:pt x="889813" y="2333309"/>
                  </a:lnTo>
                  <a:lnTo>
                    <a:pt x="883786" y="2332356"/>
                  </a:lnTo>
                  <a:lnTo>
                    <a:pt x="878076" y="2330769"/>
                  </a:lnTo>
                  <a:lnTo>
                    <a:pt x="872683" y="2328864"/>
                  </a:lnTo>
                  <a:lnTo>
                    <a:pt x="867290" y="2326642"/>
                  </a:lnTo>
                  <a:lnTo>
                    <a:pt x="862214" y="2324420"/>
                  </a:lnTo>
                  <a:lnTo>
                    <a:pt x="857456" y="2321881"/>
                  </a:lnTo>
                  <a:lnTo>
                    <a:pt x="852698" y="2319341"/>
                  </a:lnTo>
                  <a:lnTo>
                    <a:pt x="848257" y="2316167"/>
                  </a:lnTo>
                  <a:lnTo>
                    <a:pt x="843815" y="2312992"/>
                  </a:lnTo>
                  <a:lnTo>
                    <a:pt x="839692" y="2309183"/>
                  </a:lnTo>
                  <a:lnTo>
                    <a:pt x="835568" y="2305373"/>
                  </a:lnTo>
                  <a:lnTo>
                    <a:pt x="831761" y="2301882"/>
                  </a:lnTo>
                  <a:lnTo>
                    <a:pt x="827954" y="2297755"/>
                  </a:lnTo>
                  <a:lnTo>
                    <a:pt x="824782" y="2293311"/>
                  </a:lnTo>
                  <a:lnTo>
                    <a:pt x="821293" y="2288866"/>
                  </a:lnTo>
                  <a:lnTo>
                    <a:pt x="818755" y="2283787"/>
                  </a:lnTo>
                  <a:lnTo>
                    <a:pt x="815900" y="2279026"/>
                  </a:lnTo>
                  <a:lnTo>
                    <a:pt x="813362" y="2274264"/>
                  </a:lnTo>
                  <a:lnTo>
                    <a:pt x="811141" y="2269185"/>
                  </a:lnTo>
                  <a:lnTo>
                    <a:pt x="809238" y="2263471"/>
                  </a:lnTo>
                  <a:lnTo>
                    <a:pt x="807335" y="2258392"/>
                  </a:lnTo>
                  <a:lnTo>
                    <a:pt x="805749" y="2252678"/>
                  </a:lnTo>
                  <a:lnTo>
                    <a:pt x="804162" y="2246646"/>
                  </a:lnTo>
                  <a:lnTo>
                    <a:pt x="803211" y="2241250"/>
                  </a:lnTo>
                  <a:lnTo>
                    <a:pt x="802576" y="2234901"/>
                  </a:lnTo>
                  <a:lnTo>
                    <a:pt x="801942" y="2228869"/>
                  </a:lnTo>
                  <a:lnTo>
                    <a:pt x="801625" y="2222838"/>
                  </a:lnTo>
                  <a:lnTo>
                    <a:pt x="801625" y="2216807"/>
                  </a:lnTo>
                  <a:lnTo>
                    <a:pt x="801942" y="2210458"/>
                  </a:lnTo>
                  <a:lnTo>
                    <a:pt x="802576" y="2204109"/>
                  </a:lnTo>
                  <a:lnTo>
                    <a:pt x="803211" y="2197443"/>
                  </a:lnTo>
                  <a:lnTo>
                    <a:pt x="833981" y="1990152"/>
                  </a:lnTo>
                  <a:lnTo>
                    <a:pt x="855235" y="1846032"/>
                  </a:lnTo>
                  <a:lnTo>
                    <a:pt x="861897" y="1797146"/>
                  </a:lnTo>
                  <a:lnTo>
                    <a:pt x="863801" y="1783178"/>
                  </a:lnTo>
                  <a:lnTo>
                    <a:pt x="864435" y="1777147"/>
                  </a:lnTo>
                  <a:lnTo>
                    <a:pt x="861897" y="1774290"/>
                  </a:lnTo>
                  <a:lnTo>
                    <a:pt x="855553" y="1767623"/>
                  </a:lnTo>
                  <a:lnTo>
                    <a:pt x="833030" y="1744133"/>
                  </a:lnTo>
                  <a:lnTo>
                    <a:pt x="763558" y="1673343"/>
                  </a:lnTo>
                  <a:lnTo>
                    <a:pt x="687424" y="1595886"/>
                  </a:lnTo>
                  <a:lnTo>
                    <a:pt x="657288" y="1564777"/>
                  </a:lnTo>
                  <a:lnTo>
                    <a:pt x="637620" y="1543825"/>
                  </a:lnTo>
                  <a:lnTo>
                    <a:pt x="624931" y="1537159"/>
                  </a:lnTo>
                  <a:lnTo>
                    <a:pt x="612876" y="1530175"/>
                  </a:lnTo>
                  <a:lnTo>
                    <a:pt x="600822" y="1523192"/>
                  </a:lnTo>
                  <a:lnTo>
                    <a:pt x="589719" y="1516208"/>
                  </a:lnTo>
                  <a:lnTo>
                    <a:pt x="578933" y="1508907"/>
                  </a:lnTo>
                  <a:lnTo>
                    <a:pt x="569100" y="1501605"/>
                  </a:lnTo>
                  <a:lnTo>
                    <a:pt x="559266" y="1494622"/>
                  </a:lnTo>
                  <a:lnTo>
                    <a:pt x="550383" y="1487003"/>
                  </a:lnTo>
                  <a:lnTo>
                    <a:pt x="541818" y="1480019"/>
                  </a:lnTo>
                  <a:lnTo>
                    <a:pt x="533570" y="1472718"/>
                  </a:lnTo>
                  <a:lnTo>
                    <a:pt x="525957" y="1465099"/>
                  </a:lnTo>
                  <a:lnTo>
                    <a:pt x="518978" y="1458116"/>
                  </a:lnTo>
                  <a:lnTo>
                    <a:pt x="511682" y="1451132"/>
                  </a:lnTo>
                  <a:lnTo>
                    <a:pt x="505655" y="1444148"/>
                  </a:lnTo>
                  <a:lnTo>
                    <a:pt x="499945" y="1436847"/>
                  </a:lnTo>
                  <a:lnTo>
                    <a:pt x="494235" y="1430181"/>
                  </a:lnTo>
                  <a:lnTo>
                    <a:pt x="489159" y="1423514"/>
                  </a:lnTo>
                  <a:lnTo>
                    <a:pt x="484718" y="1416848"/>
                  </a:lnTo>
                  <a:lnTo>
                    <a:pt x="480277" y="1410499"/>
                  </a:lnTo>
                  <a:lnTo>
                    <a:pt x="476470" y="1404150"/>
                  </a:lnTo>
                  <a:lnTo>
                    <a:pt x="473298" y="1397801"/>
                  </a:lnTo>
                  <a:lnTo>
                    <a:pt x="469808" y="1392405"/>
                  </a:lnTo>
                  <a:lnTo>
                    <a:pt x="464733" y="1381294"/>
                  </a:lnTo>
                  <a:lnTo>
                    <a:pt x="460926" y="1371453"/>
                  </a:lnTo>
                  <a:lnTo>
                    <a:pt x="458706" y="1362565"/>
                  </a:lnTo>
                  <a:lnTo>
                    <a:pt x="457754" y="1359073"/>
                  </a:lnTo>
                  <a:lnTo>
                    <a:pt x="457119" y="1355264"/>
                  </a:lnTo>
                  <a:lnTo>
                    <a:pt x="457119" y="1352089"/>
                  </a:lnTo>
                  <a:lnTo>
                    <a:pt x="457119" y="1349550"/>
                  </a:lnTo>
                  <a:lnTo>
                    <a:pt x="456802" y="1347010"/>
                  </a:lnTo>
                  <a:lnTo>
                    <a:pt x="456168" y="1344788"/>
                  </a:lnTo>
                  <a:lnTo>
                    <a:pt x="454264" y="1342566"/>
                  </a:lnTo>
                  <a:lnTo>
                    <a:pt x="452361" y="1340344"/>
                  </a:lnTo>
                  <a:lnTo>
                    <a:pt x="449823" y="1338439"/>
                  </a:lnTo>
                  <a:lnTo>
                    <a:pt x="446968" y="1336217"/>
                  </a:lnTo>
                  <a:lnTo>
                    <a:pt x="440624" y="1332408"/>
                  </a:lnTo>
                  <a:lnTo>
                    <a:pt x="434279" y="1328598"/>
                  </a:lnTo>
                  <a:lnTo>
                    <a:pt x="431107" y="1326376"/>
                  </a:lnTo>
                  <a:lnTo>
                    <a:pt x="428887" y="1324472"/>
                  </a:lnTo>
                  <a:lnTo>
                    <a:pt x="426666" y="1322250"/>
                  </a:lnTo>
                  <a:lnTo>
                    <a:pt x="425397" y="1319393"/>
                  </a:lnTo>
                  <a:lnTo>
                    <a:pt x="424128" y="1317170"/>
                  </a:lnTo>
                  <a:lnTo>
                    <a:pt x="424128" y="1314631"/>
                  </a:lnTo>
                  <a:lnTo>
                    <a:pt x="425714" y="1302568"/>
                  </a:lnTo>
                  <a:lnTo>
                    <a:pt x="427618" y="1289553"/>
                  </a:lnTo>
                  <a:lnTo>
                    <a:pt x="429521" y="1275268"/>
                  </a:lnTo>
                  <a:lnTo>
                    <a:pt x="432059" y="1260983"/>
                  </a:lnTo>
                  <a:lnTo>
                    <a:pt x="438086" y="1229873"/>
                  </a:lnTo>
                  <a:lnTo>
                    <a:pt x="445382" y="1196542"/>
                  </a:lnTo>
                  <a:lnTo>
                    <a:pt x="453313" y="1161623"/>
                  </a:lnTo>
                  <a:lnTo>
                    <a:pt x="462195" y="1125117"/>
                  </a:lnTo>
                  <a:lnTo>
                    <a:pt x="471712" y="1087658"/>
                  </a:lnTo>
                  <a:lnTo>
                    <a:pt x="481229" y="1049883"/>
                  </a:lnTo>
                  <a:lnTo>
                    <a:pt x="501531" y="974014"/>
                  </a:lnTo>
                  <a:lnTo>
                    <a:pt x="521199" y="901001"/>
                  </a:lnTo>
                  <a:lnTo>
                    <a:pt x="538963" y="833386"/>
                  </a:lnTo>
                  <a:lnTo>
                    <a:pt x="546577" y="803228"/>
                  </a:lnTo>
                  <a:lnTo>
                    <a:pt x="553238" y="775293"/>
                  </a:lnTo>
                  <a:lnTo>
                    <a:pt x="622710" y="754659"/>
                  </a:lnTo>
                  <a:lnTo>
                    <a:pt x="591305" y="753072"/>
                  </a:lnTo>
                  <a:lnTo>
                    <a:pt x="520881" y="750215"/>
                  </a:lnTo>
                  <a:lnTo>
                    <a:pt x="482497" y="748628"/>
                  </a:lnTo>
                  <a:lnTo>
                    <a:pt x="448554" y="747358"/>
                  </a:lnTo>
                  <a:lnTo>
                    <a:pt x="423494" y="747041"/>
                  </a:lnTo>
                  <a:lnTo>
                    <a:pt x="415563" y="747358"/>
                  </a:lnTo>
                  <a:lnTo>
                    <a:pt x="411439" y="747993"/>
                  </a:lnTo>
                  <a:lnTo>
                    <a:pt x="409853" y="748628"/>
                  </a:lnTo>
                  <a:lnTo>
                    <a:pt x="406364" y="750850"/>
                  </a:lnTo>
                  <a:lnTo>
                    <a:pt x="396847" y="757516"/>
                  </a:lnTo>
                  <a:lnTo>
                    <a:pt x="382889" y="767992"/>
                  </a:lnTo>
                  <a:lnTo>
                    <a:pt x="366393" y="781007"/>
                  </a:lnTo>
                  <a:lnTo>
                    <a:pt x="325472" y="812752"/>
                  </a:lnTo>
                  <a:lnTo>
                    <a:pt x="279791" y="849258"/>
                  </a:lnTo>
                  <a:lnTo>
                    <a:pt x="195093" y="917826"/>
                  </a:lnTo>
                  <a:lnTo>
                    <a:pt x="154805" y="951158"/>
                  </a:lnTo>
                  <a:lnTo>
                    <a:pt x="154488" y="951475"/>
                  </a:lnTo>
                  <a:lnTo>
                    <a:pt x="150681" y="954332"/>
                  </a:lnTo>
                  <a:lnTo>
                    <a:pt x="146875" y="957506"/>
                  </a:lnTo>
                  <a:lnTo>
                    <a:pt x="143068" y="960046"/>
                  </a:lnTo>
                  <a:lnTo>
                    <a:pt x="139261" y="962586"/>
                  </a:lnTo>
                  <a:lnTo>
                    <a:pt x="135454" y="964808"/>
                  </a:lnTo>
                  <a:lnTo>
                    <a:pt x="131013" y="966712"/>
                  </a:lnTo>
                  <a:lnTo>
                    <a:pt x="126889" y="968617"/>
                  </a:lnTo>
                  <a:lnTo>
                    <a:pt x="122766" y="969887"/>
                  </a:lnTo>
                  <a:lnTo>
                    <a:pt x="113883" y="972426"/>
                  </a:lnTo>
                  <a:lnTo>
                    <a:pt x="105318" y="974014"/>
                  </a:lnTo>
                  <a:lnTo>
                    <a:pt x="96436" y="975283"/>
                  </a:lnTo>
                  <a:lnTo>
                    <a:pt x="87554" y="974966"/>
                  </a:lnTo>
                  <a:lnTo>
                    <a:pt x="78671" y="974014"/>
                  </a:lnTo>
                  <a:lnTo>
                    <a:pt x="70106" y="972109"/>
                  </a:lnTo>
                  <a:lnTo>
                    <a:pt x="61541" y="969569"/>
                  </a:lnTo>
                  <a:lnTo>
                    <a:pt x="52976" y="966395"/>
                  </a:lnTo>
                  <a:lnTo>
                    <a:pt x="48852" y="964490"/>
                  </a:lnTo>
                  <a:lnTo>
                    <a:pt x="45363" y="962268"/>
                  </a:lnTo>
                  <a:lnTo>
                    <a:pt x="41239" y="959729"/>
                  </a:lnTo>
                  <a:lnTo>
                    <a:pt x="37432" y="956872"/>
                  </a:lnTo>
                  <a:lnTo>
                    <a:pt x="33626" y="954015"/>
                  </a:lnTo>
                  <a:lnTo>
                    <a:pt x="30453" y="951158"/>
                  </a:lnTo>
                  <a:lnTo>
                    <a:pt x="26647" y="947666"/>
                  </a:lnTo>
                  <a:lnTo>
                    <a:pt x="23792" y="944491"/>
                  </a:lnTo>
                  <a:lnTo>
                    <a:pt x="20302" y="940682"/>
                  </a:lnTo>
                  <a:lnTo>
                    <a:pt x="17764" y="936873"/>
                  </a:lnTo>
                  <a:lnTo>
                    <a:pt x="14909" y="933063"/>
                  </a:lnTo>
                  <a:lnTo>
                    <a:pt x="12689" y="929254"/>
                  </a:lnTo>
                  <a:lnTo>
                    <a:pt x="10468" y="925127"/>
                  </a:lnTo>
                  <a:lnTo>
                    <a:pt x="8248" y="921000"/>
                  </a:lnTo>
                  <a:lnTo>
                    <a:pt x="6662" y="916874"/>
                  </a:lnTo>
                  <a:lnTo>
                    <a:pt x="4758" y="912429"/>
                  </a:lnTo>
                  <a:lnTo>
                    <a:pt x="2538" y="903858"/>
                  </a:lnTo>
                  <a:lnTo>
                    <a:pt x="634" y="894970"/>
                  </a:lnTo>
                  <a:lnTo>
                    <a:pt x="0" y="886399"/>
                  </a:lnTo>
                  <a:lnTo>
                    <a:pt x="0" y="877511"/>
                  </a:lnTo>
                  <a:lnTo>
                    <a:pt x="952" y="868622"/>
                  </a:lnTo>
                  <a:lnTo>
                    <a:pt x="2538" y="859734"/>
                  </a:lnTo>
                  <a:lnTo>
                    <a:pt x="5075" y="851163"/>
                  </a:lnTo>
                  <a:lnTo>
                    <a:pt x="8882" y="842909"/>
                  </a:lnTo>
                  <a:lnTo>
                    <a:pt x="10785" y="838782"/>
                  </a:lnTo>
                  <a:lnTo>
                    <a:pt x="13006" y="834656"/>
                  </a:lnTo>
                  <a:lnTo>
                    <a:pt x="15544" y="831164"/>
                  </a:lnTo>
                  <a:lnTo>
                    <a:pt x="18082" y="827354"/>
                  </a:lnTo>
                  <a:lnTo>
                    <a:pt x="20937" y="823545"/>
                  </a:lnTo>
                  <a:lnTo>
                    <a:pt x="24109" y="820053"/>
                  </a:lnTo>
                  <a:lnTo>
                    <a:pt x="27281" y="816561"/>
                  </a:lnTo>
                  <a:lnTo>
                    <a:pt x="30771" y="813069"/>
                  </a:lnTo>
                  <a:lnTo>
                    <a:pt x="80575" y="775611"/>
                  </a:lnTo>
                  <a:lnTo>
                    <a:pt x="189700" y="694028"/>
                  </a:lnTo>
                  <a:lnTo>
                    <a:pt x="248386" y="650220"/>
                  </a:lnTo>
                  <a:lnTo>
                    <a:pt x="300094" y="612127"/>
                  </a:lnTo>
                  <a:lnTo>
                    <a:pt x="321348" y="596572"/>
                  </a:lnTo>
                  <a:lnTo>
                    <a:pt x="337843" y="585144"/>
                  </a:lnTo>
                  <a:lnTo>
                    <a:pt x="349263" y="577208"/>
                  </a:lnTo>
                  <a:lnTo>
                    <a:pt x="352436" y="574986"/>
                  </a:lnTo>
                  <a:lnTo>
                    <a:pt x="354022" y="574351"/>
                  </a:lnTo>
                  <a:lnTo>
                    <a:pt x="460926" y="562606"/>
                  </a:lnTo>
                  <a:lnTo>
                    <a:pt x="554190" y="552448"/>
                  </a:lnTo>
                  <a:lnTo>
                    <a:pt x="595112" y="548003"/>
                  </a:lnTo>
                  <a:lnTo>
                    <a:pt x="631275" y="544512"/>
                  </a:lnTo>
                  <a:lnTo>
                    <a:pt x="663315" y="541655"/>
                  </a:lnTo>
                  <a:lnTo>
                    <a:pt x="690596" y="539750"/>
                  </a:lnTo>
                  <a:close/>
                  <a:moveTo>
                    <a:pt x="912333" y="0"/>
                  </a:moveTo>
                  <a:lnTo>
                    <a:pt x="923772" y="0"/>
                  </a:lnTo>
                  <a:lnTo>
                    <a:pt x="935529" y="0"/>
                  </a:lnTo>
                  <a:lnTo>
                    <a:pt x="943791" y="636"/>
                  </a:lnTo>
                  <a:lnTo>
                    <a:pt x="952052" y="1908"/>
                  </a:lnTo>
                  <a:lnTo>
                    <a:pt x="960632" y="3817"/>
                  </a:lnTo>
                  <a:lnTo>
                    <a:pt x="969211" y="5407"/>
                  </a:lnTo>
                  <a:lnTo>
                    <a:pt x="977473" y="8270"/>
                  </a:lnTo>
                  <a:lnTo>
                    <a:pt x="986052" y="11451"/>
                  </a:lnTo>
                  <a:lnTo>
                    <a:pt x="993996" y="14949"/>
                  </a:lnTo>
                  <a:lnTo>
                    <a:pt x="1001940" y="19084"/>
                  </a:lnTo>
                  <a:lnTo>
                    <a:pt x="1010202" y="22901"/>
                  </a:lnTo>
                  <a:lnTo>
                    <a:pt x="1017828" y="27990"/>
                  </a:lnTo>
                  <a:lnTo>
                    <a:pt x="1025454" y="33080"/>
                  </a:lnTo>
                  <a:lnTo>
                    <a:pt x="1032762" y="39123"/>
                  </a:lnTo>
                  <a:lnTo>
                    <a:pt x="1039753" y="44848"/>
                  </a:lnTo>
                  <a:lnTo>
                    <a:pt x="1047061" y="51210"/>
                  </a:lnTo>
                  <a:lnTo>
                    <a:pt x="1053734" y="57889"/>
                  </a:lnTo>
                  <a:lnTo>
                    <a:pt x="1060407" y="65523"/>
                  </a:lnTo>
                  <a:lnTo>
                    <a:pt x="1066127" y="72839"/>
                  </a:lnTo>
                  <a:lnTo>
                    <a:pt x="1072164" y="80791"/>
                  </a:lnTo>
                  <a:lnTo>
                    <a:pt x="1077884" y="89061"/>
                  </a:lnTo>
                  <a:lnTo>
                    <a:pt x="1082968" y="97331"/>
                  </a:lnTo>
                  <a:lnTo>
                    <a:pt x="1087734" y="106555"/>
                  </a:lnTo>
                  <a:lnTo>
                    <a:pt x="1092183" y="115779"/>
                  </a:lnTo>
                  <a:lnTo>
                    <a:pt x="1096313" y="125003"/>
                  </a:lnTo>
                  <a:lnTo>
                    <a:pt x="1100127" y="134546"/>
                  </a:lnTo>
                  <a:lnTo>
                    <a:pt x="1103304" y="145042"/>
                  </a:lnTo>
                  <a:lnTo>
                    <a:pt x="1106164" y="155220"/>
                  </a:lnTo>
                  <a:lnTo>
                    <a:pt x="1108706" y="166035"/>
                  </a:lnTo>
                  <a:lnTo>
                    <a:pt x="1110612" y="176849"/>
                  </a:lnTo>
                  <a:lnTo>
                    <a:pt x="1111566" y="187982"/>
                  </a:lnTo>
                  <a:lnTo>
                    <a:pt x="1112519" y="199433"/>
                  </a:lnTo>
                  <a:lnTo>
                    <a:pt x="1112837" y="210883"/>
                  </a:lnTo>
                  <a:lnTo>
                    <a:pt x="1112519" y="222970"/>
                  </a:lnTo>
                  <a:lnTo>
                    <a:pt x="1110930" y="247144"/>
                  </a:lnTo>
                  <a:lnTo>
                    <a:pt x="1109024" y="271636"/>
                  </a:lnTo>
                  <a:lnTo>
                    <a:pt x="1106164" y="296764"/>
                  </a:lnTo>
                  <a:lnTo>
                    <a:pt x="1104575" y="308851"/>
                  </a:lnTo>
                  <a:lnTo>
                    <a:pt x="1102351" y="321574"/>
                  </a:lnTo>
                  <a:lnTo>
                    <a:pt x="1100444" y="333978"/>
                  </a:lnTo>
                  <a:lnTo>
                    <a:pt x="1097902" y="345747"/>
                  </a:lnTo>
                  <a:lnTo>
                    <a:pt x="1095360" y="358152"/>
                  </a:lnTo>
                  <a:lnTo>
                    <a:pt x="1092183" y="369921"/>
                  </a:lnTo>
                  <a:lnTo>
                    <a:pt x="1089323" y="381372"/>
                  </a:lnTo>
                  <a:lnTo>
                    <a:pt x="1085510" y="393140"/>
                  </a:lnTo>
                  <a:lnTo>
                    <a:pt x="1082014" y="404273"/>
                  </a:lnTo>
                  <a:lnTo>
                    <a:pt x="1077884" y="415406"/>
                  </a:lnTo>
                  <a:lnTo>
                    <a:pt x="1073753" y="425902"/>
                  </a:lnTo>
                  <a:lnTo>
                    <a:pt x="1068986" y="436080"/>
                  </a:lnTo>
                  <a:lnTo>
                    <a:pt x="1063585" y="445941"/>
                  </a:lnTo>
                  <a:lnTo>
                    <a:pt x="1058501" y="455483"/>
                  </a:lnTo>
                  <a:lnTo>
                    <a:pt x="1052463" y="464389"/>
                  </a:lnTo>
                  <a:lnTo>
                    <a:pt x="1046108" y="472977"/>
                  </a:lnTo>
                  <a:lnTo>
                    <a:pt x="1039753" y="481247"/>
                  </a:lnTo>
                  <a:lnTo>
                    <a:pt x="1032762" y="488563"/>
                  </a:lnTo>
                  <a:lnTo>
                    <a:pt x="1025454" y="495242"/>
                  </a:lnTo>
                  <a:lnTo>
                    <a:pt x="1017510" y="501922"/>
                  </a:lnTo>
                  <a:lnTo>
                    <a:pt x="1009248" y="507647"/>
                  </a:lnTo>
                  <a:lnTo>
                    <a:pt x="1000351" y="512736"/>
                  </a:lnTo>
                  <a:lnTo>
                    <a:pt x="991454" y="516871"/>
                  </a:lnTo>
                  <a:lnTo>
                    <a:pt x="981921" y="520688"/>
                  </a:lnTo>
                  <a:lnTo>
                    <a:pt x="971435" y="523551"/>
                  </a:lnTo>
                  <a:lnTo>
                    <a:pt x="960949" y="525778"/>
                  </a:lnTo>
                  <a:lnTo>
                    <a:pt x="953005" y="526732"/>
                  </a:lnTo>
                  <a:lnTo>
                    <a:pt x="944426" y="527050"/>
                  </a:lnTo>
                  <a:lnTo>
                    <a:pt x="935847" y="526414"/>
                  </a:lnTo>
                  <a:lnTo>
                    <a:pt x="926314" y="525141"/>
                  </a:lnTo>
                  <a:lnTo>
                    <a:pt x="917099" y="523233"/>
                  </a:lnTo>
                  <a:lnTo>
                    <a:pt x="907884" y="520688"/>
                  </a:lnTo>
                  <a:lnTo>
                    <a:pt x="898669" y="517190"/>
                  </a:lnTo>
                  <a:lnTo>
                    <a:pt x="888819" y="513373"/>
                  </a:lnTo>
                  <a:lnTo>
                    <a:pt x="879286" y="508283"/>
                  </a:lnTo>
                  <a:lnTo>
                    <a:pt x="869118" y="503194"/>
                  </a:lnTo>
                  <a:lnTo>
                    <a:pt x="859585" y="496833"/>
                  </a:lnTo>
                  <a:lnTo>
                    <a:pt x="849735" y="490153"/>
                  </a:lnTo>
                  <a:lnTo>
                    <a:pt x="840202" y="482837"/>
                  </a:lnTo>
                  <a:lnTo>
                    <a:pt x="830987" y="474886"/>
                  </a:lnTo>
                  <a:lnTo>
                    <a:pt x="821454" y="465979"/>
                  </a:lnTo>
                  <a:lnTo>
                    <a:pt x="812239" y="456755"/>
                  </a:lnTo>
                  <a:lnTo>
                    <a:pt x="803342" y="446577"/>
                  </a:lnTo>
                  <a:lnTo>
                    <a:pt x="794445" y="435762"/>
                  </a:lnTo>
                  <a:lnTo>
                    <a:pt x="786183" y="424630"/>
                  </a:lnTo>
                  <a:lnTo>
                    <a:pt x="778240" y="412225"/>
                  </a:lnTo>
                  <a:lnTo>
                    <a:pt x="770296" y="400138"/>
                  </a:lnTo>
                  <a:lnTo>
                    <a:pt x="762987" y="386779"/>
                  </a:lnTo>
                  <a:lnTo>
                    <a:pt x="756314" y="372784"/>
                  </a:lnTo>
                  <a:lnTo>
                    <a:pt x="749324" y="358470"/>
                  </a:lnTo>
                  <a:lnTo>
                    <a:pt x="743604" y="343203"/>
                  </a:lnTo>
                  <a:lnTo>
                    <a:pt x="738202" y="327617"/>
                  </a:lnTo>
                  <a:lnTo>
                    <a:pt x="733436" y="311077"/>
                  </a:lnTo>
                  <a:lnTo>
                    <a:pt x="728987" y="294219"/>
                  </a:lnTo>
                  <a:lnTo>
                    <a:pt x="725810" y="276725"/>
                  </a:lnTo>
                  <a:lnTo>
                    <a:pt x="722632" y="258595"/>
                  </a:lnTo>
                  <a:lnTo>
                    <a:pt x="720408" y="240146"/>
                  </a:lnTo>
                  <a:lnTo>
                    <a:pt x="719137" y="221062"/>
                  </a:lnTo>
                  <a:lnTo>
                    <a:pt x="719772" y="209293"/>
                  </a:lnTo>
                  <a:lnTo>
                    <a:pt x="721361" y="197206"/>
                  </a:lnTo>
                  <a:lnTo>
                    <a:pt x="722632" y="185756"/>
                  </a:lnTo>
                  <a:lnTo>
                    <a:pt x="724856" y="174623"/>
                  </a:lnTo>
                  <a:lnTo>
                    <a:pt x="727399" y="163490"/>
                  </a:lnTo>
                  <a:lnTo>
                    <a:pt x="730576" y="152676"/>
                  </a:lnTo>
                  <a:lnTo>
                    <a:pt x="734389" y="142179"/>
                  </a:lnTo>
                  <a:lnTo>
                    <a:pt x="737884" y="131683"/>
                  </a:lnTo>
                  <a:lnTo>
                    <a:pt x="742333" y="121823"/>
                  </a:lnTo>
                  <a:lnTo>
                    <a:pt x="746782" y="111962"/>
                  </a:lnTo>
                  <a:lnTo>
                    <a:pt x="752184" y="102420"/>
                  </a:lnTo>
                  <a:lnTo>
                    <a:pt x="757268" y="93514"/>
                  </a:lnTo>
                  <a:lnTo>
                    <a:pt x="763305" y="84290"/>
                  </a:lnTo>
                  <a:lnTo>
                    <a:pt x="769660" y="76338"/>
                  </a:lnTo>
                  <a:lnTo>
                    <a:pt x="776015" y="68068"/>
                  </a:lnTo>
                  <a:lnTo>
                    <a:pt x="783006" y="60116"/>
                  </a:lnTo>
                  <a:lnTo>
                    <a:pt x="790314" y="53118"/>
                  </a:lnTo>
                  <a:lnTo>
                    <a:pt x="797940" y="46121"/>
                  </a:lnTo>
                  <a:lnTo>
                    <a:pt x="805567" y="39759"/>
                  </a:lnTo>
                  <a:lnTo>
                    <a:pt x="813828" y="33398"/>
                  </a:lnTo>
                  <a:lnTo>
                    <a:pt x="822725" y="27990"/>
                  </a:lnTo>
                  <a:lnTo>
                    <a:pt x="831305" y="22901"/>
                  </a:lnTo>
                  <a:lnTo>
                    <a:pt x="840520" y="18130"/>
                  </a:lnTo>
                  <a:lnTo>
                    <a:pt x="849735" y="13995"/>
                  </a:lnTo>
                  <a:lnTo>
                    <a:pt x="859903" y="10496"/>
                  </a:lnTo>
                  <a:lnTo>
                    <a:pt x="870071" y="7316"/>
                  </a:lnTo>
                  <a:lnTo>
                    <a:pt x="879922" y="4771"/>
                  </a:lnTo>
                  <a:lnTo>
                    <a:pt x="890725" y="2544"/>
                  </a:lnTo>
                  <a:lnTo>
                    <a:pt x="901529" y="954"/>
                  </a:lnTo>
                  <a:lnTo>
                    <a:pt x="912333"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latin typeface="微软雅黑" panose="020B0503020204020204" pitchFamily="34" charset="-122"/>
                <a:ea typeface="微软雅黑" panose="020B0503020204020204" pitchFamily="34" charset="-122"/>
              </a:endParaRPr>
            </a:p>
          </p:txBody>
        </p:sp>
      </p:grpSp>
      <p:sp>
        <p:nvSpPr>
          <p:cNvPr id="33" name="TextBox 32"/>
          <p:cNvSpPr txBox="1"/>
          <p:nvPr/>
        </p:nvSpPr>
        <p:spPr>
          <a:xfrm>
            <a:off x="1318895" y="1014095"/>
            <a:ext cx="3375025" cy="415290"/>
          </a:xfrm>
          <a:prstGeom prst="rect">
            <a:avLst/>
          </a:prstGeom>
          <a:noFill/>
        </p:spPr>
        <p:txBody>
          <a:bodyPr wrap="square" lIns="0" tIns="0" rIns="0" bIns="0" rtlCol="0">
            <a:spAutoFit/>
          </a:bodyPr>
          <a:lstStyle/>
          <a:p>
            <a:r>
              <a:rPr lang="zh-CN" altLang="en-US" sz="2700" b="1" dirty="0">
                <a:solidFill>
                  <a:schemeClr val="tx1">
                    <a:lumMod val="65000"/>
                    <a:lumOff val="35000"/>
                  </a:schemeClr>
                </a:solidFill>
                <a:latin typeface="微软雅黑" panose="020B0503020204020204" pitchFamily="34" charset="-122"/>
                <a:ea typeface="微软雅黑" panose="020B0503020204020204" pitchFamily="34" charset="-122"/>
              </a:rPr>
              <a:t>突破难点  形成规律</a:t>
            </a:r>
          </a:p>
        </p:txBody>
      </p:sp>
      <p:pic>
        <p:nvPicPr>
          <p:cNvPr id="34" name="Picture 3" descr="C:\Users\Administrator\Desktop\微立体创业计划\005.png"/>
          <p:cNvPicPr>
            <a:picLocks noChangeAspect="1" noChangeArrowheads="1"/>
          </p:cNvPicPr>
          <p:nvPr/>
        </p:nvPicPr>
        <p:blipFill>
          <a:blip r:embed="rId4" cstate="print">
            <a:duotone>
              <a:schemeClr val="bg2">
                <a:shade val="45000"/>
                <a:satMod val="135000"/>
              </a:schemeClr>
              <a:prstClr val="white"/>
            </a:duotone>
            <a:extLst>
              <a:ext uri="{BEBA8EAE-BF5A-486C-A8C5-ECC9F3942E4B}">
                <a14:imgProps xmlns:a14="http://schemas.microsoft.com/office/drawing/2010/main" xmlns="">
                  <a14:imgLayer r:embed="rId5">
                    <a14:imgEffect>
                      <a14:brightnessContrast bright="-24000"/>
                    </a14:imgEffect>
                    <a14:imgEffect>
                      <a14:colorTemperature colorTemp="11200"/>
                    </a14:imgEffect>
                    <a14:imgEffect>
                      <a14:sharpenSoften amount="50000"/>
                    </a14:imgEffect>
                  </a14:imgLayer>
                </a14:imgProps>
              </a:ext>
              <a:ext uri="{28A0092B-C50C-407E-A947-70E740481C1C}">
                <a14:useLocalDpi xmlns:a14="http://schemas.microsoft.com/office/drawing/2010/main" xmlns="" val="0"/>
              </a:ext>
            </a:extLst>
          </a:blip>
          <a:srcRect/>
          <a:stretch>
            <a:fillRect/>
          </a:stretch>
        </p:blipFill>
        <p:spPr bwMode="auto">
          <a:xfrm>
            <a:off x="371883" y="979245"/>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xmlns="">
                <a:solidFill>
                  <a:srgbClr val="FFFFFF"/>
                </a:solidFill>
              </a14:hiddenFill>
            </a:ext>
          </a:extLst>
        </p:spPr>
      </p:pic>
      <p:pic>
        <p:nvPicPr>
          <p:cNvPr id="35" name="Picture 4" descr="C:\Users\Administrator\Desktop\微立体创业计划\004.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24282" y="988617"/>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xmlns="">
                <a:solidFill>
                  <a:srgbClr val="FFFFFF"/>
                </a:solidFill>
              </a14:hiddenFill>
            </a:ext>
          </a:extLst>
        </p:spPr>
      </p:pic>
      <p:pic>
        <p:nvPicPr>
          <p:cNvPr id="2" name="图片 1" descr="1"/>
          <p:cNvPicPr>
            <a:picLocks noChangeAspect="1"/>
          </p:cNvPicPr>
          <p:nvPr/>
        </p:nvPicPr>
        <p:blipFill>
          <a:blip r:embed="rId7" cstate="print"/>
          <a:stretch>
            <a:fillRect/>
          </a:stretch>
        </p:blipFill>
        <p:spPr>
          <a:xfrm>
            <a:off x="76835" y="-16510"/>
            <a:ext cx="5307330" cy="885190"/>
          </a:xfrm>
          <a:prstGeom prst="rect">
            <a:avLst/>
          </a:prstGeom>
        </p:spPr>
      </p:pic>
      <p:pic>
        <p:nvPicPr>
          <p:cNvPr id="3" name="图片 2" descr="3"/>
          <p:cNvPicPr>
            <a:picLocks noChangeAspect="1"/>
          </p:cNvPicPr>
          <p:nvPr/>
        </p:nvPicPr>
        <p:blipFill>
          <a:blip r:embed="rId8" cstate="print"/>
          <a:stretch>
            <a:fillRect/>
          </a:stretch>
        </p:blipFill>
        <p:spPr>
          <a:xfrm>
            <a:off x="7988935" y="6140450"/>
            <a:ext cx="3827145" cy="509905"/>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1200" advClick="0">
        <p14:prism/>
      </p:transition>
    </mc:Choice>
    <mc:Fallback>
      <p:transition spd="slow" advClick="0">
        <p:fade/>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14:presetBounceEnd="50000">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14:bounceEnd="50000">
                                          <p:cBhvr additive="base">
                                            <p:cTn id="7" dur="1200" fill="hold"/>
                                            <p:tgtEl>
                                              <p:spTgt spid="34"/>
                                            </p:tgtEl>
                                            <p:attrNameLst>
                                              <p:attrName>ppt_x</p:attrName>
                                            </p:attrNameLst>
                                          </p:cBhvr>
                                          <p:tavLst>
                                            <p:tav tm="0">
                                              <p:val>
                                                <p:strVal val="0-#ppt_w/2"/>
                                              </p:val>
                                            </p:tav>
                                            <p:tav tm="100000">
                                              <p:val>
                                                <p:strVal val="#ppt_x"/>
                                              </p:val>
                                            </p:tav>
                                          </p:tavLst>
                                        </p:anim>
                                        <p:anim calcmode="lin" valueType="num" p14:bounceEnd="50000">
                                          <p:cBhvr additive="base">
                                            <p:cTn id="8" dur="1200" fill="hold"/>
                                            <p:tgtEl>
                                              <p:spTgt spid="34"/>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14:presetBounceEnd="50000">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14:bounceEnd="50000">
                                          <p:cBhvr additive="base">
                                            <p:cTn id="11" dur="1200" fill="hold"/>
                                            <p:tgtEl>
                                              <p:spTgt spid="35"/>
                                            </p:tgtEl>
                                            <p:attrNameLst>
                                              <p:attrName>ppt_x</p:attrName>
                                            </p:attrNameLst>
                                          </p:cBhvr>
                                          <p:tavLst>
                                            <p:tav tm="0">
                                              <p:val>
                                                <p:strVal val="#ppt_x"/>
                                              </p:val>
                                            </p:tav>
                                            <p:tav tm="100000">
                                              <p:val>
                                                <p:strVal val="#ppt_x"/>
                                              </p:val>
                                            </p:tav>
                                          </p:tavLst>
                                        </p:anim>
                                        <p:anim calcmode="lin" valueType="num" p14:bounceEnd="50000">
                                          <p:cBhvr additive="base">
                                            <p:cTn id="12" dur="1200" fill="hold"/>
                                            <p:tgtEl>
                                              <p:spTgt spid="35"/>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wipe(left)">
                                          <p:cBhvr>
                                            <p:cTn id="16" dur="500"/>
                                            <p:tgtEl>
                                              <p:spTgt spid="33"/>
                                            </p:tgtEl>
                                          </p:cBhvr>
                                        </p:animEffec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fade">
                                          <p:cBhvr>
                                            <p:cTn id="20" dur="500"/>
                                            <p:tgtEl>
                                              <p:spTgt spid="49"/>
                                            </p:tgtEl>
                                          </p:cBhvr>
                                        </p:animEffect>
                                      </p:childTnLst>
                                    </p:cTn>
                                  </p:par>
                                </p:childTnLst>
                              </p:cTn>
                            </p:par>
                            <p:par>
                              <p:cTn id="21" fill="hold">
                                <p:stCondLst>
                                  <p:cond delay="2500"/>
                                </p:stCondLst>
                                <p:childTnLst>
                                  <p:par>
                                    <p:cTn id="22" presetID="10" presetClass="entr" presetSubtype="0"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par>
                              <p:cTn id="25" fill="hold">
                                <p:stCondLst>
                                  <p:cond delay="3000"/>
                                </p:stCondLst>
                                <p:childTnLst>
                                  <p:par>
                                    <p:cTn id="26" presetID="53" presetClass="entr" presetSubtype="16"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fltVal val="0"/>
                                              </p:val>
                                            </p:tav>
                                            <p:tav tm="100000">
                                              <p:val>
                                                <p:strVal val="#ppt_h"/>
                                              </p:val>
                                            </p:tav>
                                          </p:tavLst>
                                        </p:anim>
                                        <p:animEffect transition="in" filter="fade">
                                          <p:cBhvr>
                                            <p:cTn id="30" dur="500"/>
                                            <p:tgtEl>
                                              <p:spTgt spid="5"/>
                                            </p:tgtEl>
                                          </p:cBhvr>
                                        </p:animEffect>
                                      </p:childTnLst>
                                    </p:cTn>
                                  </p:par>
                                </p:childTnLst>
                              </p:cTn>
                            </p:par>
                            <p:par>
                              <p:cTn id="31" fill="hold">
                                <p:stCondLst>
                                  <p:cond delay="3500"/>
                                </p:stCondLst>
                                <p:childTnLst>
                                  <p:par>
                                    <p:cTn id="32" presetID="10" presetClass="entr" presetSubtype="0" fill="hold"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childTnLst>
                              </p:cTn>
                            </p:par>
                            <p:par>
                              <p:cTn id="35" fill="hold">
                                <p:stCondLst>
                                  <p:cond delay="4000"/>
                                </p:stCondLst>
                                <p:childTnLst>
                                  <p:par>
                                    <p:cTn id="36" presetID="10" presetClass="entr" presetSubtype="0" fill="hold" nodeType="after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fade">
                                          <p:cBhvr>
                                            <p:cTn id="38" dur="500"/>
                                            <p:tgtEl>
                                              <p:spTgt spid="27"/>
                                            </p:tgtEl>
                                          </p:cBhvr>
                                        </p:animEffect>
                                      </p:childTnLst>
                                    </p:cTn>
                                  </p:par>
                                </p:childTnLst>
                              </p:cTn>
                            </p:par>
                            <p:par>
                              <p:cTn id="39" fill="hold">
                                <p:stCondLst>
                                  <p:cond delay="4500"/>
                                </p:stCondLst>
                                <p:childTnLst>
                                  <p:par>
                                    <p:cTn id="40" presetID="10" presetClass="entr" presetSubtype="0"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500"/>
                                            <p:tgtEl>
                                              <p:spTgt spid="3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left)">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left)">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left)">
                                          <p:cBhvr>
                                            <p:cTn id="5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4" grpId="0" animBg="1"/>
          <p:bldP spid="33"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1200" fill="hold"/>
                                            <p:tgtEl>
                                              <p:spTgt spid="34"/>
                                            </p:tgtEl>
                                            <p:attrNameLst>
                                              <p:attrName>ppt_x</p:attrName>
                                            </p:attrNameLst>
                                          </p:cBhvr>
                                          <p:tavLst>
                                            <p:tav tm="0">
                                              <p:val>
                                                <p:strVal val="0-#ppt_w/2"/>
                                              </p:val>
                                            </p:tav>
                                            <p:tav tm="100000">
                                              <p:val>
                                                <p:strVal val="#ppt_x"/>
                                              </p:val>
                                            </p:tav>
                                          </p:tavLst>
                                        </p:anim>
                                        <p:anim calcmode="lin" valueType="num">
                                          <p:cBhvr additive="base">
                                            <p:cTn id="8" dur="1200" fill="hold"/>
                                            <p:tgtEl>
                                              <p:spTgt spid="34"/>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1200" fill="hold"/>
                                            <p:tgtEl>
                                              <p:spTgt spid="35"/>
                                            </p:tgtEl>
                                            <p:attrNameLst>
                                              <p:attrName>ppt_x</p:attrName>
                                            </p:attrNameLst>
                                          </p:cBhvr>
                                          <p:tavLst>
                                            <p:tav tm="0">
                                              <p:val>
                                                <p:strVal val="#ppt_x"/>
                                              </p:val>
                                            </p:tav>
                                            <p:tav tm="100000">
                                              <p:val>
                                                <p:strVal val="#ppt_x"/>
                                              </p:val>
                                            </p:tav>
                                          </p:tavLst>
                                        </p:anim>
                                        <p:anim calcmode="lin" valueType="num">
                                          <p:cBhvr additive="base">
                                            <p:cTn id="12" dur="1200" fill="hold"/>
                                            <p:tgtEl>
                                              <p:spTgt spid="35"/>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wipe(left)">
                                          <p:cBhvr>
                                            <p:cTn id="16" dur="500"/>
                                            <p:tgtEl>
                                              <p:spTgt spid="33"/>
                                            </p:tgtEl>
                                          </p:cBhvr>
                                        </p:animEffec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fade">
                                          <p:cBhvr>
                                            <p:cTn id="20" dur="500"/>
                                            <p:tgtEl>
                                              <p:spTgt spid="49"/>
                                            </p:tgtEl>
                                          </p:cBhvr>
                                        </p:animEffect>
                                      </p:childTnLst>
                                    </p:cTn>
                                  </p:par>
                                </p:childTnLst>
                              </p:cTn>
                            </p:par>
                            <p:par>
                              <p:cTn id="21" fill="hold">
                                <p:stCondLst>
                                  <p:cond delay="2500"/>
                                </p:stCondLst>
                                <p:childTnLst>
                                  <p:par>
                                    <p:cTn id="22" presetID="10" presetClass="entr" presetSubtype="0"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par>
                              <p:cTn id="25" fill="hold">
                                <p:stCondLst>
                                  <p:cond delay="3000"/>
                                </p:stCondLst>
                                <p:childTnLst>
                                  <p:par>
                                    <p:cTn id="26" presetID="53" presetClass="entr" presetSubtype="16"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fltVal val="0"/>
                                              </p:val>
                                            </p:tav>
                                            <p:tav tm="100000">
                                              <p:val>
                                                <p:strVal val="#ppt_h"/>
                                              </p:val>
                                            </p:tav>
                                          </p:tavLst>
                                        </p:anim>
                                        <p:animEffect transition="in" filter="fade">
                                          <p:cBhvr>
                                            <p:cTn id="30" dur="500"/>
                                            <p:tgtEl>
                                              <p:spTgt spid="5"/>
                                            </p:tgtEl>
                                          </p:cBhvr>
                                        </p:animEffect>
                                      </p:childTnLst>
                                    </p:cTn>
                                  </p:par>
                                </p:childTnLst>
                              </p:cTn>
                            </p:par>
                            <p:par>
                              <p:cTn id="31" fill="hold">
                                <p:stCondLst>
                                  <p:cond delay="3500"/>
                                </p:stCondLst>
                                <p:childTnLst>
                                  <p:par>
                                    <p:cTn id="32" presetID="10" presetClass="entr" presetSubtype="0" fill="hold"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childTnLst>
                              </p:cTn>
                            </p:par>
                            <p:par>
                              <p:cTn id="35" fill="hold">
                                <p:stCondLst>
                                  <p:cond delay="4000"/>
                                </p:stCondLst>
                                <p:childTnLst>
                                  <p:par>
                                    <p:cTn id="36" presetID="10" presetClass="entr" presetSubtype="0" fill="hold" nodeType="after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fade">
                                          <p:cBhvr>
                                            <p:cTn id="38" dur="500"/>
                                            <p:tgtEl>
                                              <p:spTgt spid="27"/>
                                            </p:tgtEl>
                                          </p:cBhvr>
                                        </p:animEffect>
                                      </p:childTnLst>
                                    </p:cTn>
                                  </p:par>
                                </p:childTnLst>
                              </p:cTn>
                            </p:par>
                            <p:par>
                              <p:cTn id="39" fill="hold">
                                <p:stCondLst>
                                  <p:cond delay="4500"/>
                                </p:stCondLst>
                                <p:childTnLst>
                                  <p:par>
                                    <p:cTn id="40" presetID="10" presetClass="entr" presetSubtype="0"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500"/>
                                            <p:tgtEl>
                                              <p:spTgt spid="3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left)">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left)">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left)">
                                          <p:cBhvr>
                                            <p:cTn id="5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4" grpId="0" animBg="1"/>
          <p:bldP spid="33"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组合 34"/>
          <p:cNvGrpSpPr/>
          <p:nvPr/>
        </p:nvGrpSpPr>
        <p:grpSpPr>
          <a:xfrm>
            <a:off x="6543675" y="4036695"/>
            <a:ext cx="4832350" cy="1553845"/>
            <a:chOff x="2173927" y="3285519"/>
            <a:chExt cx="3549387" cy="548848"/>
          </a:xfrm>
        </p:grpSpPr>
        <p:grpSp>
          <p:nvGrpSpPr>
            <p:cNvPr id="36" name="组合 35"/>
            <p:cNvGrpSpPr/>
            <p:nvPr/>
          </p:nvGrpSpPr>
          <p:grpSpPr>
            <a:xfrm>
              <a:off x="2173927" y="3285519"/>
              <a:ext cx="3549387" cy="548848"/>
              <a:chOff x="4304043" y="1286668"/>
              <a:chExt cx="7914744" cy="2757793"/>
            </a:xfrm>
            <a:effectLst>
              <a:outerShdw blurRad="381000" dist="254000" dir="8100000" algn="tr" rotWithShape="0">
                <a:prstClr val="black">
                  <a:alpha val="40000"/>
                </a:prstClr>
              </a:outerShdw>
            </a:effectLst>
          </p:grpSpPr>
          <p:sp>
            <p:nvSpPr>
              <p:cNvPr id="37" name="圆角矩形 36"/>
              <p:cNvSpPr/>
              <p:nvPr/>
            </p:nvSpPr>
            <p:spPr>
              <a:xfrm>
                <a:off x="4304043" y="1286668"/>
                <a:ext cx="79147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500">
                  <a:solidFill>
                    <a:srgbClr val="0070C0"/>
                  </a:solidFill>
                </a:endParaRPr>
              </a:p>
            </p:txBody>
          </p:sp>
          <p:sp>
            <p:nvSpPr>
              <p:cNvPr id="38" name="圆角矩形 37"/>
              <p:cNvSpPr/>
              <p:nvPr/>
            </p:nvSpPr>
            <p:spPr>
              <a:xfrm>
                <a:off x="4351924" y="1373342"/>
                <a:ext cx="7812881"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500">
                  <a:solidFill>
                    <a:srgbClr val="0070C0"/>
                  </a:solidFill>
                </a:endParaRPr>
              </a:p>
            </p:txBody>
          </p:sp>
        </p:grpSp>
        <p:sp>
          <p:nvSpPr>
            <p:cNvPr id="39" name="椭圆 38"/>
            <p:cNvSpPr/>
            <p:nvPr/>
          </p:nvSpPr>
          <p:spPr>
            <a:xfrm>
              <a:off x="2307128" y="3420211"/>
              <a:ext cx="279463" cy="279463"/>
            </a:xfrm>
            <a:prstGeom prst="ellipse">
              <a:avLst/>
            </a:prstGeom>
            <a:solidFill>
              <a:schemeClr val="accent6"/>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500">
                <a:solidFill>
                  <a:srgbClr val="0070C0"/>
                </a:solidFill>
              </a:endParaRPr>
            </a:p>
          </p:txBody>
        </p:sp>
      </p:grpSp>
      <p:grpSp>
        <p:nvGrpSpPr>
          <p:cNvPr id="2" name="组合 1"/>
          <p:cNvGrpSpPr/>
          <p:nvPr/>
        </p:nvGrpSpPr>
        <p:grpSpPr>
          <a:xfrm>
            <a:off x="6492875" y="1722120"/>
            <a:ext cx="4916170" cy="1604645"/>
            <a:chOff x="2173927" y="3285519"/>
            <a:chExt cx="3549387" cy="548848"/>
          </a:xfrm>
        </p:grpSpPr>
        <p:grpSp>
          <p:nvGrpSpPr>
            <p:cNvPr id="16" name="组合 15"/>
            <p:cNvGrpSpPr/>
            <p:nvPr/>
          </p:nvGrpSpPr>
          <p:grpSpPr>
            <a:xfrm>
              <a:off x="2173927" y="3285519"/>
              <a:ext cx="3549387" cy="548848"/>
              <a:chOff x="4304043" y="1286668"/>
              <a:chExt cx="7914744" cy="2757793"/>
            </a:xfrm>
            <a:effectLst>
              <a:outerShdw blurRad="381000" dist="254000" dir="8100000" algn="tr" rotWithShape="0">
                <a:prstClr val="black">
                  <a:alpha val="40000"/>
                </a:prstClr>
              </a:outerShdw>
            </a:effectLst>
          </p:grpSpPr>
          <p:sp>
            <p:nvSpPr>
              <p:cNvPr id="28" name="圆角矩形 27"/>
              <p:cNvSpPr/>
              <p:nvPr/>
            </p:nvSpPr>
            <p:spPr>
              <a:xfrm>
                <a:off x="4304043" y="1286668"/>
                <a:ext cx="79147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500">
                  <a:solidFill>
                    <a:srgbClr val="0070C0"/>
                  </a:solidFill>
                </a:endParaRPr>
              </a:p>
            </p:txBody>
          </p:sp>
          <p:sp>
            <p:nvSpPr>
              <p:cNvPr id="27" name="圆角矩形 26"/>
              <p:cNvSpPr/>
              <p:nvPr/>
            </p:nvSpPr>
            <p:spPr>
              <a:xfrm>
                <a:off x="4351924" y="1373342"/>
                <a:ext cx="7812881"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500">
                  <a:solidFill>
                    <a:srgbClr val="0070C0"/>
                  </a:solidFill>
                </a:endParaRPr>
              </a:p>
            </p:txBody>
          </p:sp>
        </p:grpSp>
        <p:sp>
          <p:nvSpPr>
            <p:cNvPr id="34" name="椭圆 33"/>
            <p:cNvSpPr/>
            <p:nvPr/>
          </p:nvSpPr>
          <p:spPr>
            <a:xfrm>
              <a:off x="2307128" y="3420211"/>
              <a:ext cx="279463" cy="279463"/>
            </a:xfrm>
            <a:prstGeom prst="ellipse">
              <a:avLst/>
            </a:prstGeom>
            <a:gradFill>
              <a:gsLst>
                <a:gs pos="0">
                  <a:srgbClr val="FE4444"/>
                </a:gs>
                <a:gs pos="100000">
                  <a:srgbClr val="832B2B"/>
                </a:gs>
              </a:gsLst>
              <a:lin scaled="0"/>
            </a:gra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500">
                <a:solidFill>
                  <a:srgbClr val="0070C0"/>
                </a:solidFill>
              </a:endParaRPr>
            </a:p>
          </p:txBody>
        </p:sp>
      </p:grpSp>
      <p:grpSp>
        <p:nvGrpSpPr>
          <p:cNvPr id="24" name="组合 23"/>
          <p:cNvGrpSpPr/>
          <p:nvPr/>
        </p:nvGrpSpPr>
        <p:grpSpPr>
          <a:xfrm rot="1740000">
            <a:off x="3464499" y="4110353"/>
            <a:ext cx="1470954" cy="443212"/>
            <a:chOff x="3838575" y="2712368"/>
            <a:chExt cx="1604974" cy="368530"/>
          </a:xfrm>
        </p:grpSpPr>
        <p:cxnSp>
          <p:nvCxnSpPr>
            <p:cNvPr id="25" name="直接连接符 24"/>
            <p:cNvCxnSpPr/>
            <p:nvPr/>
          </p:nvCxnSpPr>
          <p:spPr>
            <a:xfrm>
              <a:off x="3838575" y="2892218"/>
              <a:ext cx="593181"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4952634" y="2911353"/>
              <a:ext cx="490915"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4405565" y="2712368"/>
              <a:ext cx="186017" cy="189461"/>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V="1">
              <a:off x="4807526" y="2899283"/>
              <a:ext cx="171299" cy="17447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H="1" flipV="1">
              <a:off x="4543202" y="2717130"/>
              <a:ext cx="316707" cy="363768"/>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8" name="组合 17"/>
          <p:cNvGrpSpPr/>
          <p:nvPr/>
        </p:nvGrpSpPr>
        <p:grpSpPr>
          <a:xfrm rot="19740000">
            <a:off x="3863975" y="2736850"/>
            <a:ext cx="1046480" cy="593725"/>
            <a:chOff x="3838575" y="2712368"/>
            <a:chExt cx="1604974" cy="368530"/>
          </a:xfrm>
        </p:grpSpPr>
        <p:cxnSp>
          <p:nvCxnSpPr>
            <p:cNvPr id="19" name="直接连接符 18"/>
            <p:cNvCxnSpPr/>
            <p:nvPr/>
          </p:nvCxnSpPr>
          <p:spPr>
            <a:xfrm>
              <a:off x="3838575" y="2892218"/>
              <a:ext cx="593181"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4952634" y="2911353"/>
              <a:ext cx="490915"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V="1">
              <a:off x="4405565" y="2712368"/>
              <a:ext cx="186017" cy="189461"/>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V="1">
              <a:off x="4807526" y="2899283"/>
              <a:ext cx="171299" cy="17447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flipV="1">
              <a:off x="4543202" y="2717130"/>
              <a:ext cx="316707" cy="363768"/>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 name="组合 2"/>
          <p:cNvGrpSpPr/>
          <p:nvPr/>
        </p:nvGrpSpPr>
        <p:grpSpPr>
          <a:xfrm>
            <a:off x="4305025" y="1746513"/>
            <a:ext cx="1900507" cy="1808368"/>
            <a:chOff x="584926" y="2009550"/>
            <a:chExt cx="2083124" cy="1981673"/>
          </a:xfrm>
        </p:grpSpPr>
        <p:pic>
          <p:nvPicPr>
            <p:cNvPr id="4" name="Picture 2" descr="C:\Users\Administrator\Desktop\微立体创业计划\001.png"/>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brightnessContrast bright="-3000"/>
                      </a14:imgEffect>
                    </a14:imgLayer>
                  </a14:imgProps>
                </a:ext>
                <a:ext uri="{28A0092B-C50C-407E-A947-70E740481C1C}">
                  <a14:useLocalDpi xmlns:a14="http://schemas.microsoft.com/office/drawing/2010/main" xmlns="" val="0"/>
                </a:ext>
              </a:extLst>
            </a:blip>
            <a:srcRect/>
            <a:stretch>
              <a:fillRect/>
            </a:stretch>
          </p:blipFill>
          <p:spPr bwMode="auto">
            <a:xfrm>
              <a:off x="584926" y="2037923"/>
              <a:ext cx="1747365" cy="1747758"/>
            </a:xfrm>
            <a:prstGeom prst="rect">
              <a:avLst/>
            </a:prstGeom>
            <a:noFill/>
            <a:effectLst/>
            <a:extLst>
              <a:ext uri="{909E8E84-426E-40DD-AFC4-6F175D3DCCD1}">
                <a14:hiddenFill xmlns:a14="http://schemas.microsoft.com/office/drawing/2010/main" xmlns="">
                  <a:solidFill>
                    <a:srgbClr val="FFFFFF"/>
                  </a:solidFill>
                </a14:hiddenFill>
              </a:ext>
            </a:extLst>
          </p:spPr>
        </p:pic>
        <p:pic>
          <p:nvPicPr>
            <p:cNvPr id="5" name="Picture 3" descr="C:\Users\Administrator\Desktop\微立体创业计划\002.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86823" y="2009550"/>
              <a:ext cx="1981227" cy="1981673"/>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xmlns="">
                  <a:solidFill>
                    <a:srgbClr val="FFFFFF"/>
                  </a:solidFill>
                </a14:hiddenFill>
              </a:ext>
            </a:extLst>
          </p:spPr>
        </p:pic>
        <p:sp>
          <p:nvSpPr>
            <p:cNvPr id="6" name="矩形 5"/>
            <p:cNvSpPr/>
            <p:nvPr/>
          </p:nvSpPr>
          <p:spPr>
            <a:xfrm>
              <a:off x="1138694" y="2639747"/>
              <a:ext cx="1145765" cy="896262"/>
            </a:xfrm>
            <a:prstGeom prst="rect">
              <a:avLst/>
            </a:prstGeom>
          </p:spPr>
          <p:txBody>
            <a:bodyPr wrap="square" lIns="162494" tIns="81247" rIns="162494" bIns="81247">
              <a:spAutoFit/>
            </a:bodyPr>
            <a:lstStyle/>
            <a:p>
              <a:pPr algn="ctr" defTabSz="1245235">
                <a:defRPr/>
              </a:pPr>
              <a:r>
                <a:rPr lang="en-US" altLang="zh-CN" sz="4265" b="1" kern="0" dirty="0">
                  <a:solidFill>
                    <a:schemeClr val="accent2"/>
                  </a:solidFill>
                  <a:effectLst>
                    <a:innerShdw blurRad="63500" dist="50800" dir="10800000">
                      <a:prstClr val="black">
                        <a:alpha val="50000"/>
                      </a:prstClr>
                    </a:innerShdw>
                  </a:effectLst>
                  <a:latin typeface="微软雅黑" panose="020B0503020204020204" pitchFamily="34" charset="-122"/>
                  <a:ea typeface="微软雅黑" panose="020B0503020204020204" pitchFamily="34" charset="-122"/>
                </a:rPr>
                <a:t>1</a:t>
              </a:r>
              <a:endParaRPr lang="zh-CN" altLang="en-US" sz="4265" b="1" kern="0" dirty="0">
                <a:solidFill>
                  <a:schemeClr val="accent2"/>
                </a:solidFill>
                <a:effectLst>
                  <a:innerShdw blurRad="63500" dist="50800" dir="10800000">
                    <a:prstClr val="black">
                      <a:alpha val="50000"/>
                    </a:prstClr>
                  </a:innerShdw>
                </a:effectLst>
                <a:latin typeface="微软雅黑" panose="020B0503020204020204" pitchFamily="34" charset="-122"/>
                <a:ea typeface="微软雅黑" panose="020B0503020204020204" pitchFamily="34" charset="-122"/>
              </a:endParaRPr>
            </a:p>
          </p:txBody>
        </p:sp>
      </p:grpSp>
      <p:grpSp>
        <p:nvGrpSpPr>
          <p:cNvPr id="7" name="组合 6"/>
          <p:cNvGrpSpPr/>
          <p:nvPr/>
        </p:nvGrpSpPr>
        <p:grpSpPr>
          <a:xfrm>
            <a:off x="4305025" y="3990226"/>
            <a:ext cx="1900507" cy="1808368"/>
            <a:chOff x="584926" y="2009550"/>
            <a:chExt cx="2083124" cy="1981673"/>
          </a:xfrm>
        </p:grpSpPr>
        <p:pic>
          <p:nvPicPr>
            <p:cNvPr id="8" name="Picture 2" descr="C:\Users\Administrator\Desktop\微立体创业计划\001.png"/>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brightnessContrast bright="-3000"/>
                      </a14:imgEffect>
                    </a14:imgLayer>
                  </a14:imgProps>
                </a:ext>
                <a:ext uri="{28A0092B-C50C-407E-A947-70E740481C1C}">
                  <a14:useLocalDpi xmlns:a14="http://schemas.microsoft.com/office/drawing/2010/main" xmlns="" val="0"/>
                </a:ext>
              </a:extLst>
            </a:blip>
            <a:srcRect/>
            <a:stretch>
              <a:fillRect/>
            </a:stretch>
          </p:blipFill>
          <p:spPr bwMode="auto">
            <a:xfrm>
              <a:off x="584926" y="2037923"/>
              <a:ext cx="1747365" cy="1747758"/>
            </a:xfrm>
            <a:prstGeom prst="rect">
              <a:avLst/>
            </a:prstGeom>
            <a:noFill/>
            <a:effectLst/>
            <a:extLst>
              <a:ext uri="{909E8E84-426E-40DD-AFC4-6F175D3DCCD1}">
                <a14:hiddenFill xmlns:a14="http://schemas.microsoft.com/office/drawing/2010/main" xmlns="">
                  <a:solidFill>
                    <a:srgbClr val="FFFFFF"/>
                  </a:solidFill>
                </a14:hiddenFill>
              </a:ext>
            </a:extLst>
          </p:spPr>
        </p:pic>
        <p:pic>
          <p:nvPicPr>
            <p:cNvPr id="9" name="Picture 3" descr="C:\Users\Administrator\Desktop\微立体创业计划\002.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86823" y="2009550"/>
              <a:ext cx="1981227" cy="1981673"/>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xmlns="">
                  <a:solidFill>
                    <a:srgbClr val="FFFFFF"/>
                  </a:solidFill>
                </a14:hiddenFill>
              </a:ext>
            </a:extLst>
          </p:spPr>
        </p:pic>
        <p:sp>
          <p:nvSpPr>
            <p:cNvPr id="10" name="矩形 9"/>
            <p:cNvSpPr/>
            <p:nvPr/>
          </p:nvSpPr>
          <p:spPr>
            <a:xfrm>
              <a:off x="1138694" y="2639747"/>
              <a:ext cx="1145765" cy="896262"/>
            </a:xfrm>
            <a:prstGeom prst="rect">
              <a:avLst/>
            </a:prstGeom>
          </p:spPr>
          <p:txBody>
            <a:bodyPr wrap="square" lIns="162494" tIns="81247" rIns="162494" bIns="81247">
              <a:spAutoFit/>
            </a:bodyPr>
            <a:lstStyle/>
            <a:p>
              <a:pPr algn="ctr" defTabSz="1245235">
                <a:defRPr/>
              </a:pPr>
              <a:r>
                <a:rPr lang="en-US" altLang="zh-CN" sz="4265" b="1" kern="0" dirty="0">
                  <a:solidFill>
                    <a:schemeClr val="accent2"/>
                  </a:solidFill>
                  <a:effectLst>
                    <a:innerShdw blurRad="63500" dist="50800" dir="10800000">
                      <a:prstClr val="black">
                        <a:alpha val="50000"/>
                      </a:prstClr>
                    </a:innerShdw>
                  </a:effectLst>
                  <a:latin typeface="微软雅黑" panose="020B0503020204020204" pitchFamily="34" charset="-122"/>
                  <a:ea typeface="微软雅黑" panose="020B0503020204020204" pitchFamily="34" charset="-122"/>
                </a:rPr>
                <a:t>2</a:t>
              </a:r>
              <a:endParaRPr lang="zh-CN" altLang="en-US" sz="4265" b="1" kern="0" dirty="0">
                <a:solidFill>
                  <a:schemeClr val="accent2"/>
                </a:solidFill>
                <a:effectLst>
                  <a:innerShdw blurRad="63500" dist="50800" dir="10800000">
                    <a:prstClr val="black">
                      <a:alpha val="50000"/>
                    </a:prstClr>
                  </a:innerShdw>
                </a:effectLst>
                <a:latin typeface="微软雅黑" panose="020B0503020204020204" pitchFamily="34" charset="-122"/>
                <a:ea typeface="微软雅黑" panose="020B0503020204020204" pitchFamily="34" charset="-122"/>
              </a:endParaRPr>
            </a:p>
          </p:txBody>
        </p:sp>
      </p:grpSp>
      <p:pic>
        <p:nvPicPr>
          <p:cNvPr id="11" name="图片 10" descr="1"/>
          <p:cNvPicPr>
            <a:picLocks noChangeAspect="1"/>
          </p:cNvPicPr>
          <p:nvPr/>
        </p:nvPicPr>
        <p:blipFill>
          <a:blip r:embed="rId5" cstate="print"/>
          <a:stretch>
            <a:fillRect/>
          </a:stretch>
        </p:blipFill>
        <p:spPr>
          <a:xfrm>
            <a:off x="76835" y="-16510"/>
            <a:ext cx="5307330" cy="885190"/>
          </a:xfrm>
          <a:prstGeom prst="rect">
            <a:avLst/>
          </a:prstGeom>
        </p:spPr>
      </p:pic>
      <p:pic>
        <p:nvPicPr>
          <p:cNvPr id="12" name="图片 11" descr="3"/>
          <p:cNvPicPr>
            <a:picLocks noChangeAspect="1"/>
          </p:cNvPicPr>
          <p:nvPr/>
        </p:nvPicPr>
        <p:blipFill>
          <a:blip r:embed="rId6" cstate="print"/>
          <a:stretch>
            <a:fillRect/>
          </a:stretch>
        </p:blipFill>
        <p:spPr>
          <a:xfrm>
            <a:off x="7409815" y="5906135"/>
            <a:ext cx="3827145" cy="509905"/>
          </a:xfrm>
          <a:prstGeom prst="rect">
            <a:avLst/>
          </a:prstGeom>
        </p:spPr>
      </p:pic>
      <p:sp>
        <p:nvSpPr>
          <p:cNvPr id="29" name="文本框 11"/>
          <p:cNvSpPr>
            <a:spLocks noChangeArrowheads="1"/>
          </p:cNvSpPr>
          <p:nvPr/>
        </p:nvSpPr>
        <p:spPr bwMode="auto">
          <a:xfrm>
            <a:off x="6985000" y="1991995"/>
            <a:ext cx="4246880" cy="1076325"/>
          </a:xfrm>
          <a:prstGeom prst="rect">
            <a:avLst/>
          </a:prstGeom>
          <a:noFill/>
          <a:ln w="9525">
            <a:noFill/>
            <a:miter lim="800000"/>
          </a:ln>
        </p:spPr>
        <p:txBody>
          <a:bodyPr wrap="none">
            <a:spAutoFit/>
          </a:bodyPr>
          <a:lstStyle/>
          <a:p>
            <a:r>
              <a:rPr lang="en-US" altLang="zh-CN" sz="3200" b="1" dirty="0">
                <a:solidFill>
                  <a:srgbClr val="EA5E66"/>
                </a:solidFill>
                <a:latin typeface="微软雅黑" panose="020B0503020204020204" pitchFamily="34" charset="-122"/>
                <a:ea typeface="微软雅黑" panose="020B0503020204020204" pitchFamily="34" charset="-122"/>
                <a:sym typeface="方正兰亭黑_GBK" pitchFamily="2" charset="-122"/>
              </a:rPr>
              <a:t> </a:t>
            </a:r>
            <a:r>
              <a:rPr lang="zh-CN" altLang="en-US" sz="3200" b="1" dirty="0">
                <a:solidFill>
                  <a:srgbClr val="EA5E66"/>
                </a:solidFill>
                <a:latin typeface="微软雅黑" panose="020B0503020204020204" pitchFamily="34" charset="-122"/>
                <a:ea typeface="微软雅黑" panose="020B0503020204020204" pitchFamily="34" charset="-122"/>
                <a:sym typeface="方正兰亭黑_GBK" pitchFamily="2" charset="-122"/>
              </a:rPr>
              <a:t>数学的产生和发展</a:t>
            </a:r>
          </a:p>
          <a:p>
            <a:r>
              <a:rPr lang="zh-CN" altLang="en-US" sz="3200" b="1" dirty="0">
                <a:solidFill>
                  <a:srgbClr val="EA5E66"/>
                </a:solidFill>
                <a:latin typeface="微软雅黑" panose="020B0503020204020204" pitchFamily="34" charset="-122"/>
                <a:ea typeface="微软雅黑" panose="020B0503020204020204" pitchFamily="34" charset="-122"/>
                <a:sym typeface="方正兰亭黑_GBK" pitchFamily="2" charset="-122"/>
              </a:rPr>
              <a:t>与现实生活密不可分。</a:t>
            </a:r>
          </a:p>
        </p:txBody>
      </p:sp>
      <p:sp>
        <p:nvSpPr>
          <p:cNvPr id="33" name="文本框 11"/>
          <p:cNvSpPr>
            <a:spLocks noChangeArrowheads="1"/>
          </p:cNvSpPr>
          <p:nvPr/>
        </p:nvSpPr>
        <p:spPr bwMode="auto">
          <a:xfrm>
            <a:off x="7353300" y="4341495"/>
            <a:ext cx="4022725" cy="1076325"/>
          </a:xfrm>
          <a:prstGeom prst="rect">
            <a:avLst/>
          </a:prstGeom>
          <a:noFill/>
          <a:ln w="9525">
            <a:noFill/>
            <a:miter lim="800000"/>
          </a:ln>
          <a:effectLst>
            <a:outerShdw blurRad="190500" dist="127000" dir="8040000" algn="ctr" rotWithShape="0">
              <a:srgbClr val="000000">
                <a:alpha val="43137"/>
              </a:srgbClr>
            </a:outerShdw>
          </a:effectLst>
        </p:spPr>
        <p:txBody>
          <a:bodyPr wrap="square">
            <a:spAutoFit/>
          </a:bodyPr>
          <a:lstStyle/>
          <a:p>
            <a:r>
              <a:rPr lang="zh-CN" altLang="en-US" sz="3200" b="1" dirty="0">
                <a:solidFill>
                  <a:srgbClr val="EA6103"/>
                </a:solidFill>
                <a:latin typeface="微软雅黑" panose="020B0503020204020204" pitchFamily="34" charset="-122"/>
                <a:ea typeface="微软雅黑" panose="020B0503020204020204" pitchFamily="34" charset="-122"/>
                <a:sym typeface="方正兰亭黑_GBK" pitchFamily="2" charset="-122"/>
              </a:rPr>
              <a:t>符号意识的建立是</a:t>
            </a:r>
          </a:p>
          <a:p>
            <a:r>
              <a:rPr lang="zh-CN" altLang="en-US" sz="3200" b="1" dirty="0">
                <a:solidFill>
                  <a:srgbClr val="EA6103"/>
                </a:solidFill>
                <a:latin typeface="微软雅黑" panose="020B0503020204020204" pitchFamily="34" charset="-122"/>
                <a:ea typeface="微软雅黑" panose="020B0503020204020204" pitchFamily="34" charset="-122"/>
                <a:sym typeface="方正兰亭黑_GBK" pitchFamily="2" charset="-122"/>
              </a:rPr>
              <a:t>一个逐步的过程。</a:t>
            </a:r>
            <a:r>
              <a:rPr lang="en-US" altLang="zh-CN" sz="3200" b="1" dirty="0">
                <a:solidFill>
                  <a:srgbClr val="EA6103"/>
                </a:solidFill>
                <a:latin typeface="微软雅黑" panose="020B0503020204020204" pitchFamily="34" charset="-122"/>
                <a:ea typeface="微软雅黑" panose="020B0503020204020204" pitchFamily="34" charset="-122"/>
                <a:sym typeface="方正兰亭黑_GBK" pitchFamily="2" charset="-122"/>
              </a:rPr>
              <a:t>  </a:t>
            </a:r>
            <a:endParaRPr lang="zh-CN" altLang="en-US" sz="3200" b="1" dirty="0">
              <a:solidFill>
                <a:srgbClr val="EA6103"/>
              </a:solidFill>
              <a:latin typeface="微软雅黑" panose="020B0503020204020204" pitchFamily="34" charset="-122"/>
              <a:ea typeface="微软雅黑" panose="020B0503020204020204" pitchFamily="34" charset="-122"/>
              <a:sym typeface="方正兰亭黑_GBK" pitchFamily="2" charset="-122"/>
            </a:endParaRPr>
          </a:p>
        </p:txBody>
      </p:sp>
      <p:grpSp>
        <p:nvGrpSpPr>
          <p:cNvPr id="13" name="组合 12"/>
          <p:cNvGrpSpPr/>
          <p:nvPr/>
        </p:nvGrpSpPr>
        <p:grpSpPr>
          <a:xfrm>
            <a:off x="454074" y="1865485"/>
            <a:ext cx="3556955" cy="3558242"/>
            <a:chOff x="304800" y="673100"/>
            <a:chExt cx="4000500" cy="4000500"/>
          </a:xfrm>
          <a:effectLst>
            <a:outerShdw blurRad="444500" dist="254000" dir="8100000" algn="tr" rotWithShape="0">
              <a:prstClr val="black">
                <a:alpha val="50000"/>
              </a:prstClr>
            </a:outerShdw>
          </a:effectLst>
        </p:grpSpPr>
        <p:sp>
          <p:nvSpPr>
            <p:cNvPr id="14" name="同心圆 1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 name="椭圆 14"/>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lumMod val="75000"/>
                  </a:schemeClr>
                </a:solidFill>
                <a:latin typeface="微软雅黑" panose="020B0503020204020204" pitchFamily="34" charset="-122"/>
                <a:ea typeface="微软雅黑" panose="020B0503020204020204" pitchFamily="34" charset="-122"/>
              </a:endParaRPr>
            </a:p>
          </p:txBody>
        </p:sp>
      </p:grpSp>
      <p:sp>
        <p:nvSpPr>
          <p:cNvPr id="17" name="文本框 16"/>
          <p:cNvSpPr txBox="1"/>
          <p:nvPr/>
        </p:nvSpPr>
        <p:spPr>
          <a:xfrm>
            <a:off x="807720" y="1983105"/>
            <a:ext cx="3048000" cy="3385185"/>
          </a:xfrm>
          <a:prstGeom prst="rect">
            <a:avLst/>
          </a:prstGeom>
          <a:noFill/>
        </p:spPr>
        <p:txBody>
          <a:bodyPr wrap="none" lIns="0" tIns="0" rIns="0" bIns="0" rtlCol="0" anchor="t">
            <a:spAutoFit/>
          </a:bodyPr>
          <a:lstStyle/>
          <a:p>
            <a:pPr algn="ctr"/>
            <a:r>
              <a:rPr lang="en-US" altLang="zh-CN" sz="6000" b="1" dirty="0" smtClean="0">
                <a:solidFill>
                  <a:schemeClr val="accent2">
                    <a:lumMod val="75000"/>
                  </a:schemeClr>
                </a:solidFill>
                <a:effectLst>
                  <a:innerShdw blurRad="63500" dist="50800" dir="16200000">
                    <a:prstClr val="black">
                      <a:alpha val="50000"/>
                    </a:prstClr>
                  </a:innerShdw>
                </a:effectLst>
                <a:latin typeface="微软雅黑" panose="020B0503020204020204" pitchFamily="34" charset="-122"/>
                <a:ea typeface="微软雅黑" panose="020B0503020204020204" pitchFamily="34" charset="-122"/>
                <a:sym typeface="+mn-ea"/>
              </a:rPr>
              <a:t>1</a:t>
            </a:r>
            <a:endParaRPr lang="en-US" altLang="zh-CN" sz="4000" b="1" dirty="0" smtClean="0">
              <a:solidFill>
                <a:srgbClr val="EA6103"/>
              </a:solidFill>
              <a:effectLst>
                <a:innerShdw blurRad="63500" dist="50800" dir="16200000">
                  <a:prstClr val="black">
                    <a:alpha val="50000"/>
                  </a:prstClr>
                </a:innerShdw>
              </a:effectLst>
              <a:latin typeface="微软雅黑" panose="020B0503020204020204" pitchFamily="34" charset="-122"/>
              <a:ea typeface="微软雅黑" panose="020B0503020204020204" pitchFamily="34" charset="-122"/>
            </a:endParaRPr>
          </a:p>
          <a:p>
            <a:pPr algn="ctr"/>
            <a:r>
              <a:rPr lang="zh-CN" altLang="en-US" sz="4000">
                <a:solidFill>
                  <a:schemeClr val="accent2">
                    <a:lumMod val="75000"/>
                  </a:schemeClr>
                </a:solidFill>
                <a:latin typeface="微软雅黑" panose="020B0503020204020204" pitchFamily="34" charset="-122"/>
                <a:ea typeface="微软雅黑" panose="020B0503020204020204" pitchFamily="34" charset="-122"/>
                <a:sym typeface="+mn-ea"/>
              </a:rPr>
              <a:t>启发式教学，</a:t>
            </a:r>
          </a:p>
          <a:p>
            <a:pPr algn="ctr"/>
            <a:r>
              <a:rPr lang="zh-CN" altLang="en-US" sz="4000">
                <a:solidFill>
                  <a:schemeClr val="accent2">
                    <a:lumMod val="75000"/>
                  </a:schemeClr>
                </a:solidFill>
                <a:latin typeface="微软雅黑" panose="020B0503020204020204" pitchFamily="34" charset="-122"/>
                <a:ea typeface="微软雅黑" panose="020B0503020204020204" pitchFamily="34" charset="-122"/>
                <a:sym typeface="+mn-ea"/>
              </a:rPr>
              <a:t>深刻理解</a:t>
            </a:r>
          </a:p>
          <a:p>
            <a:pPr algn="ctr"/>
            <a:r>
              <a:rPr lang="zh-CN" altLang="en-US" sz="4000">
                <a:solidFill>
                  <a:schemeClr val="accent2">
                    <a:lumMod val="75000"/>
                  </a:schemeClr>
                </a:solidFill>
                <a:latin typeface="微软雅黑" panose="020B0503020204020204" pitchFamily="34" charset="-122"/>
                <a:ea typeface="微软雅黑" panose="020B0503020204020204" pitchFamily="34" charset="-122"/>
                <a:sym typeface="+mn-ea"/>
              </a:rPr>
              <a:t>符号的</a:t>
            </a:r>
          </a:p>
          <a:p>
            <a:pPr algn="ctr"/>
            <a:r>
              <a:rPr lang="zh-CN" altLang="en-US" sz="4000">
                <a:solidFill>
                  <a:schemeClr val="accent2">
                    <a:lumMod val="75000"/>
                  </a:schemeClr>
                </a:solidFill>
                <a:latin typeface="微软雅黑" panose="020B0503020204020204" pitchFamily="34" charset="-122"/>
                <a:ea typeface="微软雅黑" panose="020B0503020204020204" pitchFamily="34" charset="-122"/>
                <a:sym typeface="+mn-ea"/>
              </a:rPr>
              <a:t>本质意义</a:t>
            </a:r>
            <a:endParaRPr lang="zh-CN" altLang="en-US" sz="1600" b="1" dirty="0" smtClean="0">
              <a:solidFill>
                <a:schemeClr val="accent6"/>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500"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000"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down)">
                                      <p:cBhvr>
                                        <p:cTn id="15" dur="500"/>
                                        <p:tgtEl>
                                          <p:spTgt spid="18"/>
                                        </p:tgtEl>
                                      </p:cBhvr>
                                    </p:animEffect>
                                  </p:childTnLst>
                                </p:cTn>
                              </p:par>
                            </p:childTnLst>
                          </p:cTn>
                        </p:par>
                        <p:par>
                          <p:cTn id="16" fill="hold">
                            <p:stCondLst>
                              <p:cond delay="2000"/>
                            </p:stCondLst>
                            <p:childTnLst>
                              <p:par>
                                <p:cTn id="17" presetID="22" presetClass="entr" presetSubtype="4" fill="hold"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down)">
                                      <p:cBhvr>
                                        <p:cTn id="19" dur="500"/>
                                        <p:tgtEl>
                                          <p:spTgt spid="24"/>
                                        </p:tgtEl>
                                      </p:cBhvr>
                                    </p:animEffect>
                                  </p:childTnLst>
                                </p:cTn>
                              </p:par>
                            </p:childTnLst>
                          </p:cTn>
                        </p:par>
                        <p:par>
                          <p:cTn id="20" fill="hold">
                            <p:stCondLst>
                              <p:cond delay="2500"/>
                            </p:stCondLst>
                            <p:childTnLst>
                              <p:par>
                                <p:cTn id="21" presetID="1" presetClass="entr" presetSubtype="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42" presetClass="path" presetSubtype="0" accel="50000" decel="50000" fill="hold" nodeType="withEffect">
                                  <p:stCondLst>
                                    <p:cond delay="0"/>
                                  </p:stCondLst>
                                  <p:childTnLst>
                                    <p:animMotion origin="layout" path="M -0.21708 0.04352 L 1.07756E-6 -3.7037E-6 " pathEditMode="relative" rAng="0" ptsTypes="AA">
                                      <p:cBhvr>
                                        <p:cTn id="24" dur="1500" fill="hold"/>
                                        <p:tgtEl>
                                          <p:spTgt spid="3"/>
                                        </p:tgtEl>
                                        <p:attrNameLst>
                                          <p:attrName>ppt_x</p:attrName>
                                          <p:attrName>ppt_y</p:attrName>
                                        </p:attrNameLst>
                                      </p:cBhvr>
                                      <p:rCtr x="10854" y="-2176"/>
                                    </p:animMotion>
                                  </p:childTnLst>
                                </p:cTn>
                              </p:par>
                              <p:par>
                                <p:cTn id="25" presetID="1"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42" presetClass="path" presetSubtype="0" accel="50000" decel="50000" fill="hold" nodeType="withEffect">
                                  <p:stCondLst>
                                    <p:cond delay="0"/>
                                  </p:stCondLst>
                                  <p:childTnLst>
                                    <p:animMotion origin="layout" path="M -0.21838 -0.28357 L -3.27954E-7 2.96296E-6 " pathEditMode="relative" rAng="0" ptsTypes="AA">
                                      <p:cBhvr>
                                        <p:cTn id="28" dur="1500" fill="hold"/>
                                        <p:tgtEl>
                                          <p:spTgt spid="7"/>
                                        </p:tgtEl>
                                        <p:attrNameLst>
                                          <p:attrName>ppt_x</p:attrName>
                                          <p:attrName>ppt_y</p:attrName>
                                        </p:attrNameLst>
                                      </p:cBhvr>
                                      <p:rCtr x="10919" y="14167"/>
                                    </p:animMotion>
                                  </p:childTnLst>
                                </p:cTn>
                              </p:par>
                            </p:childTnLst>
                          </p:cTn>
                        </p:par>
                        <p:par>
                          <p:cTn id="29" fill="hold">
                            <p:stCondLst>
                              <p:cond delay="2500"/>
                            </p:stCondLst>
                            <p:childTnLst>
                              <p:par>
                                <p:cTn id="30" presetID="12" presetClass="entr" presetSubtype="4"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p:tgtEl>
                                          <p:spTgt spid="2"/>
                                        </p:tgtEl>
                                        <p:attrNameLst>
                                          <p:attrName>ppt_y</p:attrName>
                                        </p:attrNameLst>
                                      </p:cBhvr>
                                      <p:tavLst>
                                        <p:tav tm="0">
                                          <p:val>
                                            <p:strVal val="#ppt_y+#ppt_h*1.125000"/>
                                          </p:val>
                                        </p:tav>
                                        <p:tav tm="100000">
                                          <p:val>
                                            <p:strVal val="#ppt_y"/>
                                          </p:val>
                                        </p:tav>
                                      </p:tavLst>
                                    </p:anim>
                                    <p:animEffect transition="in" filter="wipe(up)">
                                      <p:cBhvr>
                                        <p:cTn id="33" dur="500"/>
                                        <p:tgtEl>
                                          <p:spTgt spid="2"/>
                                        </p:tgtEl>
                                      </p:cBhvr>
                                    </p:animEffect>
                                  </p:childTnLst>
                                </p:cTn>
                              </p:par>
                            </p:childTnLst>
                          </p:cTn>
                        </p:par>
                        <p:par>
                          <p:cTn id="34" fill="hold">
                            <p:stCondLst>
                              <p:cond delay="3000"/>
                            </p:stCondLst>
                            <p:childTnLst>
                              <p:par>
                                <p:cTn id="35" presetID="12" presetClass="entr" presetSubtype="4" fill="hold"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500"/>
                                        <p:tgtEl>
                                          <p:spTgt spid="35"/>
                                        </p:tgtEl>
                                        <p:attrNameLst>
                                          <p:attrName>ppt_y</p:attrName>
                                        </p:attrNameLst>
                                      </p:cBhvr>
                                      <p:tavLst>
                                        <p:tav tm="0">
                                          <p:val>
                                            <p:strVal val="#ppt_y+#ppt_h*1.125000"/>
                                          </p:val>
                                        </p:tav>
                                        <p:tav tm="100000">
                                          <p:val>
                                            <p:strVal val="#ppt_y"/>
                                          </p:val>
                                        </p:tav>
                                      </p:tavLst>
                                    </p:anim>
                                    <p:animEffect transition="in" filter="wipe(up)">
                                      <p:cBhvr>
                                        <p:cTn id="38" dur="500"/>
                                        <p:tgtEl>
                                          <p:spTgt spid="3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wipe(down)">
                                      <p:cBhvr>
                                        <p:cTn id="43" dur="500"/>
                                        <p:tgtEl>
                                          <p:spTgt spid="29"/>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barn(inVertical)">
                                      <p:cBhvr>
                                        <p:cTn id="48"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9" grpId="1"/>
      <p:bldP spid="33" grpId="0" bldLvl="0" animBg="1"/>
      <p:bldP spid="33" grpId="1" animBg="1"/>
      <p:bldP spid="17" grpId="0"/>
      <p:bldP spid="17"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4424652" y="308434"/>
            <a:ext cx="0" cy="4043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圆角矩形 20"/>
          <p:cNvSpPr/>
          <p:nvPr/>
        </p:nvSpPr>
        <p:spPr>
          <a:xfrm>
            <a:off x="2094865" y="2532380"/>
            <a:ext cx="3826510" cy="3478530"/>
          </a:xfrm>
          <a:prstGeom prst="roundRect">
            <a:avLst>
              <a:gd name="adj" fmla="val 9450"/>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grpSp>
        <p:nvGrpSpPr>
          <p:cNvPr id="22" name="组合 21"/>
          <p:cNvGrpSpPr/>
          <p:nvPr/>
        </p:nvGrpSpPr>
        <p:grpSpPr>
          <a:xfrm>
            <a:off x="2839720" y="1388110"/>
            <a:ext cx="2262505" cy="1727835"/>
            <a:chOff x="304800" y="673100"/>
            <a:chExt cx="4000500" cy="4000500"/>
          </a:xfrm>
          <a:effectLst>
            <a:outerShdw blurRad="444500" dist="254000" dir="8100000" algn="tr" rotWithShape="0">
              <a:prstClr val="black">
                <a:alpha val="50000"/>
              </a:prstClr>
            </a:outerShdw>
          </a:effectLst>
        </p:grpSpPr>
        <p:sp>
          <p:nvSpPr>
            <p:cNvPr id="24" name="同心圆 2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tx1"/>
                </a:solidFill>
              </a:endParaRPr>
            </a:p>
          </p:txBody>
        </p:sp>
        <p:sp>
          <p:nvSpPr>
            <p:cNvPr id="26" name="椭圆 2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grpSp>
      <p:sp>
        <p:nvSpPr>
          <p:cNvPr id="28" name="椭圆 27"/>
          <p:cNvSpPr/>
          <p:nvPr/>
        </p:nvSpPr>
        <p:spPr>
          <a:xfrm>
            <a:off x="2306320" y="2312035"/>
            <a:ext cx="582930" cy="445135"/>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 dirty="0" smtClean="0"/>
              <a:t>1</a:t>
            </a:r>
            <a:endParaRPr lang="zh-CN" altLang="en-US" sz="100" dirty="0"/>
          </a:p>
        </p:txBody>
      </p:sp>
      <p:sp>
        <p:nvSpPr>
          <p:cNvPr id="29" name="矩形 28"/>
          <p:cNvSpPr/>
          <p:nvPr/>
        </p:nvSpPr>
        <p:spPr>
          <a:xfrm>
            <a:off x="3126740" y="2000250"/>
            <a:ext cx="2190750" cy="583565"/>
          </a:xfrm>
          <a:prstGeom prst="rect">
            <a:avLst/>
          </a:prstGeom>
        </p:spPr>
        <p:txBody>
          <a:bodyPr wrap="square">
            <a:spAutoFit/>
          </a:bodyPr>
          <a:lstStyle/>
          <a:p>
            <a:r>
              <a:rPr lang="zh-CN" altLang="en-US" sz="3200" b="1" dirty="0">
                <a:solidFill>
                  <a:schemeClr val="accent1"/>
                </a:solidFill>
                <a:latin typeface="微软雅黑" panose="020B0503020204020204" pitchFamily="34" charset="-122"/>
                <a:ea typeface="微软雅黑" panose="020B0503020204020204" pitchFamily="34" charset="-122"/>
              </a:rPr>
              <a:t>密不可分</a:t>
            </a:r>
          </a:p>
        </p:txBody>
      </p:sp>
      <p:sp>
        <p:nvSpPr>
          <p:cNvPr id="30" name="圆角矩形 29"/>
          <p:cNvSpPr/>
          <p:nvPr/>
        </p:nvSpPr>
        <p:spPr>
          <a:xfrm>
            <a:off x="7095490" y="2569845"/>
            <a:ext cx="3938270" cy="3478530"/>
          </a:xfrm>
          <a:prstGeom prst="roundRect">
            <a:avLst>
              <a:gd name="adj" fmla="val 7846"/>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grpSp>
        <p:nvGrpSpPr>
          <p:cNvPr id="32" name="组合 31"/>
          <p:cNvGrpSpPr/>
          <p:nvPr/>
        </p:nvGrpSpPr>
        <p:grpSpPr>
          <a:xfrm>
            <a:off x="7933690" y="1344930"/>
            <a:ext cx="2262505" cy="1727835"/>
            <a:chOff x="304800" y="673100"/>
            <a:chExt cx="4000500" cy="4000500"/>
          </a:xfrm>
          <a:effectLst>
            <a:outerShdw blurRad="444500" dist="254000" dir="8100000" algn="tr" rotWithShape="0">
              <a:prstClr val="black">
                <a:alpha val="50000"/>
              </a:prstClr>
            </a:outerShdw>
          </a:effectLst>
        </p:grpSpPr>
        <p:sp>
          <p:nvSpPr>
            <p:cNvPr id="38" name="同心圆 3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tx1"/>
                </a:solidFill>
              </a:endParaRPr>
            </a:p>
          </p:txBody>
        </p:sp>
        <p:sp>
          <p:nvSpPr>
            <p:cNvPr id="39" name="椭圆 3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grpSp>
      <p:sp>
        <p:nvSpPr>
          <p:cNvPr id="45" name="椭圆 44"/>
          <p:cNvSpPr/>
          <p:nvPr/>
        </p:nvSpPr>
        <p:spPr>
          <a:xfrm>
            <a:off x="7438390" y="2338705"/>
            <a:ext cx="582930" cy="445135"/>
          </a:xfrm>
          <a:prstGeom prst="ellipse">
            <a:avLst/>
          </a:prstGeom>
          <a:solidFill>
            <a:schemeClr val="accent3"/>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 dirty="0" smtClean="0"/>
              <a:t>2</a:t>
            </a:r>
            <a:endParaRPr lang="zh-CN" altLang="en-US" sz="100" dirty="0"/>
          </a:p>
        </p:txBody>
      </p:sp>
      <p:sp>
        <p:nvSpPr>
          <p:cNvPr id="47" name="矩形 46"/>
          <p:cNvSpPr/>
          <p:nvPr/>
        </p:nvSpPr>
        <p:spPr>
          <a:xfrm>
            <a:off x="8216265" y="1898650"/>
            <a:ext cx="2190750" cy="583565"/>
          </a:xfrm>
          <a:prstGeom prst="rect">
            <a:avLst/>
          </a:prstGeom>
        </p:spPr>
        <p:txBody>
          <a:bodyPr wrap="square">
            <a:spAutoFit/>
          </a:bodyPr>
          <a:lstStyle/>
          <a:p>
            <a:r>
              <a:rPr lang="zh-CN" altLang="en-US" sz="3200" b="1" dirty="0">
                <a:solidFill>
                  <a:schemeClr val="accent3"/>
                </a:solidFill>
                <a:latin typeface="微软雅黑" panose="020B0503020204020204" pitchFamily="34" charset="-122"/>
                <a:ea typeface="微软雅黑" panose="020B0503020204020204" pitchFamily="34" charset="-122"/>
              </a:rPr>
              <a:t>逐步建立</a:t>
            </a:r>
          </a:p>
        </p:txBody>
      </p:sp>
      <p:sp>
        <p:nvSpPr>
          <p:cNvPr id="49" name="TextBox 48"/>
          <p:cNvSpPr txBox="1"/>
          <p:nvPr/>
        </p:nvSpPr>
        <p:spPr>
          <a:xfrm>
            <a:off x="2209800" y="3303270"/>
            <a:ext cx="3646805" cy="2406015"/>
          </a:xfrm>
          <a:prstGeom prst="rect">
            <a:avLst/>
          </a:prstGeom>
          <a:noFill/>
        </p:spPr>
        <p:txBody>
          <a:bodyPr wrap="square" lIns="0" tIns="0" rIns="0" bIns="0" rtlCol="0">
            <a:spAutoFit/>
          </a:bodyPr>
          <a:lstStyle/>
          <a:p>
            <a:pPr>
              <a:lnSpc>
                <a:spcPct val="130000"/>
              </a:lnSpc>
            </a:pPr>
            <a:r>
              <a:rPr lang="zh-CN" altLang="en-US" sz="2800" b="1" dirty="0" smtClean="0">
                <a:solidFill>
                  <a:srgbClr val="FF0000"/>
                </a:solidFill>
                <a:latin typeface="微软雅黑" panose="020B0503020204020204" pitchFamily="34" charset="-122"/>
                <a:ea typeface="微软雅黑" panose="020B0503020204020204" pitchFamily="34" charset="-122"/>
              </a:rPr>
              <a:t>包含</a:t>
            </a:r>
            <a:endParaRPr lang="en-US" altLang="zh-CN" sz="2800" b="1" dirty="0" smtClean="0">
              <a:solidFill>
                <a:srgbClr val="FF0000"/>
              </a:solidFill>
              <a:latin typeface="微软雅黑" panose="020B0503020204020204" pitchFamily="34" charset="-122"/>
              <a:ea typeface="微软雅黑" panose="020B0503020204020204" pitchFamily="34" charset="-122"/>
            </a:endParaRPr>
          </a:p>
          <a:p>
            <a:pPr lvl="0"/>
            <a:r>
              <a:rPr lang="zh-CN" altLang="en-US" sz="2400" dirty="0">
                <a:solidFill>
                  <a:prstClr val="black">
                    <a:lumMod val="65000"/>
                    <a:lumOff val="35000"/>
                  </a:prstClr>
                </a:solidFill>
                <a:latin typeface="微软雅黑" panose="020B0503020204020204" pitchFamily="34" charset="-122"/>
                <a:ea typeface="微软雅黑" panose="020B0503020204020204" pitchFamily="34" charset="-122"/>
              </a:rPr>
              <a:t>数字的人、动物、小树、小鸟……学生在此基础上就逐步会认识到数字在生活中的实际意义，如1根手指，3只小鸟，4个苹果……</a:t>
            </a:r>
          </a:p>
        </p:txBody>
      </p:sp>
      <p:sp>
        <p:nvSpPr>
          <p:cNvPr id="50" name="TextBox 49"/>
          <p:cNvSpPr txBox="1"/>
          <p:nvPr/>
        </p:nvSpPr>
        <p:spPr>
          <a:xfrm>
            <a:off x="7171690" y="3303270"/>
            <a:ext cx="3759835" cy="1729105"/>
          </a:xfrm>
          <a:prstGeom prst="rect">
            <a:avLst/>
          </a:prstGeom>
          <a:noFill/>
        </p:spPr>
        <p:txBody>
          <a:bodyPr wrap="square" lIns="0" tIns="0" rIns="0" bIns="0" rtlCol="0">
            <a:spAutoFit/>
          </a:bodyPr>
          <a:lstStyle/>
          <a:p>
            <a:pPr lvl="0">
              <a:lnSpc>
                <a:spcPct val="130000"/>
              </a:lnSpc>
            </a:pPr>
            <a:r>
              <a:rPr lang="zh-CN" altLang="en-US" sz="2800" b="1" dirty="0">
                <a:solidFill>
                  <a:srgbClr val="FF0000"/>
                </a:solidFill>
                <a:latin typeface="微软雅黑" panose="020B0503020204020204" pitchFamily="34" charset="-122"/>
                <a:ea typeface="微软雅黑" panose="020B0503020204020204" pitchFamily="34" charset="-122"/>
              </a:rPr>
              <a:t>经历</a:t>
            </a:r>
            <a:endParaRPr lang="en-US" altLang="zh-CN" sz="2800" b="1" dirty="0">
              <a:solidFill>
                <a:srgbClr val="FF0000"/>
              </a:solidFill>
              <a:latin typeface="微软雅黑" panose="020B0503020204020204" pitchFamily="34" charset="-122"/>
              <a:ea typeface="微软雅黑" panose="020B0503020204020204" pitchFamily="34" charset="-122"/>
            </a:endParaRPr>
          </a:p>
          <a:p>
            <a:pPr lvl="0"/>
            <a:r>
              <a:rPr lang="zh-CN" altLang="en-US" sz="2400" dirty="0">
                <a:solidFill>
                  <a:prstClr val="black">
                    <a:lumMod val="65000"/>
                    <a:lumOff val="35000"/>
                  </a:prstClr>
                </a:solidFill>
                <a:latin typeface="微软雅黑" panose="020B0503020204020204" pitchFamily="34" charset="-122"/>
                <a:ea typeface="微软雅黑" panose="020B0503020204020204" pitchFamily="34" charset="-122"/>
              </a:rPr>
              <a:t>从“具体事物→学生个性化符号→学会数学化的表示”这一逐步数学符号化的过程</a:t>
            </a:r>
            <a:r>
              <a:rPr lang="zh-CN" altLang="en-US" sz="2800" dirty="0">
                <a:solidFill>
                  <a:prstClr val="black">
                    <a:lumMod val="65000"/>
                    <a:lumOff val="35000"/>
                  </a:prstClr>
                </a:solidFill>
                <a:latin typeface="微软雅黑" panose="020B0503020204020204" pitchFamily="34" charset="-122"/>
                <a:ea typeface="微软雅黑" panose="020B0503020204020204" pitchFamily="34" charset="-122"/>
              </a:rPr>
              <a:t>。</a:t>
            </a:r>
          </a:p>
        </p:txBody>
      </p:sp>
      <p:pic>
        <p:nvPicPr>
          <p:cNvPr id="11" name="图片 10" descr="1"/>
          <p:cNvPicPr>
            <a:picLocks noChangeAspect="1"/>
          </p:cNvPicPr>
          <p:nvPr/>
        </p:nvPicPr>
        <p:blipFill>
          <a:blip r:embed="rId3" cstate="print"/>
          <a:stretch>
            <a:fillRect/>
          </a:stretch>
        </p:blipFill>
        <p:spPr>
          <a:xfrm>
            <a:off x="148590" y="55245"/>
            <a:ext cx="5307330" cy="885190"/>
          </a:xfrm>
          <a:prstGeom prst="rect">
            <a:avLst/>
          </a:prstGeom>
        </p:spPr>
      </p:pic>
      <p:pic>
        <p:nvPicPr>
          <p:cNvPr id="12" name="图片 11" descr="3"/>
          <p:cNvPicPr>
            <a:picLocks noChangeAspect="1"/>
          </p:cNvPicPr>
          <p:nvPr/>
        </p:nvPicPr>
        <p:blipFill>
          <a:blip r:embed="rId4" cstate="print"/>
          <a:stretch>
            <a:fillRect/>
          </a:stretch>
        </p:blipFill>
        <p:spPr>
          <a:xfrm>
            <a:off x="7933690" y="6256655"/>
            <a:ext cx="3827145" cy="509905"/>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2000" fill="hold" nodeType="withEffect" p14:presetBounceEnd="52000">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14:bounceEnd="52000">
                                          <p:cBhvr additive="base">
                                            <p:cTn id="7" dur="1400" fill="hold"/>
                                            <p:tgtEl>
                                              <p:spTgt spid="22"/>
                                            </p:tgtEl>
                                            <p:attrNameLst>
                                              <p:attrName>ppt_x</p:attrName>
                                            </p:attrNameLst>
                                          </p:cBhvr>
                                          <p:tavLst>
                                            <p:tav tm="0">
                                              <p:val>
                                                <p:strVal val="0-#ppt_w/2"/>
                                              </p:val>
                                            </p:tav>
                                            <p:tav tm="100000">
                                              <p:val>
                                                <p:strVal val="#ppt_x"/>
                                              </p:val>
                                            </p:tav>
                                          </p:tavLst>
                                        </p:anim>
                                        <p:anim calcmode="lin" valueType="num" p14:bounceEnd="52000">
                                          <p:cBhvr additive="base">
                                            <p:cTn id="8" dur="1400" fill="hold"/>
                                            <p:tgtEl>
                                              <p:spTgt spid="22"/>
                                            </p:tgtEl>
                                            <p:attrNameLst>
                                              <p:attrName>ppt_y</p:attrName>
                                            </p:attrNameLst>
                                          </p:cBhvr>
                                          <p:tavLst>
                                            <p:tav tm="0">
                                              <p:val>
                                                <p:strVal val="#ppt_y"/>
                                              </p:val>
                                            </p:tav>
                                            <p:tav tm="100000">
                                              <p:val>
                                                <p:strVal val="#ppt_y"/>
                                              </p:val>
                                            </p:tav>
                                          </p:tavLst>
                                        </p:anim>
                                      </p:childTnLst>
                                    </p:cTn>
                                  </p:par>
                                  <p:par>
                                    <p:cTn id="9" presetID="2" presetClass="entr" presetSubtype="1" accel="52000" fill="hold" nodeType="withEffect" p14:presetBounceEnd="52000">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14:bounceEnd="52000">
                                          <p:cBhvr additive="base">
                                            <p:cTn id="11" dur="1400" fill="hold"/>
                                            <p:tgtEl>
                                              <p:spTgt spid="32"/>
                                            </p:tgtEl>
                                            <p:attrNameLst>
                                              <p:attrName>ppt_x</p:attrName>
                                            </p:attrNameLst>
                                          </p:cBhvr>
                                          <p:tavLst>
                                            <p:tav tm="0">
                                              <p:val>
                                                <p:strVal val="#ppt_x"/>
                                              </p:val>
                                            </p:tav>
                                            <p:tav tm="100000">
                                              <p:val>
                                                <p:strVal val="#ppt_x"/>
                                              </p:val>
                                            </p:tav>
                                          </p:tavLst>
                                        </p:anim>
                                        <p:anim calcmode="lin" valueType="num" p14:bounceEnd="52000">
                                          <p:cBhvr additive="base">
                                            <p:cTn id="12" dur="14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cBhvr>
                                            <p:cTn id="16" dur="500" fill="hold"/>
                                            <p:tgtEl>
                                              <p:spTgt spid="28"/>
                                            </p:tgtEl>
                                            <p:attrNameLst>
                                              <p:attrName>ppt_w</p:attrName>
                                            </p:attrNameLst>
                                          </p:cBhvr>
                                          <p:tavLst>
                                            <p:tav tm="0">
                                              <p:val>
                                                <p:fltVal val="0"/>
                                              </p:val>
                                            </p:tav>
                                            <p:tav tm="100000">
                                              <p:val>
                                                <p:strVal val="#ppt_w"/>
                                              </p:val>
                                            </p:tav>
                                          </p:tavLst>
                                        </p:anim>
                                        <p:anim calcmode="lin" valueType="num">
                                          <p:cBhvr>
                                            <p:cTn id="17" dur="500" fill="hold"/>
                                            <p:tgtEl>
                                              <p:spTgt spid="28"/>
                                            </p:tgtEl>
                                            <p:attrNameLst>
                                              <p:attrName>ppt_h</p:attrName>
                                            </p:attrNameLst>
                                          </p:cBhvr>
                                          <p:tavLst>
                                            <p:tav tm="0">
                                              <p:val>
                                                <p:fltVal val="0"/>
                                              </p:val>
                                            </p:tav>
                                            <p:tav tm="100000">
                                              <p:val>
                                                <p:strVal val="#ppt_h"/>
                                              </p:val>
                                            </p:tav>
                                          </p:tavLst>
                                        </p:anim>
                                        <p:animEffect transition="in" filter="fade">
                                          <p:cBhvr>
                                            <p:cTn id="18" dur="500"/>
                                            <p:tgtEl>
                                              <p:spTgt spid="28"/>
                                            </p:tgtEl>
                                          </p:cBhvr>
                                        </p:animEffect>
                                      </p:childTnLst>
                                    </p:cTn>
                                  </p:par>
                                  <p:par>
                                    <p:cTn id="19" presetID="53" presetClass="entr" presetSubtype="16" fill="hold" grpId="0" nodeType="withEffect">
                                      <p:stCondLst>
                                        <p:cond delay="20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par>
                                    <p:cTn id="24" presetID="16" presetClass="entr" presetSubtype="37" fill="hold" grpId="0"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barn(outVertical)">
                                          <p:cBhvr>
                                            <p:cTn id="26" dur="500"/>
                                            <p:tgtEl>
                                              <p:spTgt spid="29"/>
                                            </p:tgtEl>
                                          </p:cBhvr>
                                        </p:animEffect>
                                      </p:childTnLst>
                                    </p:cTn>
                                  </p:par>
                                </p:childTnLst>
                              </p:cTn>
                            </p:par>
                            <p:par>
                              <p:cTn id="27" fill="hold">
                                <p:stCondLst>
                                  <p:cond delay="2000"/>
                                </p:stCondLst>
                                <p:childTnLst>
                                  <p:par>
                                    <p:cTn id="28" presetID="21" presetClass="entr" presetSubtype="1"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heel(1)">
                                          <p:cBhvr>
                                            <p:cTn id="30" dur="800"/>
                                            <p:tgtEl>
                                              <p:spTgt spid="21"/>
                                            </p:tgtEl>
                                          </p:cBhvr>
                                        </p:animEffect>
                                      </p:childTnLst>
                                    </p:cTn>
                                  </p:par>
                                  <p:par>
                                    <p:cTn id="31" presetID="21" presetClass="entr" presetSubtype="1" fill="hold" grpId="0" nodeType="withEffect">
                                      <p:stCondLst>
                                        <p:cond delay="200"/>
                                      </p:stCondLst>
                                      <p:childTnLst>
                                        <p:set>
                                          <p:cBhvr>
                                            <p:cTn id="32" dur="1" fill="hold">
                                              <p:stCondLst>
                                                <p:cond delay="0"/>
                                              </p:stCondLst>
                                            </p:cTn>
                                            <p:tgtEl>
                                              <p:spTgt spid="30"/>
                                            </p:tgtEl>
                                            <p:attrNameLst>
                                              <p:attrName>style.visibility</p:attrName>
                                            </p:attrNameLst>
                                          </p:cBhvr>
                                          <p:to>
                                            <p:strVal val="visible"/>
                                          </p:to>
                                        </p:set>
                                        <p:animEffect transition="in" filter="wheel(1)">
                                          <p:cBhvr>
                                            <p:cTn id="33" dur="800"/>
                                            <p:tgtEl>
                                              <p:spTgt spid="30"/>
                                            </p:tgtEl>
                                          </p:cBhvr>
                                        </p:animEffect>
                                      </p:childTnLst>
                                    </p:cTn>
                                  </p:par>
                                </p:childTnLst>
                              </p:cTn>
                            </p:par>
                            <p:par>
                              <p:cTn id="34" fill="hold">
                                <p:stCondLst>
                                  <p:cond delay="3000"/>
                                </p:stCondLst>
                                <p:childTnLst>
                                  <p:par>
                                    <p:cTn id="35" presetID="22" presetClass="entr" presetSubtype="8" fill="hold" grpId="0" nodeType="afterEffect">
                                      <p:stCondLst>
                                        <p:cond delay="0"/>
                                      </p:stCondLst>
                                      <p:iterate type="lt">
                                        <p:tmPct val="30000"/>
                                      </p:iterate>
                                      <p:childTnLst>
                                        <p:set>
                                          <p:cBhvr>
                                            <p:cTn id="36" dur="1" fill="hold">
                                              <p:stCondLst>
                                                <p:cond delay="0"/>
                                              </p:stCondLst>
                                            </p:cTn>
                                            <p:tgtEl>
                                              <p:spTgt spid="49"/>
                                            </p:tgtEl>
                                            <p:attrNameLst>
                                              <p:attrName>style.visibility</p:attrName>
                                            </p:attrNameLst>
                                          </p:cBhvr>
                                          <p:to>
                                            <p:strVal val="visible"/>
                                          </p:to>
                                        </p:set>
                                        <p:animEffect transition="in" filter="wipe(left)">
                                          <p:cBhvr>
                                            <p:cTn id="37" dur="250"/>
                                            <p:tgtEl>
                                              <p:spTgt spid="49"/>
                                            </p:tgtEl>
                                          </p:cBhvr>
                                        </p:animEffect>
                                      </p:childTnLst>
                                    </p:cTn>
                                  </p:par>
                                  <p:par>
                                    <p:cTn id="38" presetID="36" presetClass="emph" presetSubtype="0" fill="hold" grpId="1" nodeType="withEffect">
                                      <p:stCondLst>
                                        <p:cond delay="0"/>
                                      </p:stCondLst>
                                      <p:iterate type="lt">
                                        <p:tmPct val="30000"/>
                                      </p:iterate>
                                      <p:childTnLst>
                                        <p:animScale>
                                          <p:cBhvr>
                                            <p:cTn id="39" dur="125" autoRev="1" fill="hold">
                                              <p:stCondLst>
                                                <p:cond delay="0"/>
                                              </p:stCondLst>
                                            </p:cTn>
                                            <p:tgtEl>
                                              <p:spTgt spid="49"/>
                                            </p:tgtEl>
                                          </p:cBhvr>
                                          <p:to x="80000" y="100000"/>
                                        </p:animScale>
                                        <p:anim by="(#ppt_w*0.10)" calcmode="lin" valueType="num">
                                          <p:cBhvr>
                                            <p:cTn id="40" dur="125" autoRev="1" fill="hold">
                                              <p:stCondLst>
                                                <p:cond delay="0"/>
                                              </p:stCondLst>
                                            </p:cTn>
                                            <p:tgtEl>
                                              <p:spTgt spid="49"/>
                                            </p:tgtEl>
                                            <p:attrNameLst>
                                              <p:attrName>ppt_x</p:attrName>
                                            </p:attrNameLst>
                                          </p:cBhvr>
                                        </p:anim>
                                        <p:anim by="(-#ppt_w*0.10)" calcmode="lin" valueType="num">
                                          <p:cBhvr>
                                            <p:cTn id="41" dur="125" autoRev="1" fill="hold">
                                              <p:stCondLst>
                                                <p:cond delay="0"/>
                                              </p:stCondLst>
                                            </p:cTn>
                                            <p:tgtEl>
                                              <p:spTgt spid="49"/>
                                            </p:tgtEl>
                                            <p:attrNameLst>
                                              <p:attrName>ppt_y</p:attrName>
                                            </p:attrNameLst>
                                          </p:cBhvr>
                                        </p:anim>
                                        <p:animRot by="-480000">
                                          <p:cBhvr>
                                            <p:cTn id="42" dur="125" autoRev="1" fill="hold">
                                              <p:stCondLst>
                                                <p:cond delay="0"/>
                                              </p:stCondLst>
                                            </p:cTn>
                                            <p:tgtEl>
                                              <p:spTgt spid="49"/>
                                            </p:tgtEl>
                                            <p:attrNameLst>
                                              <p:attrName>r</p:attrName>
                                            </p:attrNameLst>
                                          </p:cBhvr>
                                        </p:animRo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wipe(down)">
                                          <p:cBhvr>
                                            <p:cTn id="47" dur="500"/>
                                            <p:tgtEl>
                                              <p:spTgt spid="4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lt">
                                        <p:tmPct val="30000"/>
                                      </p:iterate>
                                      <p:childTnLst>
                                        <p:set>
                                          <p:cBhvr>
                                            <p:cTn id="51" dur="1" fill="hold">
                                              <p:stCondLst>
                                                <p:cond delay="0"/>
                                              </p:stCondLst>
                                            </p:cTn>
                                            <p:tgtEl>
                                              <p:spTgt spid="50"/>
                                            </p:tgtEl>
                                            <p:attrNameLst>
                                              <p:attrName>style.visibility</p:attrName>
                                            </p:attrNameLst>
                                          </p:cBhvr>
                                          <p:to>
                                            <p:strVal val="visible"/>
                                          </p:to>
                                        </p:set>
                                        <p:animEffect transition="in" filter="wipe(left)">
                                          <p:cBhvr>
                                            <p:cTn id="52" dur="250"/>
                                            <p:tgtEl>
                                              <p:spTgt spid="50"/>
                                            </p:tgtEl>
                                          </p:cBhvr>
                                        </p:animEffect>
                                      </p:childTnLst>
                                    </p:cTn>
                                  </p:par>
                                  <p:par>
                                    <p:cTn id="53" presetID="36" presetClass="emph" presetSubtype="0" fill="hold" grpId="1" nodeType="withEffect">
                                      <p:stCondLst>
                                        <p:cond delay="0"/>
                                      </p:stCondLst>
                                      <p:iterate type="lt">
                                        <p:tmPct val="30000"/>
                                      </p:iterate>
                                      <p:childTnLst>
                                        <p:animScale>
                                          <p:cBhvr>
                                            <p:cTn id="54" dur="125" autoRev="1" fill="hold">
                                              <p:stCondLst>
                                                <p:cond delay="0"/>
                                              </p:stCondLst>
                                            </p:cTn>
                                            <p:tgtEl>
                                              <p:spTgt spid="50"/>
                                            </p:tgtEl>
                                          </p:cBhvr>
                                          <p:to x="80000" y="100000"/>
                                        </p:animScale>
                                        <p:anim by="(#ppt_w*0.10)" calcmode="lin" valueType="num">
                                          <p:cBhvr>
                                            <p:cTn id="55" dur="125" autoRev="1" fill="hold">
                                              <p:stCondLst>
                                                <p:cond delay="0"/>
                                              </p:stCondLst>
                                            </p:cTn>
                                            <p:tgtEl>
                                              <p:spTgt spid="50"/>
                                            </p:tgtEl>
                                            <p:attrNameLst>
                                              <p:attrName>ppt_x</p:attrName>
                                            </p:attrNameLst>
                                          </p:cBhvr>
                                        </p:anim>
                                        <p:anim by="(-#ppt_w*0.10)" calcmode="lin" valueType="num">
                                          <p:cBhvr>
                                            <p:cTn id="56" dur="125" autoRev="1" fill="hold">
                                              <p:stCondLst>
                                                <p:cond delay="0"/>
                                              </p:stCondLst>
                                            </p:cTn>
                                            <p:tgtEl>
                                              <p:spTgt spid="50"/>
                                            </p:tgtEl>
                                            <p:attrNameLst>
                                              <p:attrName>ppt_y</p:attrName>
                                            </p:attrNameLst>
                                          </p:cBhvr>
                                        </p:anim>
                                        <p:animRot by="-480000">
                                          <p:cBhvr>
                                            <p:cTn id="57" dur="125" autoRev="1" fill="hold">
                                              <p:stCondLst>
                                                <p:cond delay="0"/>
                                              </p:stCondLst>
                                            </p:cTn>
                                            <p:tgtEl>
                                              <p:spTgt spid="5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P spid="28" grpId="0" bldLvl="0" animBg="1"/>
          <p:bldP spid="29" grpId="0"/>
          <p:bldP spid="30" grpId="0" bldLvl="0" animBg="1"/>
          <p:bldP spid="45" grpId="0" bldLvl="0" animBg="1"/>
          <p:bldP spid="49" grpId="0"/>
          <p:bldP spid="49" grpId="1"/>
          <p:bldP spid="50" grpId="0"/>
          <p:bldP spid="50" grpId="1"/>
          <p:bldP spid="47" grpId="0"/>
          <p:bldP spid="47" grpId="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200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1400" fill="hold"/>
                                            <p:tgtEl>
                                              <p:spTgt spid="22"/>
                                            </p:tgtEl>
                                            <p:attrNameLst>
                                              <p:attrName>ppt_x</p:attrName>
                                            </p:attrNameLst>
                                          </p:cBhvr>
                                          <p:tavLst>
                                            <p:tav tm="0">
                                              <p:val>
                                                <p:strVal val="0-#ppt_w/2"/>
                                              </p:val>
                                            </p:tav>
                                            <p:tav tm="100000">
                                              <p:val>
                                                <p:strVal val="#ppt_x"/>
                                              </p:val>
                                            </p:tav>
                                          </p:tavLst>
                                        </p:anim>
                                        <p:anim calcmode="lin" valueType="num">
                                          <p:cBhvr additive="base">
                                            <p:cTn id="8" dur="1400" fill="hold"/>
                                            <p:tgtEl>
                                              <p:spTgt spid="22"/>
                                            </p:tgtEl>
                                            <p:attrNameLst>
                                              <p:attrName>ppt_y</p:attrName>
                                            </p:attrNameLst>
                                          </p:cBhvr>
                                          <p:tavLst>
                                            <p:tav tm="0">
                                              <p:val>
                                                <p:strVal val="#ppt_y"/>
                                              </p:val>
                                            </p:tav>
                                            <p:tav tm="100000">
                                              <p:val>
                                                <p:strVal val="#ppt_y"/>
                                              </p:val>
                                            </p:tav>
                                          </p:tavLst>
                                        </p:anim>
                                      </p:childTnLst>
                                    </p:cTn>
                                  </p:par>
                                  <p:par>
                                    <p:cTn id="9" presetID="2" presetClass="entr" presetSubtype="1" accel="52000" fill="hold"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400" fill="hold"/>
                                            <p:tgtEl>
                                              <p:spTgt spid="32"/>
                                            </p:tgtEl>
                                            <p:attrNameLst>
                                              <p:attrName>ppt_x</p:attrName>
                                            </p:attrNameLst>
                                          </p:cBhvr>
                                          <p:tavLst>
                                            <p:tav tm="0">
                                              <p:val>
                                                <p:strVal val="#ppt_x"/>
                                              </p:val>
                                            </p:tav>
                                            <p:tav tm="100000">
                                              <p:val>
                                                <p:strVal val="#ppt_x"/>
                                              </p:val>
                                            </p:tav>
                                          </p:tavLst>
                                        </p:anim>
                                        <p:anim calcmode="lin" valueType="num">
                                          <p:cBhvr additive="base">
                                            <p:cTn id="12" dur="14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cBhvr>
                                            <p:cTn id="16" dur="500" fill="hold"/>
                                            <p:tgtEl>
                                              <p:spTgt spid="28"/>
                                            </p:tgtEl>
                                            <p:attrNameLst>
                                              <p:attrName>ppt_w</p:attrName>
                                            </p:attrNameLst>
                                          </p:cBhvr>
                                          <p:tavLst>
                                            <p:tav tm="0">
                                              <p:val>
                                                <p:fltVal val="0"/>
                                              </p:val>
                                            </p:tav>
                                            <p:tav tm="100000">
                                              <p:val>
                                                <p:strVal val="#ppt_w"/>
                                              </p:val>
                                            </p:tav>
                                          </p:tavLst>
                                        </p:anim>
                                        <p:anim calcmode="lin" valueType="num">
                                          <p:cBhvr>
                                            <p:cTn id="17" dur="500" fill="hold"/>
                                            <p:tgtEl>
                                              <p:spTgt spid="28"/>
                                            </p:tgtEl>
                                            <p:attrNameLst>
                                              <p:attrName>ppt_h</p:attrName>
                                            </p:attrNameLst>
                                          </p:cBhvr>
                                          <p:tavLst>
                                            <p:tav tm="0">
                                              <p:val>
                                                <p:fltVal val="0"/>
                                              </p:val>
                                            </p:tav>
                                            <p:tav tm="100000">
                                              <p:val>
                                                <p:strVal val="#ppt_h"/>
                                              </p:val>
                                            </p:tav>
                                          </p:tavLst>
                                        </p:anim>
                                        <p:animEffect transition="in" filter="fade">
                                          <p:cBhvr>
                                            <p:cTn id="18" dur="500"/>
                                            <p:tgtEl>
                                              <p:spTgt spid="28"/>
                                            </p:tgtEl>
                                          </p:cBhvr>
                                        </p:animEffect>
                                      </p:childTnLst>
                                    </p:cTn>
                                  </p:par>
                                  <p:par>
                                    <p:cTn id="19" presetID="53" presetClass="entr" presetSubtype="16" fill="hold" grpId="0" nodeType="withEffect">
                                      <p:stCondLst>
                                        <p:cond delay="20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par>
                                    <p:cTn id="24" presetID="16" presetClass="entr" presetSubtype="37" fill="hold" grpId="0"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barn(outVertical)">
                                          <p:cBhvr>
                                            <p:cTn id="26" dur="500"/>
                                            <p:tgtEl>
                                              <p:spTgt spid="29"/>
                                            </p:tgtEl>
                                          </p:cBhvr>
                                        </p:animEffect>
                                      </p:childTnLst>
                                    </p:cTn>
                                  </p:par>
                                </p:childTnLst>
                              </p:cTn>
                            </p:par>
                            <p:par>
                              <p:cTn id="27" fill="hold">
                                <p:stCondLst>
                                  <p:cond delay="2000"/>
                                </p:stCondLst>
                                <p:childTnLst>
                                  <p:par>
                                    <p:cTn id="28" presetID="21" presetClass="entr" presetSubtype="1"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heel(1)">
                                          <p:cBhvr>
                                            <p:cTn id="30" dur="800"/>
                                            <p:tgtEl>
                                              <p:spTgt spid="21"/>
                                            </p:tgtEl>
                                          </p:cBhvr>
                                        </p:animEffect>
                                      </p:childTnLst>
                                    </p:cTn>
                                  </p:par>
                                  <p:par>
                                    <p:cTn id="31" presetID="21" presetClass="entr" presetSubtype="1" fill="hold" grpId="0" nodeType="withEffect">
                                      <p:stCondLst>
                                        <p:cond delay="200"/>
                                      </p:stCondLst>
                                      <p:childTnLst>
                                        <p:set>
                                          <p:cBhvr>
                                            <p:cTn id="32" dur="1" fill="hold">
                                              <p:stCondLst>
                                                <p:cond delay="0"/>
                                              </p:stCondLst>
                                            </p:cTn>
                                            <p:tgtEl>
                                              <p:spTgt spid="30"/>
                                            </p:tgtEl>
                                            <p:attrNameLst>
                                              <p:attrName>style.visibility</p:attrName>
                                            </p:attrNameLst>
                                          </p:cBhvr>
                                          <p:to>
                                            <p:strVal val="visible"/>
                                          </p:to>
                                        </p:set>
                                        <p:animEffect transition="in" filter="wheel(1)">
                                          <p:cBhvr>
                                            <p:cTn id="33" dur="800"/>
                                            <p:tgtEl>
                                              <p:spTgt spid="30"/>
                                            </p:tgtEl>
                                          </p:cBhvr>
                                        </p:animEffect>
                                      </p:childTnLst>
                                    </p:cTn>
                                  </p:par>
                                </p:childTnLst>
                              </p:cTn>
                            </p:par>
                            <p:par>
                              <p:cTn id="34" fill="hold">
                                <p:stCondLst>
                                  <p:cond delay="3000"/>
                                </p:stCondLst>
                                <p:childTnLst>
                                  <p:par>
                                    <p:cTn id="35" presetID="22" presetClass="entr" presetSubtype="8" fill="hold" grpId="0" nodeType="afterEffect">
                                      <p:stCondLst>
                                        <p:cond delay="0"/>
                                      </p:stCondLst>
                                      <p:iterate type="lt">
                                        <p:tmPct val="30000"/>
                                      </p:iterate>
                                      <p:childTnLst>
                                        <p:set>
                                          <p:cBhvr>
                                            <p:cTn id="36" dur="1" fill="hold">
                                              <p:stCondLst>
                                                <p:cond delay="0"/>
                                              </p:stCondLst>
                                            </p:cTn>
                                            <p:tgtEl>
                                              <p:spTgt spid="49"/>
                                            </p:tgtEl>
                                            <p:attrNameLst>
                                              <p:attrName>style.visibility</p:attrName>
                                            </p:attrNameLst>
                                          </p:cBhvr>
                                          <p:to>
                                            <p:strVal val="visible"/>
                                          </p:to>
                                        </p:set>
                                        <p:animEffect transition="in" filter="wipe(left)">
                                          <p:cBhvr>
                                            <p:cTn id="37" dur="250"/>
                                            <p:tgtEl>
                                              <p:spTgt spid="49"/>
                                            </p:tgtEl>
                                          </p:cBhvr>
                                        </p:animEffect>
                                      </p:childTnLst>
                                    </p:cTn>
                                  </p:par>
                                  <p:par>
                                    <p:cTn id="38" presetID="36" presetClass="emph" presetSubtype="0" fill="hold" grpId="1" nodeType="withEffect">
                                      <p:stCondLst>
                                        <p:cond delay="0"/>
                                      </p:stCondLst>
                                      <p:iterate type="lt">
                                        <p:tmPct val="30000"/>
                                      </p:iterate>
                                      <p:childTnLst>
                                        <p:animScale>
                                          <p:cBhvr>
                                            <p:cTn id="39" dur="125" autoRev="1" fill="hold">
                                              <p:stCondLst>
                                                <p:cond delay="0"/>
                                              </p:stCondLst>
                                            </p:cTn>
                                            <p:tgtEl>
                                              <p:spTgt spid="49"/>
                                            </p:tgtEl>
                                          </p:cBhvr>
                                          <p:to x="80000" y="100000"/>
                                        </p:animScale>
                                        <p:anim by="(#ppt_w*0.10)" calcmode="lin" valueType="num">
                                          <p:cBhvr>
                                            <p:cTn id="40" dur="125" autoRev="1" fill="hold">
                                              <p:stCondLst>
                                                <p:cond delay="0"/>
                                              </p:stCondLst>
                                            </p:cTn>
                                            <p:tgtEl>
                                              <p:spTgt spid="49"/>
                                            </p:tgtEl>
                                            <p:attrNameLst>
                                              <p:attrName>ppt_x</p:attrName>
                                            </p:attrNameLst>
                                          </p:cBhvr>
                                        </p:anim>
                                        <p:anim by="(-#ppt_w*0.10)" calcmode="lin" valueType="num">
                                          <p:cBhvr>
                                            <p:cTn id="41" dur="125" autoRev="1" fill="hold">
                                              <p:stCondLst>
                                                <p:cond delay="0"/>
                                              </p:stCondLst>
                                            </p:cTn>
                                            <p:tgtEl>
                                              <p:spTgt spid="49"/>
                                            </p:tgtEl>
                                            <p:attrNameLst>
                                              <p:attrName>ppt_y</p:attrName>
                                            </p:attrNameLst>
                                          </p:cBhvr>
                                        </p:anim>
                                        <p:animRot by="-480000">
                                          <p:cBhvr>
                                            <p:cTn id="42" dur="125" autoRev="1" fill="hold">
                                              <p:stCondLst>
                                                <p:cond delay="0"/>
                                              </p:stCondLst>
                                            </p:cTn>
                                            <p:tgtEl>
                                              <p:spTgt spid="49"/>
                                            </p:tgtEl>
                                            <p:attrNameLst>
                                              <p:attrName>r</p:attrName>
                                            </p:attrNameLst>
                                          </p:cBhvr>
                                        </p:animRo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wipe(down)">
                                          <p:cBhvr>
                                            <p:cTn id="47" dur="500"/>
                                            <p:tgtEl>
                                              <p:spTgt spid="4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lt">
                                        <p:tmPct val="30000"/>
                                      </p:iterate>
                                      <p:childTnLst>
                                        <p:set>
                                          <p:cBhvr>
                                            <p:cTn id="51" dur="1" fill="hold">
                                              <p:stCondLst>
                                                <p:cond delay="0"/>
                                              </p:stCondLst>
                                            </p:cTn>
                                            <p:tgtEl>
                                              <p:spTgt spid="50"/>
                                            </p:tgtEl>
                                            <p:attrNameLst>
                                              <p:attrName>style.visibility</p:attrName>
                                            </p:attrNameLst>
                                          </p:cBhvr>
                                          <p:to>
                                            <p:strVal val="visible"/>
                                          </p:to>
                                        </p:set>
                                        <p:animEffect transition="in" filter="wipe(left)">
                                          <p:cBhvr>
                                            <p:cTn id="52" dur="250"/>
                                            <p:tgtEl>
                                              <p:spTgt spid="50"/>
                                            </p:tgtEl>
                                          </p:cBhvr>
                                        </p:animEffect>
                                      </p:childTnLst>
                                    </p:cTn>
                                  </p:par>
                                  <p:par>
                                    <p:cTn id="53" presetID="36" presetClass="emph" presetSubtype="0" fill="hold" grpId="1" nodeType="withEffect">
                                      <p:stCondLst>
                                        <p:cond delay="0"/>
                                      </p:stCondLst>
                                      <p:iterate type="lt">
                                        <p:tmPct val="30000"/>
                                      </p:iterate>
                                      <p:childTnLst>
                                        <p:animScale>
                                          <p:cBhvr>
                                            <p:cTn id="54" dur="125" autoRev="1" fill="hold">
                                              <p:stCondLst>
                                                <p:cond delay="0"/>
                                              </p:stCondLst>
                                            </p:cTn>
                                            <p:tgtEl>
                                              <p:spTgt spid="50"/>
                                            </p:tgtEl>
                                          </p:cBhvr>
                                          <p:to x="80000" y="100000"/>
                                        </p:animScale>
                                        <p:anim by="(#ppt_w*0.10)" calcmode="lin" valueType="num">
                                          <p:cBhvr>
                                            <p:cTn id="55" dur="125" autoRev="1" fill="hold">
                                              <p:stCondLst>
                                                <p:cond delay="0"/>
                                              </p:stCondLst>
                                            </p:cTn>
                                            <p:tgtEl>
                                              <p:spTgt spid="50"/>
                                            </p:tgtEl>
                                            <p:attrNameLst>
                                              <p:attrName>ppt_x</p:attrName>
                                            </p:attrNameLst>
                                          </p:cBhvr>
                                        </p:anim>
                                        <p:anim by="(-#ppt_w*0.10)" calcmode="lin" valueType="num">
                                          <p:cBhvr>
                                            <p:cTn id="56" dur="125" autoRev="1" fill="hold">
                                              <p:stCondLst>
                                                <p:cond delay="0"/>
                                              </p:stCondLst>
                                            </p:cTn>
                                            <p:tgtEl>
                                              <p:spTgt spid="50"/>
                                            </p:tgtEl>
                                            <p:attrNameLst>
                                              <p:attrName>ppt_y</p:attrName>
                                            </p:attrNameLst>
                                          </p:cBhvr>
                                        </p:anim>
                                        <p:animRot by="-480000">
                                          <p:cBhvr>
                                            <p:cTn id="57" dur="125" autoRev="1" fill="hold">
                                              <p:stCondLst>
                                                <p:cond delay="0"/>
                                              </p:stCondLst>
                                            </p:cTn>
                                            <p:tgtEl>
                                              <p:spTgt spid="5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P spid="28" grpId="0" bldLvl="0" animBg="1"/>
          <p:bldP spid="29" grpId="0"/>
          <p:bldP spid="30" grpId="0" bldLvl="0" animBg="1"/>
          <p:bldP spid="45" grpId="0" bldLvl="0" animBg="1"/>
          <p:bldP spid="47" grpId="0"/>
          <p:bldP spid="47" grpId="1"/>
          <p:bldP spid="49" grpId="0"/>
          <p:bldP spid="49" grpId="1"/>
          <p:bldP spid="50" grpId="0"/>
          <p:bldP spid="50" grpId="1"/>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 name="组合 80"/>
          <p:cNvGrpSpPr/>
          <p:nvPr/>
        </p:nvGrpSpPr>
        <p:grpSpPr>
          <a:xfrm>
            <a:off x="490220" y="1341755"/>
            <a:ext cx="7106920" cy="3679190"/>
            <a:chOff x="304800" y="673100"/>
            <a:chExt cx="4000500" cy="4000500"/>
          </a:xfrm>
          <a:effectLst>
            <a:outerShdw blurRad="444500" dist="254000" dir="8100000" algn="tr" rotWithShape="0">
              <a:prstClr val="black">
                <a:alpha val="50000"/>
              </a:prstClr>
            </a:outerShdw>
          </a:effectLst>
        </p:grpSpPr>
        <p:sp>
          <p:nvSpPr>
            <p:cNvPr id="82" name="同心圆 54"/>
            <p:cNvSpPr/>
            <p:nvPr/>
          </p:nvSpPr>
          <p:spPr>
            <a:xfrm>
              <a:off x="304800" y="673100"/>
              <a:ext cx="4000500" cy="4000500"/>
            </a:xfrm>
            <a:prstGeom prst="roundRect">
              <a:avLst>
                <a:gd name="adj" fmla="val 9468"/>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3" name="椭圆 55"/>
            <p:cNvSpPr/>
            <p:nvPr/>
          </p:nvSpPr>
          <p:spPr>
            <a:xfrm>
              <a:off x="392113" y="760413"/>
              <a:ext cx="3825874" cy="3825874"/>
            </a:xfrm>
            <a:prstGeom prst="roundRect">
              <a:avLst>
                <a:gd name="adj" fmla="val 5913"/>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pic>
        <p:nvPicPr>
          <p:cNvPr id="11" name="图片 10" descr="1"/>
          <p:cNvPicPr>
            <a:picLocks noChangeAspect="1"/>
          </p:cNvPicPr>
          <p:nvPr/>
        </p:nvPicPr>
        <p:blipFill>
          <a:blip r:embed="rId3" cstate="print"/>
          <a:stretch>
            <a:fillRect/>
          </a:stretch>
        </p:blipFill>
        <p:spPr>
          <a:xfrm>
            <a:off x="76835" y="-16510"/>
            <a:ext cx="5307330" cy="885190"/>
          </a:xfrm>
          <a:prstGeom prst="rect">
            <a:avLst/>
          </a:prstGeom>
        </p:spPr>
      </p:pic>
      <p:pic>
        <p:nvPicPr>
          <p:cNvPr id="12" name="图片 11" descr="3"/>
          <p:cNvPicPr>
            <a:picLocks noChangeAspect="1"/>
          </p:cNvPicPr>
          <p:nvPr/>
        </p:nvPicPr>
        <p:blipFill>
          <a:blip r:embed="rId4" cstate="print"/>
          <a:stretch>
            <a:fillRect/>
          </a:stretch>
        </p:blipFill>
        <p:spPr>
          <a:xfrm>
            <a:off x="7933690" y="6184900"/>
            <a:ext cx="3827145" cy="509905"/>
          </a:xfrm>
          <a:prstGeom prst="rect">
            <a:avLst/>
          </a:prstGeom>
        </p:spPr>
      </p:pic>
      <p:sp>
        <p:nvSpPr>
          <p:cNvPr id="100" name="文本框 99"/>
          <p:cNvSpPr txBox="1"/>
          <p:nvPr>
            <p:custDataLst>
              <p:tags r:id="rId1"/>
            </p:custDataLst>
          </p:nvPr>
        </p:nvSpPr>
        <p:spPr>
          <a:xfrm>
            <a:off x="787400" y="1997075"/>
            <a:ext cx="6511925" cy="2245360"/>
          </a:xfrm>
          <a:prstGeom prst="rect">
            <a:avLst/>
          </a:prstGeom>
          <a:noFill/>
          <a:ln w="9525">
            <a:noFill/>
          </a:ln>
        </p:spPr>
        <p:txBody>
          <a:bodyPr wrap="square">
            <a:spAutoFit/>
          </a:bodyPr>
          <a:lstStyle/>
          <a:p>
            <a:pPr marL="0" indent="356870"/>
            <a:r>
              <a:rPr lang="en-US" altLang="zh-CN" sz="6000" b="1">
                <a:gradFill>
                  <a:gsLst>
                    <a:gs pos="0">
                      <a:srgbClr val="FE4444"/>
                    </a:gs>
                    <a:gs pos="100000">
                      <a:srgbClr val="832B2B"/>
                    </a:gs>
                  </a:gsLst>
                  <a:lin scaled="0"/>
                </a:gradFill>
                <a:latin typeface="微软雅黑" panose="020B0503020204020204" pitchFamily="34" charset="-122"/>
                <a:ea typeface="微软雅黑" panose="020B0503020204020204" pitchFamily="34" charset="-122"/>
              </a:rPr>
              <a:t>2</a:t>
            </a:r>
            <a:r>
              <a:rPr lang="en-US" altLang="zh-CN" sz="4000" b="1">
                <a:gradFill>
                  <a:gsLst>
                    <a:gs pos="0">
                      <a:srgbClr val="FE4444"/>
                    </a:gs>
                    <a:gs pos="100000">
                      <a:srgbClr val="832B2B"/>
                    </a:gs>
                  </a:gsLst>
                  <a:lin scaled="0"/>
                </a:gradFill>
                <a:latin typeface="微软雅黑" panose="020B0503020204020204" pitchFamily="34" charset="-122"/>
                <a:ea typeface="微软雅黑" panose="020B0503020204020204" pitchFamily="34" charset="-122"/>
              </a:rPr>
              <a:t>   </a:t>
            </a:r>
            <a:r>
              <a:rPr lang="zh-CN" sz="4000" b="1">
                <a:gradFill>
                  <a:gsLst>
                    <a:gs pos="0">
                      <a:srgbClr val="FE4444"/>
                    </a:gs>
                    <a:gs pos="100000">
                      <a:srgbClr val="832B2B"/>
                    </a:gs>
                  </a:gsLst>
                  <a:lin scaled="0"/>
                </a:gradFill>
                <a:ea typeface="宋体" panose="02010600030101010101" pitchFamily="2" charset="-122"/>
              </a:rPr>
              <a:t>贴近生活教学，让学生亲身经历教学活动，自主探索符号的本质概念。</a:t>
            </a:r>
            <a:endParaRPr lang="zh-CN" altLang="en-US" sz="4000" b="1">
              <a:gradFill>
                <a:gsLst>
                  <a:gs pos="0">
                    <a:srgbClr val="FE4444"/>
                  </a:gs>
                  <a:gs pos="100000">
                    <a:srgbClr val="832B2B"/>
                  </a:gs>
                </a:gsLst>
                <a:lin scaled="0"/>
              </a:gradFill>
              <a:ea typeface="宋体" panose="02010600030101010101" pitchFamily="2" charset="-122"/>
            </a:endParaRPr>
          </a:p>
        </p:txBody>
      </p:sp>
      <p:grpSp>
        <p:nvGrpSpPr>
          <p:cNvPr id="87" name="组合 86"/>
          <p:cNvGrpSpPr/>
          <p:nvPr/>
        </p:nvGrpSpPr>
        <p:grpSpPr>
          <a:xfrm>
            <a:off x="8961755" y="3860800"/>
            <a:ext cx="2002155" cy="1767840"/>
            <a:chOff x="304800" y="673100"/>
            <a:chExt cx="4000500" cy="4000500"/>
          </a:xfrm>
          <a:effectLst>
            <a:outerShdw blurRad="317500" dist="190500" dir="8100000" algn="tr" rotWithShape="0">
              <a:prstClr val="black">
                <a:alpha val="50000"/>
              </a:prstClr>
            </a:outerShdw>
          </a:effectLst>
        </p:grpSpPr>
        <p:sp>
          <p:nvSpPr>
            <p:cNvPr id="88" name="同心圆 8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300" b="1">
                <a:solidFill>
                  <a:srgbClr val="C00000"/>
                </a:solidFill>
                <a:latin typeface="微软雅黑" panose="020B0503020204020204" pitchFamily="34" charset="-122"/>
                <a:ea typeface="微软雅黑" panose="020B0503020204020204" pitchFamily="34" charset="-122"/>
              </a:endParaRPr>
            </a:p>
          </p:txBody>
        </p:sp>
        <p:sp>
          <p:nvSpPr>
            <p:cNvPr id="89" name="椭圆 8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300" b="1" dirty="0">
                  <a:gradFill>
                    <a:gsLst>
                      <a:gs pos="0">
                        <a:srgbClr val="14CD68"/>
                      </a:gs>
                      <a:gs pos="100000">
                        <a:srgbClr val="0B6E38"/>
                      </a:gs>
                    </a:gsLst>
                    <a:lin scaled="0"/>
                  </a:gradFill>
                  <a:latin typeface="微软雅黑" panose="020B0503020204020204" pitchFamily="34" charset="-122"/>
                  <a:ea typeface="微软雅黑" panose="020B0503020204020204" pitchFamily="34" charset="-122"/>
                </a:rPr>
                <a:t>猜</a:t>
              </a:r>
            </a:p>
            <a:p>
              <a:pPr algn="ctr"/>
              <a:r>
                <a:rPr lang="zh-CN" altLang="en-US" sz="3300" b="1" dirty="0">
                  <a:gradFill>
                    <a:gsLst>
                      <a:gs pos="0">
                        <a:srgbClr val="14CD68"/>
                      </a:gs>
                      <a:gs pos="100000">
                        <a:srgbClr val="0B6E38"/>
                      </a:gs>
                    </a:gsLst>
                    <a:lin scaled="0"/>
                  </a:gradFill>
                  <a:latin typeface="微软雅黑" panose="020B0503020204020204" pitchFamily="34" charset="-122"/>
                  <a:ea typeface="微软雅黑" panose="020B0503020204020204" pitchFamily="34" charset="-122"/>
                </a:rPr>
                <a:t>年龄</a:t>
              </a:r>
            </a:p>
          </p:txBody>
        </p:sp>
      </p:grpSp>
      <p:grpSp>
        <p:nvGrpSpPr>
          <p:cNvPr id="3" name="组合 2"/>
          <p:cNvGrpSpPr/>
          <p:nvPr/>
        </p:nvGrpSpPr>
        <p:grpSpPr>
          <a:xfrm>
            <a:off x="8909050" y="842010"/>
            <a:ext cx="2129155" cy="1864360"/>
            <a:chOff x="304800" y="673100"/>
            <a:chExt cx="4000500" cy="4000500"/>
          </a:xfrm>
          <a:effectLst>
            <a:outerShdw blurRad="317500" dist="190500" dir="8100000" algn="tr" rotWithShape="0">
              <a:prstClr val="black">
                <a:alpha val="50000"/>
              </a:prstClr>
            </a:outerShdw>
          </a:effectLst>
        </p:grpSpPr>
        <p:sp>
          <p:nvSpPr>
            <p:cNvPr id="4" name="同心圆 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300" b="1">
                <a:solidFill>
                  <a:srgbClr val="C00000"/>
                </a:solidFill>
                <a:latin typeface="微软雅黑" panose="020B0503020204020204" pitchFamily="34" charset="-122"/>
                <a:ea typeface="微软雅黑" panose="020B0503020204020204" pitchFamily="34" charset="-122"/>
              </a:endParaRPr>
            </a:p>
          </p:txBody>
        </p:sp>
        <p:sp>
          <p:nvSpPr>
            <p:cNvPr id="5" name="椭圆 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300" b="1" dirty="0">
                  <a:gradFill>
                    <a:gsLst>
                      <a:gs pos="0">
                        <a:srgbClr val="14CD68"/>
                      </a:gs>
                      <a:gs pos="100000">
                        <a:srgbClr val="0B6E38"/>
                      </a:gs>
                    </a:gsLst>
                    <a:lin scaled="0"/>
                  </a:gradFill>
                  <a:latin typeface="微软雅黑" panose="020B0503020204020204" pitchFamily="34" charset="-122"/>
                  <a:ea typeface="微软雅黑" panose="020B0503020204020204" pitchFamily="34" charset="-122"/>
                </a:rPr>
                <a:t>数</a:t>
              </a:r>
            </a:p>
            <a:p>
              <a:pPr algn="ctr"/>
              <a:r>
                <a:rPr lang="zh-CN" altLang="en-US" sz="3300" b="1" dirty="0">
                  <a:gradFill>
                    <a:gsLst>
                      <a:gs pos="0">
                        <a:srgbClr val="14CD68"/>
                      </a:gs>
                      <a:gs pos="100000">
                        <a:srgbClr val="0B6E38"/>
                      </a:gs>
                    </a:gsLst>
                    <a:lin scaled="0"/>
                  </a:gradFill>
                  <a:latin typeface="微软雅黑" panose="020B0503020204020204" pitchFamily="34" charset="-122"/>
                  <a:ea typeface="微软雅黑" panose="020B0503020204020204" pitchFamily="34" charset="-122"/>
                </a:rPr>
                <a:t>青蛙</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nodeType="afterEffect">
                                  <p:stCondLst>
                                    <p:cond delay="0"/>
                                  </p:stCondLst>
                                  <p:childTnLst>
                                    <p:set>
                                      <p:cBhvr>
                                        <p:cTn id="6" dur="1" fill="hold">
                                          <p:stCondLst>
                                            <p:cond delay="0"/>
                                          </p:stCondLst>
                                        </p:cTn>
                                        <p:tgtEl>
                                          <p:spTgt spid="81"/>
                                        </p:tgtEl>
                                        <p:attrNameLst>
                                          <p:attrName>style.visibility</p:attrName>
                                        </p:attrNameLst>
                                      </p:cBhvr>
                                      <p:to>
                                        <p:strVal val="visible"/>
                                      </p:to>
                                    </p:set>
                                    <p:anim calcmode="lin" valueType="num">
                                      <p:cBhvr>
                                        <p:cTn id="7" dur="750" fill="hold"/>
                                        <p:tgtEl>
                                          <p:spTgt spid="81"/>
                                        </p:tgtEl>
                                        <p:attrNameLst>
                                          <p:attrName>ppt_w</p:attrName>
                                        </p:attrNameLst>
                                      </p:cBhvr>
                                      <p:tavLst>
                                        <p:tav tm="0">
                                          <p:val>
                                            <p:strVal val="2/3*#ppt_w"/>
                                          </p:val>
                                        </p:tav>
                                        <p:tav tm="100000">
                                          <p:val>
                                            <p:strVal val="#ppt_w"/>
                                          </p:val>
                                        </p:tav>
                                      </p:tavLst>
                                    </p:anim>
                                    <p:anim calcmode="lin" valueType="num">
                                      <p:cBhvr>
                                        <p:cTn id="8" dur="750" fill="hold"/>
                                        <p:tgtEl>
                                          <p:spTgt spid="81"/>
                                        </p:tgtEl>
                                        <p:attrNameLst>
                                          <p:attrName>ppt_h</p:attrName>
                                        </p:attrNameLst>
                                      </p:cBhvr>
                                      <p:tavLst>
                                        <p:tav tm="0">
                                          <p:val>
                                            <p:strVal val="2/3*#ppt_h"/>
                                          </p:val>
                                        </p:tav>
                                        <p:tav tm="100000">
                                          <p:val>
                                            <p:strVal val="#ppt_h"/>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100"/>
                                        </p:tgtEl>
                                        <p:attrNameLst>
                                          <p:attrName>style.visibility</p:attrName>
                                        </p:attrNameLst>
                                      </p:cBhvr>
                                      <p:to>
                                        <p:strVal val="visible"/>
                                      </p:to>
                                    </p:set>
                                    <p:animEffect transition="in" filter="wipe(left)">
                                      <p:cBhvr>
                                        <p:cTn id="12" dur="500"/>
                                        <p:tgtEl>
                                          <p:spTgt spid="100"/>
                                        </p:tgtEl>
                                      </p:cBhvr>
                                    </p:animEffect>
                                  </p:childTnLst>
                                </p:cTn>
                              </p:par>
                            </p:childTnLst>
                          </p:cTn>
                        </p:par>
                      </p:childTnLst>
                    </p:cTn>
                  </p:par>
                  <p:par>
                    <p:cTn id="13" fill="hold">
                      <p:stCondLst>
                        <p:cond delay="indefinite"/>
                      </p:stCondLst>
                      <p:childTnLst>
                        <p:par>
                          <p:cTn id="14" fill="hold">
                            <p:stCondLst>
                              <p:cond delay="0"/>
                            </p:stCondLst>
                            <p:childTnLst>
                              <p:par>
                                <p:cTn id="15" presetID="52"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Scale>
                                      <p:cBhvr>
                                        <p:cTn id="17" dur="4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400" decel="50000" fill="hold">
                                          <p:stCondLst>
                                            <p:cond delay="0"/>
                                          </p:stCondLst>
                                        </p:cTn>
                                        <p:tgtEl>
                                          <p:spTgt spid="3"/>
                                        </p:tgtEl>
                                        <p:attrNameLst>
                                          <p:attrName>ppt_x</p:attrName>
                                          <p:attrName>ppt_y</p:attrName>
                                        </p:attrNameLst>
                                      </p:cBhvr>
                                    </p:animMotion>
                                    <p:animEffect transition="in" filter="fade">
                                      <p:cBhvr>
                                        <p:cTn id="19" dur="4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52" presetClass="entr" presetSubtype="0" fill="hold" nodeType="clickEffect">
                                  <p:stCondLst>
                                    <p:cond delay="0"/>
                                  </p:stCondLst>
                                  <p:childTnLst>
                                    <p:set>
                                      <p:cBhvr>
                                        <p:cTn id="23" dur="1" fill="hold">
                                          <p:stCondLst>
                                            <p:cond delay="0"/>
                                          </p:stCondLst>
                                        </p:cTn>
                                        <p:tgtEl>
                                          <p:spTgt spid="87"/>
                                        </p:tgtEl>
                                        <p:attrNameLst>
                                          <p:attrName>style.visibility</p:attrName>
                                        </p:attrNameLst>
                                      </p:cBhvr>
                                      <p:to>
                                        <p:strVal val="visible"/>
                                      </p:to>
                                    </p:set>
                                    <p:animScale>
                                      <p:cBhvr>
                                        <p:cTn id="24" dur="400" decel="50000" fill="hold">
                                          <p:stCondLst>
                                            <p:cond delay="0"/>
                                          </p:stCondLst>
                                        </p:cTn>
                                        <p:tgtEl>
                                          <p:spTgt spid="8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400" decel="50000" fill="hold">
                                          <p:stCondLst>
                                            <p:cond delay="0"/>
                                          </p:stCondLst>
                                        </p:cTn>
                                        <p:tgtEl>
                                          <p:spTgt spid="87"/>
                                        </p:tgtEl>
                                        <p:attrNameLst>
                                          <p:attrName>ppt_x</p:attrName>
                                          <p:attrName>ppt_y</p:attrName>
                                        </p:attrNameLst>
                                      </p:cBhvr>
                                    </p:animMotion>
                                    <p:animEffect transition="in" filter="fade">
                                      <p:cBhvr>
                                        <p:cTn id="26" dur="4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Freeform 5"/>
          <p:cNvSpPr/>
          <p:nvPr/>
        </p:nvSpPr>
        <p:spPr bwMode="auto">
          <a:xfrm>
            <a:off x="3803955" y="1163168"/>
            <a:ext cx="4582506" cy="5294581"/>
          </a:xfrm>
          <a:custGeom>
            <a:avLst/>
            <a:gdLst>
              <a:gd name="T0" fmla="*/ 3349 w 3349"/>
              <a:gd name="T1" fmla="*/ 2902 h 3868"/>
              <a:gd name="T2" fmla="*/ 1675 w 3349"/>
              <a:gd name="T3" fmla="*/ 3868 h 3868"/>
              <a:gd name="T4" fmla="*/ 0 w 3349"/>
              <a:gd name="T5" fmla="*/ 2902 h 3868"/>
              <a:gd name="T6" fmla="*/ 0 w 3349"/>
              <a:gd name="T7" fmla="*/ 966 h 3868"/>
              <a:gd name="T8" fmla="*/ 1675 w 3349"/>
              <a:gd name="T9" fmla="*/ 0 h 3868"/>
              <a:gd name="T10" fmla="*/ 3349 w 3349"/>
              <a:gd name="T11" fmla="*/ 966 h 3868"/>
              <a:gd name="T12" fmla="*/ 3349 w 3349"/>
              <a:gd name="T13" fmla="*/ 2902 h 3868"/>
            </a:gdLst>
            <a:ahLst/>
            <a:cxnLst>
              <a:cxn ang="0">
                <a:pos x="T0" y="T1"/>
              </a:cxn>
              <a:cxn ang="0">
                <a:pos x="T2" y="T3"/>
              </a:cxn>
              <a:cxn ang="0">
                <a:pos x="T4" y="T5"/>
              </a:cxn>
              <a:cxn ang="0">
                <a:pos x="T6" y="T7"/>
              </a:cxn>
              <a:cxn ang="0">
                <a:pos x="T8" y="T9"/>
              </a:cxn>
              <a:cxn ang="0">
                <a:pos x="T10" y="T11"/>
              </a:cxn>
              <a:cxn ang="0">
                <a:pos x="T12" y="T13"/>
              </a:cxn>
            </a:cxnLst>
            <a:rect l="0" t="0" r="r" b="b"/>
            <a:pathLst>
              <a:path w="3349" h="3868">
                <a:moveTo>
                  <a:pt x="3349" y="2902"/>
                </a:moveTo>
                <a:lnTo>
                  <a:pt x="1675" y="3868"/>
                </a:lnTo>
                <a:lnTo>
                  <a:pt x="0" y="2902"/>
                </a:lnTo>
                <a:lnTo>
                  <a:pt x="0" y="966"/>
                </a:lnTo>
                <a:lnTo>
                  <a:pt x="1675" y="0"/>
                </a:lnTo>
                <a:lnTo>
                  <a:pt x="3349" y="966"/>
                </a:lnTo>
                <a:lnTo>
                  <a:pt x="3349" y="2902"/>
                </a:lnTo>
                <a:close/>
              </a:path>
            </a:pathLst>
          </a:custGeom>
          <a:solidFill>
            <a:schemeClr val="bg1">
              <a:lumMod val="75000"/>
            </a:schemeClr>
          </a:solidFill>
          <a:ln>
            <a:noFill/>
          </a:ln>
          <a:effectLst>
            <a:innerShdw blurRad="190500" dist="50800" dir="135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zh-CN" altLang="en-US">
              <a:solidFill>
                <a:schemeClr val="lt1"/>
              </a:solidFill>
            </a:endParaRPr>
          </a:p>
        </p:txBody>
      </p:sp>
      <p:grpSp>
        <p:nvGrpSpPr>
          <p:cNvPr id="90" name="组合 89"/>
          <p:cNvGrpSpPr/>
          <p:nvPr/>
        </p:nvGrpSpPr>
        <p:grpSpPr>
          <a:xfrm>
            <a:off x="4363597" y="4497604"/>
            <a:ext cx="1602304" cy="1850640"/>
            <a:chOff x="3273692" y="3518846"/>
            <a:chExt cx="1202093" cy="1388087"/>
          </a:xfrm>
        </p:grpSpPr>
        <p:sp>
          <p:nvSpPr>
            <p:cNvPr id="91" name="Freeform 10"/>
            <p:cNvSpPr/>
            <p:nvPr/>
          </p:nvSpPr>
          <p:spPr bwMode="auto">
            <a:xfrm>
              <a:off x="3345550" y="3559913"/>
              <a:ext cx="529701" cy="237166"/>
            </a:xfrm>
            <a:custGeom>
              <a:avLst/>
              <a:gdLst>
                <a:gd name="T0" fmla="*/ 0 w 516"/>
                <a:gd name="T1" fmla="*/ 231 h 231"/>
                <a:gd name="T2" fmla="*/ 398 w 516"/>
                <a:gd name="T3" fmla="*/ 0 h 231"/>
                <a:gd name="T4" fmla="*/ 516 w 516"/>
                <a:gd name="T5" fmla="*/ 0 h 231"/>
                <a:gd name="T6" fmla="*/ 516 w 516"/>
                <a:gd name="T7" fmla="*/ 231 h 231"/>
                <a:gd name="T8" fmla="*/ 0 w 516"/>
                <a:gd name="T9" fmla="*/ 231 h 231"/>
              </a:gdLst>
              <a:ahLst/>
              <a:cxnLst>
                <a:cxn ang="0">
                  <a:pos x="T0" y="T1"/>
                </a:cxn>
                <a:cxn ang="0">
                  <a:pos x="T2" y="T3"/>
                </a:cxn>
                <a:cxn ang="0">
                  <a:pos x="T4" y="T5"/>
                </a:cxn>
                <a:cxn ang="0">
                  <a:pos x="T6" y="T7"/>
                </a:cxn>
                <a:cxn ang="0">
                  <a:pos x="T8" y="T9"/>
                </a:cxn>
              </a:cxnLst>
              <a:rect l="0" t="0" r="r" b="b"/>
              <a:pathLst>
                <a:path w="516" h="231">
                  <a:moveTo>
                    <a:pt x="0" y="231"/>
                  </a:moveTo>
                  <a:lnTo>
                    <a:pt x="398" y="0"/>
                  </a:lnTo>
                  <a:lnTo>
                    <a:pt x="516" y="0"/>
                  </a:lnTo>
                  <a:lnTo>
                    <a:pt x="516" y="231"/>
                  </a:lnTo>
                  <a:lnTo>
                    <a:pt x="0" y="231"/>
                  </a:lnTo>
                  <a:close/>
                </a:path>
              </a:pathLst>
            </a:custGeom>
            <a:solidFill>
              <a:srgbClr val="5A4C5B"/>
            </a:solidFill>
            <a:ln>
              <a:noFill/>
            </a:ln>
            <a:extLst>
              <a:ext uri="{91240B29-F687-4F45-9708-019B960494DF}">
                <a14:hiddenLine xmlns:a14="http://schemas.microsoft.com/office/drawing/2010/main" xmlns="" w="9525">
                  <a:solidFill>
                    <a:srgbClr val="000000"/>
                  </a:solidFill>
                  <a:round/>
                </a14:hiddenLine>
              </a:ext>
            </a:extLst>
          </p:spPr>
          <p:txBody>
            <a:bodyPr vert="horz" wrap="square" lIns="68589" tIns="34295" rIns="68589" bIns="34295" numCol="1" anchor="t" anchorCtr="0" compatLnSpc="1"/>
            <a:lstStyle/>
            <a:p>
              <a:endParaRPr lang="zh-CN" altLang="en-US"/>
            </a:p>
          </p:txBody>
        </p:sp>
        <p:grpSp>
          <p:nvGrpSpPr>
            <p:cNvPr id="92" name="组合 91"/>
            <p:cNvGrpSpPr/>
            <p:nvPr/>
          </p:nvGrpSpPr>
          <p:grpSpPr>
            <a:xfrm>
              <a:off x="3273692" y="3518846"/>
              <a:ext cx="1202093" cy="1388087"/>
              <a:chOff x="3273692" y="3518846"/>
              <a:chExt cx="1202093" cy="1388087"/>
            </a:xfrm>
          </p:grpSpPr>
          <p:grpSp>
            <p:nvGrpSpPr>
              <p:cNvPr id="93" name="组合 92"/>
              <p:cNvGrpSpPr/>
              <p:nvPr/>
            </p:nvGrpSpPr>
            <p:grpSpPr>
              <a:xfrm>
                <a:off x="3273692" y="3518846"/>
                <a:ext cx="1202093" cy="1388087"/>
                <a:chOff x="3273692" y="3518846"/>
                <a:chExt cx="1202093" cy="1388087"/>
              </a:xfrm>
            </p:grpSpPr>
            <p:sp>
              <p:nvSpPr>
                <p:cNvPr id="101" name="Freeform 11"/>
                <p:cNvSpPr/>
                <p:nvPr/>
              </p:nvSpPr>
              <p:spPr bwMode="auto">
                <a:xfrm>
                  <a:off x="3273692" y="3518846"/>
                  <a:ext cx="1202093" cy="1388087"/>
                </a:xfrm>
                <a:custGeom>
                  <a:avLst/>
                  <a:gdLst>
                    <a:gd name="T0" fmla="*/ 0 w 1171"/>
                    <a:gd name="T1" fmla="*/ 1014 h 1352"/>
                    <a:gd name="T2" fmla="*/ 0 w 1171"/>
                    <a:gd name="T3" fmla="*/ 338 h 1352"/>
                    <a:gd name="T4" fmla="*/ 586 w 1171"/>
                    <a:gd name="T5" fmla="*/ 0 h 1352"/>
                    <a:gd name="T6" fmla="*/ 1171 w 1171"/>
                    <a:gd name="T7" fmla="*/ 338 h 1352"/>
                    <a:gd name="T8" fmla="*/ 1171 w 1171"/>
                    <a:gd name="T9" fmla="*/ 1014 h 1352"/>
                    <a:gd name="T10" fmla="*/ 586 w 1171"/>
                    <a:gd name="T11" fmla="*/ 1352 h 1352"/>
                    <a:gd name="T12" fmla="*/ 0 w 1171"/>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71" h="1352">
                      <a:moveTo>
                        <a:pt x="0" y="1014"/>
                      </a:moveTo>
                      <a:lnTo>
                        <a:pt x="0" y="338"/>
                      </a:lnTo>
                      <a:lnTo>
                        <a:pt x="586" y="0"/>
                      </a:lnTo>
                      <a:lnTo>
                        <a:pt x="1171" y="338"/>
                      </a:lnTo>
                      <a:lnTo>
                        <a:pt x="1171" y="1014"/>
                      </a:lnTo>
                      <a:lnTo>
                        <a:pt x="586" y="1352"/>
                      </a:lnTo>
                      <a:lnTo>
                        <a:pt x="0" y="1014"/>
                      </a:lnTo>
                      <a:close/>
                    </a:path>
                  </a:pathLst>
                </a:custGeom>
                <a:solidFill>
                  <a:schemeClr val="bg1">
                    <a:lumMod val="95000"/>
                  </a:schemeClr>
                </a:solidFill>
                <a:ln>
                  <a:noFill/>
                </a:ln>
                <a:effectLst>
                  <a:outerShdw blurRad="228600" sx="102000" sy="102000" algn="ctr" rotWithShape="0">
                    <a:prstClr val="black">
                      <a:alpha val="28000"/>
                    </a:prstClr>
                  </a:outerShdw>
                </a:effectLst>
              </p:spPr>
              <p:txBody>
                <a:bodyPr vert="horz" wrap="square" lIns="68589" tIns="34295" rIns="68589" bIns="34295" numCol="1" anchor="t" anchorCtr="0" compatLnSpc="1"/>
                <a:lstStyle/>
                <a:p>
                  <a:endParaRPr lang="zh-CN" altLang="en-US"/>
                </a:p>
              </p:txBody>
            </p:sp>
            <p:sp>
              <p:nvSpPr>
                <p:cNvPr id="102" name="Freeform 21"/>
                <p:cNvSpPr/>
                <p:nvPr/>
              </p:nvSpPr>
              <p:spPr bwMode="auto">
                <a:xfrm>
                  <a:off x="3345551" y="3559913"/>
                  <a:ext cx="408568" cy="441478"/>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solidFill>
                  <a:srgbClr val="0070C0"/>
                </a:solidFill>
                <a:ln w="28575" cap="flat">
                  <a:noFill/>
                  <a:prstDash val="solid"/>
                  <a:miter lim="800000"/>
                </a:ln>
                <a:effectLst>
                  <a:outerShdw blurRad="279400" dist="76200" dir="2700000" algn="tl" rotWithShape="0">
                    <a:prstClr val="black">
                      <a:alpha val="28000"/>
                    </a:prstClr>
                  </a:outerShdw>
                </a:effectLst>
              </p:spPr>
              <p:txBody>
                <a:bodyPr vert="horz" wrap="square" lIns="68589" tIns="34295" rIns="68589" bIns="34295" numCol="1" anchor="t" anchorCtr="0" compatLnSpc="1"/>
                <a:lstStyle/>
                <a:p>
                  <a:endParaRPr lang="zh-CN" altLang="en-US"/>
                </a:p>
              </p:txBody>
            </p:sp>
          </p:grpSp>
          <p:sp>
            <p:nvSpPr>
              <p:cNvPr id="94" name="Freeform 28"/>
              <p:cNvSpPr>
                <a:spLocks noEditPoints="1"/>
              </p:cNvSpPr>
              <p:nvPr/>
            </p:nvSpPr>
            <p:spPr bwMode="auto">
              <a:xfrm>
                <a:off x="3504667" y="3772439"/>
                <a:ext cx="93416" cy="200205"/>
              </a:xfrm>
              <a:custGeom>
                <a:avLst/>
                <a:gdLst>
                  <a:gd name="T0" fmla="*/ 50 w 50"/>
                  <a:gd name="T1" fmla="*/ 82 h 107"/>
                  <a:gd name="T2" fmla="*/ 42 w 50"/>
                  <a:gd name="T3" fmla="*/ 99 h 107"/>
                  <a:gd name="T4" fmla="*/ 25 w 50"/>
                  <a:gd name="T5" fmla="*/ 107 h 107"/>
                  <a:gd name="T6" fmla="*/ 7 w 50"/>
                  <a:gd name="T7" fmla="*/ 99 h 107"/>
                  <a:gd name="T8" fmla="*/ 0 w 50"/>
                  <a:gd name="T9" fmla="*/ 82 h 107"/>
                  <a:gd name="T10" fmla="*/ 0 w 50"/>
                  <a:gd name="T11" fmla="*/ 25 h 107"/>
                  <a:gd name="T12" fmla="*/ 7 w 50"/>
                  <a:gd name="T13" fmla="*/ 7 h 107"/>
                  <a:gd name="T14" fmla="*/ 25 w 50"/>
                  <a:gd name="T15" fmla="*/ 0 h 107"/>
                  <a:gd name="T16" fmla="*/ 42 w 50"/>
                  <a:gd name="T17" fmla="*/ 7 h 107"/>
                  <a:gd name="T18" fmla="*/ 50 w 50"/>
                  <a:gd name="T19" fmla="*/ 25 h 107"/>
                  <a:gd name="T20" fmla="*/ 50 w 50"/>
                  <a:gd name="T21" fmla="*/ 82 h 107"/>
                  <a:gd name="T22" fmla="*/ 33 w 50"/>
                  <a:gd name="T23" fmla="*/ 24 h 107"/>
                  <a:gd name="T24" fmla="*/ 31 w 50"/>
                  <a:gd name="T25" fmla="*/ 18 h 107"/>
                  <a:gd name="T26" fmla="*/ 24 w 50"/>
                  <a:gd name="T27" fmla="*/ 15 h 107"/>
                  <a:gd name="T28" fmla="*/ 18 w 50"/>
                  <a:gd name="T29" fmla="*/ 18 h 107"/>
                  <a:gd name="T30" fmla="*/ 15 w 50"/>
                  <a:gd name="T31" fmla="*/ 24 h 107"/>
                  <a:gd name="T32" fmla="*/ 15 w 50"/>
                  <a:gd name="T33" fmla="*/ 82 h 107"/>
                  <a:gd name="T34" fmla="*/ 18 w 50"/>
                  <a:gd name="T35" fmla="*/ 88 h 107"/>
                  <a:gd name="T36" fmla="*/ 24 w 50"/>
                  <a:gd name="T37" fmla="*/ 91 h 107"/>
                  <a:gd name="T38" fmla="*/ 31 w 50"/>
                  <a:gd name="T39" fmla="*/ 88 h 107"/>
                  <a:gd name="T40" fmla="*/ 33 w 50"/>
                  <a:gd name="T41" fmla="*/ 82 h 107"/>
                  <a:gd name="T42" fmla="*/ 33 w 50"/>
                  <a:gd name="T43" fmla="*/ 2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0" h="107">
                    <a:moveTo>
                      <a:pt x="50" y="82"/>
                    </a:moveTo>
                    <a:cubicBezTo>
                      <a:pt x="50" y="89"/>
                      <a:pt x="47" y="95"/>
                      <a:pt x="42" y="99"/>
                    </a:cubicBezTo>
                    <a:cubicBezTo>
                      <a:pt x="37" y="104"/>
                      <a:pt x="32" y="107"/>
                      <a:pt x="25" y="107"/>
                    </a:cubicBezTo>
                    <a:cubicBezTo>
                      <a:pt x="18" y="107"/>
                      <a:pt x="12" y="104"/>
                      <a:pt x="7" y="99"/>
                    </a:cubicBezTo>
                    <a:cubicBezTo>
                      <a:pt x="2" y="95"/>
                      <a:pt x="0" y="89"/>
                      <a:pt x="0" y="82"/>
                    </a:cubicBezTo>
                    <a:cubicBezTo>
                      <a:pt x="0" y="25"/>
                      <a:pt x="0" y="25"/>
                      <a:pt x="0" y="25"/>
                    </a:cubicBezTo>
                    <a:cubicBezTo>
                      <a:pt x="0" y="18"/>
                      <a:pt x="2" y="12"/>
                      <a:pt x="7" y="7"/>
                    </a:cubicBezTo>
                    <a:cubicBezTo>
                      <a:pt x="12" y="2"/>
                      <a:pt x="18" y="0"/>
                      <a:pt x="25" y="0"/>
                    </a:cubicBezTo>
                    <a:cubicBezTo>
                      <a:pt x="32" y="0"/>
                      <a:pt x="38" y="2"/>
                      <a:pt x="42" y="7"/>
                    </a:cubicBezTo>
                    <a:cubicBezTo>
                      <a:pt x="47" y="12"/>
                      <a:pt x="50" y="18"/>
                      <a:pt x="50" y="25"/>
                    </a:cubicBezTo>
                    <a:lnTo>
                      <a:pt x="50" y="82"/>
                    </a:lnTo>
                    <a:close/>
                    <a:moveTo>
                      <a:pt x="33" y="24"/>
                    </a:moveTo>
                    <a:cubicBezTo>
                      <a:pt x="33" y="22"/>
                      <a:pt x="32" y="20"/>
                      <a:pt x="31" y="18"/>
                    </a:cubicBezTo>
                    <a:cubicBezTo>
                      <a:pt x="29" y="16"/>
                      <a:pt x="27" y="15"/>
                      <a:pt x="24" y="15"/>
                    </a:cubicBezTo>
                    <a:cubicBezTo>
                      <a:pt x="22" y="15"/>
                      <a:pt x="20" y="16"/>
                      <a:pt x="18" y="18"/>
                    </a:cubicBezTo>
                    <a:cubicBezTo>
                      <a:pt x="16" y="20"/>
                      <a:pt x="15" y="22"/>
                      <a:pt x="15" y="24"/>
                    </a:cubicBezTo>
                    <a:cubicBezTo>
                      <a:pt x="15" y="82"/>
                      <a:pt x="15" y="82"/>
                      <a:pt x="15" y="82"/>
                    </a:cubicBezTo>
                    <a:cubicBezTo>
                      <a:pt x="15" y="84"/>
                      <a:pt x="16" y="86"/>
                      <a:pt x="18" y="88"/>
                    </a:cubicBezTo>
                    <a:cubicBezTo>
                      <a:pt x="20" y="90"/>
                      <a:pt x="22" y="91"/>
                      <a:pt x="24" y="91"/>
                    </a:cubicBezTo>
                    <a:cubicBezTo>
                      <a:pt x="27" y="91"/>
                      <a:pt x="29" y="90"/>
                      <a:pt x="31" y="88"/>
                    </a:cubicBezTo>
                    <a:cubicBezTo>
                      <a:pt x="32" y="86"/>
                      <a:pt x="33" y="84"/>
                      <a:pt x="33" y="82"/>
                    </a:cubicBezTo>
                    <a:lnTo>
                      <a:pt x="33" y="24"/>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68589" tIns="34295" rIns="68589" bIns="34295" numCol="1" anchor="t" anchorCtr="0" compatLnSpc="1"/>
              <a:lstStyle/>
              <a:p>
                <a:endParaRPr lang="zh-CN" altLang="en-US"/>
              </a:p>
            </p:txBody>
          </p:sp>
          <p:sp>
            <p:nvSpPr>
              <p:cNvPr id="95" name="Freeform 29"/>
              <p:cNvSpPr/>
              <p:nvPr/>
            </p:nvSpPr>
            <p:spPr bwMode="auto">
              <a:xfrm>
                <a:off x="3622720" y="3774493"/>
                <a:ext cx="89310" cy="198152"/>
              </a:xfrm>
              <a:custGeom>
                <a:avLst/>
                <a:gdLst>
                  <a:gd name="T0" fmla="*/ 17 w 48"/>
                  <a:gd name="T1" fmla="*/ 16 h 106"/>
                  <a:gd name="T2" fmla="*/ 17 w 48"/>
                  <a:gd name="T3" fmla="*/ 38 h 106"/>
                  <a:gd name="T4" fmla="*/ 24 w 48"/>
                  <a:gd name="T5" fmla="*/ 33 h 106"/>
                  <a:gd name="T6" fmla="*/ 29 w 48"/>
                  <a:gd name="T7" fmla="*/ 32 h 106"/>
                  <a:gd name="T8" fmla="*/ 44 w 48"/>
                  <a:gd name="T9" fmla="*/ 39 h 106"/>
                  <a:gd name="T10" fmla="*/ 48 w 48"/>
                  <a:gd name="T11" fmla="*/ 57 h 106"/>
                  <a:gd name="T12" fmla="*/ 48 w 48"/>
                  <a:gd name="T13" fmla="*/ 80 h 106"/>
                  <a:gd name="T14" fmla="*/ 41 w 48"/>
                  <a:gd name="T15" fmla="*/ 99 h 106"/>
                  <a:gd name="T16" fmla="*/ 23 w 48"/>
                  <a:gd name="T17" fmla="*/ 106 h 106"/>
                  <a:gd name="T18" fmla="*/ 6 w 48"/>
                  <a:gd name="T19" fmla="*/ 98 h 106"/>
                  <a:gd name="T20" fmla="*/ 0 w 48"/>
                  <a:gd name="T21" fmla="*/ 81 h 106"/>
                  <a:gd name="T22" fmla="*/ 0 w 48"/>
                  <a:gd name="T23" fmla="*/ 78 h 106"/>
                  <a:gd name="T24" fmla="*/ 15 w 48"/>
                  <a:gd name="T25" fmla="*/ 77 h 106"/>
                  <a:gd name="T26" fmla="*/ 15 w 48"/>
                  <a:gd name="T27" fmla="*/ 81 h 106"/>
                  <a:gd name="T28" fmla="*/ 20 w 48"/>
                  <a:gd name="T29" fmla="*/ 89 h 106"/>
                  <a:gd name="T30" fmla="*/ 23 w 48"/>
                  <a:gd name="T31" fmla="*/ 90 h 106"/>
                  <a:gd name="T32" fmla="*/ 33 w 48"/>
                  <a:gd name="T33" fmla="*/ 80 h 106"/>
                  <a:gd name="T34" fmla="*/ 33 w 48"/>
                  <a:gd name="T35" fmla="*/ 54 h 106"/>
                  <a:gd name="T36" fmla="*/ 29 w 48"/>
                  <a:gd name="T37" fmla="*/ 46 h 106"/>
                  <a:gd name="T38" fmla="*/ 25 w 48"/>
                  <a:gd name="T39" fmla="*/ 45 h 106"/>
                  <a:gd name="T40" fmla="*/ 19 w 48"/>
                  <a:gd name="T41" fmla="*/ 48 h 106"/>
                  <a:gd name="T42" fmla="*/ 17 w 48"/>
                  <a:gd name="T43" fmla="*/ 54 h 106"/>
                  <a:gd name="T44" fmla="*/ 17 w 48"/>
                  <a:gd name="T45" fmla="*/ 57 h 106"/>
                  <a:gd name="T46" fmla="*/ 1 w 48"/>
                  <a:gd name="T47" fmla="*/ 57 h 106"/>
                  <a:gd name="T48" fmla="*/ 1 w 48"/>
                  <a:gd name="T49" fmla="*/ 0 h 106"/>
                  <a:gd name="T50" fmla="*/ 47 w 48"/>
                  <a:gd name="T51" fmla="*/ 0 h 106"/>
                  <a:gd name="T52" fmla="*/ 47 w 48"/>
                  <a:gd name="T53" fmla="*/ 16 h 106"/>
                  <a:gd name="T54" fmla="*/ 17 w 48"/>
                  <a:gd name="T55" fmla="*/ 1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 h="106">
                    <a:moveTo>
                      <a:pt x="17" y="16"/>
                    </a:moveTo>
                    <a:cubicBezTo>
                      <a:pt x="17" y="38"/>
                      <a:pt x="17" y="38"/>
                      <a:pt x="17" y="38"/>
                    </a:cubicBezTo>
                    <a:cubicBezTo>
                      <a:pt x="19" y="36"/>
                      <a:pt x="21" y="34"/>
                      <a:pt x="24" y="33"/>
                    </a:cubicBezTo>
                    <a:cubicBezTo>
                      <a:pt x="25" y="32"/>
                      <a:pt x="27" y="32"/>
                      <a:pt x="29" y="32"/>
                    </a:cubicBezTo>
                    <a:cubicBezTo>
                      <a:pt x="36" y="32"/>
                      <a:pt x="41" y="35"/>
                      <a:pt x="44" y="39"/>
                    </a:cubicBezTo>
                    <a:cubicBezTo>
                      <a:pt x="47" y="44"/>
                      <a:pt x="48" y="49"/>
                      <a:pt x="48" y="57"/>
                    </a:cubicBezTo>
                    <a:cubicBezTo>
                      <a:pt x="48" y="80"/>
                      <a:pt x="48" y="80"/>
                      <a:pt x="48" y="80"/>
                    </a:cubicBezTo>
                    <a:cubicBezTo>
                      <a:pt x="48" y="87"/>
                      <a:pt x="46" y="94"/>
                      <a:pt x="41" y="99"/>
                    </a:cubicBezTo>
                    <a:cubicBezTo>
                      <a:pt x="36" y="103"/>
                      <a:pt x="31" y="106"/>
                      <a:pt x="23" y="106"/>
                    </a:cubicBezTo>
                    <a:cubicBezTo>
                      <a:pt x="17" y="106"/>
                      <a:pt x="11" y="103"/>
                      <a:pt x="6" y="98"/>
                    </a:cubicBezTo>
                    <a:cubicBezTo>
                      <a:pt x="2" y="94"/>
                      <a:pt x="0" y="88"/>
                      <a:pt x="0" y="81"/>
                    </a:cubicBezTo>
                    <a:cubicBezTo>
                      <a:pt x="0" y="78"/>
                      <a:pt x="0" y="78"/>
                      <a:pt x="0" y="78"/>
                    </a:cubicBezTo>
                    <a:cubicBezTo>
                      <a:pt x="15" y="77"/>
                      <a:pt x="15" y="77"/>
                      <a:pt x="15" y="77"/>
                    </a:cubicBezTo>
                    <a:cubicBezTo>
                      <a:pt x="15" y="81"/>
                      <a:pt x="15" y="81"/>
                      <a:pt x="15" y="81"/>
                    </a:cubicBezTo>
                    <a:cubicBezTo>
                      <a:pt x="16" y="85"/>
                      <a:pt x="17" y="88"/>
                      <a:pt x="20" y="89"/>
                    </a:cubicBezTo>
                    <a:cubicBezTo>
                      <a:pt x="21" y="89"/>
                      <a:pt x="22" y="90"/>
                      <a:pt x="23" y="90"/>
                    </a:cubicBezTo>
                    <a:cubicBezTo>
                      <a:pt x="30" y="90"/>
                      <a:pt x="33" y="86"/>
                      <a:pt x="33" y="80"/>
                    </a:cubicBezTo>
                    <a:cubicBezTo>
                      <a:pt x="33" y="54"/>
                      <a:pt x="33" y="54"/>
                      <a:pt x="33" y="54"/>
                    </a:cubicBezTo>
                    <a:cubicBezTo>
                      <a:pt x="33" y="51"/>
                      <a:pt x="32" y="48"/>
                      <a:pt x="29" y="46"/>
                    </a:cubicBezTo>
                    <a:cubicBezTo>
                      <a:pt x="28" y="45"/>
                      <a:pt x="27" y="45"/>
                      <a:pt x="25" y="45"/>
                    </a:cubicBezTo>
                    <a:cubicBezTo>
                      <a:pt x="22" y="45"/>
                      <a:pt x="20" y="46"/>
                      <a:pt x="19" y="48"/>
                    </a:cubicBezTo>
                    <a:cubicBezTo>
                      <a:pt x="18" y="50"/>
                      <a:pt x="17" y="52"/>
                      <a:pt x="17" y="54"/>
                    </a:cubicBezTo>
                    <a:cubicBezTo>
                      <a:pt x="17" y="57"/>
                      <a:pt x="17" y="57"/>
                      <a:pt x="17" y="57"/>
                    </a:cubicBezTo>
                    <a:cubicBezTo>
                      <a:pt x="1" y="57"/>
                      <a:pt x="1" y="57"/>
                      <a:pt x="1" y="57"/>
                    </a:cubicBezTo>
                    <a:cubicBezTo>
                      <a:pt x="1" y="0"/>
                      <a:pt x="1" y="0"/>
                      <a:pt x="1" y="0"/>
                    </a:cubicBezTo>
                    <a:cubicBezTo>
                      <a:pt x="47" y="0"/>
                      <a:pt x="47" y="0"/>
                      <a:pt x="47" y="0"/>
                    </a:cubicBezTo>
                    <a:cubicBezTo>
                      <a:pt x="47" y="16"/>
                      <a:pt x="47" y="16"/>
                      <a:pt x="47" y="16"/>
                    </a:cubicBezTo>
                    <a:lnTo>
                      <a:pt x="17" y="16"/>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68589" tIns="34295" rIns="68589" bIns="34295" numCol="1" anchor="t" anchorCtr="0" compatLnSpc="1"/>
              <a:lstStyle/>
              <a:p>
                <a:endParaRPr lang="zh-CN" altLang="en-US"/>
              </a:p>
            </p:txBody>
          </p:sp>
          <p:grpSp>
            <p:nvGrpSpPr>
              <p:cNvPr id="96" name="组合 95"/>
              <p:cNvGrpSpPr/>
              <p:nvPr/>
            </p:nvGrpSpPr>
            <p:grpSpPr>
              <a:xfrm>
                <a:off x="3687515" y="4141748"/>
                <a:ext cx="403191" cy="374204"/>
                <a:chOff x="5278438" y="2973388"/>
                <a:chExt cx="1344613" cy="1247775"/>
              </a:xfrm>
              <a:solidFill>
                <a:srgbClr val="C00000"/>
              </a:solidFill>
              <a:effectLst>
                <a:outerShdw blurRad="50800" dist="38100" dir="8100000" algn="tr" rotWithShape="0">
                  <a:prstClr val="black">
                    <a:alpha val="40000"/>
                  </a:prstClr>
                </a:outerShdw>
              </a:effectLst>
            </p:grpSpPr>
            <p:sp>
              <p:nvSpPr>
                <p:cNvPr id="97" name="Freeform 67"/>
                <p:cNvSpPr>
                  <a:spLocks noEditPoints="1"/>
                </p:cNvSpPr>
                <p:nvPr/>
              </p:nvSpPr>
              <p:spPr bwMode="auto">
                <a:xfrm>
                  <a:off x="5821363" y="2973388"/>
                  <a:ext cx="801688" cy="806450"/>
                </a:xfrm>
                <a:custGeom>
                  <a:avLst/>
                  <a:gdLst>
                    <a:gd name="T0" fmla="*/ 256 w 281"/>
                    <a:gd name="T1" fmla="*/ 26 h 282"/>
                    <a:gd name="T2" fmla="*/ 163 w 281"/>
                    <a:gd name="T3" fmla="*/ 26 h 282"/>
                    <a:gd name="T4" fmla="*/ 0 w 281"/>
                    <a:gd name="T5" fmla="*/ 190 h 282"/>
                    <a:gd name="T6" fmla="*/ 92 w 281"/>
                    <a:gd name="T7" fmla="*/ 282 h 282"/>
                    <a:gd name="T8" fmla="*/ 256 w 281"/>
                    <a:gd name="T9" fmla="*/ 119 h 282"/>
                    <a:gd name="T10" fmla="*/ 256 w 281"/>
                    <a:gd name="T11" fmla="*/ 26 h 282"/>
                    <a:gd name="T12" fmla="*/ 55 w 281"/>
                    <a:gd name="T13" fmla="*/ 192 h 282"/>
                    <a:gd name="T14" fmla="*/ 44 w 281"/>
                    <a:gd name="T15" fmla="*/ 181 h 282"/>
                    <a:gd name="T16" fmla="*/ 183 w 281"/>
                    <a:gd name="T17" fmla="*/ 42 h 282"/>
                    <a:gd name="T18" fmla="*/ 194 w 281"/>
                    <a:gd name="T19" fmla="*/ 42 h 282"/>
                    <a:gd name="T20" fmla="*/ 194 w 281"/>
                    <a:gd name="T21" fmla="*/ 53 h 282"/>
                    <a:gd name="T22" fmla="*/ 55 w 281"/>
                    <a:gd name="T23" fmla="*/ 192 h 282"/>
                    <a:gd name="T24" fmla="*/ 78 w 281"/>
                    <a:gd name="T25" fmla="*/ 215 h 282"/>
                    <a:gd name="T26" fmla="*/ 67 w 281"/>
                    <a:gd name="T27" fmla="*/ 204 h 282"/>
                    <a:gd name="T28" fmla="*/ 217 w 281"/>
                    <a:gd name="T29" fmla="*/ 54 h 282"/>
                    <a:gd name="T30" fmla="*/ 228 w 281"/>
                    <a:gd name="T31" fmla="*/ 54 h 282"/>
                    <a:gd name="T32" fmla="*/ 228 w 281"/>
                    <a:gd name="T33" fmla="*/ 65 h 282"/>
                    <a:gd name="T34" fmla="*/ 78 w 281"/>
                    <a:gd name="T35" fmla="*/ 215 h 282"/>
                    <a:gd name="T36" fmla="*/ 101 w 281"/>
                    <a:gd name="T37" fmla="*/ 238 h 282"/>
                    <a:gd name="T38" fmla="*/ 90 w 281"/>
                    <a:gd name="T39" fmla="*/ 227 h 282"/>
                    <a:gd name="T40" fmla="*/ 229 w 281"/>
                    <a:gd name="T41" fmla="*/ 88 h 282"/>
                    <a:gd name="T42" fmla="*/ 240 w 281"/>
                    <a:gd name="T43" fmla="*/ 88 h 282"/>
                    <a:gd name="T44" fmla="*/ 240 w 281"/>
                    <a:gd name="T45" fmla="*/ 99 h 282"/>
                    <a:gd name="T46" fmla="*/ 101 w 281"/>
                    <a:gd name="T47" fmla="*/ 238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1" h="282">
                      <a:moveTo>
                        <a:pt x="256" y="26"/>
                      </a:moveTo>
                      <a:cubicBezTo>
                        <a:pt x="230" y="0"/>
                        <a:pt x="189" y="0"/>
                        <a:pt x="163" y="26"/>
                      </a:cubicBezTo>
                      <a:cubicBezTo>
                        <a:pt x="0" y="190"/>
                        <a:pt x="0" y="190"/>
                        <a:pt x="0" y="190"/>
                      </a:cubicBezTo>
                      <a:cubicBezTo>
                        <a:pt x="92" y="282"/>
                        <a:pt x="92" y="282"/>
                        <a:pt x="92" y="282"/>
                      </a:cubicBezTo>
                      <a:cubicBezTo>
                        <a:pt x="256" y="119"/>
                        <a:pt x="256" y="119"/>
                        <a:pt x="256" y="119"/>
                      </a:cubicBezTo>
                      <a:cubicBezTo>
                        <a:pt x="281" y="93"/>
                        <a:pt x="281" y="52"/>
                        <a:pt x="256" y="26"/>
                      </a:cubicBezTo>
                      <a:close/>
                      <a:moveTo>
                        <a:pt x="55" y="192"/>
                      </a:moveTo>
                      <a:cubicBezTo>
                        <a:pt x="44" y="181"/>
                        <a:pt x="44" y="181"/>
                        <a:pt x="44" y="181"/>
                      </a:cubicBezTo>
                      <a:cubicBezTo>
                        <a:pt x="183" y="42"/>
                        <a:pt x="183" y="42"/>
                        <a:pt x="183" y="42"/>
                      </a:cubicBezTo>
                      <a:cubicBezTo>
                        <a:pt x="186" y="39"/>
                        <a:pt x="191" y="39"/>
                        <a:pt x="194" y="42"/>
                      </a:cubicBezTo>
                      <a:cubicBezTo>
                        <a:pt x="197" y="45"/>
                        <a:pt x="197" y="50"/>
                        <a:pt x="194" y="53"/>
                      </a:cubicBezTo>
                      <a:lnTo>
                        <a:pt x="55" y="192"/>
                      </a:lnTo>
                      <a:close/>
                      <a:moveTo>
                        <a:pt x="78" y="215"/>
                      </a:moveTo>
                      <a:cubicBezTo>
                        <a:pt x="67" y="204"/>
                        <a:pt x="67" y="204"/>
                        <a:pt x="67" y="204"/>
                      </a:cubicBezTo>
                      <a:cubicBezTo>
                        <a:pt x="217" y="54"/>
                        <a:pt x="217" y="54"/>
                        <a:pt x="217" y="54"/>
                      </a:cubicBezTo>
                      <a:cubicBezTo>
                        <a:pt x="220" y="51"/>
                        <a:pt x="225" y="51"/>
                        <a:pt x="228" y="54"/>
                      </a:cubicBezTo>
                      <a:cubicBezTo>
                        <a:pt x="231" y="57"/>
                        <a:pt x="231" y="62"/>
                        <a:pt x="228" y="65"/>
                      </a:cubicBezTo>
                      <a:lnTo>
                        <a:pt x="78" y="215"/>
                      </a:lnTo>
                      <a:close/>
                      <a:moveTo>
                        <a:pt x="101" y="238"/>
                      </a:moveTo>
                      <a:cubicBezTo>
                        <a:pt x="90" y="227"/>
                        <a:pt x="90" y="227"/>
                        <a:pt x="90" y="227"/>
                      </a:cubicBezTo>
                      <a:cubicBezTo>
                        <a:pt x="229" y="88"/>
                        <a:pt x="229" y="88"/>
                        <a:pt x="229" y="88"/>
                      </a:cubicBezTo>
                      <a:cubicBezTo>
                        <a:pt x="232" y="85"/>
                        <a:pt x="237" y="85"/>
                        <a:pt x="240" y="88"/>
                      </a:cubicBezTo>
                      <a:cubicBezTo>
                        <a:pt x="243" y="91"/>
                        <a:pt x="243" y="96"/>
                        <a:pt x="240" y="99"/>
                      </a:cubicBezTo>
                      <a:lnTo>
                        <a:pt x="101" y="238"/>
                      </a:lnTo>
                      <a:close/>
                    </a:path>
                  </a:pathLst>
                </a:custGeom>
                <a:solidFill>
                  <a:srgbClr val="0070C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78A6B6"/>
                    </a:solidFill>
                  </a:endParaRPr>
                </a:p>
              </p:txBody>
            </p:sp>
            <p:sp>
              <p:nvSpPr>
                <p:cNvPr id="98" name="Freeform 68"/>
                <p:cNvSpPr/>
                <p:nvPr/>
              </p:nvSpPr>
              <p:spPr bwMode="auto">
                <a:xfrm>
                  <a:off x="5375275" y="3662363"/>
                  <a:ext cx="554038" cy="558800"/>
                </a:xfrm>
                <a:custGeom>
                  <a:avLst/>
                  <a:gdLst>
                    <a:gd name="T0" fmla="*/ 227 w 349"/>
                    <a:gd name="T1" fmla="*/ 209 h 352"/>
                    <a:gd name="T2" fmla="*/ 210 w 349"/>
                    <a:gd name="T3" fmla="*/ 193 h 352"/>
                    <a:gd name="T4" fmla="*/ 349 w 349"/>
                    <a:gd name="T5" fmla="*/ 54 h 352"/>
                    <a:gd name="T6" fmla="*/ 295 w 349"/>
                    <a:gd name="T7" fmla="*/ 0 h 352"/>
                    <a:gd name="T8" fmla="*/ 156 w 349"/>
                    <a:gd name="T9" fmla="*/ 139 h 352"/>
                    <a:gd name="T10" fmla="*/ 142 w 349"/>
                    <a:gd name="T11" fmla="*/ 125 h 352"/>
                    <a:gd name="T12" fmla="*/ 110 w 349"/>
                    <a:gd name="T13" fmla="*/ 141 h 352"/>
                    <a:gd name="T14" fmla="*/ 0 w 349"/>
                    <a:gd name="T15" fmla="*/ 317 h 352"/>
                    <a:gd name="T16" fmla="*/ 32 w 349"/>
                    <a:gd name="T17" fmla="*/ 352 h 352"/>
                    <a:gd name="T18" fmla="*/ 207 w 349"/>
                    <a:gd name="T19" fmla="*/ 242 h 352"/>
                    <a:gd name="T20" fmla="*/ 227 w 349"/>
                    <a:gd name="T21" fmla="*/ 209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9" h="352">
                      <a:moveTo>
                        <a:pt x="227" y="209"/>
                      </a:moveTo>
                      <a:lnTo>
                        <a:pt x="210" y="193"/>
                      </a:lnTo>
                      <a:lnTo>
                        <a:pt x="349" y="54"/>
                      </a:lnTo>
                      <a:lnTo>
                        <a:pt x="295" y="0"/>
                      </a:lnTo>
                      <a:lnTo>
                        <a:pt x="156" y="139"/>
                      </a:lnTo>
                      <a:lnTo>
                        <a:pt x="142" y="125"/>
                      </a:lnTo>
                      <a:lnTo>
                        <a:pt x="110" y="141"/>
                      </a:lnTo>
                      <a:lnTo>
                        <a:pt x="0" y="317"/>
                      </a:lnTo>
                      <a:lnTo>
                        <a:pt x="32" y="352"/>
                      </a:lnTo>
                      <a:lnTo>
                        <a:pt x="207" y="242"/>
                      </a:lnTo>
                      <a:lnTo>
                        <a:pt x="227" y="209"/>
                      </a:lnTo>
                      <a:close/>
                    </a:path>
                  </a:pathLst>
                </a:custGeom>
                <a:solidFill>
                  <a:srgbClr val="0070C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78A6B6"/>
                    </a:solidFill>
                  </a:endParaRPr>
                </a:p>
              </p:txBody>
            </p:sp>
            <p:sp>
              <p:nvSpPr>
                <p:cNvPr id="99" name="Freeform 69"/>
                <p:cNvSpPr/>
                <p:nvPr/>
              </p:nvSpPr>
              <p:spPr bwMode="auto">
                <a:xfrm>
                  <a:off x="5278438" y="2986088"/>
                  <a:ext cx="590550" cy="590550"/>
                </a:xfrm>
                <a:custGeom>
                  <a:avLst/>
                  <a:gdLst>
                    <a:gd name="T0" fmla="*/ 104 w 207"/>
                    <a:gd name="T1" fmla="*/ 0 h 207"/>
                    <a:gd name="T2" fmla="*/ 78 w 207"/>
                    <a:gd name="T3" fmla="*/ 3 h 207"/>
                    <a:gd name="T4" fmla="*/ 81 w 207"/>
                    <a:gd name="T5" fmla="*/ 5 h 207"/>
                    <a:gd name="T6" fmla="*/ 118 w 207"/>
                    <a:gd name="T7" fmla="*/ 43 h 207"/>
                    <a:gd name="T8" fmla="*/ 118 w 207"/>
                    <a:gd name="T9" fmla="*/ 112 h 207"/>
                    <a:gd name="T10" fmla="*/ 49 w 207"/>
                    <a:gd name="T11" fmla="*/ 112 h 207"/>
                    <a:gd name="T12" fmla="*/ 12 w 207"/>
                    <a:gd name="T13" fmla="*/ 74 h 207"/>
                    <a:gd name="T14" fmla="*/ 7 w 207"/>
                    <a:gd name="T15" fmla="*/ 68 h 207"/>
                    <a:gd name="T16" fmla="*/ 0 w 207"/>
                    <a:gd name="T17" fmla="*/ 103 h 207"/>
                    <a:gd name="T18" fmla="*/ 104 w 207"/>
                    <a:gd name="T19" fmla="*/ 207 h 207"/>
                    <a:gd name="T20" fmla="*/ 207 w 207"/>
                    <a:gd name="T21" fmla="*/ 103 h 207"/>
                    <a:gd name="T22" fmla="*/ 104 w 207"/>
                    <a:gd name="T23"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7" h="207">
                      <a:moveTo>
                        <a:pt x="104" y="0"/>
                      </a:moveTo>
                      <a:cubicBezTo>
                        <a:pt x="95" y="0"/>
                        <a:pt x="86" y="1"/>
                        <a:pt x="78" y="3"/>
                      </a:cubicBezTo>
                      <a:cubicBezTo>
                        <a:pt x="79" y="4"/>
                        <a:pt x="80" y="5"/>
                        <a:pt x="81" y="5"/>
                      </a:cubicBezTo>
                      <a:cubicBezTo>
                        <a:pt x="118" y="43"/>
                        <a:pt x="118" y="43"/>
                        <a:pt x="118" y="43"/>
                      </a:cubicBezTo>
                      <a:cubicBezTo>
                        <a:pt x="137" y="62"/>
                        <a:pt x="137" y="93"/>
                        <a:pt x="118" y="112"/>
                      </a:cubicBezTo>
                      <a:cubicBezTo>
                        <a:pt x="99" y="131"/>
                        <a:pt x="68" y="131"/>
                        <a:pt x="49" y="112"/>
                      </a:cubicBezTo>
                      <a:cubicBezTo>
                        <a:pt x="12" y="74"/>
                        <a:pt x="12" y="74"/>
                        <a:pt x="12" y="74"/>
                      </a:cubicBezTo>
                      <a:cubicBezTo>
                        <a:pt x="10" y="72"/>
                        <a:pt x="8" y="70"/>
                        <a:pt x="7" y="68"/>
                      </a:cubicBezTo>
                      <a:cubicBezTo>
                        <a:pt x="3" y="79"/>
                        <a:pt x="0" y="91"/>
                        <a:pt x="0" y="103"/>
                      </a:cubicBezTo>
                      <a:cubicBezTo>
                        <a:pt x="0" y="161"/>
                        <a:pt x="47" y="207"/>
                        <a:pt x="104" y="207"/>
                      </a:cubicBezTo>
                      <a:cubicBezTo>
                        <a:pt x="161" y="207"/>
                        <a:pt x="207" y="161"/>
                        <a:pt x="207" y="103"/>
                      </a:cubicBezTo>
                      <a:cubicBezTo>
                        <a:pt x="207" y="46"/>
                        <a:pt x="161" y="0"/>
                        <a:pt x="104" y="0"/>
                      </a:cubicBezTo>
                      <a:close/>
                    </a:path>
                  </a:pathLst>
                </a:custGeom>
                <a:solidFill>
                  <a:srgbClr val="0070C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78A6B6"/>
                    </a:solidFill>
                  </a:endParaRPr>
                </a:p>
              </p:txBody>
            </p:sp>
            <p:sp>
              <p:nvSpPr>
                <p:cNvPr id="100" name="Freeform 70"/>
                <p:cNvSpPr>
                  <a:spLocks noEditPoints="1"/>
                </p:cNvSpPr>
                <p:nvPr/>
              </p:nvSpPr>
              <p:spPr bwMode="auto">
                <a:xfrm>
                  <a:off x="6008688" y="3686176"/>
                  <a:ext cx="531813" cy="531813"/>
                </a:xfrm>
                <a:custGeom>
                  <a:avLst/>
                  <a:gdLst>
                    <a:gd name="T0" fmla="*/ 164 w 186"/>
                    <a:gd name="T1" fmla="*/ 164 h 186"/>
                    <a:gd name="T2" fmla="*/ 164 w 186"/>
                    <a:gd name="T3" fmla="*/ 83 h 186"/>
                    <a:gd name="T4" fmla="*/ 81 w 186"/>
                    <a:gd name="T5" fmla="*/ 0 h 186"/>
                    <a:gd name="T6" fmla="*/ 0 w 186"/>
                    <a:gd name="T7" fmla="*/ 81 h 186"/>
                    <a:gd name="T8" fmla="*/ 82 w 186"/>
                    <a:gd name="T9" fmla="*/ 164 h 186"/>
                    <a:gd name="T10" fmla="*/ 164 w 186"/>
                    <a:gd name="T11" fmla="*/ 164 h 186"/>
                    <a:gd name="T12" fmla="*/ 109 w 186"/>
                    <a:gd name="T13" fmla="*/ 109 h 186"/>
                    <a:gd name="T14" fmla="*/ 142 w 186"/>
                    <a:gd name="T15" fmla="*/ 109 h 186"/>
                    <a:gd name="T16" fmla="*/ 142 w 186"/>
                    <a:gd name="T17" fmla="*/ 143 h 186"/>
                    <a:gd name="T18" fmla="*/ 109 w 186"/>
                    <a:gd name="T19" fmla="*/ 143 h 186"/>
                    <a:gd name="T20" fmla="*/ 109 w 186"/>
                    <a:gd name="T21" fmla="*/ 109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6" h="186">
                      <a:moveTo>
                        <a:pt x="164" y="164"/>
                      </a:moveTo>
                      <a:cubicBezTo>
                        <a:pt x="186" y="142"/>
                        <a:pt x="186" y="105"/>
                        <a:pt x="164" y="83"/>
                      </a:cubicBezTo>
                      <a:cubicBezTo>
                        <a:pt x="81" y="0"/>
                        <a:pt x="81" y="0"/>
                        <a:pt x="81" y="0"/>
                      </a:cubicBezTo>
                      <a:cubicBezTo>
                        <a:pt x="0" y="81"/>
                        <a:pt x="0" y="81"/>
                        <a:pt x="0" y="81"/>
                      </a:cubicBezTo>
                      <a:cubicBezTo>
                        <a:pt x="82" y="164"/>
                        <a:pt x="82" y="164"/>
                        <a:pt x="82" y="164"/>
                      </a:cubicBezTo>
                      <a:cubicBezTo>
                        <a:pt x="105" y="186"/>
                        <a:pt x="141" y="186"/>
                        <a:pt x="164" y="164"/>
                      </a:cubicBezTo>
                      <a:close/>
                      <a:moveTo>
                        <a:pt x="109" y="109"/>
                      </a:moveTo>
                      <a:cubicBezTo>
                        <a:pt x="118" y="100"/>
                        <a:pt x="133" y="100"/>
                        <a:pt x="142" y="109"/>
                      </a:cubicBezTo>
                      <a:cubicBezTo>
                        <a:pt x="152" y="118"/>
                        <a:pt x="152" y="133"/>
                        <a:pt x="142" y="143"/>
                      </a:cubicBezTo>
                      <a:cubicBezTo>
                        <a:pt x="133" y="152"/>
                        <a:pt x="118" y="152"/>
                        <a:pt x="109" y="143"/>
                      </a:cubicBezTo>
                      <a:cubicBezTo>
                        <a:pt x="99" y="133"/>
                        <a:pt x="99" y="118"/>
                        <a:pt x="109" y="109"/>
                      </a:cubicBezTo>
                      <a:close/>
                    </a:path>
                  </a:pathLst>
                </a:custGeom>
                <a:solidFill>
                  <a:srgbClr val="0070C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78A6B6"/>
                    </a:solidFill>
                  </a:endParaRPr>
                </a:p>
              </p:txBody>
            </p:sp>
          </p:grpSp>
        </p:grpSp>
      </p:grpSp>
      <p:grpSp>
        <p:nvGrpSpPr>
          <p:cNvPr id="103" name="组合 102"/>
          <p:cNvGrpSpPr/>
          <p:nvPr/>
        </p:nvGrpSpPr>
        <p:grpSpPr>
          <a:xfrm>
            <a:off x="6224513" y="1272673"/>
            <a:ext cx="1602304" cy="1850640"/>
            <a:chOff x="4669803" y="1099961"/>
            <a:chExt cx="1202093" cy="1388087"/>
          </a:xfrm>
        </p:grpSpPr>
        <p:sp>
          <p:nvSpPr>
            <p:cNvPr id="104" name="Freeform 17"/>
            <p:cNvSpPr/>
            <p:nvPr/>
          </p:nvSpPr>
          <p:spPr bwMode="auto">
            <a:xfrm>
              <a:off x="4741662" y="1141029"/>
              <a:ext cx="528675" cy="237166"/>
            </a:xfrm>
            <a:custGeom>
              <a:avLst/>
              <a:gdLst>
                <a:gd name="T0" fmla="*/ 0 w 515"/>
                <a:gd name="T1" fmla="*/ 231 h 231"/>
                <a:gd name="T2" fmla="*/ 398 w 515"/>
                <a:gd name="T3" fmla="*/ 0 h 231"/>
                <a:gd name="T4" fmla="*/ 515 w 515"/>
                <a:gd name="T5" fmla="*/ 0 h 231"/>
                <a:gd name="T6" fmla="*/ 515 w 515"/>
                <a:gd name="T7" fmla="*/ 231 h 231"/>
                <a:gd name="T8" fmla="*/ 0 w 515"/>
                <a:gd name="T9" fmla="*/ 231 h 231"/>
              </a:gdLst>
              <a:ahLst/>
              <a:cxnLst>
                <a:cxn ang="0">
                  <a:pos x="T0" y="T1"/>
                </a:cxn>
                <a:cxn ang="0">
                  <a:pos x="T2" y="T3"/>
                </a:cxn>
                <a:cxn ang="0">
                  <a:pos x="T4" y="T5"/>
                </a:cxn>
                <a:cxn ang="0">
                  <a:pos x="T6" y="T7"/>
                </a:cxn>
                <a:cxn ang="0">
                  <a:pos x="T8" y="T9"/>
                </a:cxn>
              </a:cxnLst>
              <a:rect l="0" t="0" r="r" b="b"/>
              <a:pathLst>
                <a:path w="515" h="231">
                  <a:moveTo>
                    <a:pt x="0" y="231"/>
                  </a:moveTo>
                  <a:lnTo>
                    <a:pt x="398" y="0"/>
                  </a:lnTo>
                  <a:lnTo>
                    <a:pt x="515" y="0"/>
                  </a:lnTo>
                  <a:lnTo>
                    <a:pt x="515" y="231"/>
                  </a:lnTo>
                  <a:lnTo>
                    <a:pt x="0" y="231"/>
                  </a:lnTo>
                  <a:close/>
                </a:path>
              </a:pathLst>
            </a:custGeom>
            <a:solidFill>
              <a:srgbClr val="765E0F"/>
            </a:solidFill>
            <a:ln>
              <a:noFill/>
            </a:ln>
            <a:extLst>
              <a:ext uri="{91240B29-F687-4F45-9708-019B960494DF}">
                <a14:hiddenLine xmlns:a14="http://schemas.microsoft.com/office/drawing/2010/main" xmlns="" w="9525">
                  <a:solidFill>
                    <a:srgbClr val="000000"/>
                  </a:solidFill>
                  <a:round/>
                </a14:hiddenLine>
              </a:ext>
            </a:extLst>
          </p:spPr>
          <p:txBody>
            <a:bodyPr vert="horz" wrap="square" lIns="68589" tIns="34295" rIns="68589" bIns="34295" numCol="1" anchor="t" anchorCtr="0" compatLnSpc="1"/>
            <a:lstStyle/>
            <a:p>
              <a:endParaRPr lang="zh-CN" altLang="en-US"/>
            </a:p>
          </p:txBody>
        </p:sp>
        <p:grpSp>
          <p:nvGrpSpPr>
            <p:cNvPr id="105" name="组合 104"/>
            <p:cNvGrpSpPr/>
            <p:nvPr/>
          </p:nvGrpSpPr>
          <p:grpSpPr>
            <a:xfrm>
              <a:off x="4669803" y="1099961"/>
              <a:ext cx="1202093" cy="1388087"/>
              <a:chOff x="4669803" y="1099961"/>
              <a:chExt cx="1202093" cy="1388087"/>
            </a:xfrm>
          </p:grpSpPr>
          <p:sp>
            <p:nvSpPr>
              <p:cNvPr id="106" name="Freeform 18"/>
              <p:cNvSpPr/>
              <p:nvPr/>
            </p:nvSpPr>
            <p:spPr bwMode="auto">
              <a:xfrm>
                <a:off x="4669803" y="1099961"/>
                <a:ext cx="1202093" cy="1388087"/>
              </a:xfrm>
              <a:custGeom>
                <a:avLst/>
                <a:gdLst>
                  <a:gd name="T0" fmla="*/ 0 w 1171"/>
                  <a:gd name="T1" fmla="*/ 1014 h 1352"/>
                  <a:gd name="T2" fmla="*/ 0 w 1171"/>
                  <a:gd name="T3" fmla="*/ 338 h 1352"/>
                  <a:gd name="T4" fmla="*/ 585 w 1171"/>
                  <a:gd name="T5" fmla="*/ 0 h 1352"/>
                  <a:gd name="T6" fmla="*/ 1171 w 1171"/>
                  <a:gd name="T7" fmla="*/ 338 h 1352"/>
                  <a:gd name="T8" fmla="*/ 1171 w 1171"/>
                  <a:gd name="T9" fmla="*/ 1014 h 1352"/>
                  <a:gd name="T10" fmla="*/ 585 w 1171"/>
                  <a:gd name="T11" fmla="*/ 1352 h 1352"/>
                  <a:gd name="T12" fmla="*/ 0 w 1171"/>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71" h="1352">
                    <a:moveTo>
                      <a:pt x="0" y="1014"/>
                    </a:moveTo>
                    <a:lnTo>
                      <a:pt x="0" y="338"/>
                    </a:lnTo>
                    <a:lnTo>
                      <a:pt x="585" y="0"/>
                    </a:lnTo>
                    <a:lnTo>
                      <a:pt x="1171" y="338"/>
                    </a:lnTo>
                    <a:lnTo>
                      <a:pt x="1171" y="1014"/>
                    </a:lnTo>
                    <a:lnTo>
                      <a:pt x="585" y="1352"/>
                    </a:lnTo>
                    <a:lnTo>
                      <a:pt x="0" y="1014"/>
                    </a:lnTo>
                    <a:close/>
                  </a:path>
                </a:pathLst>
              </a:custGeom>
              <a:solidFill>
                <a:schemeClr val="bg1">
                  <a:lumMod val="95000"/>
                </a:schemeClr>
              </a:solidFill>
              <a:ln>
                <a:noFill/>
              </a:ln>
              <a:effectLst>
                <a:outerShdw blurRad="228600" sx="102000" sy="102000" algn="ctr" rotWithShape="0">
                  <a:prstClr val="black">
                    <a:alpha val="28000"/>
                  </a:prstClr>
                </a:outerShdw>
              </a:effectLst>
            </p:spPr>
            <p:txBody>
              <a:bodyPr vert="horz" wrap="square" lIns="68589" tIns="34295" rIns="68589" bIns="34295" numCol="1" anchor="t" anchorCtr="0" compatLnSpc="1"/>
              <a:lstStyle/>
              <a:p>
                <a:endParaRPr lang="zh-CN" altLang="en-US"/>
              </a:p>
            </p:txBody>
          </p:sp>
          <p:sp>
            <p:nvSpPr>
              <p:cNvPr id="107" name="Freeform 19"/>
              <p:cNvSpPr/>
              <p:nvPr/>
            </p:nvSpPr>
            <p:spPr bwMode="auto">
              <a:xfrm>
                <a:off x="4741662" y="1141029"/>
                <a:ext cx="408568" cy="441478"/>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solidFill>
                <a:srgbClr val="EA5E66"/>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solidFill>
                    <a:schemeClr val="lt1"/>
                  </a:solidFill>
                </a:endParaRPr>
              </a:p>
            </p:txBody>
          </p:sp>
          <p:sp>
            <p:nvSpPr>
              <p:cNvPr id="108" name="Freeform 26"/>
              <p:cNvSpPr>
                <a:spLocks noEditPoints="1"/>
              </p:cNvSpPr>
              <p:nvPr/>
            </p:nvSpPr>
            <p:spPr bwMode="auto">
              <a:xfrm>
                <a:off x="4895645" y="1353554"/>
                <a:ext cx="93416" cy="200205"/>
              </a:xfrm>
              <a:custGeom>
                <a:avLst/>
                <a:gdLst>
                  <a:gd name="T0" fmla="*/ 50 w 50"/>
                  <a:gd name="T1" fmla="*/ 82 h 107"/>
                  <a:gd name="T2" fmla="*/ 43 w 50"/>
                  <a:gd name="T3" fmla="*/ 99 h 107"/>
                  <a:gd name="T4" fmla="*/ 25 w 50"/>
                  <a:gd name="T5" fmla="*/ 107 h 107"/>
                  <a:gd name="T6" fmla="*/ 8 w 50"/>
                  <a:gd name="T7" fmla="*/ 99 h 107"/>
                  <a:gd name="T8" fmla="*/ 0 w 50"/>
                  <a:gd name="T9" fmla="*/ 82 h 107"/>
                  <a:gd name="T10" fmla="*/ 0 w 50"/>
                  <a:gd name="T11" fmla="*/ 25 h 107"/>
                  <a:gd name="T12" fmla="*/ 8 w 50"/>
                  <a:gd name="T13" fmla="*/ 7 h 107"/>
                  <a:gd name="T14" fmla="*/ 25 w 50"/>
                  <a:gd name="T15" fmla="*/ 0 h 107"/>
                  <a:gd name="T16" fmla="*/ 43 w 50"/>
                  <a:gd name="T17" fmla="*/ 7 h 107"/>
                  <a:gd name="T18" fmla="*/ 50 w 50"/>
                  <a:gd name="T19" fmla="*/ 25 h 107"/>
                  <a:gd name="T20" fmla="*/ 50 w 50"/>
                  <a:gd name="T21" fmla="*/ 82 h 107"/>
                  <a:gd name="T22" fmla="*/ 34 w 50"/>
                  <a:gd name="T23" fmla="*/ 24 h 107"/>
                  <a:gd name="T24" fmla="*/ 31 w 50"/>
                  <a:gd name="T25" fmla="*/ 18 h 107"/>
                  <a:gd name="T26" fmla="*/ 25 w 50"/>
                  <a:gd name="T27" fmla="*/ 15 h 107"/>
                  <a:gd name="T28" fmla="*/ 19 w 50"/>
                  <a:gd name="T29" fmla="*/ 18 h 107"/>
                  <a:gd name="T30" fmla="*/ 16 w 50"/>
                  <a:gd name="T31" fmla="*/ 24 h 107"/>
                  <a:gd name="T32" fmla="*/ 16 w 50"/>
                  <a:gd name="T33" fmla="*/ 82 h 107"/>
                  <a:gd name="T34" fmla="*/ 19 w 50"/>
                  <a:gd name="T35" fmla="*/ 88 h 107"/>
                  <a:gd name="T36" fmla="*/ 25 w 50"/>
                  <a:gd name="T37" fmla="*/ 91 h 107"/>
                  <a:gd name="T38" fmla="*/ 31 w 50"/>
                  <a:gd name="T39" fmla="*/ 88 h 107"/>
                  <a:gd name="T40" fmla="*/ 34 w 50"/>
                  <a:gd name="T41" fmla="*/ 82 h 107"/>
                  <a:gd name="T42" fmla="*/ 34 w 50"/>
                  <a:gd name="T43" fmla="*/ 2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0" h="107">
                    <a:moveTo>
                      <a:pt x="50" y="82"/>
                    </a:moveTo>
                    <a:cubicBezTo>
                      <a:pt x="50" y="89"/>
                      <a:pt x="48" y="95"/>
                      <a:pt x="43" y="99"/>
                    </a:cubicBezTo>
                    <a:cubicBezTo>
                      <a:pt x="38" y="104"/>
                      <a:pt x="32" y="107"/>
                      <a:pt x="25" y="107"/>
                    </a:cubicBezTo>
                    <a:cubicBezTo>
                      <a:pt x="19" y="107"/>
                      <a:pt x="13" y="104"/>
                      <a:pt x="8" y="99"/>
                    </a:cubicBezTo>
                    <a:cubicBezTo>
                      <a:pt x="3" y="95"/>
                      <a:pt x="0" y="89"/>
                      <a:pt x="0" y="82"/>
                    </a:cubicBezTo>
                    <a:cubicBezTo>
                      <a:pt x="0" y="25"/>
                      <a:pt x="0" y="25"/>
                      <a:pt x="0" y="25"/>
                    </a:cubicBezTo>
                    <a:cubicBezTo>
                      <a:pt x="0" y="18"/>
                      <a:pt x="3" y="12"/>
                      <a:pt x="8" y="7"/>
                    </a:cubicBezTo>
                    <a:cubicBezTo>
                      <a:pt x="13" y="2"/>
                      <a:pt x="19" y="0"/>
                      <a:pt x="25" y="0"/>
                    </a:cubicBezTo>
                    <a:cubicBezTo>
                      <a:pt x="32" y="0"/>
                      <a:pt x="38" y="2"/>
                      <a:pt x="43" y="7"/>
                    </a:cubicBezTo>
                    <a:cubicBezTo>
                      <a:pt x="48" y="12"/>
                      <a:pt x="50" y="18"/>
                      <a:pt x="50" y="25"/>
                    </a:cubicBezTo>
                    <a:lnTo>
                      <a:pt x="50" y="82"/>
                    </a:lnTo>
                    <a:close/>
                    <a:moveTo>
                      <a:pt x="34" y="24"/>
                    </a:moveTo>
                    <a:cubicBezTo>
                      <a:pt x="34" y="22"/>
                      <a:pt x="33" y="20"/>
                      <a:pt x="31" y="18"/>
                    </a:cubicBezTo>
                    <a:cubicBezTo>
                      <a:pt x="30" y="16"/>
                      <a:pt x="27" y="15"/>
                      <a:pt x="25" y="15"/>
                    </a:cubicBezTo>
                    <a:cubicBezTo>
                      <a:pt x="22" y="15"/>
                      <a:pt x="20" y="16"/>
                      <a:pt x="19" y="18"/>
                    </a:cubicBezTo>
                    <a:cubicBezTo>
                      <a:pt x="17" y="20"/>
                      <a:pt x="16" y="22"/>
                      <a:pt x="16" y="24"/>
                    </a:cubicBezTo>
                    <a:cubicBezTo>
                      <a:pt x="16" y="82"/>
                      <a:pt x="16" y="82"/>
                      <a:pt x="16" y="82"/>
                    </a:cubicBezTo>
                    <a:cubicBezTo>
                      <a:pt x="16" y="84"/>
                      <a:pt x="17" y="86"/>
                      <a:pt x="19" y="88"/>
                    </a:cubicBezTo>
                    <a:cubicBezTo>
                      <a:pt x="20" y="90"/>
                      <a:pt x="22" y="91"/>
                      <a:pt x="25" y="91"/>
                    </a:cubicBezTo>
                    <a:cubicBezTo>
                      <a:pt x="27" y="91"/>
                      <a:pt x="30" y="90"/>
                      <a:pt x="31" y="88"/>
                    </a:cubicBezTo>
                    <a:cubicBezTo>
                      <a:pt x="33" y="86"/>
                      <a:pt x="34" y="84"/>
                      <a:pt x="34" y="82"/>
                    </a:cubicBezTo>
                    <a:lnTo>
                      <a:pt x="34" y="24"/>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68589" tIns="34295" rIns="68589" bIns="34295" numCol="1" anchor="t" anchorCtr="0" compatLnSpc="1"/>
              <a:lstStyle/>
              <a:p>
                <a:endParaRPr lang="zh-CN" altLang="en-US"/>
              </a:p>
            </p:txBody>
          </p:sp>
          <p:sp>
            <p:nvSpPr>
              <p:cNvPr id="109" name="Freeform 27"/>
              <p:cNvSpPr/>
              <p:nvPr/>
            </p:nvSpPr>
            <p:spPr bwMode="auto">
              <a:xfrm>
                <a:off x="5013699" y="1355607"/>
                <a:ext cx="95469" cy="196099"/>
              </a:xfrm>
              <a:custGeom>
                <a:avLst/>
                <a:gdLst>
                  <a:gd name="T0" fmla="*/ 0 w 51"/>
                  <a:gd name="T1" fmla="*/ 30 h 105"/>
                  <a:gd name="T2" fmla="*/ 8 w 51"/>
                  <a:gd name="T3" fmla="*/ 7 h 105"/>
                  <a:gd name="T4" fmla="*/ 26 w 51"/>
                  <a:gd name="T5" fmla="*/ 0 h 105"/>
                  <a:gd name="T6" fmla="*/ 44 w 51"/>
                  <a:gd name="T7" fmla="*/ 8 h 105"/>
                  <a:gd name="T8" fmla="*/ 51 w 51"/>
                  <a:gd name="T9" fmla="*/ 26 h 105"/>
                  <a:gd name="T10" fmla="*/ 47 w 51"/>
                  <a:gd name="T11" fmla="*/ 46 h 105"/>
                  <a:gd name="T12" fmla="*/ 34 w 51"/>
                  <a:gd name="T13" fmla="*/ 65 h 105"/>
                  <a:gd name="T14" fmla="*/ 27 w 51"/>
                  <a:gd name="T15" fmla="*/ 77 h 105"/>
                  <a:gd name="T16" fmla="*/ 24 w 51"/>
                  <a:gd name="T17" fmla="*/ 81 h 105"/>
                  <a:gd name="T18" fmla="*/ 20 w 51"/>
                  <a:gd name="T19" fmla="*/ 88 h 105"/>
                  <a:gd name="T20" fmla="*/ 19 w 51"/>
                  <a:gd name="T21" fmla="*/ 89 h 105"/>
                  <a:gd name="T22" fmla="*/ 50 w 51"/>
                  <a:gd name="T23" fmla="*/ 89 h 105"/>
                  <a:gd name="T24" fmla="*/ 50 w 51"/>
                  <a:gd name="T25" fmla="*/ 105 h 105"/>
                  <a:gd name="T26" fmla="*/ 0 w 51"/>
                  <a:gd name="T27" fmla="*/ 105 h 105"/>
                  <a:gd name="T28" fmla="*/ 0 w 51"/>
                  <a:gd name="T29" fmla="*/ 90 h 105"/>
                  <a:gd name="T30" fmla="*/ 3 w 51"/>
                  <a:gd name="T31" fmla="*/ 84 h 105"/>
                  <a:gd name="T32" fmla="*/ 7 w 51"/>
                  <a:gd name="T33" fmla="*/ 79 h 105"/>
                  <a:gd name="T34" fmla="*/ 11 w 51"/>
                  <a:gd name="T35" fmla="*/ 73 h 105"/>
                  <a:gd name="T36" fmla="*/ 22 w 51"/>
                  <a:gd name="T37" fmla="*/ 57 h 105"/>
                  <a:gd name="T38" fmla="*/ 33 w 51"/>
                  <a:gd name="T39" fmla="*/ 39 h 105"/>
                  <a:gd name="T40" fmla="*/ 36 w 51"/>
                  <a:gd name="T41" fmla="*/ 26 h 105"/>
                  <a:gd name="T42" fmla="*/ 33 w 51"/>
                  <a:gd name="T43" fmla="*/ 18 h 105"/>
                  <a:gd name="T44" fmla="*/ 26 w 51"/>
                  <a:gd name="T45" fmla="*/ 15 h 105"/>
                  <a:gd name="T46" fmla="*/ 17 w 51"/>
                  <a:gd name="T47" fmla="*/ 22 h 105"/>
                  <a:gd name="T48" fmla="*/ 16 w 51"/>
                  <a:gd name="T49" fmla="*/ 28 h 105"/>
                  <a:gd name="T50" fmla="*/ 16 w 51"/>
                  <a:gd name="T51" fmla="*/ 32 h 105"/>
                  <a:gd name="T52" fmla="*/ 0 w 51"/>
                  <a:gd name="T53" fmla="*/ 32 h 105"/>
                  <a:gd name="T54" fmla="*/ 0 w 51"/>
                  <a:gd name="T55" fmla="*/ 3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1" h="105">
                    <a:moveTo>
                      <a:pt x="0" y="30"/>
                    </a:moveTo>
                    <a:cubicBezTo>
                      <a:pt x="0" y="20"/>
                      <a:pt x="3" y="12"/>
                      <a:pt x="8" y="7"/>
                    </a:cubicBezTo>
                    <a:cubicBezTo>
                      <a:pt x="13" y="2"/>
                      <a:pt x="19" y="0"/>
                      <a:pt x="26" y="0"/>
                    </a:cubicBezTo>
                    <a:cubicBezTo>
                      <a:pt x="33" y="0"/>
                      <a:pt x="39" y="3"/>
                      <a:pt x="44" y="8"/>
                    </a:cubicBezTo>
                    <a:cubicBezTo>
                      <a:pt x="49" y="13"/>
                      <a:pt x="51" y="19"/>
                      <a:pt x="51" y="26"/>
                    </a:cubicBezTo>
                    <a:cubicBezTo>
                      <a:pt x="51" y="33"/>
                      <a:pt x="50" y="40"/>
                      <a:pt x="47" y="46"/>
                    </a:cubicBezTo>
                    <a:cubicBezTo>
                      <a:pt x="45" y="50"/>
                      <a:pt x="41" y="56"/>
                      <a:pt x="34" y="65"/>
                    </a:cubicBezTo>
                    <a:cubicBezTo>
                      <a:pt x="33" y="68"/>
                      <a:pt x="30" y="72"/>
                      <a:pt x="27" y="77"/>
                    </a:cubicBezTo>
                    <a:cubicBezTo>
                      <a:pt x="24" y="81"/>
                      <a:pt x="24" y="81"/>
                      <a:pt x="24" y="81"/>
                    </a:cubicBezTo>
                    <a:cubicBezTo>
                      <a:pt x="22" y="84"/>
                      <a:pt x="21" y="86"/>
                      <a:pt x="20" y="88"/>
                    </a:cubicBezTo>
                    <a:cubicBezTo>
                      <a:pt x="19" y="88"/>
                      <a:pt x="19" y="89"/>
                      <a:pt x="19" y="89"/>
                    </a:cubicBezTo>
                    <a:cubicBezTo>
                      <a:pt x="50" y="89"/>
                      <a:pt x="50" y="89"/>
                      <a:pt x="50" y="89"/>
                    </a:cubicBezTo>
                    <a:cubicBezTo>
                      <a:pt x="50" y="105"/>
                      <a:pt x="50" y="105"/>
                      <a:pt x="50" y="105"/>
                    </a:cubicBezTo>
                    <a:cubicBezTo>
                      <a:pt x="0" y="105"/>
                      <a:pt x="0" y="105"/>
                      <a:pt x="0" y="105"/>
                    </a:cubicBezTo>
                    <a:cubicBezTo>
                      <a:pt x="0" y="90"/>
                      <a:pt x="0" y="90"/>
                      <a:pt x="0" y="90"/>
                    </a:cubicBezTo>
                    <a:cubicBezTo>
                      <a:pt x="0" y="90"/>
                      <a:pt x="1" y="88"/>
                      <a:pt x="3" y="84"/>
                    </a:cubicBezTo>
                    <a:cubicBezTo>
                      <a:pt x="4" y="83"/>
                      <a:pt x="6" y="81"/>
                      <a:pt x="7" y="79"/>
                    </a:cubicBezTo>
                    <a:cubicBezTo>
                      <a:pt x="11" y="73"/>
                      <a:pt x="11" y="73"/>
                      <a:pt x="11" y="73"/>
                    </a:cubicBezTo>
                    <a:cubicBezTo>
                      <a:pt x="13" y="70"/>
                      <a:pt x="17" y="65"/>
                      <a:pt x="22" y="57"/>
                    </a:cubicBezTo>
                    <a:cubicBezTo>
                      <a:pt x="27" y="51"/>
                      <a:pt x="31" y="44"/>
                      <a:pt x="33" y="39"/>
                    </a:cubicBezTo>
                    <a:cubicBezTo>
                      <a:pt x="35" y="34"/>
                      <a:pt x="36" y="30"/>
                      <a:pt x="36" y="26"/>
                    </a:cubicBezTo>
                    <a:cubicBezTo>
                      <a:pt x="36" y="23"/>
                      <a:pt x="35" y="21"/>
                      <a:pt x="33" y="18"/>
                    </a:cubicBezTo>
                    <a:cubicBezTo>
                      <a:pt x="31" y="16"/>
                      <a:pt x="29" y="15"/>
                      <a:pt x="26" y="15"/>
                    </a:cubicBezTo>
                    <a:cubicBezTo>
                      <a:pt x="22" y="15"/>
                      <a:pt x="18" y="17"/>
                      <a:pt x="17" y="22"/>
                    </a:cubicBezTo>
                    <a:cubicBezTo>
                      <a:pt x="16" y="24"/>
                      <a:pt x="16" y="26"/>
                      <a:pt x="16" y="28"/>
                    </a:cubicBezTo>
                    <a:cubicBezTo>
                      <a:pt x="16" y="32"/>
                      <a:pt x="16" y="32"/>
                      <a:pt x="16" y="32"/>
                    </a:cubicBezTo>
                    <a:cubicBezTo>
                      <a:pt x="0" y="32"/>
                      <a:pt x="0" y="32"/>
                      <a:pt x="0" y="32"/>
                    </a:cubicBezTo>
                    <a:lnTo>
                      <a:pt x="0" y="30"/>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68589" tIns="34295" rIns="68589" bIns="34295" numCol="1" anchor="t" anchorCtr="0" compatLnSpc="1"/>
              <a:lstStyle/>
              <a:p>
                <a:endParaRPr lang="zh-CN" altLang="en-US"/>
              </a:p>
            </p:txBody>
          </p:sp>
          <p:sp>
            <p:nvSpPr>
              <p:cNvPr id="110" name="Freeform 8"/>
              <p:cNvSpPr>
                <a:spLocks noEditPoints="1"/>
              </p:cNvSpPr>
              <p:nvPr/>
            </p:nvSpPr>
            <p:spPr bwMode="auto">
              <a:xfrm>
                <a:off x="5106194" y="1640919"/>
                <a:ext cx="414831" cy="501006"/>
              </a:xfrm>
              <a:custGeom>
                <a:avLst/>
                <a:gdLst>
                  <a:gd name="T0" fmla="*/ 85 w 94"/>
                  <a:gd name="T1" fmla="*/ 44 h 140"/>
                  <a:gd name="T2" fmla="*/ 45 w 94"/>
                  <a:gd name="T3" fmla="*/ 90 h 140"/>
                  <a:gd name="T4" fmla="*/ 26 w 94"/>
                  <a:gd name="T5" fmla="*/ 105 h 140"/>
                  <a:gd name="T6" fmla="*/ 26 w 94"/>
                  <a:gd name="T7" fmla="*/ 108 h 140"/>
                  <a:gd name="T8" fmla="*/ 35 w 94"/>
                  <a:gd name="T9" fmla="*/ 123 h 140"/>
                  <a:gd name="T10" fmla="*/ 17 w 94"/>
                  <a:gd name="T11" fmla="*/ 140 h 140"/>
                  <a:gd name="T12" fmla="*/ 0 w 94"/>
                  <a:gd name="T13" fmla="*/ 123 h 140"/>
                  <a:gd name="T14" fmla="*/ 9 w 94"/>
                  <a:gd name="T15" fmla="*/ 108 h 140"/>
                  <a:gd name="T16" fmla="*/ 9 w 94"/>
                  <a:gd name="T17" fmla="*/ 33 h 140"/>
                  <a:gd name="T18" fmla="*/ 0 w 94"/>
                  <a:gd name="T19" fmla="*/ 17 h 140"/>
                  <a:gd name="T20" fmla="*/ 17 w 94"/>
                  <a:gd name="T21" fmla="*/ 0 h 140"/>
                  <a:gd name="T22" fmla="*/ 35 w 94"/>
                  <a:gd name="T23" fmla="*/ 17 h 140"/>
                  <a:gd name="T24" fmla="*/ 26 w 94"/>
                  <a:gd name="T25" fmla="*/ 33 h 140"/>
                  <a:gd name="T26" fmla="*/ 26 w 94"/>
                  <a:gd name="T27" fmla="*/ 78 h 140"/>
                  <a:gd name="T28" fmla="*/ 40 w 94"/>
                  <a:gd name="T29" fmla="*/ 73 h 140"/>
                  <a:gd name="T30" fmla="*/ 67 w 94"/>
                  <a:gd name="T31" fmla="*/ 44 h 140"/>
                  <a:gd name="T32" fmla="*/ 58 w 94"/>
                  <a:gd name="T33" fmla="*/ 29 h 140"/>
                  <a:gd name="T34" fmla="*/ 76 w 94"/>
                  <a:gd name="T35" fmla="*/ 11 h 140"/>
                  <a:gd name="T36" fmla="*/ 94 w 94"/>
                  <a:gd name="T37" fmla="*/ 29 h 140"/>
                  <a:gd name="T38" fmla="*/ 85 w 94"/>
                  <a:gd name="T39" fmla="*/ 44 h 140"/>
                  <a:gd name="T40" fmla="*/ 17 w 94"/>
                  <a:gd name="T41" fmla="*/ 9 h 140"/>
                  <a:gd name="T42" fmla="*/ 9 w 94"/>
                  <a:gd name="T43" fmla="*/ 17 h 140"/>
                  <a:gd name="T44" fmla="*/ 17 w 94"/>
                  <a:gd name="T45" fmla="*/ 26 h 140"/>
                  <a:gd name="T46" fmla="*/ 26 w 94"/>
                  <a:gd name="T47" fmla="*/ 17 h 140"/>
                  <a:gd name="T48" fmla="*/ 17 w 94"/>
                  <a:gd name="T49" fmla="*/ 9 h 140"/>
                  <a:gd name="T50" fmla="*/ 17 w 94"/>
                  <a:gd name="T51" fmla="*/ 114 h 140"/>
                  <a:gd name="T52" fmla="*/ 9 w 94"/>
                  <a:gd name="T53" fmla="*/ 123 h 140"/>
                  <a:gd name="T54" fmla="*/ 17 w 94"/>
                  <a:gd name="T55" fmla="*/ 132 h 140"/>
                  <a:gd name="T56" fmla="*/ 26 w 94"/>
                  <a:gd name="T57" fmla="*/ 123 h 140"/>
                  <a:gd name="T58" fmla="*/ 17 w 94"/>
                  <a:gd name="T59" fmla="*/ 114 h 140"/>
                  <a:gd name="T60" fmla="*/ 76 w 94"/>
                  <a:gd name="T61" fmla="*/ 20 h 140"/>
                  <a:gd name="T62" fmla="*/ 67 w 94"/>
                  <a:gd name="T63" fmla="*/ 29 h 140"/>
                  <a:gd name="T64" fmla="*/ 76 w 94"/>
                  <a:gd name="T65" fmla="*/ 38 h 140"/>
                  <a:gd name="T66" fmla="*/ 85 w 94"/>
                  <a:gd name="T67" fmla="*/ 29 h 140"/>
                  <a:gd name="T68" fmla="*/ 76 w 94"/>
                  <a:gd name="T69" fmla="*/ 2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4" h="140">
                    <a:moveTo>
                      <a:pt x="85" y="44"/>
                    </a:moveTo>
                    <a:cubicBezTo>
                      <a:pt x="84" y="77"/>
                      <a:pt x="61" y="85"/>
                      <a:pt x="45" y="90"/>
                    </a:cubicBezTo>
                    <a:cubicBezTo>
                      <a:pt x="31" y="94"/>
                      <a:pt x="26" y="96"/>
                      <a:pt x="26" y="105"/>
                    </a:cubicBezTo>
                    <a:cubicBezTo>
                      <a:pt x="26" y="108"/>
                      <a:pt x="26" y="108"/>
                      <a:pt x="26" y="108"/>
                    </a:cubicBezTo>
                    <a:cubicBezTo>
                      <a:pt x="31" y="111"/>
                      <a:pt x="35" y="116"/>
                      <a:pt x="35" y="123"/>
                    </a:cubicBezTo>
                    <a:cubicBezTo>
                      <a:pt x="35" y="132"/>
                      <a:pt x="27" y="140"/>
                      <a:pt x="17" y="140"/>
                    </a:cubicBezTo>
                    <a:cubicBezTo>
                      <a:pt x="8" y="140"/>
                      <a:pt x="0" y="132"/>
                      <a:pt x="0" y="123"/>
                    </a:cubicBezTo>
                    <a:cubicBezTo>
                      <a:pt x="0" y="116"/>
                      <a:pt x="3" y="111"/>
                      <a:pt x="9" y="108"/>
                    </a:cubicBezTo>
                    <a:cubicBezTo>
                      <a:pt x="9" y="33"/>
                      <a:pt x="9" y="33"/>
                      <a:pt x="9" y="33"/>
                    </a:cubicBezTo>
                    <a:cubicBezTo>
                      <a:pt x="3" y="29"/>
                      <a:pt x="0" y="24"/>
                      <a:pt x="0" y="17"/>
                    </a:cubicBezTo>
                    <a:cubicBezTo>
                      <a:pt x="0" y="8"/>
                      <a:pt x="8" y="0"/>
                      <a:pt x="17" y="0"/>
                    </a:cubicBezTo>
                    <a:cubicBezTo>
                      <a:pt x="27" y="0"/>
                      <a:pt x="35" y="8"/>
                      <a:pt x="35" y="17"/>
                    </a:cubicBezTo>
                    <a:cubicBezTo>
                      <a:pt x="35" y="24"/>
                      <a:pt x="31" y="29"/>
                      <a:pt x="26" y="33"/>
                    </a:cubicBezTo>
                    <a:cubicBezTo>
                      <a:pt x="26" y="78"/>
                      <a:pt x="26" y="78"/>
                      <a:pt x="26" y="78"/>
                    </a:cubicBezTo>
                    <a:cubicBezTo>
                      <a:pt x="31" y="76"/>
                      <a:pt x="36" y="74"/>
                      <a:pt x="40" y="73"/>
                    </a:cubicBezTo>
                    <a:cubicBezTo>
                      <a:pt x="57" y="67"/>
                      <a:pt x="67" y="63"/>
                      <a:pt x="67" y="44"/>
                    </a:cubicBezTo>
                    <a:cubicBezTo>
                      <a:pt x="62" y="41"/>
                      <a:pt x="58" y="36"/>
                      <a:pt x="58" y="29"/>
                    </a:cubicBezTo>
                    <a:cubicBezTo>
                      <a:pt x="58" y="19"/>
                      <a:pt x="66" y="11"/>
                      <a:pt x="76" y="11"/>
                    </a:cubicBezTo>
                    <a:cubicBezTo>
                      <a:pt x="86" y="11"/>
                      <a:pt x="94" y="19"/>
                      <a:pt x="94" y="29"/>
                    </a:cubicBezTo>
                    <a:cubicBezTo>
                      <a:pt x="94" y="36"/>
                      <a:pt x="90" y="41"/>
                      <a:pt x="85" y="44"/>
                    </a:cubicBezTo>
                    <a:close/>
                    <a:moveTo>
                      <a:pt x="17" y="9"/>
                    </a:moveTo>
                    <a:cubicBezTo>
                      <a:pt x="13" y="9"/>
                      <a:pt x="9" y="12"/>
                      <a:pt x="9" y="17"/>
                    </a:cubicBezTo>
                    <a:cubicBezTo>
                      <a:pt x="9" y="22"/>
                      <a:pt x="13" y="26"/>
                      <a:pt x="17" y="26"/>
                    </a:cubicBezTo>
                    <a:cubicBezTo>
                      <a:pt x="22" y="26"/>
                      <a:pt x="26" y="22"/>
                      <a:pt x="26" y="17"/>
                    </a:cubicBezTo>
                    <a:cubicBezTo>
                      <a:pt x="26" y="12"/>
                      <a:pt x="22" y="9"/>
                      <a:pt x="17" y="9"/>
                    </a:cubicBezTo>
                    <a:close/>
                    <a:moveTo>
                      <a:pt x="17" y="114"/>
                    </a:moveTo>
                    <a:cubicBezTo>
                      <a:pt x="13" y="114"/>
                      <a:pt x="9" y="118"/>
                      <a:pt x="9" y="123"/>
                    </a:cubicBezTo>
                    <a:cubicBezTo>
                      <a:pt x="9" y="128"/>
                      <a:pt x="13" y="132"/>
                      <a:pt x="17" y="132"/>
                    </a:cubicBezTo>
                    <a:cubicBezTo>
                      <a:pt x="22" y="132"/>
                      <a:pt x="26" y="128"/>
                      <a:pt x="26" y="123"/>
                    </a:cubicBezTo>
                    <a:cubicBezTo>
                      <a:pt x="26" y="118"/>
                      <a:pt x="22" y="114"/>
                      <a:pt x="17" y="114"/>
                    </a:cubicBezTo>
                    <a:close/>
                    <a:moveTo>
                      <a:pt x="76" y="20"/>
                    </a:moveTo>
                    <a:cubicBezTo>
                      <a:pt x="71" y="20"/>
                      <a:pt x="67" y="24"/>
                      <a:pt x="67" y="29"/>
                    </a:cubicBezTo>
                    <a:cubicBezTo>
                      <a:pt x="67" y="34"/>
                      <a:pt x="71" y="38"/>
                      <a:pt x="76" y="38"/>
                    </a:cubicBezTo>
                    <a:cubicBezTo>
                      <a:pt x="81" y="38"/>
                      <a:pt x="85" y="34"/>
                      <a:pt x="85" y="29"/>
                    </a:cubicBezTo>
                    <a:cubicBezTo>
                      <a:pt x="85" y="24"/>
                      <a:pt x="81" y="20"/>
                      <a:pt x="76" y="20"/>
                    </a:cubicBezTo>
                    <a:close/>
                  </a:path>
                </a:pathLst>
              </a:custGeom>
              <a:solidFill>
                <a:srgbClr val="EA5E66"/>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pPr algn="ctr" fontAlgn="base">
                  <a:spcBef>
                    <a:spcPct val="0"/>
                  </a:spcBef>
                  <a:spcAft>
                    <a:spcPct val="0"/>
                  </a:spcAft>
                  <a:defRPr/>
                </a:pPr>
                <a:endParaRPr lang="en-US" sz="2900" kern="0">
                  <a:solidFill>
                    <a:srgbClr val="0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Gill Sans" charset="0"/>
                </a:endParaRPr>
              </a:p>
            </p:txBody>
          </p:sp>
        </p:grpSp>
      </p:grpSp>
      <p:grpSp>
        <p:nvGrpSpPr>
          <p:cNvPr id="111" name="组合 110"/>
          <p:cNvGrpSpPr/>
          <p:nvPr/>
        </p:nvGrpSpPr>
        <p:grpSpPr>
          <a:xfrm>
            <a:off x="7156340" y="2885138"/>
            <a:ext cx="1599567" cy="1850640"/>
            <a:chOff x="5368886" y="2309403"/>
            <a:chExt cx="1200040" cy="1388087"/>
          </a:xfrm>
        </p:grpSpPr>
        <p:sp>
          <p:nvSpPr>
            <p:cNvPr id="112" name="Freeform 8"/>
            <p:cNvSpPr/>
            <p:nvPr/>
          </p:nvSpPr>
          <p:spPr bwMode="auto">
            <a:xfrm>
              <a:off x="5438692" y="2350471"/>
              <a:ext cx="530728" cy="237166"/>
            </a:xfrm>
            <a:custGeom>
              <a:avLst/>
              <a:gdLst>
                <a:gd name="T0" fmla="*/ 0 w 517"/>
                <a:gd name="T1" fmla="*/ 231 h 231"/>
                <a:gd name="T2" fmla="*/ 398 w 517"/>
                <a:gd name="T3" fmla="*/ 0 h 231"/>
                <a:gd name="T4" fmla="*/ 517 w 517"/>
                <a:gd name="T5" fmla="*/ 0 h 231"/>
                <a:gd name="T6" fmla="*/ 517 w 517"/>
                <a:gd name="T7" fmla="*/ 231 h 231"/>
                <a:gd name="T8" fmla="*/ 0 w 517"/>
                <a:gd name="T9" fmla="*/ 231 h 231"/>
              </a:gdLst>
              <a:ahLst/>
              <a:cxnLst>
                <a:cxn ang="0">
                  <a:pos x="T0" y="T1"/>
                </a:cxn>
                <a:cxn ang="0">
                  <a:pos x="T2" y="T3"/>
                </a:cxn>
                <a:cxn ang="0">
                  <a:pos x="T4" y="T5"/>
                </a:cxn>
                <a:cxn ang="0">
                  <a:pos x="T6" y="T7"/>
                </a:cxn>
                <a:cxn ang="0">
                  <a:pos x="T8" y="T9"/>
                </a:cxn>
              </a:cxnLst>
              <a:rect l="0" t="0" r="r" b="b"/>
              <a:pathLst>
                <a:path w="517" h="231">
                  <a:moveTo>
                    <a:pt x="0" y="231"/>
                  </a:moveTo>
                  <a:lnTo>
                    <a:pt x="398" y="0"/>
                  </a:lnTo>
                  <a:lnTo>
                    <a:pt x="517" y="0"/>
                  </a:lnTo>
                  <a:lnTo>
                    <a:pt x="517" y="231"/>
                  </a:lnTo>
                  <a:lnTo>
                    <a:pt x="0" y="231"/>
                  </a:lnTo>
                  <a:close/>
                </a:path>
              </a:pathLst>
            </a:custGeom>
            <a:solidFill>
              <a:srgbClr val="505711"/>
            </a:solidFill>
            <a:ln>
              <a:noFill/>
            </a:ln>
          </p:spPr>
          <p:txBody>
            <a:bodyPr vert="horz" wrap="square" lIns="68589" tIns="34295" rIns="68589" bIns="34295" numCol="1" anchor="t" anchorCtr="0" compatLnSpc="1"/>
            <a:lstStyle/>
            <a:p>
              <a:endParaRPr lang="zh-CN" altLang="en-US">
                <a:solidFill>
                  <a:srgbClr val="BDD53E"/>
                </a:solidFill>
              </a:endParaRPr>
            </a:p>
          </p:txBody>
        </p:sp>
        <p:grpSp>
          <p:nvGrpSpPr>
            <p:cNvPr id="113" name="组合 112"/>
            <p:cNvGrpSpPr/>
            <p:nvPr/>
          </p:nvGrpSpPr>
          <p:grpSpPr>
            <a:xfrm>
              <a:off x="5368886" y="2309403"/>
              <a:ext cx="1200040" cy="1388087"/>
              <a:chOff x="5368886" y="2309403"/>
              <a:chExt cx="1200040" cy="1388087"/>
            </a:xfrm>
          </p:grpSpPr>
          <p:sp>
            <p:nvSpPr>
              <p:cNvPr id="114" name="Freeform 9"/>
              <p:cNvSpPr/>
              <p:nvPr/>
            </p:nvSpPr>
            <p:spPr bwMode="auto">
              <a:xfrm>
                <a:off x="5368886" y="2309403"/>
                <a:ext cx="1200040" cy="1388087"/>
              </a:xfrm>
              <a:custGeom>
                <a:avLst/>
                <a:gdLst>
                  <a:gd name="T0" fmla="*/ 0 w 1169"/>
                  <a:gd name="T1" fmla="*/ 1014 h 1352"/>
                  <a:gd name="T2" fmla="*/ 0 w 1169"/>
                  <a:gd name="T3" fmla="*/ 338 h 1352"/>
                  <a:gd name="T4" fmla="*/ 585 w 1169"/>
                  <a:gd name="T5" fmla="*/ 0 h 1352"/>
                  <a:gd name="T6" fmla="*/ 1169 w 1169"/>
                  <a:gd name="T7" fmla="*/ 338 h 1352"/>
                  <a:gd name="T8" fmla="*/ 1169 w 1169"/>
                  <a:gd name="T9" fmla="*/ 1014 h 1352"/>
                  <a:gd name="T10" fmla="*/ 585 w 1169"/>
                  <a:gd name="T11" fmla="*/ 1352 h 1352"/>
                  <a:gd name="T12" fmla="*/ 0 w 1169"/>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69" h="1352">
                    <a:moveTo>
                      <a:pt x="0" y="1014"/>
                    </a:moveTo>
                    <a:lnTo>
                      <a:pt x="0" y="338"/>
                    </a:lnTo>
                    <a:lnTo>
                      <a:pt x="585" y="0"/>
                    </a:lnTo>
                    <a:lnTo>
                      <a:pt x="1169" y="338"/>
                    </a:lnTo>
                    <a:lnTo>
                      <a:pt x="1169" y="1014"/>
                    </a:lnTo>
                    <a:lnTo>
                      <a:pt x="585" y="1352"/>
                    </a:lnTo>
                    <a:lnTo>
                      <a:pt x="0" y="1014"/>
                    </a:lnTo>
                    <a:close/>
                  </a:path>
                </a:pathLst>
              </a:custGeom>
              <a:solidFill>
                <a:schemeClr val="bg1">
                  <a:lumMod val="95000"/>
                </a:schemeClr>
              </a:solidFill>
              <a:ln>
                <a:noFill/>
              </a:ln>
              <a:effectLst>
                <a:outerShdw blurRad="228600" sx="102000" sy="102000" algn="ctr" rotWithShape="0">
                  <a:prstClr val="black">
                    <a:alpha val="28000"/>
                  </a:prstClr>
                </a:outerShdw>
              </a:effectLst>
            </p:spPr>
            <p:txBody>
              <a:bodyPr vert="horz" wrap="square" lIns="68589" tIns="34295" rIns="68589" bIns="34295" numCol="1" anchor="t" anchorCtr="0" compatLnSpc="1"/>
              <a:lstStyle/>
              <a:p>
                <a:endParaRPr lang="zh-CN" altLang="en-US"/>
              </a:p>
            </p:txBody>
          </p:sp>
          <p:sp>
            <p:nvSpPr>
              <p:cNvPr id="115" name="Freeform 23"/>
              <p:cNvSpPr/>
              <p:nvPr/>
            </p:nvSpPr>
            <p:spPr bwMode="auto">
              <a:xfrm>
                <a:off x="5438692" y="2350471"/>
                <a:ext cx="408568" cy="441478"/>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solidFill>
                <a:srgbClr val="0099A9"/>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solidFill>
                    <a:schemeClr val="lt1"/>
                  </a:solidFill>
                </a:endParaRPr>
              </a:p>
            </p:txBody>
          </p:sp>
          <p:sp>
            <p:nvSpPr>
              <p:cNvPr id="116" name="Freeform 32"/>
              <p:cNvSpPr>
                <a:spLocks noEditPoints="1"/>
              </p:cNvSpPr>
              <p:nvPr/>
            </p:nvSpPr>
            <p:spPr bwMode="auto">
              <a:xfrm>
                <a:off x="5597808" y="2562997"/>
                <a:ext cx="93416" cy="200205"/>
              </a:xfrm>
              <a:custGeom>
                <a:avLst/>
                <a:gdLst>
                  <a:gd name="T0" fmla="*/ 50 w 50"/>
                  <a:gd name="T1" fmla="*/ 82 h 107"/>
                  <a:gd name="T2" fmla="*/ 42 w 50"/>
                  <a:gd name="T3" fmla="*/ 99 h 107"/>
                  <a:gd name="T4" fmla="*/ 25 w 50"/>
                  <a:gd name="T5" fmla="*/ 107 h 107"/>
                  <a:gd name="T6" fmla="*/ 7 w 50"/>
                  <a:gd name="T7" fmla="*/ 99 h 107"/>
                  <a:gd name="T8" fmla="*/ 0 w 50"/>
                  <a:gd name="T9" fmla="*/ 82 h 107"/>
                  <a:gd name="T10" fmla="*/ 0 w 50"/>
                  <a:gd name="T11" fmla="*/ 25 h 107"/>
                  <a:gd name="T12" fmla="*/ 7 w 50"/>
                  <a:gd name="T13" fmla="*/ 7 h 107"/>
                  <a:gd name="T14" fmla="*/ 25 w 50"/>
                  <a:gd name="T15" fmla="*/ 0 h 107"/>
                  <a:gd name="T16" fmla="*/ 42 w 50"/>
                  <a:gd name="T17" fmla="*/ 7 h 107"/>
                  <a:gd name="T18" fmla="*/ 50 w 50"/>
                  <a:gd name="T19" fmla="*/ 25 h 107"/>
                  <a:gd name="T20" fmla="*/ 50 w 50"/>
                  <a:gd name="T21" fmla="*/ 82 h 107"/>
                  <a:gd name="T22" fmla="*/ 33 w 50"/>
                  <a:gd name="T23" fmla="*/ 24 h 107"/>
                  <a:gd name="T24" fmla="*/ 31 w 50"/>
                  <a:gd name="T25" fmla="*/ 18 h 107"/>
                  <a:gd name="T26" fmla="*/ 24 w 50"/>
                  <a:gd name="T27" fmla="*/ 15 h 107"/>
                  <a:gd name="T28" fmla="*/ 18 w 50"/>
                  <a:gd name="T29" fmla="*/ 18 h 107"/>
                  <a:gd name="T30" fmla="*/ 15 w 50"/>
                  <a:gd name="T31" fmla="*/ 24 h 107"/>
                  <a:gd name="T32" fmla="*/ 15 w 50"/>
                  <a:gd name="T33" fmla="*/ 81 h 107"/>
                  <a:gd name="T34" fmla="*/ 18 w 50"/>
                  <a:gd name="T35" fmla="*/ 88 h 107"/>
                  <a:gd name="T36" fmla="*/ 24 w 50"/>
                  <a:gd name="T37" fmla="*/ 91 h 107"/>
                  <a:gd name="T38" fmla="*/ 31 w 50"/>
                  <a:gd name="T39" fmla="*/ 88 h 107"/>
                  <a:gd name="T40" fmla="*/ 33 w 50"/>
                  <a:gd name="T41" fmla="*/ 81 h 107"/>
                  <a:gd name="T42" fmla="*/ 33 w 50"/>
                  <a:gd name="T43" fmla="*/ 2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0" h="107">
                    <a:moveTo>
                      <a:pt x="50" y="82"/>
                    </a:moveTo>
                    <a:cubicBezTo>
                      <a:pt x="50" y="89"/>
                      <a:pt x="47" y="95"/>
                      <a:pt x="42" y="99"/>
                    </a:cubicBezTo>
                    <a:cubicBezTo>
                      <a:pt x="37" y="104"/>
                      <a:pt x="32" y="107"/>
                      <a:pt x="25" y="107"/>
                    </a:cubicBezTo>
                    <a:cubicBezTo>
                      <a:pt x="18" y="107"/>
                      <a:pt x="12" y="104"/>
                      <a:pt x="7" y="99"/>
                    </a:cubicBezTo>
                    <a:cubicBezTo>
                      <a:pt x="2" y="95"/>
                      <a:pt x="0" y="89"/>
                      <a:pt x="0" y="82"/>
                    </a:cubicBezTo>
                    <a:cubicBezTo>
                      <a:pt x="0" y="25"/>
                      <a:pt x="0" y="25"/>
                      <a:pt x="0" y="25"/>
                    </a:cubicBezTo>
                    <a:cubicBezTo>
                      <a:pt x="0" y="18"/>
                      <a:pt x="2" y="12"/>
                      <a:pt x="7" y="7"/>
                    </a:cubicBezTo>
                    <a:cubicBezTo>
                      <a:pt x="12" y="2"/>
                      <a:pt x="18" y="0"/>
                      <a:pt x="25" y="0"/>
                    </a:cubicBezTo>
                    <a:cubicBezTo>
                      <a:pt x="32" y="0"/>
                      <a:pt x="38" y="2"/>
                      <a:pt x="42" y="7"/>
                    </a:cubicBezTo>
                    <a:cubicBezTo>
                      <a:pt x="47" y="12"/>
                      <a:pt x="50" y="18"/>
                      <a:pt x="50" y="25"/>
                    </a:cubicBezTo>
                    <a:lnTo>
                      <a:pt x="50" y="82"/>
                    </a:lnTo>
                    <a:close/>
                    <a:moveTo>
                      <a:pt x="33" y="24"/>
                    </a:moveTo>
                    <a:cubicBezTo>
                      <a:pt x="33" y="22"/>
                      <a:pt x="32" y="20"/>
                      <a:pt x="31" y="18"/>
                    </a:cubicBezTo>
                    <a:cubicBezTo>
                      <a:pt x="29" y="16"/>
                      <a:pt x="27" y="15"/>
                      <a:pt x="24" y="15"/>
                    </a:cubicBezTo>
                    <a:cubicBezTo>
                      <a:pt x="22" y="15"/>
                      <a:pt x="20" y="16"/>
                      <a:pt x="18" y="18"/>
                    </a:cubicBezTo>
                    <a:cubicBezTo>
                      <a:pt x="16" y="20"/>
                      <a:pt x="15" y="22"/>
                      <a:pt x="15" y="24"/>
                    </a:cubicBezTo>
                    <a:cubicBezTo>
                      <a:pt x="15" y="81"/>
                      <a:pt x="15" y="81"/>
                      <a:pt x="15" y="81"/>
                    </a:cubicBezTo>
                    <a:cubicBezTo>
                      <a:pt x="15" y="84"/>
                      <a:pt x="16" y="86"/>
                      <a:pt x="18" y="88"/>
                    </a:cubicBezTo>
                    <a:cubicBezTo>
                      <a:pt x="20" y="90"/>
                      <a:pt x="22" y="91"/>
                      <a:pt x="24" y="91"/>
                    </a:cubicBezTo>
                    <a:cubicBezTo>
                      <a:pt x="27" y="91"/>
                      <a:pt x="29" y="90"/>
                      <a:pt x="31" y="88"/>
                    </a:cubicBezTo>
                    <a:cubicBezTo>
                      <a:pt x="32" y="86"/>
                      <a:pt x="33" y="84"/>
                      <a:pt x="33" y="81"/>
                    </a:cubicBezTo>
                    <a:lnTo>
                      <a:pt x="33" y="24"/>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68589" tIns="34295" rIns="68589" bIns="34295" numCol="1" anchor="t" anchorCtr="0" compatLnSpc="1"/>
              <a:lstStyle/>
              <a:p>
                <a:endParaRPr lang="zh-CN" altLang="en-US"/>
              </a:p>
            </p:txBody>
          </p:sp>
          <p:sp>
            <p:nvSpPr>
              <p:cNvPr id="117" name="Freeform 33"/>
              <p:cNvSpPr/>
              <p:nvPr/>
            </p:nvSpPr>
            <p:spPr bwMode="auto">
              <a:xfrm>
                <a:off x="5712781" y="2562997"/>
                <a:ext cx="95469" cy="200205"/>
              </a:xfrm>
              <a:custGeom>
                <a:avLst/>
                <a:gdLst>
                  <a:gd name="T0" fmla="*/ 24 w 51"/>
                  <a:gd name="T1" fmla="*/ 91 h 107"/>
                  <a:gd name="T2" fmla="*/ 35 w 51"/>
                  <a:gd name="T3" fmla="*/ 81 h 107"/>
                  <a:gd name="T4" fmla="*/ 35 w 51"/>
                  <a:gd name="T5" fmla="*/ 74 h 107"/>
                  <a:gd name="T6" fmla="*/ 18 w 51"/>
                  <a:gd name="T7" fmla="*/ 58 h 107"/>
                  <a:gd name="T8" fmla="*/ 18 w 51"/>
                  <a:gd name="T9" fmla="*/ 45 h 107"/>
                  <a:gd name="T10" fmla="*/ 31 w 51"/>
                  <a:gd name="T11" fmla="*/ 40 h 107"/>
                  <a:gd name="T12" fmla="*/ 35 w 51"/>
                  <a:gd name="T13" fmla="*/ 27 h 107"/>
                  <a:gd name="T14" fmla="*/ 35 w 51"/>
                  <a:gd name="T15" fmla="*/ 24 h 107"/>
                  <a:gd name="T16" fmla="*/ 26 w 51"/>
                  <a:gd name="T17" fmla="*/ 14 h 107"/>
                  <a:gd name="T18" fmla="*/ 19 w 51"/>
                  <a:gd name="T19" fmla="*/ 18 h 107"/>
                  <a:gd name="T20" fmla="*/ 17 w 51"/>
                  <a:gd name="T21" fmla="*/ 26 h 107"/>
                  <a:gd name="T22" fmla="*/ 17 w 51"/>
                  <a:gd name="T23" fmla="*/ 28 h 107"/>
                  <a:gd name="T24" fmla="*/ 2 w 51"/>
                  <a:gd name="T25" fmla="*/ 28 h 107"/>
                  <a:gd name="T26" fmla="*/ 2 w 51"/>
                  <a:gd name="T27" fmla="*/ 26 h 107"/>
                  <a:gd name="T28" fmla="*/ 8 w 51"/>
                  <a:gd name="T29" fmla="*/ 8 h 107"/>
                  <a:gd name="T30" fmla="*/ 26 w 51"/>
                  <a:gd name="T31" fmla="*/ 0 h 107"/>
                  <a:gd name="T32" fmla="*/ 43 w 51"/>
                  <a:gd name="T33" fmla="*/ 7 h 107"/>
                  <a:gd name="T34" fmla="*/ 49 w 51"/>
                  <a:gd name="T35" fmla="*/ 24 h 107"/>
                  <a:gd name="T36" fmla="*/ 49 w 51"/>
                  <a:gd name="T37" fmla="*/ 28 h 107"/>
                  <a:gd name="T38" fmla="*/ 44 w 51"/>
                  <a:gd name="T39" fmla="*/ 45 h 107"/>
                  <a:gd name="T40" fmla="*/ 38 w 51"/>
                  <a:gd name="T41" fmla="*/ 50 h 107"/>
                  <a:gd name="T42" fmla="*/ 49 w 51"/>
                  <a:gd name="T43" fmla="*/ 62 h 107"/>
                  <a:gd name="T44" fmla="*/ 51 w 51"/>
                  <a:gd name="T45" fmla="*/ 72 h 107"/>
                  <a:gd name="T46" fmla="*/ 51 w 51"/>
                  <a:gd name="T47" fmla="*/ 80 h 107"/>
                  <a:gd name="T48" fmla="*/ 43 w 51"/>
                  <a:gd name="T49" fmla="*/ 100 h 107"/>
                  <a:gd name="T50" fmla="*/ 24 w 51"/>
                  <a:gd name="T51" fmla="*/ 107 h 107"/>
                  <a:gd name="T52" fmla="*/ 7 w 51"/>
                  <a:gd name="T53" fmla="*/ 99 h 107"/>
                  <a:gd name="T54" fmla="*/ 0 w 51"/>
                  <a:gd name="T55" fmla="*/ 82 h 107"/>
                  <a:gd name="T56" fmla="*/ 0 w 51"/>
                  <a:gd name="T57" fmla="*/ 79 h 107"/>
                  <a:gd name="T58" fmla="*/ 15 w 51"/>
                  <a:gd name="T59" fmla="*/ 78 h 107"/>
                  <a:gd name="T60" fmla="*/ 15 w 51"/>
                  <a:gd name="T61" fmla="*/ 82 h 107"/>
                  <a:gd name="T62" fmla="*/ 18 w 51"/>
                  <a:gd name="T63" fmla="*/ 88 h 107"/>
                  <a:gd name="T64" fmla="*/ 24 w 51"/>
                  <a:gd name="T65" fmla="*/ 9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1" h="107">
                    <a:moveTo>
                      <a:pt x="24" y="91"/>
                    </a:moveTo>
                    <a:cubicBezTo>
                      <a:pt x="31" y="91"/>
                      <a:pt x="35" y="87"/>
                      <a:pt x="35" y="81"/>
                    </a:cubicBezTo>
                    <a:cubicBezTo>
                      <a:pt x="35" y="74"/>
                      <a:pt x="35" y="74"/>
                      <a:pt x="35" y="74"/>
                    </a:cubicBezTo>
                    <a:cubicBezTo>
                      <a:pt x="35" y="64"/>
                      <a:pt x="29" y="58"/>
                      <a:pt x="18" y="58"/>
                    </a:cubicBezTo>
                    <a:cubicBezTo>
                      <a:pt x="18" y="45"/>
                      <a:pt x="18" y="45"/>
                      <a:pt x="18" y="45"/>
                    </a:cubicBezTo>
                    <a:cubicBezTo>
                      <a:pt x="24" y="45"/>
                      <a:pt x="29" y="43"/>
                      <a:pt x="31" y="40"/>
                    </a:cubicBezTo>
                    <a:cubicBezTo>
                      <a:pt x="34" y="37"/>
                      <a:pt x="35" y="32"/>
                      <a:pt x="35" y="27"/>
                    </a:cubicBezTo>
                    <a:cubicBezTo>
                      <a:pt x="35" y="24"/>
                      <a:pt x="35" y="24"/>
                      <a:pt x="35" y="24"/>
                    </a:cubicBezTo>
                    <a:cubicBezTo>
                      <a:pt x="35" y="18"/>
                      <a:pt x="32" y="14"/>
                      <a:pt x="26" y="14"/>
                    </a:cubicBezTo>
                    <a:cubicBezTo>
                      <a:pt x="23" y="14"/>
                      <a:pt x="21" y="15"/>
                      <a:pt x="19" y="18"/>
                    </a:cubicBezTo>
                    <a:cubicBezTo>
                      <a:pt x="18" y="20"/>
                      <a:pt x="17" y="22"/>
                      <a:pt x="17" y="26"/>
                    </a:cubicBezTo>
                    <a:cubicBezTo>
                      <a:pt x="17" y="28"/>
                      <a:pt x="17" y="28"/>
                      <a:pt x="17" y="28"/>
                    </a:cubicBezTo>
                    <a:cubicBezTo>
                      <a:pt x="2" y="28"/>
                      <a:pt x="2" y="28"/>
                      <a:pt x="2" y="28"/>
                    </a:cubicBezTo>
                    <a:cubicBezTo>
                      <a:pt x="2" y="26"/>
                      <a:pt x="2" y="26"/>
                      <a:pt x="2" y="26"/>
                    </a:cubicBezTo>
                    <a:cubicBezTo>
                      <a:pt x="2" y="18"/>
                      <a:pt x="4" y="12"/>
                      <a:pt x="8" y="8"/>
                    </a:cubicBezTo>
                    <a:cubicBezTo>
                      <a:pt x="12" y="2"/>
                      <a:pt x="18" y="0"/>
                      <a:pt x="26" y="0"/>
                    </a:cubicBezTo>
                    <a:cubicBezTo>
                      <a:pt x="33" y="0"/>
                      <a:pt x="39" y="2"/>
                      <a:pt x="43" y="7"/>
                    </a:cubicBezTo>
                    <a:cubicBezTo>
                      <a:pt x="47" y="12"/>
                      <a:pt x="49" y="17"/>
                      <a:pt x="49" y="24"/>
                    </a:cubicBezTo>
                    <a:cubicBezTo>
                      <a:pt x="49" y="28"/>
                      <a:pt x="49" y="28"/>
                      <a:pt x="49" y="28"/>
                    </a:cubicBezTo>
                    <a:cubicBezTo>
                      <a:pt x="49" y="35"/>
                      <a:pt x="48" y="41"/>
                      <a:pt x="44" y="45"/>
                    </a:cubicBezTo>
                    <a:cubicBezTo>
                      <a:pt x="42" y="47"/>
                      <a:pt x="40" y="49"/>
                      <a:pt x="38" y="50"/>
                    </a:cubicBezTo>
                    <a:cubicBezTo>
                      <a:pt x="42" y="53"/>
                      <a:pt x="46" y="57"/>
                      <a:pt x="49" y="62"/>
                    </a:cubicBezTo>
                    <a:cubicBezTo>
                      <a:pt x="50" y="65"/>
                      <a:pt x="51" y="68"/>
                      <a:pt x="51" y="72"/>
                    </a:cubicBezTo>
                    <a:cubicBezTo>
                      <a:pt x="51" y="80"/>
                      <a:pt x="51" y="80"/>
                      <a:pt x="51" y="80"/>
                    </a:cubicBezTo>
                    <a:cubicBezTo>
                      <a:pt x="51" y="88"/>
                      <a:pt x="48" y="95"/>
                      <a:pt x="43" y="100"/>
                    </a:cubicBezTo>
                    <a:cubicBezTo>
                      <a:pt x="38" y="104"/>
                      <a:pt x="32" y="107"/>
                      <a:pt x="24" y="107"/>
                    </a:cubicBezTo>
                    <a:cubicBezTo>
                      <a:pt x="18" y="107"/>
                      <a:pt x="12" y="104"/>
                      <a:pt x="7" y="99"/>
                    </a:cubicBezTo>
                    <a:cubicBezTo>
                      <a:pt x="2" y="94"/>
                      <a:pt x="0" y="89"/>
                      <a:pt x="0" y="82"/>
                    </a:cubicBezTo>
                    <a:cubicBezTo>
                      <a:pt x="0" y="79"/>
                      <a:pt x="0" y="79"/>
                      <a:pt x="0" y="79"/>
                    </a:cubicBezTo>
                    <a:cubicBezTo>
                      <a:pt x="15" y="78"/>
                      <a:pt x="15" y="78"/>
                      <a:pt x="15" y="78"/>
                    </a:cubicBezTo>
                    <a:cubicBezTo>
                      <a:pt x="15" y="82"/>
                      <a:pt x="15" y="82"/>
                      <a:pt x="15" y="82"/>
                    </a:cubicBezTo>
                    <a:cubicBezTo>
                      <a:pt x="15" y="84"/>
                      <a:pt x="16" y="86"/>
                      <a:pt x="18" y="88"/>
                    </a:cubicBezTo>
                    <a:cubicBezTo>
                      <a:pt x="19" y="90"/>
                      <a:pt x="21" y="91"/>
                      <a:pt x="24" y="9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68589" tIns="34295" rIns="68589" bIns="34295" numCol="1" anchor="t" anchorCtr="0" compatLnSpc="1"/>
              <a:lstStyle/>
              <a:p>
                <a:endParaRPr lang="zh-CN" altLang="en-US"/>
              </a:p>
            </p:txBody>
          </p:sp>
          <p:sp>
            <p:nvSpPr>
              <p:cNvPr id="118" name="Freeform 10"/>
              <p:cNvSpPr>
                <a:spLocks noEditPoints="1"/>
              </p:cNvSpPr>
              <p:nvPr/>
            </p:nvSpPr>
            <p:spPr bwMode="auto">
              <a:xfrm>
                <a:off x="5791994" y="2953544"/>
                <a:ext cx="381000" cy="267224"/>
              </a:xfrm>
              <a:custGeom>
                <a:avLst/>
                <a:gdLst>
                  <a:gd name="T0" fmla="*/ 164 w 164"/>
                  <a:gd name="T1" fmla="*/ 114 h 128"/>
                  <a:gd name="T2" fmla="*/ 149 w 164"/>
                  <a:gd name="T3" fmla="*/ 128 h 128"/>
                  <a:gd name="T4" fmla="*/ 15 w 164"/>
                  <a:gd name="T5" fmla="*/ 128 h 128"/>
                  <a:gd name="T6" fmla="*/ 0 w 164"/>
                  <a:gd name="T7" fmla="*/ 114 h 128"/>
                  <a:gd name="T8" fmla="*/ 0 w 164"/>
                  <a:gd name="T9" fmla="*/ 14 h 128"/>
                  <a:gd name="T10" fmla="*/ 15 w 164"/>
                  <a:gd name="T11" fmla="*/ 0 h 128"/>
                  <a:gd name="T12" fmla="*/ 149 w 164"/>
                  <a:gd name="T13" fmla="*/ 0 h 128"/>
                  <a:gd name="T14" fmla="*/ 164 w 164"/>
                  <a:gd name="T15" fmla="*/ 14 h 128"/>
                  <a:gd name="T16" fmla="*/ 164 w 164"/>
                  <a:gd name="T17" fmla="*/ 114 h 128"/>
                  <a:gd name="T18" fmla="*/ 149 w 164"/>
                  <a:gd name="T19" fmla="*/ 11 h 128"/>
                  <a:gd name="T20" fmla="*/ 15 w 164"/>
                  <a:gd name="T21" fmla="*/ 11 h 128"/>
                  <a:gd name="T22" fmla="*/ 12 w 164"/>
                  <a:gd name="T23" fmla="*/ 14 h 128"/>
                  <a:gd name="T24" fmla="*/ 25 w 164"/>
                  <a:gd name="T25" fmla="*/ 40 h 128"/>
                  <a:gd name="T26" fmla="*/ 62 w 164"/>
                  <a:gd name="T27" fmla="*/ 69 h 128"/>
                  <a:gd name="T28" fmla="*/ 82 w 164"/>
                  <a:gd name="T29" fmla="*/ 82 h 128"/>
                  <a:gd name="T30" fmla="*/ 82 w 164"/>
                  <a:gd name="T31" fmla="*/ 82 h 128"/>
                  <a:gd name="T32" fmla="*/ 82 w 164"/>
                  <a:gd name="T33" fmla="*/ 82 h 128"/>
                  <a:gd name="T34" fmla="*/ 102 w 164"/>
                  <a:gd name="T35" fmla="*/ 69 h 128"/>
                  <a:gd name="T36" fmla="*/ 139 w 164"/>
                  <a:gd name="T37" fmla="*/ 40 h 128"/>
                  <a:gd name="T38" fmla="*/ 152 w 164"/>
                  <a:gd name="T39" fmla="*/ 18 h 128"/>
                  <a:gd name="T40" fmla="*/ 149 w 164"/>
                  <a:gd name="T41" fmla="*/ 11 h 128"/>
                  <a:gd name="T42" fmla="*/ 152 w 164"/>
                  <a:gd name="T43" fmla="*/ 43 h 128"/>
                  <a:gd name="T44" fmla="*/ 146 w 164"/>
                  <a:gd name="T45" fmla="*/ 50 h 128"/>
                  <a:gd name="T46" fmla="*/ 107 w 164"/>
                  <a:gd name="T47" fmla="*/ 80 h 128"/>
                  <a:gd name="T48" fmla="*/ 82 w 164"/>
                  <a:gd name="T49" fmla="*/ 93 h 128"/>
                  <a:gd name="T50" fmla="*/ 82 w 164"/>
                  <a:gd name="T51" fmla="*/ 93 h 128"/>
                  <a:gd name="T52" fmla="*/ 82 w 164"/>
                  <a:gd name="T53" fmla="*/ 93 h 128"/>
                  <a:gd name="T54" fmla="*/ 57 w 164"/>
                  <a:gd name="T55" fmla="*/ 80 h 128"/>
                  <a:gd name="T56" fmla="*/ 18 w 164"/>
                  <a:gd name="T57" fmla="*/ 50 h 128"/>
                  <a:gd name="T58" fmla="*/ 12 w 164"/>
                  <a:gd name="T59" fmla="*/ 43 h 128"/>
                  <a:gd name="T60" fmla="*/ 12 w 164"/>
                  <a:gd name="T61" fmla="*/ 114 h 128"/>
                  <a:gd name="T62" fmla="*/ 15 w 164"/>
                  <a:gd name="T63" fmla="*/ 117 h 128"/>
                  <a:gd name="T64" fmla="*/ 149 w 164"/>
                  <a:gd name="T65" fmla="*/ 117 h 128"/>
                  <a:gd name="T66" fmla="*/ 152 w 164"/>
                  <a:gd name="T67" fmla="*/ 114 h 128"/>
                  <a:gd name="T68" fmla="*/ 152 w 164"/>
                  <a:gd name="T6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4" h="128">
                    <a:moveTo>
                      <a:pt x="164" y="114"/>
                    </a:moveTo>
                    <a:cubicBezTo>
                      <a:pt x="164" y="122"/>
                      <a:pt x="157" y="128"/>
                      <a:pt x="149" y="128"/>
                    </a:cubicBezTo>
                    <a:cubicBezTo>
                      <a:pt x="15" y="128"/>
                      <a:pt x="15" y="128"/>
                      <a:pt x="15" y="128"/>
                    </a:cubicBezTo>
                    <a:cubicBezTo>
                      <a:pt x="7" y="128"/>
                      <a:pt x="0" y="122"/>
                      <a:pt x="0" y="114"/>
                    </a:cubicBezTo>
                    <a:cubicBezTo>
                      <a:pt x="0" y="14"/>
                      <a:pt x="0" y="14"/>
                      <a:pt x="0" y="14"/>
                    </a:cubicBezTo>
                    <a:cubicBezTo>
                      <a:pt x="0" y="6"/>
                      <a:pt x="7" y="0"/>
                      <a:pt x="15" y="0"/>
                    </a:cubicBezTo>
                    <a:cubicBezTo>
                      <a:pt x="149" y="0"/>
                      <a:pt x="149" y="0"/>
                      <a:pt x="149" y="0"/>
                    </a:cubicBezTo>
                    <a:cubicBezTo>
                      <a:pt x="157" y="0"/>
                      <a:pt x="164" y="6"/>
                      <a:pt x="164" y="14"/>
                    </a:cubicBezTo>
                    <a:lnTo>
                      <a:pt x="164" y="114"/>
                    </a:lnTo>
                    <a:close/>
                    <a:moveTo>
                      <a:pt x="149" y="11"/>
                    </a:moveTo>
                    <a:cubicBezTo>
                      <a:pt x="15" y="11"/>
                      <a:pt x="15" y="11"/>
                      <a:pt x="15" y="11"/>
                    </a:cubicBezTo>
                    <a:cubicBezTo>
                      <a:pt x="13" y="11"/>
                      <a:pt x="12" y="13"/>
                      <a:pt x="12" y="14"/>
                    </a:cubicBezTo>
                    <a:cubicBezTo>
                      <a:pt x="12" y="25"/>
                      <a:pt x="17" y="34"/>
                      <a:pt x="25" y="40"/>
                    </a:cubicBezTo>
                    <a:cubicBezTo>
                      <a:pt x="37" y="50"/>
                      <a:pt x="50" y="59"/>
                      <a:pt x="62" y="69"/>
                    </a:cubicBezTo>
                    <a:cubicBezTo>
                      <a:pt x="67" y="73"/>
                      <a:pt x="76" y="82"/>
                      <a:pt x="82" y="82"/>
                    </a:cubicBezTo>
                    <a:cubicBezTo>
                      <a:pt x="82" y="82"/>
                      <a:pt x="82" y="82"/>
                      <a:pt x="82" y="82"/>
                    </a:cubicBezTo>
                    <a:cubicBezTo>
                      <a:pt x="82" y="82"/>
                      <a:pt x="82" y="82"/>
                      <a:pt x="82" y="82"/>
                    </a:cubicBezTo>
                    <a:cubicBezTo>
                      <a:pt x="89" y="82"/>
                      <a:pt x="97" y="73"/>
                      <a:pt x="102" y="69"/>
                    </a:cubicBezTo>
                    <a:cubicBezTo>
                      <a:pt x="114" y="59"/>
                      <a:pt x="127" y="50"/>
                      <a:pt x="139" y="40"/>
                    </a:cubicBezTo>
                    <a:cubicBezTo>
                      <a:pt x="145" y="36"/>
                      <a:pt x="152" y="25"/>
                      <a:pt x="152" y="18"/>
                    </a:cubicBezTo>
                    <a:cubicBezTo>
                      <a:pt x="152" y="15"/>
                      <a:pt x="153" y="11"/>
                      <a:pt x="149" y="11"/>
                    </a:cubicBezTo>
                    <a:close/>
                    <a:moveTo>
                      <a:pt x="152" y="43"/>
                    </a:moveTo>
                    <a:cubicBezTo>
                      <a:pt x="150" y="46"/>
                      <a:pt x="148" y="48"/>
                      <a:pt x="146" y="50"/>
                    </a:cubicBezTo>
                    <a:cubicBezTo>
                      <a:pt x="133" y="60"/>
                      <a:pt x="120" y="70"/>
                      <a:pt x="107" y="80"/>
                    </a:cubicBezTo>
                    <a:cubicBezTo>
                      <a:pt x="100" y="86"/>
                      <a:pt x="92" y="93"/>
                      <a:pt x="82" y="93"/>
                    </a:cubicBezTo>
                    <a:cubicBezTo>
                      <a:pt x="82" y="93"/>
                      <a:pt x="82" y="93"/>
                      <a:pt x="82" y="93"/>
                    </a:cubicBezTo>
                    <a:cubicBezTo>
                      <a:pt x="82" y="93"/>
                      <a:pt x="82" y="93"/>
                      <a:pt x="82" y="93"/>
                    </a:cubicBezTo>
                    <a:cubicBezTo>
                      <a:pt x="72" y="93"/>
                      <a:pt x="64" y="86"/>
                      <a:pt x="57" y="80"/>
                    </a:cubicBezTo>
                    <a:cubicBezTo>
                      <a:pt x="44" y="70"/>
                      <a:pt x="31" y="60"/>
                      <a:pt x="18" y="50"/>
                    </a:cubicBezTo>
                    <a:cubicBezTo>
                      <a:pt x="16" y="48"/>
                      <a:pt x="14" y="46"/>
                      <a:pt x="12" y="43"/>
                    </a:cubicBezTo>
                    <a:cubicBezTo>
                      <a:pt x="12" y="114"/>
                      <a:pt x="12" y="114"/>
                      <a:pt x="12" y="114"/>
                    </a:cubicBezTo>
                    <a:cubicBezTo>
                      <a:pt x="12" y="115"/>
                      <a:pt x="13" y="117"/>
                      <a:pt x="15" y="117"/>
                    </a:cubicBezTo>
                    <a:cubicBezTo>
                      <a:pt x="149" y="117"/>
                      <a:pt x="149" y="117"/>
                      <a:pt x="149" y="117"/>
                    </a:cubicBezTo>
                    <a:cubicBezTo>
                      <a:pt x="151" y="117"/>
                      <a:pt x="152" y="115"/>
                      <a:pt x="152" y="114"/>
                    </a:cubicBezTo>
                    <a:lnTo>
                      <a:pt x="152" y="43"/>
                    </a:lnTo>
                    <a:close/>
                  </a:path>
                </a:pathLst>
              </a:custGeom>
              <a:solidFill>
                <a:srgbClr val="0099A9"/>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pPr algn="ctr" fontAlgn="base">
                  <a:spcBef>
                    <a:spcPct val="0"/>
                  </a:spcBef>
                  <a:spcAft>
                    <a:spcPct val="0"/>
                  </a:spcAft>
                  <a:defRPr/>
                </a:pPr>
                <a:endParaRPr lang="en-US" sz="2900" kern="0">
                  <a:solidFill>
                    <a:srgbClr val="000000"/>
                  </a:solidFill>
                  <a:latin typeface="微软雅黑" panose="020B0503020204020204" pitchFamily="34" charset="-122"/>
                  <a:ea typeface="微软雅黑" panose="020B0503020204020204" pitchFamily="34" charset="-122"/>
                  <a:sym typeface="Gill Sans" charset="0"/>
                </a:endParaRPr>
              </a:p>
            </p:txBody>
          </p:sp>
        </p:grpSp>
      </p:grpSp>
      <p:grpSp>
        <p:nvGrpSpPr>
          <p:cNvPr id="119" name="组合 118"/>
          <p:cNvGrpSpPr/>
          <p:nvPr/>
        </p:nvGrpSpPr>
        <p:grpSpPr>
          <a:xfrm>
            <a:off x="6224513" y="4497604"/>
            <a:ext cx="1602304" cy="1850640"/>
            <a:chOff x="4669803" y="3518846"/>
            <a:chExt cx="1202093" cy="1388087"/>
          </a:xfrm>
        </p:grpSpPr>
        <p:sp>
          <p:nvSpPr>
            <p:cNvPr id="120" name="Freeform 12"/>
            <p:cNvSpPr/>
            <p:nvPr/>
          </p:nvSpPr>
          <p:spPr bwMode="auto">
            <a:xfrm>
              <a:off x="4741662" y="3559913"/>
              <a:ext cx="528675" cy="237166"/>
            </a:xfrm>
            <a:custGeom>
              <a:avLst/>
              <a:gdLst>
                <a:gd name="T0" fmla="*/ 0 w 515"/>
                <a:gd name="T1" fmla="*/ 231 h 231"/>
                <a:gd name="T2" fmla="*/ 398 w 515"/>
                <a:gd name="T3" fmla="*/ 0 h 231"/>
                <a:gd name="T4" fmla="*/ 515 w 515"/>
                <a:gd name="T5" fmla="*/ 0 h 231"/>
                <a:gd name="T6" fmla="*/ 515 w 515"/>
                <a:gd name="T7" fmla="*/ 231 h 231"/>
                <a:gd name="T8" fmla="*/ 0 w 515"/>
                <a:gd name="T9" fmla="*/ 231 h 231"/>
              </a:gdLst>
              <a:ahLst/>
              <a:cxnLst>
                <a:cxn ang="0">
                  <a:pos x="T0" y="T1"/>
                </a:cxn>
                <a:cxn ang="0">
                  <a:pos x="T2" y="T3"/>
                </a:cxn>
                <a:cxn ang="0">
                  <a:pos x="T4" y="T5"/>
                </a:cxn>
                <a:cxn ang="0">
                  <a:pos x="T6" y="T7"/>
                </a:cxn>
                <a:cxn ang="0">
                  <a:pos x="T8" y="T9"/>
                </a:cxn>
              </a:cxnLst>
              <a:rect l="0" t="0" r="r" b="b"/>
              <a:pathLst>
                <a:path w="515" h="231">
                  <a:moveTo>
                    <a:pt x="0" y="231"/>
                  </a:moveTo>
                  <a:lnTo>
                    <a:pt x="398" y="0"/>
                  </a:lnTo>
                  <a:lnTo>
                    <a:pt x="515" y="0"/>
                  </a:lnTo>
                  <a:lnTo>
                    <a:pt x="515" y="231"/>
                  </a:lnTo>
                  <a:lnTo>
                    <a:pt x="0" y="231"/>
                  </a:lnTo>
                  <a:close/>
                </a:path>
              </a:pathLst>
            </a:custGeom>
            <a:solidFill>
              <a:srgbClr val="6B3C1D"/>
            </a:solidFill>
            <a:ln>
              <a:noFill/>
            </a:ln>
            <a:extLst>
              <a:ext uri="{91240B29-F687-4F45-9708-019B960494DF}">
                <a14:hiddenLine xmlns:a14="http://schemas.microsoft.com/office/drawing/2010/main" xmlns="" w="9525">
                  <a:solidFill>
                    <a:srgbClr val="000000"/>
                  </a:solidFill>
                  <a:round/>
                </a14:hiddenLine>
              </a:ext>
            </a:extLst>
          </p:spPr>
          <p:txBody>
            <a:bodyPr vert="horz" wrap="square" lIns="68589" tIns="34295" rIns="68589" bIns="34295" numCol="1" anchor="t" anchorCtr="0" compatLnSpc="1"/>
            <a:lstStyle/>
            <a:p>
              <a:endParaRPr lang="zh-CN" altLang="en-US"/>
            </a:p>
          </p:txBody>
        </p:sp>
        <p:grpSp>
          <p:nvGrpSpPr>
            <p:cNvPr id="121" name="组合 120"/>
            <p:cNvGrpSpPr/>
            <p:nvPr/>
          </p:nvGrpSpPr>
          <p:grpSpPr>
            <a:xfrm>
              <a:off x="4669803" y="3518846"/>
              <a:ext cx="1202093" cy="1388087"/>
              <a:chOff x="4669803" y="3518846"/>
              <a:chExt cx="1202093" cy="1388087"/>
            </a:xfrm>
          </p:grpSpPr>
          <p:sp>
            <p:nvSpPr>
              <p:cNvPr id="122" name="Freeform 13"/>
              <p:cNvSpPr/>
              <p:nvPr/>
            </p:nvSpPr>
            <p:spPr bwMode="auto">
              <a:xfrm>
                <a:off x="4669803" y="3518846"/>
                <a:ext cx="1202093" cy="1388087"/>
              </a:xfrm>
              <a:custGeom>
                <a:avLst/>
                <a:gdLst>
                  <a:gd name="T0" fmla="*/ 0 w 1171"/>
                  <a:gd name="T1" fmla="*/ 1014 h 1352"/>
                  <a:gd name="T2" fmla="*/ 0 w 1171"/>
                  <a:gd name="T3" fmla="*/ 338 h 1352"/>
                  <a:gd name="T4" fmla="*/ 585 w 1171"/>
                  <a:gd name="T5" fmla="*/ 0 h 1352"/>
                  <a:gd name="T6" fmla="*/ 1171 w 1171"/>
                  <a:gd name="T7" fmla="*/ 338 h 1352"/>
                  <a:gd name="T8" fmla="*/ 1171 w 1171"/>
                  <a:gd name="T9" fmla="*/ 1014 h 1352"/>
                  <a:gd name="T10" fmla="*/ 585 w 1171"/>
                  <a:gd name="T11" fmla="*/ 1352 h 1352"/>
                  <a:gd name="T12" fmla="*/ 0 w 1171"/>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71" h="1352">
                    <a:moveTo>
                      <a:pt x="0" y="1014"/>
                    </a:moveTo>
                    <a:lnTo>
                      <a:pt x="0" y="338"/>
                    </a:lnTo>
                    <a:lnTo>
                      <a:pt x="585" y="0"/>
                    </a:lnTo>
                    <a:lnTo>
                      <a:pt x="1171" y="338"/>
                    </a:lnTo>
                    <a:lnTo>
                      <a:pt x="1171" y="1014"/>
                    </a:lnTo>
                    <a:lnTo>
                      <a:pt x="585" y="1352"/>
                    </a:lnTo>
                    <a:lnTo>
                      <a:pt x="0" y="1014"/>
                    </a:lnTo>
                    <a:close/>
                  </a:path>
                </a:pathLst>
              </a:custGeom>
              <a:solidFill>
                <a:schemeClr val="bg1">
                  <a:lumMod val="95000"/>
                </a:schemeClr>
              </a:solidFill>
              <a:ln>
                <a:noFill/>
              </a:ln>
              <a:effectLst>
                <a:outerShdw blurRad="228600" sx="102000" sy="102000" algn="ctr" rotWithShape="0">
                  <a:prstClr val="black">
                    <a:alpha val="28000"/>
                  </a:prstClr>
                </a:outerShdw>
              </a:effectLst>
            </p:spPr>
            <p:txBody>
              <a:bodyPr vert="horz" wrap="square" lIns="68589" tIns="34295" rIns="68589" bIns="34295" numCol="1" anchor="t" anchorCtr="0" compatLnSpc="1"/>
              <a:lstStyle/>
              <a:p>
                <a:endParaRPr lang="zh-CN" altLang="en-US"/>
              </a:p>
            </p:txBody>
          </p:sp>
          <p:sp>
            <p:nvSpPr>
              <p:cNvPr id="123" name="Freeform 20"/>
              <p:cNvSpPr/>
              <p:nvPr/>
            </p:nvSpPr>
            <p:spPr bwMode="auto">
              <a:xfrm>
                <a:off x="4741662" y="3559913"/>
                <a:ext cx="408568" cy="441478"/>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solidFill>
                <a:srgbClr val="EA6103"/>
              </a:solidFill>
              <a:ln w="28575" cap="flat">
                <a:noFill/>
                <a:prstDash val="solid"/>
                <a:miter lim="800000"/>
              </a:ln>
              <a:effectLst>
                <a:outerShdw blurRad="279400" dist="76200" dir="2700000" algn="tl" rotWithShape="0">
                  <a:prstClr val="black">
                    <a:alpha val="28000"/>
                  </a:prstClr>
                </a:outerShdw>
              </a:effectLst>
            </p:spPr>
            <p:txBody>
              <a:bodyPr vert="horz" wrap="square" lIns="68589" tIns="34295" rIns="68589" bIns="34295" numCol="1" anchor="t" anchorCtr="0" compatLnSpc="1"/>
              <a:lstStyle/>
              <a:p>
                <a:endParaRPr lang="zh-CN" altLang="en-US"/>
              </a:p>
            </p:txBody>
          </p:sp>
          <p:sp>
            <p:nvSpPr>
              <p:cNvPr id="124" name="Freeform 30"/>
              <p:cNvSpPr>
                <a:spLocks noEditPoints="1"/>
              </p:cNvSpPr>
              <p:nvPr/>
            </p:nvSpPr>
            <p:spPr bwMode="auto">
              <a:xfrm>
                <a:off x="4895645" y="3772439"/>
                <a:ext cx="93416" cy="200205"/>
              </a:xfrm>
              <a:custGeom>
                <a:avLst/>
                <a:gdLst>
                  <a:gd name="T0" fmla="*/ 50 w 50"/>
                  <a:gd name="T1" fmla="*/ 82 h 107"/>
                  <a:gd name="T2" fmla="*/ 42 w 50"/>
                  <a:gd name="T3" fmla="*/ 99 h 107"/>
                  <a:gd name="T4" fmla="*/ 25 w 50"/>
                  <a:gd name="T5" fmla="*/ 107 h 107"/>
                  <a:gd name="T6" fmla="*/ 7 w 50"/>
                  <a:gd name="T7" fmla="*/ 99 h 107"/>
                  <a:gd name="T8" fmla="*/ 0 w 50"/>
                  <a:gd name="T9" fmla="*/ 82 h 107"/>
                  <a:gd name="T10" fmla="*/ 0 w 50"/>
                  <a:gd name="T11" fmla="*/ 25 h 107"/>
                  <a:gd name="T12" fmla="*/ 7 w 50"/>
                  <a:gd name="T13" fmla="*/ 7 h 107"/>
                  <a:gd name="T14" fmla="*/ 25 w 50"/>
                  <a:gd name="T15" fmla="*/ 0 h 107"/>
                  <a:gd name="T16" fmla="*/ 42 w 50"/>
                  <a:gd name="T17" fmla="*/ 7 h 107"/>
                  <a:gd name="T18" fmla="*/ 50 w 50"/>
                  <a:gd name="T19" fmla="*/ 25 h 107"/>
                  <a:gd name="T20" fmla="*/ 50 w 50"/>
                  <a:gd name="T21" fmla="*/ 82 h 107"/>
                  <a:gd name="T22" fmla="*/ 33 w 50"/>
                  <a:gd name="T23" fmla="*/ 24 h 107"/>
                  <a:gd name="T24" fmla="*/ 31 w 50"/>
                  <a:gd name="T25" fmla="*/ 18 h 107"/>
                  <a:gd name="T26" fmla="*/ 24 w 50"/>
                  <a:gd name="T27" fmla="*/ 15 h 107"/>
                  <a:gd name="T28" fmla="*/ 18 w 50"/>
                  <a:gd name="T29" fmla="*/ 18 h 107"/>
                  <a:gd name="T30" fmla="*/ 15 w 50"/>
                  <a:gd name="T31" fmla="*/ 24 h 107"/>
                  <a:gd name="T32" fmla="*/ 15 w 50"/>
                  <a:gd name="T33" fmla="*/ 82 h 107"/>
                  <a:gd name="T34" fmla="*/ 18 w 50"/>
                  <a:gd name="T35" fmla="*/ 88 h 107"/>
                  <a:gd name="T36" fmla="*/ 24 w 50"/>
                  <a:gd name="T37" fmla="*/ 91 h 107"/>
                  <a:gd name="T38" fmla="*/ 31 w 50"/>
                  <a:gd name="T39" fmla="*/ 88 h 107"/>
                  <a:gd name="T40" fmla="*/ 33 w 50"/>
                  <a:gd name="T41" fmla="*/ 82 h 107"/>
                  <a:gd name="T42" fmla="*/ 33 w 50"/>
                  <a:gd name="T43" fmla="*/ 2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0" h="107">
                    <a:moveTo>
                      <a:pt x="50" y="82"/>
                    </a:moveTo>
                    <a:cubicBezTo>
                      <a:pt x="50" y="89"/>
                      <a:pt x="47" y="95"/>
                      <a:pt x="42" y="99"/>
                    </a:cubicBezTo>
                    <a:cubicBezTo>
                      <a:pt x="38" y="104"/>
                      <a:pt x="32" y="107"/>
                      <a:pt x="25" y="107"/>
                    </a:cubicBezTo>
                    <a:cubicBezTo>
                      <a:pt x="18" y="107"/>
                      <a:pt x="12" y="104"/>
                      <a:pt x="7" y="99"/>
                    </a:cubicBezTo>
                    <a:cubicBezTo>
                      <a:pt x="2" y="95"/>
                      <a:pt x="0" y="89"/>
                      <a:pt x="0" y="82"/>
                    </a:cubicBezTo>
                    <a:cubicBezTo>
                      <a:pt x="0" y="25"/>
                      <a:pt x="0" y="25"/>
                      <a:pt x="0" y="25"/>
                    </a:cubicBezTo>
                    <a:cubicBezTo>
                      <a:pt x="0" y="18"/>
                      <a:pt x="2" y="12"/>
                      <a:pt x="7" y="7"/>
                    </a:cubicBezTo>
                    <a:cubicBezTo>
                      <a:pt x="12" y="2"/>
                      <a:pt x="18" y="0"/>
                      <a:pt x="25" y="0"/>
                    </a:cubicBezTo>
                    <a:cubicBezTo>
                      <a:pt x="32" y="0"/>
                      <a:pt x="38" y="2"/>
                      <a:pt x="42" y="7"/>
                    </a:cubicBezTo>
                    <a:cubicBezTo>
                      <a:pt x="47" y="12"/>
                      <a:pt x="50" y="18"/>
                      <a:pt x="50" y="25"/>
                    </a:cubicBezTo>
                    <a:lnTo>
                      <a:pt x="50" y="82"/>
                    </a:lnTo>
                    <a:close/>
                    <a:moveTo>
                      <a:pt x="33" y="24"/>
                    </a:moveTo>
                    <a:cubicBezTo>
                      <a:pt x="33" y="22"/>
                      <a:pt x="33" y="20"/>
                      <a:pt x="31" y="18"/>
                    </a:cubicBezTo>
                    <a:cubicBezTo>
                      <a:pt x="29" y="16"/>
                      <a:pt x="27" y="15"/>
                      <a:pt x="24" y="15"/>
                    </a:cubicBezTo>
                    <a:cubicBezTo>
                      <a:pt x="22" y="15"/>
                      <a:pt x="20" y="16"/>
                      <a:pt x="18" y="18"/>
                    </a:cubicBezTo>
                    <a:cubicBezTo>
                      <a:pt x="16" y="20"/>
                      <a:pt x="15" y="22"/>
                      <a:pt x="15" y="24"/>
                    </a:cubicBezTo>
                    <a:cubicBezTo>
                      <a:pt x="15" y="82"/>
                      <a:pt x="15" y="82"/>
                      <a:pt x="15" y="82"/>
                    </a:cubicBezTo>
                    <a:cubicBezTo>
                      <a:pt x="15" y="84"/>
                      <a:pt x="16" y="86"/>
                      <a:pt x="18" y="88"/>
                    </a:cubicBezTo>
                    <a:cubicBezTo>
                      <a:pt x="20" y="90"/>
                      <a:pt x="22" y="91"/>
                      <a:pt x="24" y="91"/>
                    </a:cubicBezTo>
                    <a:cubicBezTo>
                      <a:pt x="27" y="91"/>
                      <a:pt x="29" y="90"/>
                      <a:pt x="31" y="88"/>
                    </a:cubicBezTo>
                    <a:cubicBezTo>
                      <a:pt x="33" y="86"/>
                      <a:pt x="33" y="84"/>
                      <a:pt x="33" y="82"/>
                    </a:cubicBezTo>
                    <a:lnTo>
                      <a:pt x="33" y="24"/>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68589" tIns="34295" rIns="68589" bIns="34295" numCol="1" anchor="t" anchorCtr="0" compatLnSpc="1"/>
              <a:lstStyle/>
              <a:p>
                <a:endParaRPr lang="zh-CN" altLang="en-US"/>
              </a:p>
            </p:txBody>
          </p:sp>
          <p:sp>
            <p:nvSpPr>
              <p:cNvPr id="125" name="Freeform 31"/>
              <p:cNvSpPr>
                <a:spLocks noEditPoints="1"/>
              </p:cNvSpPr>
              <p:nvPr/>
            </p:nvSpPr>
            <p:spPr bwMode="auto">
              <a:xfrm>
                <a:off x="5009593" y="3774492"/>
                <a:ext cx="99575" cy="196099"/>
              </a:xfrm>
              <a:custGeom>
                <a:avLst/>
                <a:gdLst>
                  <a:gd name="T0" fmla="*/ 0 w 97"/>
                  <a:gd name="T1" fmla="*/ 120 h 191"/>
                  <a:gd name="T2" fmla="*/ 49 w 97"/>
                  <a:gd name="T3" fmla="*/ 0 h 191"/>
                  <a:gd name="T4" fmla="*/ 78 w 97"/>
                  <a:gd name="T5" fmla="*/ 0 h 191"/>
                  <a:gd name="T6" fmla="*/ 78 w 97"/>
                  <a:gd name="T7" fmla="*/ 120 h 191"/>
                  <a:gd name="T8" fmla="*/ 97 w 97"/>
                  <a:gd name="T9" fmla="*/ 120 h 191"/>
                  <a:gd name="T10" fmla="*/ 97 w 97"/>
                  <a:gd name="T11" fmla="*/ 149 h 191"/>
                  <a:gd name="T12" fmla="*/ 78 w 97"/>
                  <a:gd name="T13" fmla="*/ 149 h 191"/>
                  <a:gd name="T14" fmla="*/ 78 w 97"/>
                  <a:gd name="T15" fmla="*/ 191 h 191"/>
                  <a:gd name="T16" fmla="*/ 49 w 97"/>
                  <a:gd name="T17" fmla="*/ 191 h 191"/>
                  <a:gd name="T18" fmla="*/ 49 w 97"/>
                  <a:gd name="T19" fmla="*/ 149 h 191"/>
                  <a:gd name="T20" fmla="*/ 0 w 97"/>
                  <a:gd name="T21" fmla="*/ 149 h 191"/>
                  <a:gd name="T22" fmla="*/ 0 w 97"/>
                  <a:gd name="T23" fmla="*/ 120 h 191"/>
                  <a:gd name="T24" fmla="*/ 49 w 97"/>
                  <a:gd name="T25" fmla="*/ 120 h 191"/>
                  <a:gd name="T26" fmla="*/ 49 w 97"/>
                  <a:gd name="T27" fmla="*/ 62 h 191"/>
                  <a:gd name="T28" fmla="*/ 25 w 97"/>
                  <a:gd name="T29" fmla="*/ 120 h 191"/>
                  <a:gd name="T30" fmla="*/ 49 w 97"/>
                  <a:gd name="T31" fmla="*/ 12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 h="191">
                    <a:moveTo>
                      <a:pt x="0" y="120"/>
                    </a:moveTo>
                    <a:lnTo>
                      <a:pt x="49" y="0"/>
                    </a:lnTo>
                    <a:lnTo>
                      <a:pt x="78" y="0"/>
                    </a:lnTo>
                    <a:lnTo>
                      <a:pt x="78" y="120"/>
                    </a:lnTo>
                    <a:lnTo>
                      <a:pt x="97" y="120"/>
                    </a:lnTo>
                    <a:lnTo>
                      <a:pt x="97" y="149"/>
                    </a:lnTo>
                    <a:lnTo>
                      <a:pt x="78" y="149"/>
                    </a:lnTo>
                    <a:lnTo>
                      <a:pt x="78" y="191"/>
                    </a:lnTo>
                    <a:lnTo>
                      <a:pt x="49" y="191"/>
                    </a:lnTo>
                    <a:lnTo>
                      <a:pt x="49" y="149"/>
                    </a:lnTo>
                    <a:lnTo>
                      <a:pt x="0" y="149"/>
                    </a:lnTo>
                    <a:lnTo>
                      <a:pt x="0" y="120"/>
                    </a:lnTo>
                    <a:close/>
                    <a:moveTo>
                      <a:pt x="49" y="120"/>
                    </a:moveTo>
                    <a:lnTo>
                      <a:pt x="49" y="62"/>
                    </a:lnTo>
                    <a:lnTo>
                      <a:pt x="25" y="120"/>
                    </a:lnTo>
                    <a:lnTo>
                      <a:pt x="49" y="120"/>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68589" tIns="34295" rIns="68589" bIns="34295" numCol="1" anchor="t" anchorCtr="0" compatLnSpc="1"/>
              <a:lstStyle/>
              <a:p>
                <a:endParaRPr lang="zh-CN" altLang="en-US"/>
              </a:p>
            </p:txBody>
          </p:sp>
          <p:sp>
            <p:nvSpPr>
              <p:cNvPr id="126" name="Freeform 6"/>
              <p:cNvSpPr>
                <a:spLocks noEditPoints="1"/>
              </p:cNvSpPr>
              <p:nvPr/>
            </p:nvSpPr>
            <p:spPr bwMode="auto">
              <a:xfrm>
                <a:off x="5039839" y="4141748"/>
                <a:ext cx="447355" cy="330885"/>
              </a:xfrm>
              <a:custGeom>
                <a:avLst/>
                <a:gdLst>
                  <a:gd name="T0" fmla="*/ 176 w 176"/>
                  <a:gd name="T1" fmla="*/ 99 h 117"/>
                  <a:gd name="T2" fmla="*/ 176 w 176"/>
                  <a:gd name="T3" fmla="*/ 108 h 117"/>
                  <a:gd name="T4" fmla="*/ 161 w 176"/>
                  <a:gd name="T5" fmla="*/ 117 h 117"/>
                  <a:gd name="T6" fmla="*/ 15 w 176"/>
                  <a:gd name="T7" fmla="*/ 117 h 117"/>
                  <a:gd name="T8" fmla="*/ 0 w 176"/>
                  <a:gd name="T9" fmla="*/ 108 h 117"/>
                  <a:gd name="T10" fmla="*/ 0 w 176"/>
                  <a:gd name="T11" fmla="*/ 99 h 117"/>
                  <a:gd name="T12" fmla="*/ 15 w 176"/>
                  <a:gd name="T13" fmla="*/ 99 h 117"/>
                  <a:gd name="T14" fmla="*/ 161 w 176"/>
                  <a:gd name="T15" fmla="*/ 99 h 117"/>
                  <a:gd name="T16" fmla="*/ 176 w 176"/>
                  <a:gd name="T17" fmla="*/ 99 h 117"/>
                  <a:gd name="T18" fmla="*/ 24 w 176"/>
                  <a:gd name="T19" fmla="*/ 79 h 117"/>
                  <a:gd name="T20" fmla="*/ 24 w 176"/>
                  <a:gd name="T21" fmla="*/ 14 h 117"/>
                  <a:gd name="T22" fmla="*/ 38 w 176"/>
                  <a:gd name="T23" fmla="*/ 0 h 117"/>
                  <a:gd name="T24" fmla="*/ 138 w 176"/>
                  <a:gd name="T25" fmla="*/ 0 h 117"/>
                  <a:gd name="T26" fmla="*/ 152 w 176"/>
                  <a:gd name="T27" fmla="*/ 14 h 117"/>
                  <a:gd name="T28" fmla="*/ 152 w 176"/>
                  <a:gd name="T29" fmla="*/ 79 h 117"/>
                  <a:gd name="T30" fmla="*/ 138 w 176"/>
                  <a:gd name="T31" fmla="*/ 93 h 117"/>
                  <a:gd name="T32" fmla="*/ 38 w 176"/>
                  <a:gd name="T33" fmla="*/ 93 h 117"/>
                  <a:gd name="T34" fmla="*/ 24 w 176"/>
                  <a:gd name="T35" fmla="*/ 79 h 117"/>
                  <a:gd name="T36" fmla="*/ 35 w 176"/>
                  <a:gd name="T37" fmla="*/ 79 h 117"/>
                  <a:gd name="T38" fmla="*/ 38 w 176"/>
                  <a:gd name="T39" fmla="*/ 82 h 117"/>
                  <a:gd name="T40" fmla="*/ 138 w 176"/>
                  <a:gd name="T41" fmla="*/ 82 h 117"/>
                  <a:gd name="T42" fmla="*/ 141 w 176"/>
                  <a:gd name="T43" fmla="*/ 79 h 117"/>
                  <a:gd name="T44" fmla="*/ 141 w 176"/>
                  <a:gd name="T45" fmla="*/ 14 h 117"/>
                  <a:gd name="T46" fmla="*/ 138 w 176"/>
                  <a:gd name="T47" fmla="*/ 11 h 117"/>
                  <a:gd name="T48" fmla="*/ 38 w 176"/>
                  <a:gd name="T49" fmla="*/ 11 h 117"/>
                  <a:gd name="T50" fmla="*/ 35 w 176"/>
                  <a:gd name="T51" fmla="*/ 14 h 117"/>
                  <a:gd name="T52" fmla="*/ 35 w 176"/>
                  <a:gd name="T53" fmla="*/ 79 h 117"/>
                  <a:gd name="T54" fmla="*/ 97 w 176"/>
                  <a:gd name="T55" fmla="*/ 107 h 117"/>
                  <a:gd name="T56" fmla="*/ 95 w 176"/>
                  <a:gd name="T57" fmla="*/ 105 h 117"/>
                  <a:gd name="T58" fmla="*/ 81 w 176"/>
                  <a:gd name="T59" fmla="*/ 105 h 117"/>
                  <a:gd name="T60" fmla="*/ 79 w 176"/>
                  <a:gd name="T61" fmla="*/ 107 h 117"/>
                  <a:gd name="T62" fmla="*/ 81 w 176"/>
                  <a:gd name="T63" fmla="*/ 108 h 117"/>
                  <a:gd name="T64" fmla="*/ 95 w 176"/>
                  <a:gd name="T65" fmla="*/ 108 h 117"/>
                  <a:gd name="T66" fmla="*/ 97 w 176"/>
                  <a:gd name="T67" fmla="*/ 10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17">
                    <a:moveTo>
                      <a:pt x="176" y="99"/>
                    </a:moveTo>
                    <a:cubicBezTo>
                      <a:pt x="176" y="108"/>
                      <a:pt x="176" y="108"/>
                      <a:pt x="176" y="108"/>
                    </a:cubicBezTo>
                    <a:cubicBezTo>
                      <a:pt x="176" y="113"/>
                      <a:pt x="169" y="117"/>
                      <a:pt x="161" y="117"/>
                    </a:cubicBezTo>
                    <a:cubicBezTo>
                      <a:pt x="15" y="117"/>
                      <a:pt x="15" y="117"/>
                      <a:pt x="15" y="117"/>
                    </a:cubicBezTo>
                    <a:cubicBezTo>
                      <a:pt x="7" y="117"/>
                      <a:pt x="0" y="113"/>
                      <a:pt x="0" y="108"/>
                    </a:cubicBezTo>
                    <a:cubicBezTo>
                      <a:pt x="0" y="99"/>
                      <a:pt x="0" y="99"/>
                      <a:pt x="0" y="99"/>
                    </a:cubicBezTo>
                    <a:cubicBezTo>
                      <a:pt x="15" y="99"/>
                      <a:pt x="15" y="99"/>
                      <a:pt x="15" y="99"/>
                    </a:cubicBezTo>
                    <a:cubicBezTo>
                      <a:pt x="161" y="99"/>
                      <a:pt x="161" y="99"/>
                      <a:pt x="161" y="99"/>
                    </a:cubicBezTo>
                    <a:lnTo>
                      <a:pt x="176" y="99"/>
                    </a:lnTo>
                    <a:close/>
                    <a:moveTo>
                      <a:pt x="24" y="79"/>
                    </a:moveTo>
                    <a:cubicBezTo>
                      <a:pt x="24" y="14"/>
                      <a:pt x="24" y="14"/>
                      <a:pt x="24" y="14"/>
                    </a:cubicBezTo>
                    <a:cubicBezTo>
                      <a:pt x="24" y="6"/>
                      <a:pt x="30" y="0"/>
                      <a:pt x="38" y="0"/>
                    </a:cubicBezTo>
                    <a:cubicBezTo>
                      <a:pt x="138" y="0"/>
                      <a:pt x="138" y="0"/>
                      <a:pt x="138" y="0"/>
                    </a:cubicBezTo>
                    <a:cubicBezTo>
                      <a:pt x="146" y="0"/>
                      <a:pt x="152" y="6"/>
                      <a:pt x="152" y="14"/>
                    </a:cubicBezTo>
                    <a:cubicBezTo>
                      <a:pt x="152" y="79"/>
                      <a:pt x="152" y="79"/>
                      <a:pt x="152" y="79"/>
                    </a:cubicBezTo>
                    <a:cubicBezTo>
                      <a:pt x="152" y="87"/>
                      <a:pt x="146" y="93"/>
                      <a:pt x="138" y="93"/>
                    </a:cubicBezTo>
                    <a:cubicBezTo>
                      <a:pt x="38" y="93"/>
                      <a:pt x="38" y="93"/>
                      <a:pt x="38" y="93"/>
                    </a:cubicBezTo>
                    <a:cubicBezTo>
                      <a:pt x="30" y="93"/>
                      <a:pt x="24" y="87"/>
                      <a:pt x="24" y="79"/>
                    </a:cubicBezTo>
                    <a:close/>
                    <a:moveTo>
                      <a:pt x="35" y="79"/>
                    </a:moveTo>
                    <a:cubicBezTo>
                      <a:pt x="35" y="80"/>
                      <a:pt x="37" y="82"/>
                      <a:pt x="38" y="82"/>
                    </a:cubicBezTo>
                    <a:cubicBezTo>
                      <a:pt x="138" y="82"/>
                      <a:pt x="138" y="82"/>
                      <a:pt x="138" y="82"/>
                    </a:cubicBezTo>
                    <a:cubicBezTo>
                      <a:pt x="139" y="82"/>
                      <a:pt x="141" y="80"/>
                      <a:pt x="141" y="79"/>
                    </a:cubicBezTo>
                    <a:cubicBezTo>
                      <a:pt x="141" y="14"/>
                      <a:pt x="141" y="14"/>
                      <a:pt x="141" y="14"/>
                    </a:cubicBezTo>
                    <a:cubicBezTo>
                      <a:pt x="141" y="13"/>
                      <a:pt x="139" y="11"/>
                      <a:pt x="138" y="11"/>
                    </a:cubicBezTo>
                    <a:cubicBezTo>
                      <a:pt x="38" y="11"/>
                      <a:pt x="38" y="11"/>
                      <a:pt x="38" y="11"/>
                    </a:cubicBezTo>
                    <a:cubicBezTo>
                      <a:pt x="37" y="11"/>
                      <a:pt x="35" y="13"/>
                      <a:pt x="35" y="14"/>
                    </a:cubicBezTo>
                    <a:lnTo>
                      <a:pt x="35" y="79"/>
                    </a:lnTo>
                    <a:close/>
                    <a:moveTo>
                      <a:pt x="97" y="107"/>
                    </a:moveTo>
                    <a:cubicBezTo>
                      <a:pt x="97" y="106"/>
                      <a:pt x="96" y="105"/>
                      <a:pt x="95" y="105"/>
                    </a:cubicBezTo>
                    <a:cubicBezTo>
                      <a:pt x="81" y="105"/>
                      <a:pt x="81" y="105"/>
                      <a:pt x="81" y="105"/>
                    </a:cubicBezTo>
                    <a:cubicBezTo>
                      <a:pt x="80" y="105"/>
                      <a:pt x="79" y="106"/>
                      <a:pt x="79" y="107"/>
                    </a:cubicBezTo>
                    <a:cubicBezTo>
                      <a:pt x="79" y="107"/>
                      <a:pt x="80" y="108"/>
                      <a:pt x="81" y="108"/>
                    </a:cubicBezTo>
                    <a:cubicBezTo>
                      <a:pt x="95" y="108"/>
                      <a:pt x="95" y="108"/>
                      <a:pt x="95" y="108"/>
                    </a:cubicBezTo>
                    <a:cubicBezTo>
                      <a:pt x="96" y="108"/>
                      <a:pt x="97" y="107"/>
                      <a:pt x="97" y="107"/>
                    </a:cubicBezTo>
                    <a:close/>
                  </a:path>
                </a:pathLst>
              </a:custGeom>
              <a:solidFill>
                <a:srgbClr val="EA6103"/>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pPr algn="ctr" fontAlgn="base">
                  <a:spcBef>
                    <a:spcPct val="0"/>
                  </a:spcBef>
                  <a:spcAft>
                    <a:spcPct val="0"/>
                  </a:spcAft>
                  <a:defRPr/>
                </a:pPr>
                <a:endParaRPr lang="en-US" sz="2900" kern="0">
                  <a:solidFill>
                    <a:srgbClr val="000000"/>
                  </a:solidFill>
                  <a:latin typeface="微软雅黑" panose="020B0503020204020204" pitchFamily="34" charset="-122"/>
                  <a:ea typeface="微软雅黑" panose="020B0503020204020204" pitchFamily="34" charset="-122"/>
                  <a:sym typeface="Gill Sans" charset="0"/>
                </a:endParaRPr>
              </a:p>
            </p:txBody>
          </p:sp>
        </p:grpSp>
      </p:grpSp>
      <p:grpSp>
        <p:nvGrpSpPr>
          <p:cNvPr id="127" name="组合 126"/>
          <p:cNvGrpSpPr/>
          <p:nvPr/>
        </p:nvGrpSpPr>
        <p:grpSpPr>
          <a:xfrm>
            <a:off x="3434507" y="2885138"/>
            <a:ext cx="1599567" cy="1850640"/>
            <a:chOff x="2576663" y="2309403"/>
            <a:chExt cx="1200040" cy="1388087"/>
          </a:xfrm>
        </p:grpSpPr>
        <p:sp>
          <p:nvSpPr>
            <p:cNvPr id="128" name="Freeform 6"/>
            <p:cNvSpPr/>
            <p:nvPr/>
          </p:nvSpPr>
          <p:spPr bwMode="auto">
            <a:xfrm>
              <a:off x="2647495" y="2350471"/>
              <a:ext cx="528675" cy="237166"/>
            </a:xfrm>
            <a:custGeom>
              <a:avLst/>
              <a:gdLst>
                <a:gd name="T0" fmla="*/ 0 w 515"/>
                <a:gd name="T1" fmla="*/ 231 h 231"/>
                <a:gd name="T2" fmla="*/ 398 w 515"/>
                <a:gd name="T3" fmla="*/ 0 h 231"/>
                <a:gd name="T4" fmla="*/ 515 w 515"/>
                <a:gd name="T5" fmla="*/ 0 h 231"/>
                <a:gd name="T6" fmla="*/ 515 w 515"/>
                <a:gd name="T7" fmla="*/ 231 h 231"/>
                <a:gd name="T8" fmla="*/ 0 w 515"/>
                <a:gd name="T9" fmla="*/ 231 h 231"/>
              </a:gdLst>
              <a:ahLst/>
              <a:cxnLst>
                <a:cxn ang="0">
                  <a:pos x="T0" y="T1"/>
                </a:cxn>
                <a:cxn ang="0">
                  <a:pos x="T2" y="T3"/>
                </a:cxn>
                <a:cxn ang="0">
                  <a:pos x="T4" y="T5"/>
                </a:cxn>
                <a:cxn ang="0">
                  <a:pos x="T6" y="T7"/>
                </a:cxn>
                <a:cxn ang="0">
                  <a:pos x="T8" y="T9"/>
                </a:cxn>
              </a:cxnLst>
              <a:rect l="0" t="0" r="r" b="b"/>
              <a:pathLst>
                <a:path w="515" h="231">
                  <a:moveTo>
                    <a:pt x="0" y="231"/>
                  </a:moveTo>
                  <a:lnTo>
                    <a:pt x="398" y="0"/>
                  </a:lnTo>
                  <a:lnTo>
                    <a:pt x="515" y="0"/>
                  </a:lnTo>
                  <a:lnTo>
                    <a:pt x="515" y="231"/>
                  </a:lnTo>
                  <a:lnTo>
                    <a:pt x="0" y="231"/>
                  </a:lnTo>
                  <a:close/>
                </a:path>
              </a:pathLst>
            </a:custGeom>
            <a:solidFill>
              <a:srgbClr val="3C535B"/>
            </a:solidFill>
            <a:ln>
              <a:noFill/>
            </a:ln>
            <a:extLst>
              <a:ext uri="{91240B29-F687-4F45-9708-019B960494DF}">
                <a14:hiddenLine xmlns:a14="http://schemas.microsoft.com/office/drawing/2010/main" xmlns="" w="9525">
                  <a:solidFill>
                    <a:srgbClr val="000000"/>
                  </a:solidFill>
                  <a:round/>
                </a14:hiddenLine>
              </a:ext>
            </a:extLst>
          </p:spPr>
          <p:txBody>
            <a:bodyPr vert="horz" wrap="square" lIns="68589" tIns="34295" rIns="68589" bIns="34295" numCol="1" anchor="t" anchorCtr="0" compatLnSpc="1"/>
            <a:lstStyle/>
            <a:p>
              <a:endParaRPr lang="zh-CN" altLang="en-US"/>
            </a:p>
          </p:txBody>
        </p:sp>
        <p:grpSp>
          <p:nvGrpSpPr>
            <p:cNvPr id="129" name="组合 128"/>
            <p:cNvGrpSpPr/>
            <p:nvPr/>
          </p:nvGrpSpPr>
          <p:grpSpPr>
            <a:xfrm>
              <a:off x="2576663" y="2309403"/>
              <a:ext cx="1200040" cy="1388087"/>
              <a:chOff x="2576663" y="2309403"/>
              <a:chExt cx="1200040" cy="1388087"/>
            </a:xfrm>
          </p:grpSpPr>
          <p:sp>
            <p:nvSpPr>
              <p:cNvPr id="130" name="Freeform 7"/>
              <p:cNvSpPr/>
              <p:nvPr/>
            </p:nvSpPr>
            <p:spPr bwMode="auto">
              <a:xfrm>
                <a:off x="2576663" y="2309403"/>
                <a:ext cx="1200040" cy="1388087"/>
              </a:xfrm>
              <a:custGeom>
                <a:avLst/>
                <a:gdLst>
                  <a:gd name="T0" fmla="*/ 0 w 1169"/>
                  <a:gd name="T1" fmla="*/ 1014 h 1352"/>
                  <a:gd name="T2" fmla="*/ 0 w 1169"/>
                  <a:gd name="T3" fmla="*/ 338 h 1352"/>
                  <a:gd name="T4" fmla="*/ 584 w 1169"/>
                  <a:gd name="T5" fmla="*/ 0 h 1352"/>
                  <a:gd name="T6" fmla="*/ 1169 w 1169"/>
                  <a:gd name="T7" fmla="*/ 338 h 1352"/>
                  <a:gd name="T8" fmla="*/ 1169 w 1169"/>
                  <a:gd name="T9" fmla="*/ 1014 h 1352"/>
                  <a:gd name="T10" fmla="*/ 584 w 1169"/>
                  <a:gd name="T11" fmla="*/ 1352 h 1352"/>
                  <a:gd name="T12" fmla="*/ 0 w 1169"/>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69" h="1352">
                    <a:moveTo>
                      <a:pt x="0" y="1014"/>
                    </a:moveTo>
                    <a:lnTo>
                      <a:pt x="0" y="338"/>
                    </a:lnTo>
                    <a:lnTo>
                      <a:pt x="584" y="0"/>
                    </a:lnTo>
                    <a:lnTo>
                      <a:pt x="1169" y="338"/>
                    </a:lnTo>
                    <a:lnTo>
                      <a:pt x="1169" y="1014"/>
                    </a:lnTo>
                    <a:lnTo>
                      <a:pt x="584" y="1352"/>
                    </a:lnTo>
                    <a:lnTo>
                      <a:pt x="0" y="1014"/>
                    </a:lnTo>
                    <a:close/>
                  </a:path>
                </a:pathLst>
              </a:custGeom>
              <a:solidFill>
                <a:schemeClr val="bg1"/>
              </a:solidFill>
              <a:ln>
                <a:noFill/>
              </a:ln>
              <a:effectLst>
                <a:outerShdw blurRad="228600" sx="102000" sy="102000" algn="ctr" rotWithShape="0">
                  <a:prstClr val="black">
                    <a:alpha val="28000"/>
                  </a:prstClr>
                </a:outerShdw>
              </a:effectLst>
            </p:spPr>
            <p:txBody>
              <a:bodyPr vert="horz" wrap="square" lIns="68589" tIns="34295" rIns="68589" bIns="34295" numCol="1" anchor="t" anchorCtr="0" compatLnSpc="1"/>
              <a:lstStyle/>
              <a:p>
                <a:endParaRPr lang="zh-CN" altLang="en-US"/>
              </a:p>
            </p:txBody>
          </p:sp>
          <p:sp>
            <p:nvSpPr>
              <p:cNvPr id="131" name="Freeform 22"/>
              <p:cNvSpPr/>
              <p:nvPr/>
            </p:nvSpPr>
            <p:spPr bwMode="auto">
              <a:xfrm>
                <a:off x="2647495" y="2350471"/>
                <a:ext cx="408568" cy="441478"/>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solidFill>
                <a:srgbClr val="F69F1E"/>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solidFill>
                    <a:schemeClr val="lt1"/>
                  </a:solidFill>
                </a:endParaRPr>
              </a:p>
            </p:txBody>
          </p:sp>
          <p:sp>
            <p:nvSpPr>
              <p:cNvPr id="132" name="Freeform 34"/>
              <p:cNvSpPr>
                <a:spLocks noEditPoints="1"/>
              </p:cNvSpPr>
              <p:nvPr/>
            </p:nvSpPr>
            <p:spPr bwMode="auto">
              <a:xfrm>
                <a:off x="2807637" y="2562997"/>
                <a:ext cx="93416" cy="200205"/>
              </a:xfrm>
              <a:custGeom>
                <a:avLst/>
                <a:gdLst>
                  <a:gd name="T0" fmla="*/ 50 w 50"/>
                  <a:gd name="T1" fmla="*/ 82 h 107"/>
                  <a:gd name="T2" fmla="*/ 43 w 50"/>
                  <a:gd name="T3" fmla="*/ 99 h 107"/>
                  <a:gd name="T4" fmla="*/ 25 w 50"/>
                  <a:gd name="T5" fmla="*/ 107 h 107"/>
                  <a:gd name="T6" fmla="*/ 7 w 50"/>
                  <a:gd name="T7" fmla="*/ 99 h 107"/>
                  <a:gd name="T8" fmla="*/ 0 w 50"/>
                  <a:gd name="T9" fmla="*/ 82 h 107"/>
                  <a:gd name="T10" fmla="*/ 0 w 50"/>
                  <a:gd name="T11" fmla="*/ 25 h 107"/>
                  <a:gd name="T12" fmla="*/ 7 w 50"/>
                  <a:gd name="T13" fmla="*/ 7 h 107"/>
                  <a:gd name="T14" fmla="*/ 25 w 50"/>
                  <a:gd name="T15" fmla="*/ 0 h 107"/>
                  <a:gd name="T16" fmla="*/ 43 w 50"/>
                  <a:gd name="T17" fmla="*/ 7 h 107"/>
                  <a:gd name="T18" fmla="*/ 50 w 50"/>
                  <a:gd name="T19" fmla="*/ 25 h 107"/>
                  <a:gd name="T20" fmla="*/ 50 w 50"/>
                  <a:gd name="T21" fmla="*/ 82 h 107"/>
                  <a:gd name="T22" fmla="*/ 34 w 50"/>
                  <a:gd name="T23" fmla="*/ 24 h 107"/>
                  <a:gd name="T24" fmla="*/ 31 w 50"/>
                  <a:gd name="T25" fmla="*/ 18 h 107"/>
                  <a:gd name="T26" fmla="*/ 25 w 50"/>
                  <a:gd name="T27" fmla="*/ 15 h 107"/>
                  <a:gd name="T28" fmla="*/ 18 w 50"/>
                  <a:gd name="T29" fmla="*/ 18 h 107"/>
                  <a:gd name="T30" fmla="*/ 16 w 50"/>
                  <a:gd name="T31" fmla="*/ 24 h 107"/>
                  <a:gd name="T32" fmla="*/ 16 w 50"/>
                  <a:gd name="T33" fmla="*/ 81 h 107"/>
                  <a:gd name="T34" fmla="*/ 18 w 50"/>
                  <a:gd name="T35" fmla="*/ 88 h 107"/>
                  <a:gd name="T36" fmla="*/ 25 w 50"/>
                  <a:gd name="T37" fmla="*/ 91 h 107"/>
                  <a:gd name="T38" fmla="*/ 31 w 50"/>
                  <a:gd name="T39" fmla="*/ 88 h 107"/>
                  <a:gd name="T40" fmla="*/ 34 w 50"/>
                  <a:gd name="T41" fmla="*/ 81 h 107"/>
                  <a:gd name="T42" fmla="*/ 34 w 50"/>
                  <a:gd name="T43" fmla="*/ 2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0" h="107">
                    <a:moveTo>
                      <a:pt x="50" y="82"/>
                    </a:moveTo>
                    <a:cubicBezTo>
                      <a:pt x="50" y="89"/>
                      <a:pt x="47" y="95"/>
                      <a:pt x="43" y="99"/>
                    </a:cubicBezTo>
                    <a:cubicBezTo>
                      <a:pt x="38" y="104"/>
                      <a:pt x="32" y="107"/>
                      <a:pt x="25" y="107"/>
                    </a:cubicBezTo>
                    <a:cubicBezTo>
                      <a:pt x="18" y="107"/>
                      <a:pt x="12" y="104"/>
                      <a:pt x="7" y="99"/>
                    </a:cubicBezTo>
                    <a:cubicBezTo>
                      <a:pt x="2" y="95"/>
                      <a:pt x="0" y="89"/>
                      <a:pt x="0" y="82"/>
                    </a:cubicBezTo>
                    <a:cubicBezTo>
                      <a:pt x="0" y="25"/>
                      <a:pt x="0" y="25"/>
                      <a:pt x="0" y="25"/>
                    </a:cubicBezTo>
                    <a:cubicBezTo>
                      <a:pt x="0" y="18"/>
                      <a:pt x="2" y="12"/>
                      <a:pt x="7" y="7"/>
                    </a:cubicBezTo>
                    <a:cubicBezTo>
                      <a:pt x="12" y="2"/>
                      <a:pt x="18" y="0"/>
                      <a:pt x="25" y="0"/>
                    </a:cubicBezTo>
                    <a:cubicBezTo>
                      <a:pt x="32" y="0"/>
                      <a:pt x="38" y="2"/>
                      <a:pt x="43" y="7"/>
                    </a:cubicBezTo>
                    <a:cubicBezTo>
                      <a:pt x="48" y="12"/>
                      <a:pt x="50" y="18"/>
                      <a:pt x="50" y="25"/>
                    </a:cubicBezTo>
                    <a:lnTo>
                      <a:pt x="50" y="82"/>
                    </a:lnTo>
                    <a:close/>
                    <a:moveTo>
                      <a:pt x="34" y="24"/>
                    </a:moveTo>
                    <a:cubicBezTo>
                      <a:pt x="34" y="22"/>
                      <a:pt x="33" y="20"/>
                      <a:pt x="31" y="18"/>
                    </a:cubicBezTo>
                    <a:cubicBezTo>
                      <a:pt x="29" y="16"/>
                      <a:pt x="27" y="15"/>
                      <a:pt x="25" y="15"/>
                    </a:cubicBezTo>
                    <a:cubicBezTo>
                      <a:pt x="22" y="15"/>
                      <a:pt x="20" y="16"/>
                      <a:pt x="18" y="18"/>
                    </a:cubicBezTo>
                    <a:cubicBezTo>
                      <a:pt x="16" y="20"/>
                      <a:pt x="16" y="22"/>
                      <a:pt x="16" y="24"/>
                    </a:cubicBezTo>
                    <a:cubicBezTo>
                      <a:pt x="16" y="81"/>
                      <a:pt x="16" y="81"/>
                      <a:pt x="16" y="81"/>
                    </a:cubicBezTo>
                    <a:cubicBezTo>
                      <a:pt x="16" y="84"/>
                      <a:pt x="16" y="86"/>
                      <a:pt x="18" y="88"/>
                    </a:cubicBezTo>
                    <a:cubicBezTo>
                      <a:pt x="20" y="90"/>
                      <a:pt x="22" y="91"/>
                      <a:pt x="25" y="91"/>
                    </a:cubicBezTo>
                    <a:cubicBezTo>
                      <a:pt x="27" y="91"/>
                      <a:pt x="29" y="90"/>
                      <a:pt x="31" y="88"/>
                    </a:cubicBezTo>
                    <a:cubicBezTo>
                      <a:pt x="33" y="86"/>
                      <a:pt x="34" y="84"/>
                      <a:pt x="34" y="81"/>
                    </a:cubicBezTo>
                    <a:lnTo>
                      <a:pt x="34" y="24"/>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68589" tIns="34295" rIns="68589" bIns="34295" numCol="1" anchor="t" anchorCtr="0" compatLnSpc="1"/>
              <a:lstStyle/>
              <a:p>
                <a:endParaRPr lang="zh-CN" altLang="en-US"/>
              </a:p>
            </p:txBody>
          </p:sp>
          <p:sp>
            <p:nvSpPr>
              <p:cNvPr id="133" name="Freeform 35"/>
              <p:cNvSpPr>
                <a:spLocks noEditPoints="1"/>
              </p:cNvSpPr>
              <p:nvPr/>
            </p:nvSpPr>
            <p:spPr bwMode="auto">
              <a:xfrm>
                <a:off x="2926717" y="2562997"/>
                <a:ext cx="88284" cy="200205"/>
              </a:xfrm>
              <a:custGeom>
                <a:avLst/>
                <a:gdLst>
                  <a:gd name="T0" fmla="*/ 31 w 47"/>
                  <a:gd name="T1" fmla="*/ 27 h 107"/>
                  <a:gd name="T2" fmla="*/ 31 w 47"/>
                  <a:gd name="T3" fmla="*/ 24 h 107"/>
                  <a:gd name="T4" fmla="*/ 29 w 47"/>
                  <a:gd name="T5" fmla="*/ 18 h 107"/>
                  <a:gd name="T6" fmla="*/ 23 w 47"/>
                  <a:gd name="T7" fmla="*/ 15 h 107"/>
                  <a:gd name="T8" fmla="*/ 17 w 47"/>
                  <a:gd name="T9" fmla="*/ 18 h 107"/>
                  <a:gd name="T10" fmla="*/ 15 w 47"/>
                  <a:gd name="T11" fmla="*/ 24 h 107"/>
                  <a:gd name="T12" fmla="*/ 15 w 47"/>
                  <a:gd name="T13" fmla="*/ 45 h 107"/>
                  <a:gd name="T14" fmla="*/ 27 w 47"/>
                  <a:gd name="T15" fmla="*/ 40 h 107"/>
                  <a:gd name="T16" fmla="*/ 43 w 47"/>
                  <a:gd name="T17" fmla="*/ 48 h 107"/>
                  <a:gd name="T18" fmla="*/ 47 w 47"/>
                  <a:gd name="T19" fmla="*/ 65 h 107"/>
                  <a:gd name="T20" fmla="*/ 47 w 47"/>
                  <a:gd name="T21" fmla="*/ 83 h 107"/>
                  <a:gd name="T22" fmla="*/ 47 w 47"/>
                  <a:gd name="T23" fmla="*/ 83 h 107"/>
                  <a:gd name="T24" fmla="*/ 40 w 47"/>
                  <a:gd name="T25" fmla="*/ 100 h 107"/>
                  <a:gd name="T26" fmla="*/ 23 w 47"/>
                  <a:gd name="T27" fmla="*/ 107 h 107"/>
                  <a:gd name="T28" fmla="*/ 6 w 47"/>
                  <a:gd name="T29" fmla="*/ 99 h 107"/>
                  <a:gd name="T30" fmla="*/ 0 w 47"/>
                  <a:gd name="T31" fmla="*/ 82 h 107"/>
                  <a:gd name="T32" fmla="*/ 0 w 47"/>
                  <a:gd name="T33" fmla="*/ 25 h 107"/>
                  <a:gd name="T34" fmla="*/ 3 w 47"/>
                  <a:gd name="T35" fmla="*/ 11 h 107"/>
                  <a:gd name="T36" fmla="*/ 14 w 47"/>
                  <a:gd name="T37" fmla="*/ 2 h 107"/>
                  <a:gd name="T38" fmla="*/ 23 w 47"/>
                  <a:gd name="T39" fmla="*/ 0 h 107"/>
                  <a:gd name="T40" fmla="*/ 41 w 47"/>
                  <a:gd name="T41" fmla="*/ 7 h 107"/>
                  <a:gd name="T42" fmla="*/ 47 w 47"/>
                  <a:gd name="T43" fmla="*/ 25 h 107"/>
                  <a:gd name="T44" fmla="*/ 47 w 47"/>
                  <a:gd name="T45" fmla="*/ 27 h 107"/>
                  <a:gd name="T46" fmla="*/ 31 w 47"/>
                  <a:gd name="T47" fmla="*/ 27 h 107"/>
                  <a:gd name="T48" fmla="*/ 15 w 47"/>
                  <a:gd name="T49" fmla="*/ 81 h 107"/>
                  <a:gd name="T50" fmla="*/ 17 w 47"/>
                  <a:gd name="T51" fmla="*/ 88 h 107"/>
                  <a:gd name="T52" fmla="*/ 23 w 47"/>
                  <a:gd name="T53" fmla="*/ 91 h 107"/>
                  <a:gd name="T54" fmla="*/ 29 w 47"/>
                  <a:gd name="T55" fmla="*/ 88 h 107"/>
                  <a:gd name="T56" fmla="*/ 31 w 47"/>
                  <a:gd name="T57" fmla="*/ 81 h 107"/>
                  <a:gd name="T58" fmla="*/ 31 w 47"/>
                  <a:gd name="T59" fmla="*/ 62 h 107"/>
                  <a:gd name="T60" fmla="*/ 27 w 47"/>
                  <a:gd name="T61" fmla="*/ 55 h 107"/>
                  <a:gd name="T62" fmla="*/ 23 w 47"/>
                  <a:gd name="T63" fmla="*/ 53 h 107"/>
                  <a:gd name="T64" fmla="*/ 17 w 47"/>
                  <a:gd name="T65" fmla="*/ 56 h 107"/>
                  <a:gd name="T66" fmla="*/ 15 w 47"/>
                  <a:gd name="T67" fmla="*/ 62 h 107"/>
                  <a:gd name="T68" fmla="*/ 15 w 47"/>
                  <a:gd name="T69" fmla="*/ 8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 h="107">
                    <a:moveTo>
                      <a:pt x="31" y="27"/>
                    </a:moveTo>
                    <a:cubicBezTo>
                      <a:pt x="31" y="24"/>
                      <a:pt x="31" y="24"/>
                      <a:pt x="31" y="24"/>
                    </a:cubicBezTo>
                    <a:cubicBezTo>
                      <a:pt x="31" y="22"/>
                      <a:pt x="30" y="20"/>
                      <a:pt x="29" y="18"/>
                    </a:cubicBezTo>
                    <a:cubicBezTo>
                      <a:pt x="27" y="16"/>
                      <a:pt x="25" y="15"/>
                      <a:pt x="23" y="15"/>
                    </a:cubicBezTo>
                    <a:cubicBezTo>
                      <a:pt x="20" y="15"/>
                      <a:pt x="18" y="16"/>
                      <a:pt x="17" y="18"/>
                    </a:cubicBezTo>
                    <a:cubicBezTo>
                      <a:pt x="16" y="20"/>
                      <a:pt x="15" y="22"/>
                      <a:pt x="15" y="24"/>
                    </a:cubicBezTo>
                    <a:cubicBezTo>
                      <a:pt x="15" y="45"/>
                      <a:pt x="15" y="45"/>
                      <a:pt x="15" y="45"/>
                    </a:cubicBezTo>
                    <a:cubicBezTo>
                      <a:pt x="19" y="42"/>
                      <a:pt x="23" y="40"/>
                      <a:pt x="27" y="40"/>
                    </a:cubicBezTo>
                    <a:cubicBezTo>
                      <a:pt x="34" y="40"/>
                      <a:pt x="39" y="43"/>
                      <a:pt x="43" y="48"/>
                    </a:cubicBezTo>
                    <a:cubicBezTo>
                      <a:pt x="46" y="52"/>
                      <a:pt x="47" y="58"/>
                      <a:pt x="47" y="65"/>
                    </a:cubicBezTo>
                    <a:cubicBezTo>
                      <a:pt x="47" y="83"/>
                      <a:pt x="47" y="83"/>
                      <a:pt x="47" y="83"/>
                    </a:cubicBezTo>
                    <a:cubicBezTo>
                      <a:pt x="47" y="83"/>
                      <a:pt x="47" y="83"/>
                      <a:pt x="47" y="83"/>
                    </a:cubicBezTo>
                    <a:cubicBezTo>
                      <a:pt x="47" y="90"/>
                      <a:pt x="44" y="95"/>
                      <a:pt x="40" y="100"/>
                    </a:cubicBezTo>
                    <a:cubicBezTo>
                      <a:pt x="35" y="104"/>
                      <a:pt x="30" y="107"/>
                      <a:pt x="23" y="107"/>
                    </a:cubicBezTo>
                    <a:cubicBezTo>
                      <a:pt x="16" y="107"/>
                      <a:pt x="11" y="104"/>
                      <a:pt x="6" y="99"/>
                    </a:cubicBezTo>
                    <a:cubicBezTo>
                      <a:pt x="2" y="94"/>
                      <a:pt x="0" y="89"/>
                      <a:pt x="0" y="82"/>
                    </a:cubicBezTo>
                    <a:cubicBezTo>
                      <a:pt x="0" y="25"/>
                      <a:pt x="0" y="25"/>
                      <a:pt x="0" y="25"/>
                    </a:cubicBezTo>
                    <a:cubicBezTo>
                      <a:pt x="0" y="20"/>
                      <a:pt x="1" y="15"/>
                      <a:pt x="3" y="11"/>
                    </a:cubicBezTo>
                    <a:cubicBezTo>
                      <a:pt x="6" y="7"/>
                      <a:pt x="9" y="4"/>
                      <a:pt x="14" y="2"/>
                    </a:cubicBezTo>
                    <a:cubicBezTo>
                      <a:pt x="17" y="0"/>
                      <a:pt x="20" y="0"/>
                      <a:pt x="23" y="0"/>
                    </a:cubicBezTo>
                    <a:cubicBezTo>
                      <a:pt x="30" y="0"/>
                      <a:pt x="36" y="2"/>
                      <a:pt x="41" y="7"/>
                    </a:cubicBezTo>
                    <a:cubicBezTo>
                      <a:pt x="45" y="12"/>
                      <a:pt x="47" y="18"/>
                      <a:pt x="47" y="25"/>
                    </a:cubicBezTo>
                    <a:cubicBezTo>
                      <a:pt x="47" y="27"/>
                      <a:pt x="47" y="27"/>
                      <a:pt x="47" y="27"/>
                    </a:cubicBezTo>
                    <a:lnTo>
                      <a:pt x="31" y="27"/>
                    </a:lnTo>
                    <a:close/>
                    <a:moveTo>
                      <a:pt x="15" y="81"/>
                    </a:moveTo>
                    <a:cubicBezTo>
                      <a:pt x="15" y="84"/>
                      <a:pt x="16" y="86"/>
                      <a:pt x="17" y="88"/>
                    </a:cubicBezTo>
                    <a:cubicBezTo>
                      <a:pt x="18" y="90"/>
                      <a:pt x="20" y="91"/>
                      <a:pt x="23" y="91"/>
                    </a:cubicBezTo>
                    <a:cubicBezTo>
                      <a:pt x="25" y="91"/>
                      <a:pt x="27" y="90"/>
                      <a:pt x="29" y="88"/>
                    </a:cubicBezTo>
                    <a:cubicBezTo>
                      <a:pt x="30" y="86"/>
                      <a:pt x="31" y="84"/>
                      <a:pt x="31" y="81"/>
                    </a:cubicBezTo>
                    <a:cubicBezTo>
                      <a:pt x="31" y="62"/>
                      <a:pt x="31" y="62"/>
                      <a:pt x="31" y="62"/>
                    </a:cubicBezTo>
                    <a:cubicBezTo>
                      <a:pt x="31" y="59"/>
                      <a:pt x="30" y="57"/>
                      <a:pt x="27" y="55"/>
                    </a:cubicBezTo>
                    <a:cubicBezTo>
                      <a:pt x="26" y="54"/>
                      <a:pt x="25" y="53"/>
                      <a:pt x="23" y="53"/>
                    </a:cubicBezTo>
                    <a:cubicBezTo>
                      <a:pt x="20" y="53"/>
                      <a:pt x="18" y="54"/>
                      <a:pt x="17" y="56"/>
                    </a:cubicBezTo>
                    <a:cubicBezTo>
                      <a:pt x="16" y="58"/>
                      <a:pt x="15" y="60"/>
                      <a:pt x="15" y="62"/>
                    </a:cubicBezTo>
                    <a:lnTo>
                      <a:pt x="15" y="81"/>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68589" tIns="34295" rIns="68589" bIns="34295" numCol="1" anchor="t" anchorCtr="0" compatLnSpc="1"/>
              <a:lstStyle/>
              <a:p>
                <a:endParaRPr lang="zh-CN" altLang="en-US"/>
              </a:p>
            </p:txBody>
          </p:sp>
          <p:grpSp>
            <p:nvGrpSpPr>
              <p:cNvPr id="134" name="组合 133"/>
              <p:cNvGrpSpPr/>
              <p:nvPr/>
            </p:nvGrpSpPr>
            <p:grpSpPr>
              <a:xfrm>
                <a:off x="2896243" y="2886070"/>
                <a:ext cx="533551" cy="454047"/>
                <a:chOff x="5933005" y="2830391"/>
                <a:chExt cx="500408" cy="425843"/>
              </a:xfrm>
              <a:solidFill>
                <a:srgbClr val="C00000"/>
              </a:solidFill>
            </p:grpSpPr>
            <p:sp>
              <p:nvSpPr>
                <p:cNvPr id="135" name="Freeform 16"/>
                <p:cNvSpPr>
                  <a:spLocks noEditPoints="1"/>
                </p:cNvSpPr>
                <p:nvPr/>
              </p:nvSpPr>
              <p:spPr bwMode="auto">
                <a:xfrm>
                  <a:off x="5933005" y="2830391"/>
                  <a:ext cx="467486" cy="425843"/>
                </a:xfrm>
                <a:custGeom>
                  <a:avLst/>
                  <a:gdLst>
                    <a:gd name="T0" fmla="*/ 499 w 721"/>
                    <a:gd name="T1" fmla="*/ 196 h 657"/>
                    <a:gd name="T2" fmla="*/ 637 w 721"/>
                    <a:gd name="T3" fmla="*/ 322 h 657"/>
                    <a:gd name="T4" fmla="*/ 646 w 721"/>
                    <a:gd name="T5" fmla="*/ 329 h 657"/>
                    <a:gd name="T6" fmla="*/ 672 w 721"/>
                    <a:gd name="T7" fmla="*/ 353 h 657"/>
                    <a:gd name="T8" fmla="*/ 686 w 721"/>
                    <a:gd name="T9" fmla="*/ 367 h 657"/>
                    <a:gd name="T10" fmla="*/ 669 w 721"/>
                    <a:gd name="T11" fmla="*/ 472 h 657"/>
                    <a:gd name="T12" fmla="*/ 611 w 721"/>
                    <a:gd name="T13" fmla="*/ 550 h 657"/>
                    <a:gd name="T14" fmla="*/ 539 w 721"/>
                    <a:gd name="T15" fmla="*/ 598 h 657"/>
                    <a:gd name="T16" fmla="*/ 439 w 721"/>
                    <a:gd name="T17" fmla="*/ 633 h 657"/>
                    <a:gd name="T18" fmla="*/ 433 w 721"/>
                    <a:gd name="T19" fmla="*/ 629 h 657"/>
                    <a:gd name="T20" fmla="*/ 449 w 721"/>
                    <a:gd name="T21" fmla="*/ 594 h 657"/>
                    <a:gd name="T22" fmla="*/ 481 w 721"/>
                    <a:gd name="T23" fmla="*/ 606 h 657"/>
                    <a:gd name="T24" fmla="*/ 501 w 721"/>
                    <a:gd name="T25" fmla="*/ 591 h 657"/>
                    <a:gd name="T26" fmla="*/ 501 w 721"/>
                    <a:gd name="T27" fmla="*/ 577 h 657"/>
                    <a:gd name="T28" fmla="*/ 452 w 721"/>
                    <a:gd name="T29" fmla="*/ 538 h 657"/>
                    <a:gd name="T30" fmla="*/ 449 w 721"/>
                    <a:gd name="T31" fmla="*/ 511 h 657"/>
                    <a:gd name="T32" fmla="*/ 475 w 721"/>
                    <a:gd name="T33" fmla="*/ 508 h 657"/>
                    <a:gd name="T34" fmla="*/ 530 w 721"/>
                    <a:gd name="T35" fmla="*/ 551 h 657"/>
                    <a:gd name="T36" fmla="*/ 567 w 721"/>
                    <a:gd name="T37" fmla="*/ 557 h 657"/>
                    <a:gd name="T38" fmla="*/ 572 w 721"/>
                    <a:gd name="T39" fmla="*/ 549 h 657"/>
                    <a:gd name="T40" fmla="*/ 570 w 721"/>
                    <a:gd name="T41" fmla="*/ 532 h 657"/>
                    <a:gd name="T42" fmla="*/ 506 w 721"/>
                    <a:gd name="T43" fmla="*/ 481 h 657"/>
                    <a:gd name="T44" fmla="*/ 503 w 721"/>
                    <a:gd name="T45" fmla="*/ 455 h 657"/>
                    <a:gd name="T46" fmla="*/ 529 w 721"/>
                    <a:gd name="T47" fmla="*/ 451 h 657"/>
                    <a:gd name="T48" fmla="*/ 596 w 721"/>
                    <a:gd name="T49" fmla="*/ 504 h 657"/>
                    <a:gd name="T50" fmla="*/ 598 w 721"/>
                    <a:gd name="T51" fmla="*/ 505 h 657"/>
                    <a:gd name="T52" fmla="*/ 620 w 721"/>
                    <a:gd name="T53" fmla="*/ 467 h 657"/>
                    <a:gd name="T54" fmla="*/ 549 w 721"/>
                    <a:gd name="T55" fmla="*/ 414 h 657"/>
                    <a:gd name="T56" fmla="*/ 546 w 721"/>
                    <a:gd name="T57" fmla="*/ 388 h 657"/>
                    <a:gd name="T58" fmla="*/ 572 w 721"/>
                    <a:gd name="T59" fmla="*/ 384 h 657"/>
                    <a:gd name="T60" fmla="*/ 642 w 721"/>
                    <a:gd name="T61" fmla="*/ 437 h 657"/>
                    <a:gd name="T62" fmla="*/ 663 w 721"/>
                    <a:gd name="T63" fmla="*/ 429 h 657"/>
                    <a:gd name="T64" fmla="*/ 659 w 721"/>
                    <a:gd name="T65" fmla="*/ 394 h 657"/>
                    <a:gd name="T66" fmla="*/ 645 w 721"/>
                    <a:gd name="T67" fmla="*/ 379 h 657"/>
                    <a:gd name="T68" fmla="*/ 457 w 721"/>
                    <a:gd name="T69" fmla="*/ 209 h 657"/>
                    <a:gd name="T70" fmla="*/ 462 w 721"/>
                    <a:gd name="T71" fmla="*/ 198 h 657"/>
                    <a:gd name="T72" fmla="*/ 496 w 721"/>
                    <a:gd name="T73" fmla="*/ 196 h 657"/>
                    <a:gd name="T74" fmla="*/ 499 w 721"/>
                    <a:gd name="T75" fmla="*/ 196 h 657"/>
                    <a:gd name="T76" fmla="*/ 86 w 721"/>
                    <a:gd name="T77" fmla="*/ 355 h 657"/>
                    <a:gd name="T78" fmla="*/ 59 w 721"/>
                    <a:gd name="T79" fmla="*/ 262 h 657"/>
                    <a:gd name="T80" fmla="*/ 35 w 721"/>
                    <a:gd name="T81" fmla="*/ 239 h 657"/>
                    <a:gd name="T82" fmla="*/ 0 w 721"/>
                    <a:gd name="T83" fmla="*/ 176 h 657"/>
                    <a:gd name="T84" fmla="*/ 16 w 721"/>
                    <a:gd name="T85" fmla="*/ 135 h 657"/>
                    <a:gd name="T86" fmla="*/ 116 w 721"/>
                    <a:gd name="T87" fmla="*/ 27 h 657"/>
                    <a:gd name="T88" fmla="*/ 199 w 721"/>
                    <a:gd name="T89" fmla="*/ 20 h 657"/>
                    <a:gd name="T90" fmla="*/ 242 w 721"/>
                    <a:gd name="T91" fmla="*/ 46 h 657"/>
                    <a:gd name="T92" fmla="*/ 254 w 721"/>
                    <a:gd name="T93" fmla="*/ 50 h 657"/>
                    <a:gd name="T94" fmla="*/ 350 w 721"/>
                    <a:gd name="T95" fmla="*/ 33 h 657"/>
                    <a:gd name="T96" fmla="*/ 284 w 721"/>
                    <a:gd name="T97" fmla="*/ 82 h 657"/>
                    <a:gd name="T98" fmla="*/ 260 w 721"/>
                    <a:gd name="T99" fmla="*/ 87 h 657"/>
                    <a:gd name="T100" fmla="*/ 195 w 721"/>
                    <a:gd name="T101" fmla="*/ 64 h 657"/>
                    <a:gd name="T102" fmla="*/ 176 w 721"/>
                    <a:gd name="T103" fmla="*/ 50 h 657"/>
                    <a:gd name="T104" fmla="*/ 144 w 721"/>
                    <a:gd name="T105" fmla="*/ 53 h 657"/>
                    <a:gd name="T106" fmla="*/ 44 w 721"/>
                    <a:gd name="T107" fmla="*/ 161 h 657"/>
                    <a:gd name="T108" fmla="*/ 44 w 721"/>
                    <a:gd name="T109" fmla="*/ 193 h 657"/>
                    <a:gd name="T110" fmla="*/ 69 w 721"/>
                    <a:gd name="T111" fmla="*/ 220 h 657"/>
                    <a:gd name="T112" fmla="*/ 97 w 721"/>
                    <a:gd name="T113" fmla="*/ 257 h 657"/>
                    <a:gd name="T114" fmla="*/ 115 w 721"/>
                    <a:gd name="T115" fmla="*/ 330 h 657"/>
                    <a:gd name="T116" fmla="*/ 86 w 721"/>
                    <a:gd name="T117" fmla="*/ 355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21" h="657">
                      <a:moveTo>
                        <a:pt x="499" y="196"/>
                      </a:moveTo>
                      <a:cubicBezTo>
                        <a:pt x="545" y="237"/>
                        <a:pt x="592" y="279"/>
                        <a:pt x="637" y="322"/>
                      </a:cubicBezTo>
                      <a:cubicBezTo>
                        <a:pt x="640" y="325"/>
                        <a:pt x="643" y="327"/>
                        <a:pt x="646" y="329"/>
                      </a:cubicBezTo>
                      <a:cubicBezTo>
                        <a:pt x="672" y="353"/>
                        <a:pt x="672" y="353"/>
                        <a:pt x="672" y="353"/>
                      </a:cubicBezTo>
                      <a:cubicBezTo>
                        <a:pt x="686" y="367"/>
                        <a:pt x="686" y="367"/>
                        <a:pt x="686" y="367"/>
                      </a:cubicBezTo>
                      <a:cubicBezTo>
                        <a:pt x="721" y="403"/>
                        <a:pt x="707" y="456"/>
                        <a:pt x="669" y="472"/>
                      </a:cubicBezTo>
                      <a:cubicBezTo>
                        <a:pt x="685" y="513"/>
                        <a:pt x="652" y="552"/>
                        <a:pt x="611" y="550"/>
                      </a:cubicBezTo>
                      <a:cubicBezTo>
                        <a:pt x="606" y="584"/>
                        <a:pt x="574" y="607"/>
                        <a:pt x="539" y="598"/>
                      </a:cubicBezTo>
                      <a:cubicBezTo>
                        <a:pt x="529" y="641"/>
                        <a:pt x="479" y="657"/>
                        <a:pt x="439" y="633"/>
                      </a:cubicBezTo>
                      <a:cubicBezTo>
                        <a:pt x="433" y="629"/>
                        <a:pt x="433" y="629"/>
                        <a:pt x="433" y="629"/>
                      </a:cubicBezTo>
                      <a:cubicBezTo>
                        <a:pt x="441" y="619"/>
                        <a:pt x="446" y="607"/>
                        <a:pt x="449" y="594"/>
                      </a:cubicBezTo>
                      <a:cubicBezTo>
                        <a:pt x="460" y="601"/>
                        <a:pt x="468" y="607"/>
                        <a:pt x="481" y="606"/>
                      </a:cubicBezTo>
                      <a:cubicBezTo>
                        <a:pt x="490" y="605"/>
                        <a:pt x="499" y="600"/>
                        <a:pt x="501" y="591"/>
                      </a:cubicBezTo>
                      <a:cubicBezTo>
                        <a:pt x="502" y="587"/>
                        <a:pt x="502" y="583"/>
                        <a:pt x="501" y="577"/>
                      </a:cubicBezTo>
                      <a:cubicBezTo>
                        <a:pt x="452" y="538"/>
                        <a:pt x="452" y="538"/>
                        <a:pt x="452" y="538"/>
                      </a:cubicBezTo>
                      <a:cubicBezTo>
                        <a:pt x="444" y="531"/>
                        <a:pt x="442" y="519"/>
                        <a:pt x="449" y="511"/>
                      </a:cubicBezTo>
                      <a:cubicBezTo>
                        <a:pt x="455" y="503"/>
                        <a:pt x="467" y="502"/>
                        <a:pt x="475" y="508"/>
                      </a:cubicBezTo>
                      <a:cubicBezTo>
                        <a:pt x="530" y="551"/>
                        <a:pt x="530" y="551"/>
                        <a:pt x="530" y="551"/>
                      </a:cubicBezTo>
                      <a:cubicBezTo>
                        <a:pt x="543" y="562"/>
                        <a:pt x="556" y="566"/>
                        <a:pt x="567" y="557"/>
                      </a:cubicBezTo>
                      <a:cubicBezTo>
                        <a:pt x="569" y="555"/>
                        <a:pt x="571" y="552"/>
                        <a:pt x="572" y="549"/>
                      </a:cubicBezTo>
                      <a:cubicBezTo>
                        <a:pt x="574" y="544"/>
                        <a:pt x="576" y="536"/>
                        <a:pt x="570" y="532"/>
                      </a:cubicBezTo>
                      <a:cubicBezTo>
                        <a:pt x="506" y="481"/>
                        <a:pt x="506" y="481"/>
                        <a:pt x="506" y="481"/>
                      </a:cubicBezTo>
                      <a:cubicBezTo>
                        <a:pt x="498" y="475"/>
                        <a:pt x="496" y="463"/>
                        <a:pt x="503" y="455"/>
                      </a:cubicBezTo>
                      <a:cubicBezTo>
                        <a:pt x="509" y="446"/>
                        <a:pt x="521" y="445"/>
                        <a:pt x="529" y="451"/>
                      </a:cubicBezTo>
                      <a:cubicBezTo>
                        <a:pt x="596" y="504"/>
                        <a:pt x="596" y="504"/>
                        <a:pt x="596" y="504"/>
                      </a:cubicBezTo>
                      <a:cubicBezTo>
                        <a:pt x="597" y="504"/>
                        <a:pt x="597" y="505"/>
                        <a:pt x="598" y="505"/>
                      </a:cubicBezTo>
                      <a:cubicBezTo>
                        <a:pt x="620" y="525"/>
                        <a:pt x="656" y="496"/>
                        <a:pt x="620" y="467"/>
                      </a:cubicBezTo>
                      <a:cubicBezTo>
                        <a:pt x="549" y="414"/>
                        <a:pt x="549" y="414"/>
                        <a:pt x="549" y="414"/>
                      </a:cubicBezTo>
                      <a:cubicBezTo>
                        <a:pt x="541" y="408"/>
                        <a:pt x="539" y="396"/>
                        <a:pt x="546" y="388"/>
                      </a:cubicBezTo>
                      <a:cubicBezTo>
                        <a:pt x="552" y="379"/>
                        <a:pt x="564" y="378"/>
                        <a:pt x="572" y="384"/>
                      </a:cubicBezTo>
                      <a:cubicBezTo>
                        <a:pt x="642" y="437"/>
                        <a:pt x="642" y="437"/>
                        <a:pt x="642" y="437"/>
                      </a:cubicBezTo>
                      <a:cubicBezTo>
                        <a:pt x="649" y="441"/>
                        <a:pt x="659" y="436"/>
                        <a:pt x="663" y="429"/>
                      </a:cubicBezTo>
                      <a:cubicBezTo>
                        <a:pt x="671" y="419"/>
                        <a:pt x="670" y="405"/>
                        <a:pt x="659" y="394"/>
                      </a:cubicBezTo>
                      <a:cubicBezTo>
                        <a:pt x="645" y="379"/>
                        <a:pt x="645" y="379"/>
                        <a:pt x="645" y="379"/>
                      </a:cubicBezTo>
                      <a:cubicBezTo>
                        <a:pt x="457" y="209"/>
                        <a:pt x="457" y="209"/>
                        <a:pt x="457" y="209"/>
                      </a:cubicBezTo>
                      <a:cubicBezTo>
                        <a:pt x="453" y="205"/>
                        <a:pt x="456" y="198"/>
                        <a:pt x="462" y="198"/>
                      </a:cubicBezTo>
                      <a:cubicBezTo>
                        <a:pt x="473" y="198"/>
                        <a:pt x="485" y="198"/>
                        <a:pt x="496" y="196"/>
                      </a:cubicBezTo>
                      <a:cubicBezTo>
                        <a:pt x="497" y="196"/>
                        <a:pt x="498" y="196"/>
                        <a:pt x="499" y="196"/>
                      </a:cubicBezTo>
                      <a:close/>
                      <a:moveTo>
                        <a:pt x="86" y="355"/>
                      </a:moveTo>
                      <a:cubicBezTo>
                        <a:pt x="66" y="330"/>
                        <a:pt x="64" y="295"/>
                        <a:pt x="59" y="262"/>
                      </a:cubicBezTo>
                      <a:cubicBezTo>
                        <a:pt x="35" y="239"/>
                        <a:pt x="35" y="239"/>
                        <a:pt x="35" y="239"/>
                      </a:cubicBezTo>
                      <a:cubicBezTo>
                        <a:pt x="17" y="219"/>
                        <a:pt x="0" y="205"/>
                        <a:pt x="0" y="176"/>
                      </a:cubicBezTo>
                      <a:cubicBezTo>
                        <a:pt x="0" y="161"/>
                        <a:pt x="6" y="147"/>
                        <a:pt x="16" y="135"/>
                      </a:cubicBezTo>
                      <a:cubicBezTo>
                        <a:pt x="116" y="27"/>
                        <a:pt x="116" y="27"/>
                        <a:pt x="116" y="27"/>
                      </a:cubicBezTo>
                      <a:cubicBezTo>
                        <a:pt x="138" y="3"/>
                        <a:pt x="174" y="0"/>
                        <a:pt x="199" y="20"/>
                      </a:cubicBezTo>
                      <a:cubicBezTo>
                        <a:pt x="215" y="31"/>
                        <a:pt x="221" y="38"/>
                        <a:pt x="242" y="46"/>
                      </a:cubicBezTo>
                      <a:cubicBezTo>
                        <a:pt x="248" y="48"/>
                        <a:pt x="253" y="50"/>
                        <a:pt x="254" y="50"/>
                      </a:cubicBezTo>
                      <a:cubicBezTo>
                        <a:pt x="284" y="46"/>
                        <a:pt x="316" y="32"/>
                        <a:pt x="350" y="33"/>
                      </a:cubicBezTo>
                      <a:cubicBezTo>
                        <a:pt x="337" y="42"/>
                        <a:pt x="286" y="82"/>
                        <a:pt x="284" y="82"/>
                      </a:cubicBezTo>
                      <a:cubicBezTo>
                        <a:pt x="276" y="84"/>
                        <a:pt x="268" y="86"/>
                        <a:pt x="260" y="87"/>
                      </a:cubicBezTo>
                      <a:cubicBezTo>
                        <a:pt x="241" y="90"/>
                        <a:pt x="208" y="74"/>
                        <a:pt x="195" y="64"/>
                      </a:cubicBezTo>
                      <a:cubicBezTo>
                        <a:pt x="176" y="50"/>
                        <a:pt x="176" y="50"/>
                        <a:pt x="176" y="50"/>
                      </a:cubicBezTo>
                      <a:cubicBezTo>
                        <a:pt x="166" y="42"/>
                        <a:pt x="152" y="44"/>
                        <a:pt x="144" y="53"/>
                      </a:cubicBezTo>
                      <a:cubicBezTo>
                        <a:pt x="44" y="161"/>
                        <a:pt x="44" y="161"/>
                        <a:pt x="44" y="161"/>
                      </a:cubicBezTo>
                      <a:cubicBezTo>
                        <a:pt x="36" y="170"/>
                        <a:pt x="36" y="184"/>
                        <a:pt x="44" y="193"/>
                      </a:cubicBezTo>
                      <a:cubicBezTo>
                        <a:pt x="53" y="203"/>
                        <a:pt x="59" y="210"/>
                        <a:pt x="69" y="220"/>
                      </a:cubicBezTo>
                      <a:cubicBezTo>
                        <a:pt x="80" y="230"/>
                        <a:pt x="95" y="244"/>
                        <a:pt x="97" y="257"/>
                      </a:cubicBezTo>
                      <a:cubicBezTo>
                        <a:pt x="100" y="280"/>
                        <a:pt x="102" y="313"/>
                        <a:pt x="115" y="330"/>
                      </a:cubicBezTo>
                      <a:cubicBezTo>
                        <a:pt x="102" y="337"/>
                        <a:pt x="95" y="344"/>
                        <a:pt x="86" y="355"/>
                      </a:cubicBezTo>
                      <a:close/>
                    </a:path>
                  </a:pathLst>
                </a:custGeom>
                <a:solidFill>
                  <a:srgbClr val="F69F1E"/>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xmlns="" w="9525">
                      <a:solidFill>
                        <a:srgbClr val="000000"/>
                      </a:solidFill>
                      <a:round/>
                    </a14:hiddenLine>
                  </a:ext>
                </a:extLst>
              </p:spPr>
              <p:txBody>
                <a:bodyPr vert="horz" wrap="square" lIns="68589" tIns="34295" rIns="68589" bIns="34295" numCol="1" anchor="t" anchorCtr="0" compatLnSpc="1"/>
                <a:lstStyle/>
                <a:p>
                  <a:endParaRPr lang="zh-CN" altLang="en-US"/>
                </a:p>
              </p:txBody>
            </p:sp>
            <p:sp>
              <p:nvSpPr>
                <p:cNvPr id="136" name="Freeform 17"/>
                <p:cNvSpPr>
                  <a:spLocks noEditPoints="1"/>
                </p:cNvSpPr>
                <p:nvPr/>
              </p:nvSpPr>
              <p:spPr bwMode="auto">
                <a:xfrm>
                  <a:off x="5986776" y="2830391"/>
                  <a:ext cx="446637" cy="413496"/>
                </a:xfrm>
                <a:custGeom>
                  <a:avLst/>
                  <a:gdLst>
                    <a:gd name="T0" fmla="*/ 319 w 689"/>
                    <a:gd name="T1" fmla="*/ 543 h 638"/>
                    <a:gd name="T2" fmla="*/ 262 w 689"/>
                    <a:gd name="T3" fmla="*/ 538 h 638"/>
                    <a:gd name="T4" fmla="*/ 258 w 689"/>
                    <a:gd name="T5" fmla="*/ 538 h 638"/>
                    <a:gd name="T6" fmla="*/ 257 w 689"/>
                    <a:gd name="T7" fmla="*/ 535 h 638"/>
                    <a:gd name="T8" fmla="*/ 241 w 689"/>
                    <a:gd name="T9" fmla="*/ 489 h 638"/>
                    <a:gd name="T10" fmla="*/ 241 w 689"/>
                    <a:gd name="T11" fmla="*/ 489 h 638"/>
                    <a:gd name="T12" fmla="*/ 185 w 689"/>
                    <a:gd name="T13" fmla="*/ 484 h 638"/>
                    <a:gd name="T14" fmla="*/ 181 w 689"/>
                    <a:gd name="T15" fmla="*/ 484 h 638"/>
                    <a:gd name="T16" fmla="*/ 180 w 689"/>
                    <a:gd name="T17" fmla="*/ 481 h 638"/>
                    <a:gd name="T18" fmla="*/ 164 w 689"/>
                    <a:gd name="T19" fmla="*/ 435 h 638"/>
                    <a:gd name="T20" fmla="*/ 164 w 689"/>
                    <a:gd name="T21" fmla="*/ 435 h 638"/>
                    <a:gd name="T22" fmla="*/ 117 w 689"/>
                    <a:gd name="T23" fmla="*/ 425 h 638"/>
                    <a:gd name="T24" fmla="*/ 113 w 689"/>
                    <a:gd name="T25" fmla="*/ 425 h 638"/>
                    <a:gd name="T26" fmla="*/ 113 w 689"/>
                    <a:gd name="T27" fmla="*/ 421 h 638"/>
                    <a:gd name="T28" fmla="*/ 100 w 689"/>
                    <a:gd name="T29" fmla="*/ 365 h 638"/>
                    <a:gd name="T30" fmla="*/ 100 w 689"/>
                    <a:gd name="T31" fmla="*/ 365 h 638"/>
                    <a:gd name="T32" fmla="*/ 32 w 689"/>
                    <a:gd name="T33" fmla="*/ 370 h 638"/>
                    <a:gd name="T34" fmla="*/ 18 w 689"/>
                    <a:gd name="T35" fmla="*/ 386 h 638"/>
                    <a:gd name="T36" fmla="*/ 23 w 689"/>
                    <a:gd name="T37" fmla="*/ 455 h 638"/>
                    <a:gd name="T38" fmla="*/ 23 w 689"/>
                    <a:gd name="T39" fmla="*/ 455 h 638"/>
                    <a:gd name="T40" fmla="*/ 66 w 689"/>
                    <a:gd name="T41" fmla="*/ 465 h 638"/>
                    <a:gd name="T42" fmla="*/ 70 w 689"/>
                    <a:gd name="T43" fmla="*/ 466 h 638"/>
                    <a:gd name="T44" fmla="*/ 69 w 689"/>
                    <a:gd name="T45" fmla="*/ 470 h 638"/>
                    <a:gd name="T46" fmla="*/ 76 w 689"/>
                    <a:gd name="T47" fmla="*/ 536 h 638"/>
                    <a:gd name="T48" fmla="*/ 76 w 689"/>
                    <a:gd name="T49" fmla="*/ 536 h 638"/>
                    <a:gd name="T50" fmla="*/ 142 w 689"/>
                    <a:gd name="T51" fmla="*/ 534 h 638"/>
                    <a:gd name="T52" fmla="*/ 145 w 689"/>
                    <a:gd name="T53" fmla="*/ 534 h 638"/>
                    <a:gd name="T54" fmla="*/ 147 w 689"/>
                    <a:gd name="T55" fmla="*/ 537 h 638"/>
                    <a:gd name="T56" fmla="*/ 164 w 689"/>
                    <a:gd name="T57" fmla="*/ 578 h 638"/>
                    <a:gd name="T58" fmla="*/ 164 w 689"/>
                    <a:gd name="T59" fmla="*/ 578 h 638"/>
                    <a:gd name="T60" fmla="*/ 230 w 689"/>
                    <a:gd name="T61" fmla="*/ 576 h 638"/>
                    <a:gd name="T62" fmla="*/ 233 w 689"/>
                    <a:gd name="T63" fmla="*/ 576 h 638"/>
                    <a:gd name="T64" fmla="*/ 235 w 689"/>
                    <a:gd name="T65" fmla="*/ 579 h 638"/>
                    <a:gd name="T66" fmla="*/ 252 w 689"/>
                    <a:gd name="T67" fmla="*/ 621 h 638"/>
                    <a:gd name="T68" fmla="*/ 320 w 689"/>
                    <a:gd name="T69" fmla="*/ 615 h 638"/>
                    <a:gd name="T70" fmla="*/ 324 w 689"/>
                    <a:gd name="T71" fmla="*/ 611 h 638"/>
                    <a:gd name="T72" fmla="*/ 319 w 689"/>
                    <a:gd name="T73" fmla="*/ 543 h 638"/>
                    <a:gd name="T74" fmla="*/ 449 w 689"/>
                    <a:gd name="T75" fmla="*/ 177 h 638"/>
                    <a:gd name="T76" fmla="*/ 576 w 689"/>
                    <a:gd name="T77" fmla="*/ 299 h 638"/>
                    <a:gd name="T78" fmla="*/ 597 w 689"/>
                    <a:gd name="T79" fmla="*/ 306 h 638"/>
                    <a:gd name="T80" fmla="*/ 616 w 689"/>
                    <a:gd name="T81" fmla="*/ 293 h 638"/>
                    <a:gd name="T82" fmla="*/ 636 w 689"/>
                    <a:gd name="T83" fmla="*/ 234 h 638"/>
                    <a:gd name="T84" fmla="*/ 649 w 689"/>
                    <a:gd name="T85" fmla="*/ 209 h 638"/>
                    <a:gd name="T86" fmla="*/ 671 w 689"/>
                    <a:gd name="T87" fmla="*/ 186 h 638"/>
                    <a:gd name="T88" fmla="*/ 672 w 689"/>
                    <a:gd name="T89" fmla="*/ 121 h 638"/>
                    <a:gd name="T90" fmla="*/ 580 w 689"/>
                    <a:gd name="T91" fmla="*/ 21 h 638"/>
                    <a:gd name="T92" fmla="*/ 515 w 689"/>
                    <a:gd name="T93" fmla="*/ 16 h 638"/>
                    <a:gd name="T94" fmla="*/ 493 w 689"/>
                    <a:gd name="T95" fmla="*/ 34 h 638"/>
                    <a:gd name="T96" fmla="*/ 457 w 689"/>
                    <a:gd name="T97" fmla="*/ 44 h 638"/>
                    <a:gd name="T98" fmla="*/ 390 w 689"/>
                    <a:gd name="T99" fmla="*/ 36 h 638"/>
                    <a:gd name="T100" fmla="*/ 274 w 689"/>
                    <a:gd name="T101" fmla="*/ 67 h 638"/>
                    <a:gd name="T102" fmla="*/ 139 w 689"/>
                    <a:gd name="T103" fmla="*/ 171 h 638"/>
                    <a:gd name="T104" fmla="*/ 203 w 689"/>
                    <a:gd name="T105" fmla="*/ 222 h 638"/>
                    <a:gd name="T106" fmla="*/ 301 w 689"/>
                    <a:gd name="T107" fmla="*/ 161 h 638"/>
                    <a:gd name="T108" fmla="*/ 346 w 689"/>
                    <a:gd name="T109" fmla="*/ 158 h 638"/>
                    <a:gd name="T110" fmla="*/ 408 w 689"/>
                    <a:gd name="T111" fmla="*/ 165 h 638"/>
                    <a:gd name="T112" fmla="*/ 449 w 689"/>
                    <a:gd name="T113" fmla="*/ 177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89" h="638">
                      <a:moveTo>
                        <a:pt x="319" y="543"/>
                      </a:moveTo>
                      <a:cubicBezTo>
                        <a:pt x="302" y="529"/>
                        <a:pt x="279" y="528"/>
                        <a:pt x="262" y="538"/>
                      </a:cubicBezTo>
                      <a:cubicBezTo>
                        <a:pt x="261" y="539"/>
                        <a:pt x="259" y="539"/>
                        <a:pt x="258" y="538"/>
                      </a:cubicBezTo>
                      <a:cubicBezTo>
                        <a:pt x="257" y="537"/>
                        <a:pt x="257" y="536"/>
                        <a:pt x="257" y="535"/>
                      </a:cubicBezTo>
                      <a:cubicBezTo>
                        <a:pt x="260" y="518"/>
                        <a:pt x="255" y="500"/>
                        <a:pt x="241" y="489"/>
                      </a:cubicBezTo>
                      <a:cubicBezTo>
                        <a:pt x="241" y="489"/>
                        <a:pt x="241" y="489"/>
                        <a:pt x="241" y="489"/>
                      </a:cubicBezTo>
                      <a:cubicBezTo>
                        <a:pt x="225" y="475"/>
                        <a:pt x="202" y="473"/>
                        <a:pt x="185" y="484"/>
                      </a:cubicBezTo>
                      <a:cubicBezTo>
                        <a:pt x="183" y="485"/>
                        <a:pt x="182" y="484"/>
                        <a:pt x="181" y="484"/>
                      </a:cubicBezTo>
                      <a:cubicBezTo>
                        <a:pt x="180" y="483"/>
                        <a:pt x="180" y="482"/>
                        <a:pt x="180" y="481"/>
                      </a:cubicBezTo>
                      <a:cubicBezTo>
                        <a:pt x="183" y="464"/>
                        <a:pt x="177" y="446"/>
                        <a:pt x="164" y="435"/>
                      </a:cubicBezTo>
                      <a:cubicBezTo>
                        <a:pt x="164" y="435"/>
                        <a:pt x="164" y="435"/>
                        <a:pt x="164" y="435"/>
                      </a:cubicBezTo>
                      <a:cubicBezTo>
                        <a:pt x="150" y="423"/>
                        <a:pt x="132" y="420"/>
                        <a:pt x="117" y="425"/>
                      </a:cubicBezTo>
                      <a:cubicBezTo>
                        <a:pt x="115" y="426"/>
                        <a:pt x="114" y="425"/>
                        <a:pt x="113" y="425"/>
                      </a:cubicBezTo>
                      <a:cubicBezTo>
                        <a:pt x="112" y="424"/>
                        <a:pt x="112" y="422"/>
                        <a:pt x="113" y="421"/>
                      </a:cubicBezTo>
                      <a:cubicBezTo>
                        <a:pt x="121" y="402"/>
                        <a:pt x="116" y="379"/>
                        <a:pt x="100" y="365"/>
                      </a:cubicBezTo>
                      <a:cubicBezTo>
                        <a:pt x="100" y="365"/>
                        <a:pt x="100" y="365"/>
                        <a:pt x="100" y="365"/>
                      </a:cubicBezTo>
                      <a:cubicBezTo>
                        <a:pt x="80" y="347"/>
                        <a:pt x="49" y="350"/>
                        <a:pt x="32" y="370"/>
                      </a:cubicBezTo>
                      <a:cubicBezTo>
                        <a:pt x="18" y="386"/>
                        <a:pt x="18" y="386"/>
                        <a:pt x="18" y="386"/>
                      </a:cubicBezTo>
                      <a:cubicBezTo>
                        <a:pt x="0" y="406"/>
                        <a:pt x="2" y="437"/>
                        <a:pt x="23" y="455"/>
                      </a:cubicBezTo>
                      <a:cubicBezTo>
                        <a:pt x="23" y="455"/>
                        <a:pt x="23" y="455"/>
                        <a:pt x="23" y="455"/>
                      </a:cubicBezTo>
                      <a:cubicBezTo>
                        <a:pt x="35" y="465"/>
                        <a:pt x="51" y="469"/>
                        <a:pt x="66" y="465"/>
                      </a:cubicBezTo>
                      <a:cubicBezTo>
                        <a:pt x="68" y="465"/>
                        <a:pt x="69" y="465"/>
                        <a:pt x="70" y="466"/>
                      </a:cubicBezTo>
                      <a:cubicBezTo>
                        <a:pt x="70" y="467"/>
                        <a:pt x="70" y="469"/>
                        <a:pt x="69" y="470"/>
                      </a:cubicBezTo>
                      <a:cubicBezTo>
                        <a:pt x="54" y="490"/>
                        <a:pt x="57" y="519"/>
                        <a:pt x="76" y="536"/>
                      </a:cubicBezTo>
                      <a:cubicBezTo>
                        <a:pt x="76" y="536"/>
                        <a:pt x="76" y="536"/>
                        <a:pt x="76" y="536"/>
                      </a:cubicBezTo>
                      <a:cubicBezTo>
                        <a:pt x="95" y="553"/>
                        <a:pt x="124" y="552"/>
                        <a:pt x="142" y="534"/>
                      </a:cubicBezTo>
                      <a:cubicBezTo>
                        <a:pt x="143" y="533"/>
                        <a:pt x="144" y="533"/>
                        <a:pt x="145" y="534"/>
                      </a:cubicBezTo>
                      <a:cubicBezTo>
                        <a:pt x="147" y="534"/>
                        <a:pt x="147" y="535"/>
                        <a:pt x="147" y="537"/>
                      </a:cubicBezTo>
                      <a:cubicBezTo>
                        <a:pt x="146" y="552"/>
                        <a:pt x="151" y="568"/>
                        <a:pt x="164" y="578"/>
                      </a:cubicBezTo>
                      <a:cubicBezTo>
                        <a:pt x="164" y="578"/>
                        <a:pt x="164" y="578"/>
                        <a:pt x="164" y="578"/>
                      </a:cubicBezTo>
                      <a:cubicBezTo>
                        <a:pt x="183" y="595"/>
                        <a:pt x="212" y="594"/>
                        <a:pt x="230" y="576"/>
                      </a:cubicBezTo>
                      <a:cubicBezTo>
                        <a:pt x="231" y="575"/>
                        <a:pt x="232" y="575"/>
                        <a:pt x="233" y="576"/>
                      </a:cubicBezTo>
                      <a:cubicBezTo>
                        <a:pt x="234" y="576"/>
                        <a:pt x="235" y="577"/>
                        <a:pt x="235" y="579"/>
                      </a:cubicBezTo>
                      <a:cubicBezTo>
                        <a:pt x="233" y="594"/>
                        <a:pt x="239" y="610"/>
                        <a:pt x="252" y="621"/>
                      </a:cubicBezTo>
                      <a:cubicBezTo>
                        <a:pt x="272" y="638"/>
                        <a:pt x="303" y="636"/>
                        <a:pt x="320" y="615"/>
                      </a:cubicBezTo>
                      <a:cubicBezTo>
                        <a:pt x="324" y="611"/>
                        <a:pt x="324" y="611"/>
                        <a:pt x="324" y="611"/>
                      </a:cubicBezTo>
                      <a:cubicBezTo>
                        <a:pt x="341" y="591"/>
                        <a:pt x="339" y="560"/>
                        <a:pt x="319" y="543"/>
                      </a:cubicBezTo>
                      <a:close/>
                      <a:moveTo>
                        <a:pt x="449" y="177"/>
                      </a:moveTo>
                      <a:cubicBezTo>
                        <a:pt x="489" y="216"/>
                        <a:pt x="535" y="260"/>
                        <a:pt x="576" y="299"/>
                      </a:cubicBezTo>
                      <a:cubicBezTo>
                        <a:pt x="582" y="305"/>
                        <a:pt x="589" y="307"/>
                        <a:pt x="597" y="306"/>
                      </a:cubicBezTo>
                      <a:cubicBezTo>
                        <a:pt x="605" y="305"/>
                        <a:pt x="612" y="300"/>
                        <a:pt x="616" y="293"/>
                      </a:cubicBezTo>
                      <a:cubicBezTo>
                        <a:pt x="626" y="275"/>
                        <a:pt x="632" y="256"/>
                        <a:pt x="636" y="234"/>
                      </a:cubicBezTo>
                      <a:cubicBezTo>
                        <a:pt x="638" y="224"/>
                        <a:pt x="642" y="216"/>
                        <a:pt x="649" y="209"/>
                      </a:cubicBezTo>
                      <a:cubicBezTo>
                        <a:pt x="671" y="186"/>
                        <a:pt x="671" y="186"/>
                        <a:pt x="671" y="186"/>
                      </a:cubicBezTo>
                      <a:cubicBezTo>
                        <a:pt x="688" y="168"/>
                        <a:pt x="689" y="139"/>
                        <a:pt x="672" y="121"/>
                      </a:cubicBezTo>
                      <a:cubicBezTo>
                        <a:pt x="580" y="21"/>
                        <a:pt x="580" y="21"/>
                        <a:pt x="580" y="21"/>
                      </a:cubicBezTo>
                      <a:cubicBezTo>
                        <a:pt x="563" y="3"/>
                        <a:pt x="534" y="0"/>
                        <a:pt x="515" y="16"/>
                      </a:cubicBezTo>
                      <a:cubicBezTo>
                        <a:pt x="493" y="34"/>
                        <a:pt x="493" y="34"/>
                        <a:pt x="493" y="34"/>
                      </a:cubicBezTo>
                      <a:cubicBezTo>
                        <a:pt x="483" y="42"/>
                        <a:pt x="471" y="45"/>
                        <a:pt x="457" y="44"/>
                      </a:cubicBezTo>
                      <a:cubicBezTo>
                        <a:pt x="435" y="41"/>
                        <a:pt x="412" y="38"/>
                        <a:pt x="390" y="36"/>
                      </a:cubicBezTo>
                      <a:cubicBezTo>
                        <a:pt x="347" y="30"/>
                        <a:pt x="308" y="41"/>
                        <a:pt x="274" y="67"/>
                      </a:cubicBezTo>
                      <a:cubicBezTo>
                        <a:pt x="229" y="101"/>
                        <a:pt x="184" y="136"/>
                        <a:pt x="139" y="171"/>
                      </a:cubicBezTo>
                      <a:cubicBezTo>
                        <a:pt x="95" y="207"/>
                        <a:pt x="151" y="255"/>
                        <a:pt x="203" y="222"/>
                      </a:cubicBezTo>
                      <a:cubicBezTo>
                        <a:pt x="301" y="161"/>
                        <a:pt x="301" y="161"/>
                        <a:pt x="301" y="161"/>
                      </a:cubicBezTo>
                      <a:cubicBezTo>
                        <a:pt x="315" y="153"/>
                        <a:pt x="331" y="152"/>
                        <a:pt x="346" y="158"/>
                      </a:cubicBezTo>
                      <a:cubicBezTo>
                        <a:pt x="364" y="167"/>
                        <a:pt x="388" y="168"/>
                        <a:pt x="408" y="165"/>
                      </a:cubicBezTo>
                      <a:cubicBezTo>
                        <a:pt x="423" y="162"/>
                        <a:pt x="437" y="166"/>
                        <a:pt x="449" y="177"/>
                      </a:cubicBezTo>
                      <a:close/>
                    </a:path>
                  </a:pathLst>
                </a:custGeom>
                <a:solidFill>
                  <a:srgbClr val="F69F1E"/>
                </a:solidFill>
                <a:ln>
                  <a:noFill/>
                </a:ln>
                <a:extLst>
                  <a:ext uri="{91240B29-F687-4F45-9708-019B960494DF}">
                    <a14:hiddenLine xmlns:a14="http://schemas.microsoft.com/office/drawing/2010/main" xmlns="" w="9525">
                      <a:solidFill>
                        <a:srgbClr val="000000"/>
                      </a:solidFill>
                      <a:round/>
                    </a14:hiddenLine>
                  </a:ext>
                </a:extLst>
              </p:spPr>
              <p:txBody>
                <a:bodyPr vert="horz" wrap="square" lIns="68589" tIns="34295" rIns="68589" bIns="34295" numCol="1" anchor="t" anchorCtr="0" compatLnSpc="1"/>
                <a:lstStyle/>
                <a:p>
                  <a:endParaRPr lang="zh-CN" altLang="en-US"/>
                </a:p>
              </p:txBody>
            </p:sp>
          </p:grpSp>
        </p:grpSp>
      </p:grpSp>
      <p:grpSp>
        <p:nvGrpSpPr>
          <p:cNvPr id="70" name="组合 69"/>
          <p:cNvGrpSpPr/>
          <p:nvPr/>
        </p:nvGrpSpPr>
        <p:grpSpPr>
          <a:xfrm>
            <a:off x="4363720" y="1272540"/>
            <a:ext cx="1602105" cy="1850390"/>
            <a:chOff x="3273692" y="1099961"/>
            <a:chExt cx="1202093" cy="1388087"/>
          </a:xfrm>
        </p:grpSpPr>
        <p:sp>
          <p:nvSpPr>
            <p:cNvPr id="71" name="Freeform 14"/>
            <p:cNvSpPr/>
            <p:nvPr/>
          </p:nvSpPr>
          <p:spPr bwMode="auto">
            <a:xfrm>
              <a:off x="3345550" y="1141029"/>
              <a:ext cx="529701" cy="237166"/>
            </a:xfrm>
            <a:custGeom>
              <a:avLst/>
              <a:gdLst>
                <a:gd name="T0" fmla="*/ 0 w 516"/>
                <a:gd name="T1" fmla="*/ 231 h 231"/>
                <a:gd name="T2" fmla="*/ 398 w 516"/>
                <a:gd name="T3" fmla="*/ 0 h 231"/>
                <a:gd name="T4" fmla="*/ 516 w 516"/>
                <a:gd name="T5" fmla="*/ 0 h 231"/>
                <a:gd name="T6" fmla="*/ 516 w 516"/>
                <a:gd name="T7" fmla="*/ 231 h 231"/>
                <a:gd name="T8" fmla="*/ 0 w 516"/>
                <a:gd name="T9" fmla="*/ 231 h 231"/>
              </a:gdLst>
              <a:ahLst/>
              <a:cxnLst>
                <a:cxn ang="0">
                  <a:pos x="T0" y="T1"/>
                </a:cxn>
                <a:cxn ang="0">
                  <a:pos x="T2" y="T3"/>
                </a:cxn>
                <a:cxn ang="0">
                  <a:pos x="T4" y="T5"/>
                </a:cxn>
                <a:cxn ang="0">
                  <a:pos x="T6" y="T7"/>
                </a:cxn>
                <a:cxn ang="0">
                  <a:pos x="T8" y="T9"/>
                </a:cxn>
              </a:cxnLst>
              <a:rect l="0" t="0" r="r" b="b"/>
              <a:pathLst>
                <a:path w="516" h="231">
                  <a:moveTo>
                    <a:pt x="0" y="231"/>
                  </a:moveTo>
                  <a:lnTo>
                    <a:pt x="398" y="0"/>
                  </a:lnTo>
                  <a:lnTo>
                    <a:pt x="516" y="0"/>
                  </a:lnTo>
                  <a:lnTo>
                    <a:pt x="516" y="231"/>
                  </a:lnTo>
                  <a:lnTo>
                    <a:pt x="0" y="231"/>
                  </a:lnTo>
                  <a:close/>
                </a:path>
              </a:pathLst>
            </a:custGeom>
            <a:solidFill>
              <a:srgbClr val="5F6524"/>
            </a:solidFill>
            <a:ln>
              <a:noFill/>
            </a:ln>
            <a:extLst>
              <a:ext uri="{91240B29-F687-4F45-9708-019B960494DF}">
                <a14:hiddenLine xmlns:a14="http://schemas.microsoft.com/office/drawing/2010/main" xmlns="" w="9525">
                  <a:solidFill>
                    <a:srgbClr val="000000"/>
                  </a:solidFill>
                  <a:round/>
                </a14:hiddenLine>
              </a:ext>
            </a:extLst>
          </p:spPr>
          <p:txBody>
            <a:bodyPr vert="horz" wrap="square" lIns="68589" tIns="34295" rIns="68589" bIns="34295" numCol="1" anchor="t" anchorCtr="0" compatLnSpc="1"/>
            <a:lstStyle/>
            <a:p>
              <a:endParaRPr lang="zh-CN" altLang="en-US"/>
            </a:p>
          </p:txBody>
        </p:sp>
        <p:grpSp>
          <p:nvGrpSpPr>
            <p:cNvPr id="72" name="组合 71"/>
            <p:cNvGrpSpPr/>
            <p:nvPr/>
          </p:nvGrpSpPr>
          <p:grpSpPr>
            <a:xfrm>
              <a:off x="3273692" y="1099961"/>
              <a:ext cx="1202093" cy="1388087"/>
              <a:chOff x="3273692" y="1099961"/>
              <a:chExt cx="1202093" cy="1388087"/>
            </a:xfrm>
          </p:grpSpPr>
          <p:sp>
            <p:nvSpPr>
              <p:cNvPr id="73" name="Freeform 15"/>
              <p:cNvSpPr/>
              <p:nvPr/>
            </p:nvSpPr>
            <p:spPr bwMode="auto">
              <a:xfrm>
                <a:off x="3273692" y="1099961"/>
                <a:ext cx="1202093" cy="1388087"/>
              </a:xfrm>
              <a:custGeom>
                <a:avLst/>
                <a:gdLst>
                  <a:gd name="T0" fmla="*/ 0 w 1171"/>
                  <a:gd name="T1" fmla="*/ 1014 h 1352"/>
                  <a:gd name="T2" fmla="*/ 0 w 1171"/>
                  <a:gd name="T3" fmla="*/ 338 h 1352"/>
                  <a:gd name="T4" fmla="*/ 586 w 1171"/>
                  <a:gd name="T5" fmla="*/ 0 h 1352"/>
                  <a:gd name="T6" fmla="*/ 1171 w 1171"/>
                  <a:gd name="T7" fmla="*/ 338 h 1352"/>
                  <a:gd name="T8" fmla="*/ 1171 w 1171"/>
                  <a:gd name="T9" fmla="*/ 1014 h 1352"/>
                  <a:gd name="T10" fmla="*/ 586 w 1171"/>
                  <a:gd name="T11" fmla="*/ 1352 h 1352"/>
                  <a:gd name="T12" fmla="*/ 0 w 1171"/>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71" h="1352">
                    <a:moveTo>
                      <a:pt x="0" y="1014"/>
                    </a:moveTo>
                    <a:lnTo>
                      <a:pt x="0" y="338"/>
                    </a:lnTo>
                    <a:lnTo>
                      <a:pt x="586" y="0"/>
                    </a:lnTo>
                    <a:lnTo>
                      <a:pt x="1171" y="338"/>
                    </a:lnTo>
                    <a:lnTo>
                      <a:pt x="1171" y="1014"/>
                    </a:lnTo>
                    <a:lnTo>
                      <a:pt x="586" y="1352"/>
                    </a:lnTo>
                    <a:lnTo>
                      <a:pt x="0" y="1014"/>
                    </a:lnTo>
                    <a:close/>
                  </a:path>
                </a:pathLst>
              </a:custGeom>
              <a:solidFill>
                <a:schemeClr val="bg1">
                  <a:lumMod val="95000"/>
                </a:schemeClr>
              </a:solidFill>
              <a:ln>
                <a:noFill/>
              </a:ln>
              <a:effectLst>
                <a:outerShdw blurRad="228600" sx="102000" sy="102000" algn="ctr" rotWithShape="0">
                  <a:prstClr val="black">
                    <a:alpha val="28000"/>
                  </a:prstClr>
                </a:outerShdw>
              </a:effectLst>
            </p:spPr>
            <p:txBody>
              <a:bodyPr vert="horz" wrap="square" lIns="68589" tIns="34295" rIns="68589" bIns="34295" numCol="1" anchor="t" anchorCtr="0" compatLnSpc="1"/>
              <a:lstStyle/>
              <a:p>
                <a:endParaRPr lang="zh-CN" altLang="en-US"/>
              </a:p>
            </p:txBody>
          </p:sp>
          <p:sp>
            <p:nvSpPr>
              <p:cNvPr id="74" name="Freeform 16"/>
              <p:cNvSpPr/>
              <p:nvPr/>
            </p:nvSpPr>
            <p:spPr bwMode="auto">
              <a:xfrm>
                <a:off x="3345551" y="1141029"/>
                <a:ext cx="408568" cy="441478"/>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solidFill>
                <a:srgbClr val="C00000"/>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solidFill>
                    <a:schemeClr val="lt1"/>
                  </a:solidFill>
                </a:endParaRPr>
              </a:p>
            </p:txBody>
          </p:sp>
          <p:sp>
            <p:nvSpPr>
              <p:cNvPr id="75" name="Freeform 24"/>
              <p:cNvSpPr>
                <a:spLocks noEditPoints="1"/>
              </p:cNvSpPr>
              <p:nvPr/>
            </p:nvSpPr>
            <p:spPr bwMode="auto">
              <a:xfrm>
                <a:off x="3541622" y="1353554"/>
                <a:ext cx="94443" cy="200205"/>
              </a:xfrm>
              <a:custGeom>
                <a:avLst/>
                <a:gdLst>
                  <a:gd name="T0" fmla="*/ 50 w 50"/>
                  <a:gd name="T1" fmla="*/ 82 h 107"/>
                  <a:gd name="T2" fmla="*/ 42 w 50"/>
                  <a:gd name="T3" fmla="*/ 99 h 107"/>
                  <a:gd name="T4" fmla="*/ 25 w 50"/>
                  <a:gd name="T5" fmla="*/ 107 h 107"/>
                  <a:gd name="T6" fmla="*/ 7 w 50"/>
                  <a:gd name="T7" fmla="*/ 99 h 107"/>
                  <a:gd name="T8" fmla="*/ 0 w 50"/>
                  <a:gd name="T9" fmla="*/ 82 h 107"/>
                  <a:gd name="T10" fmla="*/ 0 w 50"/>
                  <a:gd name="T11" fmla="*/ 25 h 107"/>
                  <a:gd name="T12" fmla="*/ 7 w 50"/>
                  <a:gd name="T13" fmla="*/ 7 h 107"/>
                  <a:gd name="T14" fmla="*/ 25 w 50"/>
                  <a:gd name="T15" fmla="*/ 0 h 107"/>
                  <a:gd name="T16" fmla="*/ 42 w 50"/>
                  <a:gd name="T17" fmla="*/ 7 h 107"/>
                  <a:gd name="T18" fmla="*/ 50 w 50"/>
                  <a:gd name="T19" fmla="*/ 25 h 107"/>
                  <a:gd name="T20" fmla="*/ 50 w 50"/>
                  <a:gd name="T21" fmla="*/ 82 h 107"/>
                  <a:gd name="T22" fmla="*/ 33 w 50"/>
                  <a:gd name="T23" fmla="*/ 24 h 107"/>
                  <a:gd name="T24" fmla="*/ 31 w 50"/>
                  <a:gd name="T25" fmla="*/ 18 h 107"/>
                  <a:gd name="T26" fmla="*/ 24 w 50"/>
                  <a:gd name="T27" fmla="*/ 15 h 107"/>
                  <a:gd name="T28" fmla="*/ 18 w 50"/>
                  <a:gd name="T29" fmla="*/ 18 h 107"/>
                  <a:gd name="T30" fmla="*/ 15 w 50"/>
                  <a:gd name="T31" fmla="*/ 24 h 107"/>
                  <a:gd name="T32" fmla="*/ 15 w 50"/>
                  <a:gd name="T33" fmla="*/ 82 h 107"/>
                  <a:gd name="T34" fmla="*/ 18 w 50"/>
                  <a:gd name="T35" fmla="*/ 88 h 107"/>
                  <a:gd name="T36" fmla="*/ 24 w 50"/>
                  <a:gd name="T37" fmla="*/ 91 h 107"/>
                  <a:gd name="T38" fmla="*/ 31 w 50"/>
                  <a:gd name="T39" fmla="*/ 88 h 107"/>
                  <a:gd name="T40" fmla="*/ 33 w 50"/>
                  <a:gd name="T41" fmla="*/ 82 h 107"/>
                  <a:gd name="T42" fmla="*/ 33 w 50"/>
                  <a:gd name="T43" fmla="*/ 2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0" h="107">
                    <a:moveTo>
                      <a:pt x="50" y="82"/>
                    </a:moveTo>
                    <a:cubicBezTo>
                      <a:pt x="50" y="89"/>
                      <a:pt x="47" y="95"/>
                      <a:pt x="42" y="99"/>
                    </a:cubicBezTo>
                    <a:cubicBezTo>
                      <a:pt x="37" y="104"/>
                      <a:pt x="31" y="107"/>
                      <a:pt x="25" y="107"/>
                    </a:cubicBezTo>
                    <a:cubicBezTo>
                      <a:pt x="18" y="107"/>
                      <a:pt x="12" y="104"/>
                      <a:pt x="7" y="99"/>
                    </a:cubicBezTo>
                    <a:cubicBezTo>
                      <a:pt x="2" y="95"/>
                      <a:pt x="0" y="89"/>
                      <a:pt x="0" y="82"/>
                    </a:cubicBezTo>
                    <a:cubicBezTo>
                      <a:pt x="0" y="25"/>
                      <a:pt x="0" y="25"/>
                      <a:pt x="0" y="25"/>
                    </a:cubicBezTo>
                    <a:cubicBezTo>
                      <a:pt x="0" y="18"/>
                      <a:pt x="2" y="12"/>
                      <a:pt x="7" y="7"/>
                    </a:cubicBezTo>
                    <a:cubicBezTo>
                      <a:pt x="12" y="2"/>
                      <a:pt x="18" y="0"/>
                      <a:pt x="25" y="0"/>
                    </a:cubicBezTo>
                    <a:cubicBezTo>
                      <a:pt x="32" y="0"/>
                      <a:pt x="37" y="2"/>
                      <a:pt x="42" y="7"/>
                    </a:cubicBezTo>
                    <a:cubicBezTo>
                      <a:pt x="47" y="12"/>
                      <a:pt x="50" y="18"/>
                      <a:pt x="50" y="25"/>
                    </a:cubicBezTo>
                    <a:lnTo>
                      <a:pt x="50" y="82"/>
                    </a:lnTo>
                    <a:close/>
                    <a:moveTo>
                      <a:pt x="33" y="24"/>
                    </a:moveTo>
                    <a:cubicBezTo>
                      <a:pt x="33" y="22"/>
                      <a:pt x="32" y="20"/>
                      <a:pt x="31" y="18"/>
                    </a:cubicBezTo>
                    <a:cubicBezTo>
                      <a:pt x="29" y="16"/>
                      <a:pt x="27" y="15"/>
                      <a:pt x="24" y="15"/>
                    </a:cubicBezTo>
                    <a:cubicBezTo>
                      <a:pt x="22" y="15"/>
                      <a:pt x="20" y="16"/>
                      <a:pt x="18" y="18"/>
                    </a:cubicBezTo>
                    <a:cubicBezTo>
                      <a:pt x="16" y="20"/>
                      <a:pt x="15" y="22"/>
                      <a:pt x="15" y="24"/>
                    </a:cubicBezTo>
                    <a:cubicBezTo>
                      <a:pt x="15" y="82"/>
                      <a:pt x="15" y="82"/>
                      <a:pt x="15" y="82"/>
                    </a:cubicBezTo>
                    <a:cubicBezTo>
                      <a:pt x="15" y="84"/>
                      <a:pt x="16" y="86"/>
                      <a:pt x="18" y="88"/>
                    </a:cubicBezTo>
                    <a:cubicBezTo>
                      <a:pt x="20" y="90"/>
                      <a:pt x="22" y="91"/>
                      <a:pt x="24" y="91"/>
                    </a:cubicBezTo>
                    <a:cubicBezTo>
                      <a:pt x="27" y="91"/>
                      <a:pt x="29" y="90"/>
                      <a:pt x="31" y="88"/>
                    </a:cubicBezTo>
                    <a:cubicBezTo>
                      <a:pt x="32" y="86"/>
                      <a:pt x="33" y="84"/>
                      <a:pt x="33" y="82"/>
                    </a:cubicBezTo>
                    <a:lnTo>
                      <a:pt x="33" y="24"/>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68589" tIns="34295" rIns="68589" bIns="34295" numCol="1" anchor="t" anchorCtr="0" compatLnSpc="1"/>
              <a:lstStyle/>
              <a:p>
                <a:endParaRPr lang="zh-CN" altLang="en-US"/>
              </a:p>
            </p:txBody>
          </p:sp>
          <p:sp>
            <p:nvSpPr>
              <p:cNvPr id="76" name="Freeform 25"/>
              <p:cNvSpPr/>
              <p:nvPr/>
            </p:nvSpPr>
            <p:spPr bwMode="auto">
              <a:xfrm>
                <a:off x="3658649" y="1355607"/>
                <a:ext cx="53381" cy="196099"/>
              </a:xfrm>
              <a:custGeom>
                <a:avLst/>
                <a:gdLst>
                  <a:gd name="T0" fmla="*/ 14 w 29"/>
                  <a:gd name="T1" fmla="*/ 105 h 105"/>
                  <a:gd name="T2" fmla="*/ 14 w 29"/>
                  <a:gd name="T3" fmla="*/ 24 h 105"/>
                  <a:gd name="T4" fmla="*/ 0 w 29"/>
                  <a:gd name="T5" fmla="*/ 24 h 105"/>
                  <a:gd name="T6" fmla="*/ 0 w 29"/>
                  <a:gd name="T7" fmla="*/ 13 h 105"/>
                  <a:gd name="T8" fmla="*/ 11 w 29"/>
                  <a:gd name="T9" fmla="*/ 9 h 105"/>
                  <a:gd name="T10" fmla="*/ 18 w 29"/>
                  <a:gd name="T11" fmla="*/ 0 h 105"/>
                  <a:gd name="T12" fmla="*/ 29 w 29"/>
                  <a:gd name="T13" fmla="*/ 0 h 105"/>
                  <a:gd name="T14" fmla="*/ 29 w 29"/>
                  <a:gd name="T15" fmla="*/ 105 h 105"/>
                  <a:gd name="T16" fmla="*/ 14 w 29"/>
                  <a:gd name="T17"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05">
                    <a:moveTo>
                      <a:pt x="14" y="105"/>
                    </a:moveTo>
                    <a:cubicBezTo>
                      <a:pt x="14" y="24"/>
                      <a:pt x="14" y="24"/>
                      <a:pt x="14" y="24"/>
                    </a:cubicBezTo>
                    <a:cubicBezTo>
                      <a:pt x="0" y="24"/>
                      <a:pt x="0" y="24"/>
                      <a:pt x="0" y="24"/>
                    </a:cubicBezTo>
                    <a:cubicBezTo>
                      <a:pt x="0" y="13"/>
                      <a:pt x="0" y="13"/>
                      <a:pt x="0" y="13"/>
                    </a:cubicBezTo>
                    <a:cubicBezTo>
                      <a:pt x="4" y="13"/>
                      <a:pt x="8" y="11"/>
                      <a:pt x="11" y="9"/>
                    </a:cubicBezTo>
                    <a:cubicBezTo>
                      <a:pt x="15" y="7"/>
                      <a:pt x="17" y="4"/>
                      <a:pt x="18" y="0"/>
                    </a:cubicBezTo>
                    <a:cubicBezTo>
                      <a:pt x="29" y="0"/>
                      <a:pt x="29" y="0"/>
                      <a:pt x="29" y="0"/>
                    </a:cubicBezTo>
                    <a:cubicBezTo>
                      <a:pt x="29" y="105"/>
                      <a:pt x="29" y="105"/>
                      <a:pt x="29" y="105"/>
                    </a:cubicBezTo>
                    <a:lnTo>
                      <a:pt x="14" y="105"/>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68589" tIns="34295" rIns="68589" bIns="34295" numCol="1" anchor="t" anchorCtr="0" compatLnSpc="1"/>
              <a:lstStyle/>
              <a:p>
                <a:endParaRPr lang="zh-CN" altLang="en-US"/>
              </a:p>
            </p:txBody>
          </p:sp>
          <p:grpSp>
            <p:nvGrpSpPr>
              <p:cNvPr id="77" name="组合 76"/>
              <p:cNvGrpSpPr/>
              <p:nvPr/>
            </p:nvGrpSpPr>
            <p:grpSpPr>
              <a:xfrm>
                <a:off x="3636343" y="1711343"/>
                <a:ext cx="476975" cy="401341"/>
                <a:chOff x="5146675" y="766763"/>
                <a:chExt cx="1590676" cy="1338263"/>
              </a:xfrm>
              <a:solidFill>
                <a:srgbClr val="C00000"/>
              </a:solidFill>
              <a:effectLst>
                <a:outerShdw blurRad="50800" dist="38100" dir="8100000" algn="tr" rotWithShape="0">
                  <a:prstClr val="black">
                    <a:alpha val="40000"/>
                  </a:prstClr>
                </a:outerShdw>
              </a:effectLst>
            </p:grpSpPr>
            <p:sp>
              <p:nvSpPr>
                <p:cNvPr id="78" name="Oval 18"/>
                <p:cNvSpPr>
                  <a:spLocks noChangeArrowheads="1"/>
                </p:cNvSpPr>
                <p:nvPr/>
              </p:nvSpPr>
              <p:spPr bwMode="auto">
                <a:xfrm>
                  <a:off x="5675313" y="766763"/>
                  <a:ext cx="533400" cy="534988"/>
                </a:xfrm>
                <a:prstGeom prst="ellipse">
                  <a:avLst/>
                </a:pr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19"/>
                <p:cNvSpPr/>
                <p:nvPr/>
              </p:nvSpPr>
              <p:spPr bwMode="auto">
                <a:xfrm>
                  <a:off x="5511799" y="1344611"/>
                  <a:ext cx="860424" cy="760415"/>
                </a:xfrm>
                <a:custGeom>
                  <a:avLst/>
                  <a:gdLst>
                    <a:gd name="T0" fmla="*/ 201 w 301"/>
                    <a:gd name="T1" fmla="*/ 0 h 266"/>
                    <a:gd name="T2" fmla="*/ 151 w 301"/>
                    <a:gd name="T3" fmla="*/ 67 h 266"/>
                    <a:gd name="T4" fmla="*/ 101 w 301"/>
                    <a:gd name="T5" fmla="*/ 0 h 266"/>
                    <a:gd name="T6" fmla="*/ 0 w 301"/>
                    <a:gd name="T7" fmla="*/ 144 h 266"/>
                    <a:gd name="T8" fmla="*/ 0 w 301"/>
                    <a:gd name="T9" fmla="*/ 235 h 266"/>
                    <a:gd name="T10" fmla="*/ 0 w 301"/>
                    <a:gd name="T11" fmla="*/ 235 h 266"/>
                    <a:gd name="T12" fmla="*/ 151 w 301"/>
                    <a:gd name="T13" fmla="*/ 266 h 266"/>
                    <a:gd name="T14" fmla="*/ 301 w 301"/>
                    <a:gd name="T15" fmla="*/ 235 h 266"/>
                    <a:gd name="T16" fmla="*/ 301 w 301"/>
                    <a:gd name="T17" fmla="*/ 235 h 266"/>
                    <a:gd name="T18" fmla="*/ 301 w 301"/>
                    <a:gd name="T19" fmla="*/ 144 h 266"/>
                    <a:gd name="T20" fmla="*/ 201 w 301"/>
                    <a:gd name="T21"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1" h="266">
                      <a:moveTo>
                        <a:pt x="201" y="0"/>
                      </a:moveTo>
                      <a:cubicBezTo>
                        <a:pt x="151" y="67"/>
                        <a:pt x="151" y="67"/>
                        <a:pt x="151" y="67"/>
                      </a:cubicBezTo>
                      <a:cubicBezTo>
                        <a:pt x="101" y="0"/>
                        <a:pt x="101" y="0"/>
                        <a:pt x="101" y="0"/>
                      </a:cubicBezTo>
                      <a:cubicBezTo>
                        <a:pt x="42" y="21"/>
                        <a:pt x="0" y="78"/>
                        <a:pt x="0" y="144"/>
                      </a:cubicBezTo>
                      <a:cubicBezTo>
                        <a:pt x="0" y="235"/>
                        <a:pt x="0" y="235"/>
                        <a:pt x="0" y="235"/>
                      </a:cubicBezTo>
                      <a:cubicBezTo>
                        <a:pt x="0" y="235"/>
                        <a:pt x="0" y="235"/>
                        <a:pt x="0" y="235"/>
                      </a:cubicBezTo>
                      <a:cubicBezTo>
                        <a:pt x="3" y="252"/>
                        <a:pt x="69" y="266"/>
                        <a:pt x="151" y="266"/>
                      </a:cubicBezTo>
                      <a:cubicBezTo>
                        <a:pt x="232" y="266"/>
                        <a:pt x="298" y="252"/>
                        <a:pt x="301" y="235"/>
                      </a:cubicBezTo>
                      <a:cubicBezTo>
                        <a:pt x="301" y="235"/>
                        <a:pt x="301" y="235"/>
                        <a:pt x="301" y="235"/>
                      </a:cubicBezTo>
                      <a:cubicBezTo>
                        <a:pt x="301" y="144"/>
                        <a:pt x="301" y="144"/>
                        <a:pt x="301" y="144"/>
                      </a:cubicBezTo>
                      <a:cubicBezTo>
                        <a:pt x="301" y="78"/>
                        <a:pt x="259" y="21"/>
                        <a:pt x="201" y="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20"/>
                <p:cNvSpPr/>
                <p:nvPr/>
              </p:nvSpPr>
              <p:spPr bwMode="auto">
                <a:xfrm>
                  <a:off x="5900738" y="1319213"/>
                  <a:ext cx="85725" cy="50800"/>
                </a:xfrm>
                <a:custGeom>
                  <a:avLst/>
                  <a:gdLst>
                    <a:gd name="T0" fmla="*/ 30 w 30"/>
                    <a:gd name="T1" fmla="*/ 1 h 18"/>
                    <a:gd name="T2" fmla="*/ 15 w 30"/>
                    <a:gd name="T3" fmla="*/ 0 h 18"/>
                    <a:gd name="T4" fmla="*/ 1 w 30"/>
                    <a:gd name="T5" fmla="*/ 1 h 18"/>
                    <a:gd name="T6" fmla="*/ 7 w 30"/>
                    <a:gd name="T7" fmla="*/ 18 h 18"/>
                    <a:gd name="T8" fmla="*/ 24 w 30"/>
                    <a:gd name="T9" fmla="*/ 18 h 18"/>
                    <a:gd name="T10" fmla="*/ 30 w 30"/>
                    <a:gd name="T11" fmla="*/ 1 h 18"/>
                  </a:gdLst>
                  <a:ahLst/>
                  <a:cxnLst>
                    <a:cxn ang="0">
                      <a:pos x="T0" y="T1"/>
                    </a:cxn>
                    <a:cxn ang="0">
                      <a:pos x="T2" y="T3"/>
                    </a:cxn>
                    <a:cxn ang="0">
                      <a:pos x="T4" y="T5"/>
                    </a:cxn>
                    <a:cxn ang="0">
                      <a:pos x="T6" y="T7"/>
                    </a:cxn>
                    <a:cxn ang="0">
                      <a:pos x="T8" y="T9"/>
                    </a:cxn>
                    <a:cxn ang="0">
                      <a:pos x="T10" y="T11"/>
                    </a:cxn>
                  </a:cxnLst>
                  <a:rect l="0" t="0" r="r" b="b"/>
                  <a:pathLst>
                    <a:path w="30" h="18">
                      <a:moveTo>
                        <a:pt x="30" y="1"/>
                      </a:moveTo>
                      <a:cubicBezTo>
                        <a:pt x="25" y="0"/>
                        <a:pt x="20" y="0"/>
                        <a:pt x="15" y="0"/>
                      </a:cubicBezTo>
                      <a:cubicBezTo>
                        <a:pt x="10" y="0"/>
                        <a:pt x="6" y="0"/>
                        <a:pt x="1" y="1"/>
                      </a:cubicBezTo>
                      <a:cubicBezTo>
                        <a:pt x="1" y="1"/>
                        <a:pt x="0" y="11"/>
                        <a:pt x="7" y="18"/>
                      </a:cubicBezTo>
                      <a:cubicBezTo>
                        <a:pt x="7" y="18"/>
                        <a:pt x="18" y="18"/>
                        <a:pt x="24" y="18"/>
                      </a:cubicBezTo>
                      <a:cubicBezTo>
                        <a:pt x="24" y="18"/>
                        <a:pt x="30" y="12"/>
                        <a:pt x="30" y="1"/>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21"/>
                <p:cNvSpPr/>
                <p:nvPr/>
              </p:nvSpPr>
              <p:spPr bwMode="auto">
                <a:xfrm>
                  <a:off x="5894388" y="1377951"/>
                  <a:ext cx="95250" cy="130175"/>
                </a:xfrm>
                <a:custGeom>
                  <a:avLst/>
                  <a:gdLst>
                    <a:gd name="T0" fmla="*/ 15 w 60"/>
                    <a:gd name="T1" fmla="*/ 0 h 82"/>
                    <a:gd name="T2" fmla="*/ 47 w 60"/>
                    <a:gd name="T3" fmla="*/ 0 h 82"/>
                    <a:gd name="T4" fmla="*/ 60 w 60"/>
                    <a:gd name="T5" fmla="*/ 47 h 82"/>
                    <a:gd name="T6" fmla="*/ 31 w 60"/>
                    <a:gd name="T7" fmla="*/ 82 h 82"/>
                    <a:gd name="T8" fmla="*/ 0 w 60"/>
                    <a:gd name="T9" fmla="*/ 47 h 82"/>
                    <a:gd name="T10" fmla="*/ 15 w 60"/>
                    <a:gd name="T11" fmla="*/ 0 h 82"/>
                  </a:gdLst>
                  <a:ahLst/>
                  <a:cxnLst>
                    <a:cxn ang="0">
                      <a:pos x="T0" y="T1"/>
                    </a:cxn>
                    <a:cxn ang="0">
                      <a:pos x="T2" y="T3"/>
                    </a:cxn>
                    <a:cxn ang="0">
                      <a:pos x="T4" y="T5"/>
                    </a:cxn>
                    <a:cxn ang="0">
                      <a:pos x="T6" y="T7"/>
                    </a:cxn>
                    <a:cxn ang="0">
                      <a:pos x="T8" y="T9"/>
                    </a:cxn>
                    <a:cxn ang="0">
                      <a:pos x="T10" y="T11"/>
                    </a:cxn>
                  </a:cxnLst>
                  <a:rect l="0" t="0" r="r" b="b"/>
                  <a:pathLst>
                    <a:path w="60" h="82">
                      <a:moveTo>
                        <a:pt x="15" y="0"/>
                      </a:moveTo>
                      <a:lnTo>
                        <a:pt x="47" y="0"/>
                      </a:lnTo>
                      <a:lnTo>
                        <a:pt x="60" y="47"/>
                      </a:lnTo>
                      <a:lnTo>
                        <a:pt x="31" y="82"/>
                      </a:lnTo>
                      <a:lnTo>
                        <a:pt x="0" y="47"/>
                      </a:lnTo>
                      <a:lnTo>
                        <a:pt x="15" y="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22"/>
                <p:cNvSpPr/>
                <p:nvPr/>
              </p:nvSpPr>
              <p:spPr bwMode="auto">
                <a:xfrm>
                  <a:off x="5432425" y="1427163"/>
                  <a:ext cx="71438" cy="96838"/>
                </a:xfrm>
                <a:custGeom>
                  <a:avLst/>
                  <a:gdLst>
                    <a:gd name="T0" fmla="*/ 23 w 45"/>
                    <a:gd name="T1" fmla="*/ 61 h 61"/>
                    <a:gd name="T2" fmla="*/ 45 w 45"/>
                    <a:gd name="T3" fmla="*/ 34 h 61"/>
                    <a:gd name="T4" fmla="*/ 34 w 45"/>
                    <a:gd name="T5" fmla="*/ 0 h 61"/>
                    <a:gd name="T6" fmla="*/ 11 w 45"/>
                    <a:gd name="T7" fmla="*/ 0 h 61"/>
                    <a:gd name="T8" fmla="*/ 0 w 45"/>
                    <a:gd name="T9" fmla="*/ 34 h 61"/>
                    <a:gd name="T10" fmla="*/ 23 w 45"/>
                    <a:gd name="T11" fmla="*/ 61 h 61"/>
                  </a:gdLst>
                  <a:ahLst/>
                  <a:cxnLst>
                    <a:cxn ang="0">
                      <a:pos x="T0" y="T1"/>
                    </a:cxn>
                    <a:cxn ang="0">
                      <a:pos x="T2" y="T3"/>
                    </a:cxn>
                    <a:cxn ang="0">
                      <a:pos x="T4" y="T5"/>
                    </a:cxn>
                    <a:cxn ang="0">
                      <a:pos x="T6" y="T7"/>
                    </a:cxn>
                    <a:cxn ang="0">
                      <a:pos x="T8" y="T9"/>
                    </a:cxn>
                    <a:cxn ang="0">
                      <a:pos x="T10" y="T11"/>
                    </a:cxn>
                  </a:cxnLst>
                  <a:rect l="0" t="0" r="r" b="b"/>
                  <a:pathLst>
                    <a:path w="45" h="61">
                      <a:moveTo>
                        <a:pt x="23" y="61"/>
                      </a:moveTo>
                      <a:lnTo>
                        <a:pt x="45" y="34"/>
                      </a:lnTo>
                      <a:lnTo>
                        <a:pt x="34" y="0"/>
                      </a:lnTo>
                      <a:lnTo>
                        <a:pt x="11" y="0"/>
                      </a:lnTo>
                      <a:lnTo>
                        <a:pt x="0" y="34"/>
                      </a:lnTo>
                      <a:lnTo>
                        <a:pt x="23" y="61"/>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23"/>
                <p:cNvSpPr/>
                <p:nvPr/>
              </p:nvSpPr>
              <p:spPr bwMode="auto">
                <a:xfrm>
                  <a:off x="5146675" y="1401763"/>
                  <a:ext cx="465138" cy="568325"/>
                </a:xfrm>
                <a:custGeom>
                  <a:avLst/>
                  <a:gdLst>
                    <a:gd name="T0" fmla="*/ 150 w 163"/>
                    <a:gd name="T1" fmla="*/ 0 h 199"/>
                    <a:gd name="T2" fmla="*/ 113 w 163"/>
                    <a:gd name="T3" fmla="*/ 50 h 199"/>
                    <a:gd name="T4" fmla="*/ 75 w 163"/>
                    <a:gd name="T5" fmla="*/ 0 h 199"/>
                    <a:gd name="T6" fmla="*/ 0 w 163"/>
                    <a:gd name="T7" fmla="*/ 108 h 199"/>
                    <a:gd name="T8" fmla="*/ 0 w 163"/>
                    <a:gd name="T9" fmla="*/ 176 h 199"/>
                    <a:gd name="T10" fmla="*/ 0 w 163"/>
                    <a:gd name="T11" fmla="*/ 176 h 199"/>
                    <a:gd name="T12" fmla="*/ 113 w 163"/>
                    <a:gd name="T13" fmla="*/ 199 h 199"/>
                    <a:gd name="T14" fmla="*/ 114 w 163"/>
                    <a:gd name="T15" fmla="*/ 199 h 199"/>
                    <a:gd name="T16" fmla="*/ 114 w 163"/>
                    <a:gd name="T17" fmla="*/ 124 h 199"/>
                    <a:gd name="T18" fmla="*/ 163 w 163"/>
                    <a:gd name="T19" fmla="*/ 6 h 199"/>
                    <a:gd name="T20" fmla="*/ 150 w 163"/>
                    <a:gd name="T21"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199">
                      <a:moveTo>
                        <a:pt x="150" y="0"/>
                      </a:moveTo>
                      <a:cubicBezTo>
                        <a:pt x="113" y="50"/>
                        <a:pt x="113" y="50"/>
                        <a:pt x="113" y="50"/>
                      </a:cubicBezTo>
                      <a:cubicBezTo>
                        <a:pt x="75" y="0"/>
                        <a:pt x="75" y="0"/>
                        <a:pt x="75" y="0"/>
                      </a:cubicBezTo>
                      <a:cubicBezTo>
                        <a:pt x="31" y="16"/>
                        <a:pt x="0" y="58"/>
                        <a:pt x="0" y="108"/>
                      </a:cubicBezTo>
                      <a:cubicBezTo>
                        <a:pt x="0" y="176"/>
                        <a:pt x="0" y="176"/>
                        <a:pt x="0" y="176"/>
                      </a:cubicBezTo>
                      <a:cubicBezTo>
                        <a:pt x="0" y="176"/>
                        <a:pt x="0" y="176"/>
                        <a:pt x="0" y="176"/>
                      </a:cubicBezTo>
                      <a:cubicBezTo>
                        <a:pt x="2" y="189"/>
                        <a:pt x="52" y="199"/>
                        <a:pt x="113" y="199"/>
                      </a:cubicBezTo>
                      <a:cubicBezTo>
                        <a:pt x="113" y="199"/>
                        <a:pt x="114" y="199"/>
                        <a:pt x="114" y="199"/>
                      </a:cubicBezTo>
                      <a:cubicBezTo>
                        <a:pt x="114" y="124"/>
                        <a:pt x="114" y="124"/>
                        <a:pt x="114" y="124"/>
                      </a:cubicBezTo>
                      <a:cubicBezTo>
                        <a:pt x="114" y="78"/>
                        <a:pt x="133" y="36"/>
                        <a:pt x="163" y="6"/>
                      </a:cubicBezTo>
                      <a:cubicBezTo>
                        <a:pt x="159" y="3"/>
                        <a:pt x="155" y="2"/>
                        <a:pt x="150" y="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24"/>
                <p:cNvSpPr/>
                <p:nvPr/>
              </p:nvSpPr>
              <p:spPr bwMode="auto">
                <a:xfrm>
                  <a:off x="5438775" y="1381126"/>
                  <a:ext cx="61913" cy="41275"/>
                </a:xfrm>
                <a:custGeom>
                  <a:avLst/>
                  <a:gdLst>
                    <a:gd name="T0" fmla="*/ 18 w 22"/>
                    <a:gd name="T1" fmla="*/ 14 h 14"/>
                    <a:gd name="T2" fmla="*/ 22 w 22"/>
                    <a:gd name="T3" fmla="*/ 1 h 14"/>
                    <a:gd name="T4" fmla="*/ 11 w 22"/>
                    <a:gd name="T5" fmla="*/ 0 h 14"/>
                    <a:gd name="T6" fmla="*/ 0 w 22"/>
                    <a:gd name="T7" fmla="*/ 1 h 14"/>
                    <a:gd name="T8" fmla="*/ 5 w 22"/>
                    <a:gd name="T9" fmla="*/ 14 h 14"/>
                    <a:gd name="T10" fmla="*/ 18 w 22"/>
                    <a:gd name="T11" fmla="*/ 14 h 14"/>
                  </a:gdLst>
                  <a:ahLst/>
                  <a:cxnLst>
                    <a:cxn ang="0">
                      <a:pos x="T0" y="T1"/>
                    </a:cxn>
                    <a:cxn ang="0">
                      <a:pos x="T2" y="T3"/>
                    </a:cxn>
                    <a:cxn ang="0">
                      <a:pos x="T4" y="T5"/>
                    </a:cxn>
                    <a:cxn ang="0">
                      <a:pos x="T6" y="T7"/>
                    </a:cxn>
                    <a:cxn ang="0">
                      <a:pos x="T8" y="T9"/>
                    </a:cxn>
                    <a:cxn ang="0">
                      <a:pos x="T10" y="T11"/>
                    </a:cxn>
                  </a:cxnLst>
                  <a:rect l="0" t="0" r="r" b="b"/>
                  <a:pathLst>
                    <a:path w="22" h="14">
                      <a:moveTo>
                        <a:pt x="18" y="14"/>
                      </a:moveTo>
                      <a:cubicBezTo>
                        <a:pt x="18" y="14"/>
                        <a:pt x="22" y="9"/>
                        <a:pt x="22" y="1"/>
                      </a:cubicBezTo>
                      <a:cubicBezTo>
                        <a:pt x="18" y="0"/>
                        <a:pt x="15" y="0"/>
                        <a:pt x="11" y="0"/>
                      </a:cubicBezTo>
                      <a:cubicBezTo>
                        <a:pt x="7" y="0"/>
                        <a:pt x="4" y="0"/>
                        <a:pt x="0" y="1"/>
                      </a:cubicBezTo>
                      <a:cubicBezTo>
                        <a:pt x="0" y="1"/>
                        <a:pt x="0" y="8"/>
                        <a:pt x="5" y="14"/>
                      </a:cubicBezTo>
                      <a:cubicBezTo>
                        <a:pt x="5" y="14"/>
                        <a:pt x="13" y="14"/>
                        <a:pt x="18" y="14"/>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Oval 25"/>
                <p:cNvSpPr>
                  <a:spLocks noChangeArrowheads="1"/>
                </p:cNvSpPr>
                <p:nvPr/>
              </p:nvSpPr>
              <p:spPr bwMode="auto">
                <a:xfrm>
                  <a:off x="5267325" y="966788"/>
                  <a:ext cx="401638" cy="403225"/>
                </a:xfrm>
                <a:prstGeom prst="ellipse">
                  <a:avLst/>
                </a:pr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26"/>
                <p:cNvSpPr/>
                <p:nvPr/>
              </p:nvSpPr>
              <p:spPr bwMode="auto">
                <a:xfrm>
                  <a:off x="6386513" y="1381126"/>
                  <a:ext cx="61913" cy="41275"/>
                </a:xfrm>
                <a:custGeom>
                  <a:avLst/>
                  <a:gdLst>
                    <a:gd name="T0" fmla="*/ 17 w 22"/>
                    <a:gd name="T1" fmla="*/ 14 h 14"/>
                    <a:gd name="T2" fmla="*/ 22 w 22"/>
                    <a:gd name="T3" fmla="*/ 1 h 14"/>
                    <a:gd name="T4" fmla="*/ 11 w 22"/>
                    <a:gd name="T5" fmla="*/ 0 h 14"/>
                    <a:gd name="T6" fmla="*/ 0 w 22"/>
                    <a:gd name="T7" fmla="*/ 1 h 14"/>
                    <a:gd name="T8" fmla="*/ 5 w 22"/>
                    <a:gd name="T9" fmla="*/ 14 h 14"/>
                    <a:gd name="T10" fmla="*/ 17 w 22"/>
                    <a:gd name="T11" fmla="*/ 14 h 14"/>
                  </a:gdLst>
                  <a:ahLst/>
                  <a:cxnLst>
                    <a:cxn ang="0">
                      <a:pos x="T0" y="T1"/>
                    </a:cxn>
                    <a:cxn ang="0">
                      <a:pos x="T2" y="T3"/>
                    </a:cxn>
                    <a:cxn ang="0">
                      <a:pos x="T4" y="T5"/>
                    </a:cxn>
                    <a:cxn ang="0">
                      <a:pos x="T6" y="T7"/>
                    </a:cxn>
                    <a:cxn ang="0">
                      <a:pos x="T8" y="T9"/>
                    </a:cxn>
                    <a:cxn ang="0">
                      <a:pos x="T10" y="T11"/>
                    </a:cxn>
                  </a:cxnLst>
                  <a:rect l="0" t="0" r="r" b="b"/>
                  <a:pathLst>
                    <a:path w="22" h="14">
                      <a:moveTo>
                        <a:pt x="17" y="14"/>
                      </a:moveTo>
                      <a:cubicBezTo>
                        <a:pt x="17" y="14"/>
                        <a:pt x="22" y="9"/>
                        <a:pt x="22" y="1"/>
                      </a:cubicBezTo>
                      <a:cubicBezTo>
                        <a:pt x="18" y="0"/>
                        <a:pt x="15" y="0"/>
                        <a:pt x="11" y="0"/>
                      </a:cubicBezTo>
                      <a:cubicBezTo>
                        <a:pt x="7" y="0"/>
                        <a:pt x="4" y="0"/>
                        <a:pt x="0" y="1"/>
                      </a:cubicBezTo>
                      <a:cubicBezTo>
                        <a:pt x="0" y="1"/>
                        <a:pt x="0" y="8"/>
                        <a:pt x="5" y="14"/>
                      </a:cubicBezTo>
                      <a:cubicBezTo>
                        <a:pt x="5" y="14"/>
                        <a:pt x="13" y="14"/>
                        <a:pt x="17" y="14"/>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27"/>
                <p:cNvSpPr/>
                <p:nvPr/>
              </p:nvSpPr>
              <p:spPr bwMode="auto">
                <a:xfrm>
                  <a:off x="6380163" y="1427163"/>
                  <a:ext cx="71438" cy="96838"/>
                </a:xfrm>
                <a:custGeom>
                  <a:avLst/>
                  <a:gdLst>
                    <a:gd name="T0" fmla="*/ 24 w 45"/>
                    <a:gd name="T1" fmla="*/ 61 h 61"/>
                    <a:gd name="T2" fmla="*/ 45 w 45"/>
                    <a:gd name="T3" fmla="*/ 34 h 61"/>
                    <a:gd name="T4" fmla="*/ 34 w 45"/>
                    <a:gd name="T5" fmla="*/ 0 h 61"/>
                    <a:gd name="T6" fmla="*/ 11 w 45"/>
                    <a:gd name="T7" fmla="*/ 0 h 61"/>
                    <a:gd name="T8" fmla="*/ 0 w 45"/>
                    <a:gd name="T9" fmla="*/ 34 h 61"/>
                    <a:gd name="T10" fmla="*/ 24 w 45"/>
                    <a:gd name="T11" fmla="*/ 61 h 61"/>
                  </a:gdLst>
                  <a:ahLst/>
                  <a:cxnLst>
                    <a:cxn ang="0">
                      <a:pos x="T0" y="T1"/>
                    </a:cxn>
                    <a:cxn ang="0">
                      <a:pos x="T2" y="T3"/>
                    </a:cxn>
                    <a:cxn ang="0">
                      <a:pos x="T4" y="T5"/>
                    </a:cxn>
                    <a:cxn ang="0">
                      <a:pos x="T6" y="T7"/>
                    </a:cxn>
                    <a:cxn ang="0">
                      <a:pos x="T8" y="T9"/>
                    </a:cxn>
                    <a:cxn ang="0">
                      <a:pos x="T10" y="T11"/>
                    </a:cxn>
                  </a:cxnLst>
                  <a:rect l="0" t="0" r="r" b="b"/>
                  <a:pathLst>
                    <a:path w="45" h="61">
                      <a:moveTo>
                        <a:pt x="24" y="61"/>
                      </a:moveTo>
                      <a:lnTo>
                        <a:pt x="45" y="34"/>
                      </a:lnTo>
                      <a:lnTo>
                        <a:pt x="34" y="0"/>
                      </a:lnTo>
                      <a:lnTo>
                        <a:pt x="11" y="0"/>
                      </a:lnTo>
                      <a:lnTo>
                        <a:pt x="0" y="34"/>
                      </a:lnTo>
                      <a:lnTo>
                        <a:pt x="24" y="61"/>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Oval 28"/>
                <p:cNvSpPr>
                  <a:spLocks noChangeArrowheads="1"/>
                </p:cNvSpPr>
                <p:nvPr/>
              </p:nvSpPr>
              <p:spPr bwMode="auto">
                <a:xfrm>
                  <a:off x="6215063" y="966788"/>
                  <a:ext cx="403225" cy="403225"/>
                </a:xfrm>
                <a:prstGeom prst="ellipse">
                  <a:avLst/>
                </a:pr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29"/>
                <p:cNvSpPr/>
                <p:nvPr/>
              </p:nvSpPr>
              <p:spPr bwMode="auto">
                <a:xfrm>
                  <a:off x="6272213" y="1401763"/>
                  <a:ext cx="465138" cy="568325"/>
                </a:xfrm>
                <a:custGeom>
                  <a:avLst/>
                  <a:gdLst>
                    <a:gd name="T0" fmla="*/ 88 w 163"/>
                    <a:gd name="T1" fmla="*/ 0 h 199"/>
                    <a:gd name="T2" fmla="*/ 51 w 163"/>
                    <a:gd name="T3" fmla="*/ 50 h 199"/>
                    <a:gd name="T4" fmla="*/ 13 w 163"/>
                    <a:gd name="T5" fmla="*/ 0 h 199"/>
                    <a:gd name="T6" fmla="*/ 0 w 163"/>
                    <a:gd name="T7" fmla="*/ 6 h 199"/>
                    <a:gd name="T8" fmla="*/ 49 w 163"/>
                    <a:gd name="T9" fmla="*/ 124 h 199"/>
                    <a:gd name="T10" fmla="*/ 49 w 163"/>
                    <a:gd name="T11" fmla="*/ 199 h 199"/>
                    <a:gd name="T12" fmla="*/ 51 w 163"/>
                    <a:gd name="T13" fmla="*/ 199 h 199"/>
                    <a:gd name="T14" fmla="*/ 163 w 163"/>
                    <a:gd name="T15" fmla="*/ 176 h 199"/>
                    <a:gd name="T16" fmla="*/ 163 w 163"/>
                    <a:gd name="T17" fmla="*/ 176 h 199"/>
                    <a:gd name="T18" fmla="*/ 163 w 163"/>
                    <a:gd name="T19" fmla="*/ 108 h 199"/>
                    <a:gd name="T20" fmla="*/ 88 w 163"/>
                    <a:gd name="T21"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199">
                      <a:moveTo>
                        <a:pt x="88" y="0"/>
                      </a:moveTo>
                      <a:cubicBezTo>
                        <a:pt x="51" y="50"/>
                        <a:pt x="51" y="50"/>
                        <a:pt x="51" y="50"/>
                      </a:cubicBezTo>
                      <a:cubicBezTo>
                        <a:pt x="13" y="0"/>
                        <a:pt x="13" y="0"/>
                        <a:pt x="13" y="0"/>
                      </a:cubicBezTo>
                      <a:cubicBezTo>
                        <a:pt x="9" y="2"/>
                        <a:pt x="4" y="3"/>
                        <a:pt x="0" y="6"/>
                      </a:cubicBezTo>
                      <a:cubicBezTo>
                        <a:pt x="30" y="36"/>
                        <a:pt x="49" y="78"/>
                        <a:pt x="49" y="124"/>
                      </a:cubicBezTo>
                      <a:cubicBezTo>
                        <a:pt x="49" y="199"/>
                        <a:pt x="49" y="199"/>
                        <a:pt x="49" y="199"/>
                      </a:cubicBezTo>
                      <a:cubicBezTo>
                        <a:pt x="50" y="199"/>
                        <a:pt x="50" y="199"/>
                        <a:pt x="51" y="199"/>
                      </a:cubicBezTo>
                      <a:cubicBezTo>
                        <a:pt x="112" y="199"/>
                        <a:pt x="161" y="189"/>
                        <a:pt x="163" y="176"/>
                      </a:cubicBezTo>
                      <a:cubicBezTo>
                        <a:pt x="163" y="176"/>
                        <a:pt x="163" y="176"/>
                        <a:pt x="163" y="176"/>
                      </a:cubicBezTo>
                      <a:cubicBezTo>
                        <a:pt x="163" y="108"/>
                        <a:pt x="163" y="108"/>
                        <a:pt x="163" y="108"/>
                      </a:cubicBezTo>
                      <a:cubicBezTo>
                        <a:pt x="163" y="58"/>
                        <a:pt x="132" y="16"/>
                        <a:pt x="88" y="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sp>
        <p:nvSpPr>
          <p:cNvPr id="139" name="Rectangle 27"/>
          <p:cNvSpPr/>
          <p:nvPr/>
        </p:nvSpPr>
        <p:spPr bwMode="auto">
          <a:xfrm>
            <a:off x="1964055" y="1370965"/>
            <a:ext cx="1839595" cy="2279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type="none" w="med" len="med"/>
                <a:tailEnd type="none" w="med" len="med"/>
              </a14:hiddenLine>
            </a:ext>
          </a:extLst>
        </p:spPr>
        <p:txBody>
          <a:bodyPr lIns="0" tIns="0" rIns="0" bIns="0" anchor="t"/>
          <a:lstStyle/>
          <a:p>
            <a:pPr algn="ctr" fontAlgn="base">
              <a:lnSpc>
                <a:spcPct val="80000"/>
              </a:lnSpc>
              <a:spcBef>
                <a:spcPct val="0"/>
              </a:spcBef>
              <a:spcAft>
                <a:spcPct val="0"/>
              </a:spcAft>
            </a:pPr>
            <a:r>
              <a:rPr lang="zh-CN" sz="3600" b="1" dirty="0">
                <a:solidFill>
                  <a:srgbClr val="C00000"/>
                </a:solidFill>
                <a:latin typeface="微软雅黑" panose="020B0503020204020204" pitchFamily="34" charset="-122"/>
                <a:ea typeface="微软雅黑" panose="020B0503020204020204" pitchFamily="34" charset="-122"/>
                <a:cs typeface="Bebas Neue" charset="0"/>
                <a:sym typeface="Bebas Neue" charset="0"/>
              </a:rPr>
              <a:t>数感</a:t>
            </a:r>
          </a:p>
        </p:txBody>
      </p:sp>
      <p:sp>
        <p:nvSpPr>
          <p:cNvPr id="142" name="Rectangle 27"/>
          <p:cNvSpPr/>
          <p:nvPr/>
        </p:nvSpPr>
        <p:spPr bwMode="auto">
          <a:xfrm>
            <a:off x="8216900" y="1425575"/>
            <a:ext cx="1839595" cy="2279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type="none" w="med" len="med"/>
                <a:tailEnd type="none" w="med" len="med"/>
              </a14:hiddenLine>
            </a:ext>
          </a:extLst>
        </p:spPr>
        <p:txBody>
          <a:bodyPr lIns="0" tIns="0" rIns="0" bIns="0" anchor="t"/>
          <a:lstStyle/>
          <a:p>
            <a:pPr algn="ctr">
              <a:lnSpc>
                <a:spcPct val="80000"/>
              </a:lnSpc>
            </a:pPr>
            <a:r>
              <a:rPr lang="zh-CN" sz="3600" b="1" dirty="0" smtClean="0">
                <a:solidFill>
                  <a:srgbClr val="EA5E66"/>
                </a:solidFill>
                <a:latin typeface="微软雅黑" panose="020B0503020204020204" pitchFamily="34" charset="-122"/>
                <a:ea typeface="微软雅黑" panose="020B0503020204020204" pitchFamily="34" charset="-122"/>
                <a:cs typeface="Bebas Neue" charset="0"/>
                <a:sym typeface="Bebas Neue" charset="0"/>
              </a:rPr>
              <a:t>量感</a:t>
            </a:r>
            <a:endParaRPr lang="zh-CN" sz="3600" b="1" dirty="0">
              <a:solidFill>
                <a:srgbClr val="EA5E66"/>
              </a:solidFill>
              <a:latin typeface="微软雅黑" panose="020B0503020204020204" pitchFamily="34" charset="-122"/>
              <a:ea typeface="微软雅黑" panose="020B0503020204020204" pitchFamily="34" charset="-122"/>
              <a:cs typeface="Bebas Neue" charset="0"/>
              <a:sym typeface="Bebas Neue" charset="0"/>
            </a:endParaRPr>
          </a:p>
        </p:txBody>
      </p:sp>
      <p:sp>
        <p:nvSpPr>
          <p:cNvPr id="145" name="Rectangle 27"/>
          <p:cNvSpPr/>
          <p:nvPr/>
        </p:nvSpPr>
        <p:spPr bwMode="auto">
          <a:xfrm>
            <a:off x="8935085" y="3368040"/>
            <a:ext cx="1839595" cy="2279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type="none" w="med" len="med"/>
                <a:tailEnd type="none" w="med" len="med"/>
              </a14:hiddenLine>
            </a:ext>
          </a:extLst>
        </p:spPr>
        <p:txBody>
          <a:bodyPr lIns="0" tIns="0" rIns="0" bIns="0" anchor="t"/>
          <a:lstStyle/>
          <a:p>
            <a:pPr algn="ctr">
              <a:lnSpc>
                <a:spcPct val="80000"/>
              </a:lnSpc>
            </a:pPr>
            <a:r>
              <a:rPr lang="zh-CN" sz="3600" b="1" dirty="0" smtClean="0">
                <a:solidFill>
                  <a:srgbClr val="0099A9"/>
                </a:solidFill>
                <a:latin typeface="微软雅黑" panose="020B0503020204020204" pitchFamily="34" charset="-122"/>
                <a:ea typeface="微软雅黑" panose="020B0503020204020204" pitchFamily="34" charset="-122"/>
                <a:cs typeface="Bebas Neue" charset="0"/>
                <a:sym typeface="Bebas Neue" charset="0"/>
              </a:rPr>
              <a:t>符号意识</a:t>
            </a:r>
            <a:endParaRPr lang="zh-CN" sz="3600" b="1" dirty="0">
              <a:solidFill>
                <a:srgbClr val="0099A9"/>
              </a:solidFill>
              <a:latin typeface="微软雅黑" panose="020B0503020204020204" pitchFamily="34" charset="-122"/>
              <a:ea typeface="微软雅黑" panose="020B0503020204020204" pitchFamily="34" charset="-122"/>
              <a:cs typeface="Bebas Neue" charset="0"/>
              <a:sym typeface="Bebas Neue" charset="0"/>
            </a:endParaRPr>
          </a:p>
        </p:txBody>
      </p:sp>
      <p:sp>
        <p:nvSpPr>
          <p:cNvPr id="148" name="Rectangle 27"/>
          <p:cNvSpPr/>
          <p:nvPr/>
        </p:nvSpPr>
        <p:spPr bwMode="auto">
          <a:xfrm>
            <a:off x="8014970" y="5369560"/>
            <a:ext cx="1839595" cy="2279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type="none" w="med" len="med"/>
                <a:tailEnd type="none" w="med" len="med"/>
              </a14:hiddenLine>
            </a:ext>
          </a:extLst>
        </p:spPr>
        <p:txBody>
          <a:bodyPr lIns="0" tIns="0" rIns="0" bIns="0" anchor="t"/>
          <a:lstStyle/>
          <a:p>
            <a:pPr algn="ctr">
              <a:lnSpc>
                <a:spcPct val="80000"/>
              </a:lnSpc>
            </a:pPr>
            <a:r>
              <a:rPr lang="zh-CN" altLang="en-US" sz="3600" b="1" dirty="0">
                <a:solidFill>
                  <a:srgbClr val="EA6103"/>
                </a:solidFill>
                <a:latin typeface="微软雅黑" panose="020B0503020204020204" pitchFamily="34" charset="-122"/>
                <a:ea typeface="微软雅黑" panose="020B0503020204020204" pitchFamily="34" charset="-122"/>
                <a:cs typeface="Bebas Neue" charset="0"/>
                <a:sym typeface="Bebas Neue" charset="0"/>
              </a:rPr>
              <a:t>运算能力</a:t>
            </a:r>
          </a:p>
        </p:txBody>
      </p:sp>
      <p:sp>
        <p:nvSpPr>
          <p:cNvPr id="151" name="Rectangle 27"/>
          <p:cNvSpPr/>
          <p:nvPr/>
        </p:nvSpPr>
        <p:spPr bwMode="auto">
          <a:xfrm>
            <a:off x="2233930" y="5275580"/>
            <a:ext cx="1839595" cy="2279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type="none" w="med" len="med"/>
                <a:tailEnd type="none" w="med" len="med"/>
              </a14:hiddenLine>
            </a:ext>
          </a:extLst>
        </p:spPr>
        <p:txBody>
          <a:bodyPr lIns="0" tIns="0" rIns="0" bIns="0" anchor="t"/>
          <a:lstStyle/>
          <a:p>
            <a:pPr algn="ctr">
              <a:lnSpc>
                <a:spcPct val="80000"/>
              </a:lnSpc>
            </a:pPr>
            <a:r>
              <a:rPr lang="zh-CN" altLang="en-US" sz="3600" b="1" dirty="0">
                <a:solidFill>
                  <a:srgbClr val="0070C0"/>
                </a:solidFill>
                <a:latin typeface="微软雅黑" panose="020B0503020204020204" pitchFamily="34" charset="-122"/>
                <a:ea typeface="微软雅黑" panose="020B0503020204020204" pitchFamily="34" charset="-122"/>
                <a:cs typeface="Bebas Neue" charset="0"/>
                <a:sym typeface="Bebas Neue" charset="0"/>
              </a:rPr>
              <a:t>几何直观</a:t>
            </a:r>
          </a:p>
        </p:txBody>
      </p:sp>
      <p:sp>
        <p:nvSpPr>
          <p:cNvPr id="154" name="Rectangle 27"/>
          <p:cNvSpPr/>
          <p:nvPr/>
        </p:nvSpPr>
        <p:spPr bwMode="auto">
          <a:xfrm>
            <a:off x="1305560" y="3356610"/>
            <a:ext cx="1839595" cy="2279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type="none" w="med" len="med"/>
                <a:tailEnd type="none" w="med" len="med"/>
              </a14:hiddenLine>
            </a:ext>
          </a:extLst>
        </p:spPr>
        <p:txBody>
          <a:bodyPr lIns="0" tIns="0" rIns="0" bIns="0" anchor="t"/>
          <a:lstStyle/>
          <a:p>
            <a:pPr algn="ctr">
              <a:lnSpc>
                <a:spcPct val="80000"/>
              </a:lnSpc>
            </a:pPr>
            <a:r>
              <a:rPr lang="zh-CN" altLang="en-US" sz="3600" b="1" dirty="0">
                <a:solidFill>
                  <a:srgbClr val="F69F1E"/>
                </a:solidFill>
                <a:latin typeface="微软雅黑" panose="020B0503020204020204" pitchFamily="34" charset="-122"/>
                <a:ea typeface="微软雅黑" panose="020B0503020204020204" pitchFamily="34" charset="-122"/>
                <a:cs typeface="Bebas Neue" charset="0"/>
                <a:sym typeface="Bebas Neue" charset="0"/>
              </a:rPr>
              <a:t>空间观念</a:t>
            </a:r>
          </a:p>
        </p:txBody>
      </p:sp>
      <p:sp>
        <p:nvSpPr>
          <p:cNvPr id="155" name="TextBox 154"/>
          <p:cNvSpPr txBox="1"/>
          <p:nvPr/>
        </p:nvSpPr>
        <p:spPr>
          <a:xfrm>
            <a:off x="2188629" y="7892388"/>
            <a:ext cx="856239" cy="358871"/>
          </a:xfrm>
          <a:prstGeom prst="rect">
            <a:avLst/>
          </a:prstGeom>
          <a:noFill/>
        </p:spPr>
        <p:txBody>
          <a:bodyPr wrap="none" lIns="81079" tIns="40540" rIns="81079" bIns="40540" rtlCol="0">
            <a:spAutoFit/>
          </a:bodyPr>
          <a:lstStyle/>
          <a:p>
            <a:r>
              <a:rPr lang="zh-CN" altLang="en-US" dirty="0" smtClean="0"/>
              <a:t>延迟符</a:t>
            </a:r>
            <a:endParaRPr lang="zh-CN" altLang="en-US" dirty="0"/>
          </a:p>
        </p:txBody>
      </p:sp>
      <p:sp>
        <p:nvSpPr>
          <p:cNvPr id="29" name="TextBox 28"/>
          <p:cNvSpPr txBox="1"/>
          <p:nvPr/>
        </p:nvSpPr>
        <p:spPr>
          <a:xfrm>
            <a:off x="4775409" y="3584535"/>
            <a:ext cx="2687949" cy="430530"/>
          </a:xfrm>
          <a:prstGeom prst="rect">
            <a:avLst/>
          </a:prstGeom>
          <a:noFill/>
        </p:spPr>
        <p:txBody>
          <a:bodyPr wrap="square" lIns="0" tIns="0" rIns="0" bIns="0" rtlCol="0">
            <a:spAutoFit/>
          </a:bodyPr>
          <a:lstStyle/>
          <a:p>
            <a:pPr algn="ctr"/>
            <a:r>
              <a:rPr lang="zh-CN" altLang="en-US" sz="2800" b="1" dirty="0">
                <a:solidFill>
                  <a:srgbClr val="0099A9"/>
                </a:solidFill>
                <a:latin typeface="微软雅黑" panose="020B0503020204020204" pitchFamily="34" charset="-122"/>
                <a:ea typeface="微软雅黑" panose="020B0503020204020204" pitchFamily="34" charset="-122"/>
              </a:rPr>
              <a:t>核心素养</a:t>
            </a:r>
          </a:p>
        </p:txBody>
      </p:sp>
      <p:pic>
        <p:nvPicPr>
          <p:cNvPr id="2" name="图片 1" descr="1"/>
          <p:cNvPicPr>
            <a:picLocks noChangeAspect="1"/>
          </p:cNvPicPr>
          <p:nvPr/>
        </p:nvPicPr>
        <p:blipFill>
          <a:blip r:embed="rId3" cstate="print"/>
          <a:stretch>
            <a:fillRect/>
          </a:stretch>
        </p:blipFill>
        <p:spPr>
          <a:xfrm>
            <a:off x="76835" y="55245"/>
            <a:ext cx="5307330" cy="885190"/>
          </a:xfrm>
          <a:prstGeom prst="rect">
            <a:avLst/>
          </a:prstGeom>
        </p:spPr>
      </p:pic>
      <p:pic>
        <p:nvPicPr>
          <p:cNvPr id="3" name="图片 2" descr="3"/>
          <p:cNvPicPr>
            <a:picLocks noChangeAspect="1"/>
          </p:cNvPicPr>
          <p:nvPr/>
        </p:nvPicPr>
        <p:blipFill>
          <a:blip r:embed="rId4" cstate="print"/>
          <a:stretch>
            <a:fillRect/>
          </a:stretch>
        </p:blipFill>
        <p:spPr>
          <a:xfrm>
            <a:off x="8105775" y="6207760"/>
            <a:ext cx="3585845" cy="467995"/>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1200" advClick="0">
        <p14:prism/>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p:cTn id="7" dur="700" fill="hold"/>
                                        <p:tgtEl>
                                          <p:spTgt spid="62"/>
                                        </p:tgtEl>
                                        <p:attrNameLst>
                                          <p:attrName>ppt_w</p:attrName>
                                        </p:attrNameLst>
                                      </p:cBhvr>
                                      <p:tavLst>
                                        <p:tav tm="0">
                                          <p:val>
                                            <p:fltVal val="0"/>
                                          </p:val>
                                        </p:tav>
                                        <p:tav tm="100000">
                                          <p:val>
                                            <p:strVal val="#ppt_w"/>
                                          </p:val>
                                        </p:tav>
                                      </p:tavLst>
                                    </p:anim>
                                    <p:anim calcmode="lin" valueType="num">
                                      <p:cBhvr>
                                        <p:cTn id="8" dur="700" fill="hold"/>
                                        <p:tgtEl>
                                          <p:spTgt spid="62"/>
                                        </p:tgtEl>
                                        <p:attrNameLst>
                                          <p:attrName>ppt_h</p:attrName>
                                        </p:attrNameLst>
                                      </p:cBhvr>
                                      <p:tavLst>
                                        <p:tav tm="0">
                                          <p:val>
                                            <p:fltVal val="0"/>
                                          </p:val>
                                        </p:tav>
                                        <p:tav tm="100000">
                                          <p:val>
                                            <p:strVal val="#ppt_h"/>
                                          </p:val>
                                        </p:tav>
                                      </p:tavLst>
                                    </p:anim>
                                    <p:animEffect transition="in" filter="fade">
                                      <p:cBhvr>
                                        <p:cTn id="9" dur="700"/>
                                        <p:tgtEl>
                                          <p:spTgt spid="62"/>
                                        </p:tgtEl>
                                      </p:cBhvr>
                                    </p:animEffect>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barn(inVertical)">
                                      <p:cBhvr>
                                        <p:cTn id="13" dur="500"/>
                                        <p:tgtEl>
                                          <p:spTgt spid="29"/>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70"/>
                                        </p:tgtEl>
                                        <p:attrNameLst>
                                          <p:attrName>style.visibility</p:attrName>
                                        </p:attrNameLst>
                                      </p:cBhvr>
                                      <p:to>
                                        <p:strVal val="visible"/>
                                      </p:to>
                                    </p:set>
                                    <p:anim calcmode="lin" valueType="num">
                                      <p:cBhvr>
                                        <p:cTn id="17" dur="500" fill="hold"/>
                                        <p:tgtEl>
                                          <p:spTgt spid="70"/>
                                        </p:tgtEl>
                                        <p:attrNameLst>
                                          <p:attrName>ppt_w</p:attrName>
                                        </p:attrNameLst>
                                      </p:cBhvr>
                                      <p:tavLst>
                                        <p:tav tm="0">
                                          <p:val>
                                            <p:fltVal val="0"/>
                                          </p:val>
                                        </p:tav>
                                        <p:tav tm="100000">
                                          <p:val>
                                            <p:strVal val="#ppt_w"/>
                                          </p:val>
                                        </p:tav>
                                      </p:tavLst>
                                    </p:anim>
                                    <p:anim calcmode="lin" valueType="num">
                                      <p:cBhvr>
                                        <p:cTn id="18" dur="500" fill="hold"/>
                                        <p:tgtEl>
                                          <p:spTgt spid="70"/>
                                        </p:tgtEl>
                                        <p:attrNameLst>
                                          <p:attrName>ppt_h</p:attrName>
                                        </p:attrNameLst>
                                      </p:cBhvr>
                                      <p:tavLst>
                                        <p:tav tm="0">
                                          <p:val>
                                            <p:fltVal val="0"/>
                                          </p:val>
                                        </p:tav>
                                        <p:tav tm="100000">
                                          <p:val>
                                            <p:strVal val="#ppt_h"/>
                                          </p:val>
                                        </p:tav>
                                      </p:tavLst>
                                    </p:anim>
                                    <p:animEffect transition="in" filter="fade">
                                      <p:cBhvr>
                                        <p:cTn id="19" dur="500"/>
                                        <p:tgtEl>
                                          <p:spTgt spid="7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03"/>
                                        </p:tgtEl>
                                        <p:attrNameLst>
                                          <p:attrName>style.visibility</p:attrName>
                                        </p:attrNameLst>
                                      </p:cBhvr>
                                      <p:to>
                                        <p:strVal val="visible"/>
                                      </p:to>
                                    </p:set>
                                    <p:anim calcmode="lin" valueType="num">
                                      <p:cBhvr>
                                        <p:cTn id="23" dur="500" fill="hold"/>
                                        <p:tgtEl>
                                          <p:spTgt spid="103"/>
                                        </p:tgtEl>
                                        <p:attrNameLst>
                                          <p:attrName>ppt_w</p:attrName>
                                        </p:attrNameLst>
                                      </p:cBhvr>
                                      <p:tavLst>
                                        <p:tav tm="0">
                                          <p:val>
                                            <p:fltVal val="0"/>
                                          </p:val>
                                        </p:tav>
                                        <p:tav tm="100000">
                                          <p:val>
                                            <p:strVal val="#ppt_w"/>
                                          </p:val>
                                        </p:tav>
                                      </p:tavLst>
                                    </p:anim>
                                    <p:anim calcmode="lin" valueType="num">
                                      <p:cBhvr>
                                        <p:cTn id="24" dur="500" fill="hold"/>
                                        <p:tgtEl>
                                          <p:spTgt spid="103"/>
                                        </p:tgtEl>
                                        <p:attrNameLst>
                                          <p:attrName>ppt_h</p:attrName>
                                        </p:attrNameLst>
                                      </p:cBhvr>
                                      <p:tavLst>
                                        <p:tav tm="0">
                                          <p:val>
                                            <p:fltVal val="0"/>
                                          </p:val>
                                        </p:tav>
                                        <p:tav tm="100000">
                                          <p:val>
                                            <p:strVal val="#ppt_h"/>
                                          </p:val>
                                        </p:tav>
                                      </p:tavLst>
                                    </p:anim>
                                    <p:animEffect transition="in" filter="fade">
                                      <p:cBhvr>
                                        <p:cTn id="25" dur="500"/>
                                        <p:tgtEl>
                                          <p:spTgt spid="10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11"/>
                                        </p:tgtEl>
                                        <p:attrNameLst>
                                          <p:attrName>style.visibility</p:attrName>
                                        </p:attrNameLst>
                                      </p:cBhvr>
                                      <p:to>
                                        <p:strVal val="visible"/>
                                      </p:to>
                                    </p:set>
                                    <p:anim calcmode="lin" valueType="num">
                                      <p:cBhvr>
                                        <p:cTn id="29" dur="500" fill="hold"/>
                                        <p:tgtEl>
                                          <p:spTgt spid="111"/>
                                        </p:tgtEl>
                                        <p:attrNameLst>
                                          <p:attrName>ppt_w</p:attrName>
                                        </p:attrNameLst>
                                      </p:cBhvr>
                                      <p:tavLst>
                                        <p:tav tm="0">
                                          <p:val>
                                            <p:fltVal val="0"/>
                                          </p:val>
                                        </p:tav>
                                        <p:tav tm="100000">
                                          <p:val>
                                            <p:strVal val="#ppt_w"/>
                                          </p:val>
                                        </p:tav>
                                      </p:tavLst>
                                    </p:anim>
                                    <p:anim calcmode="lin" valueType="num">
                                      <p:cBhvr>
                                        <p:cTn id="30" dur="500" fill="hold"/>
                                        <p:tgtEl>
                                          <p:spTgt spid="111"/>
                                        </p:tgtEl>
                                        <p:attrNameLst>
                                          <p:attrName>ppt_h</p:attrName>
                                        </p:attrNameLst>
                                      </p:cBhvr>
                                      <p:tavLst>
                                        <p:tav tm="0">
                                          <p:val>
                                            <p:fltVal val="0"/>
                                          </p:val>
                                        </p:tav>
                                        <p:tav tm="100000">
                                          <p:val>
                                            <p:strVal val="#ppt_h"/>
                                          </p:val>
                                        </p:tav>
                                      </p:tavLst>
                                    </p:anim>
                                    <p:animEffect transition="in" filter="fade">
                                      <p:cBhvr>
                                        <p:cTn id="31" dur="500"/>
                                        <p:tgtEl>
                                          <p:spTgt spid="111"/>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 calcmode="lin" valueType="num">
                                      <p:cBhvr>
                                        <p:cTn id="35" dur="500" fill="hold"/>
                                        <p:tgtEl>
                                          <p:spTgt spid="119"/>
                                        </p:tgtEl>
                                        <p:attrNameLst>
                                          <p:attrName>ppt_w</p:attrName>
                                        </p:attrNameLst>
                                      </p:cBhvr>
                                      <p:tavLst>
                                        <p:tav tm="0">
                                          <p:val>
                                            <p:fltVal val="0"/>
                                          </p:val>
                                        </p:tav>
                                        <p:tav tm="100000">
                                          <p:val>
                                            <p:strVal val="#ppt_w"/>
                                          </p:val>
                                        </p:tav>
                                      </p:tavLst>
                                    </p:anim>
                                    <p:anim calcmode="lin" valueType="num">
                                      <p:cBhvr>
                                        <p:cTn id="36" dur="500" fill="hold"/>
                                        <p:tgtEl>
                                          <p:spTgt spid="119"/>
                                        </p:tgtEl>
                                        <p:attrNameLst>
                                          <p:attrName>ppt_h</p:attrName>
                                        </p:attrNameLst>
                                      </p:cBhvr>
                                      <p:tavLst>
                                        <p:tav tm="0">
                                          <p:val>
                                            <p:fltVal val="0"/>
                                          </p:val>
                                        </p:tav>
                                        <p:tav tm="100000">
                                          <p:val>
                                            <p:strVal val="#ppt_h"/>
                                          </p:val>
                                        </p:tav>
                                      </p:tavLst>
                                    </p:anim>
                                    <p:animEffect transition="in" filter="fade">
                                      <p:cBhvr>
                                        <p:cTn id="37" dur="500"/>
                                        <p:tgtEl>
                                          <p:spTgt spid="119"/>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127"/>
                                        </p:tgtEl>
                                        <p:attrNameLst>
                                          <p:attrName>style.visibility</p:attrName>
                                        </p:attrNameLst>
                                      </p:cBhvr>
                                      <p:to>
                                        <p:strVal val="visible"/>
                                      </p:to>
                                    </p:set>
                                    <p:anim calcmode="lin" valueType="num">
                                      <p:cBhvr>
                                        <p:cTn id="47" dur="500" fill="hold"/>
                                        <p:tgtEl>
                                          <p:spTgt spid="127"/>
                                        </p:tgtEl>
                                        <p:attrNameLst>
                                          <p:attrName>ppt_w</p:attrName>
                                        </p:attrNameLst>
                                      </p:cBhvr>
                                      <p:tavLst>
                                        <p:tav tm="0">
                                          <p:val>
                                            <p:fltVal val="0"/>
                                          </p:val>
                                        </p:tav>
                                        <p:tav tm="100000">
                                          <p:val>
                                            <p:strVal val="#ppt_w"/>
                                          </p:val>
                                        </p:tav>
                                      </p:tavLst>
                                    </p:anim>
                                    <p:anim calcmode="lin" valueType="num">
                                      <p:cBhvr>
                                        <p:cTn id="48" dur="500" fill="hold"/>
                                        <p:tgtEl>
                                          <p:spTgt spid="127"/>
                                        </p:tgtEl>
                                        <p:attrNameLst>
                                          <p:attrName>ppt_h</p:attrName>
                                        </p:attrNameLst>
                                      </p:cBhvr>
                                      <p:tavLst>
                                        <p:tav tm="0">
                                          <p:val>
                                            <p:fltVal val="0"/>
                                          </p:val>
                                        </p:tav>
                                        <p:tav tm="100000">
                                          <p:val>
                                            <p:strVal val="#ppt_h"/>
                                          </p:val>
                                        </p:tav>
                                      </p:tavLst>
                                    </p:anim>
                                    <p:animEffect transition="in" filter="fade">
                                      <p:cBhvr>
                                        <p:cTn id="49" dur="500"/>
                                        <p:tgtEl>
                                          <p:spTgt spid="127"/>
                                        </p:tgtEl>
                                      </p:cBhvr>
                                    </p:animEffect>
                                  </p:childTnLst>
                                </p:cTn>
                              </p:par>
                            </p:childTnLst>
                          </p:cTn>
                        </p:par>
                        <p:par>
                          <p:cTn id="50" fill="hold">
                            <p:stCondLst>
                              <p:cond delay="4500"/>
                            </p:stCondLst>
                            <p:childTnLst>
                              <p:par>
                                <p:cTn id="51" presetID="10" presetClass="entr" presetSubtype="0" fill="hold" grpId="0" nodeType="afterEffect">
                                  <p:stCondLst>
                                    <p:cond delay="0"/>
                                  </p:stCondLst>
                                  <p:childTnLst>
                                    <p:set>
                                      <p:cBhvr>
                                        <p:cTn id="52" dur="1" fill="hold">
                                          <p:stCondLst>
                                            <p:cond delay="0"/>
                                          </p:stCondLst>
                                        </p:cTn>
                                        <p:tgtEl>
                                          <p:spTgt spid="155"/>
                                        </p:tgtEl>
                                        <p:attrNameLst>
                                          <p:attrName>style.visibility</p:attrName>
                                        </p:attrNameLst>
                                      </p:cBhvr>
                                      <p:to>
                                        <p:strVal val="visible"/>
                                      </p:to>
                                    </p:set>
                                    <p:animEffect transition="in" filter="fade">
                                      <p:cBhvr>
                                        <p:cTn id="53" dur="500"/>
                                        <p:tgtEl>
                                          <p:spTgt spid="155"/>
                                        </p:tgtEl>
                                      </p:cBhvr>
                                    </p:animEffect>
                                  </p:childTnLst>
                                </p:cTn>
                              </p:par>
                              <p:par>
                                <p:cTn id="54" presetID="16" presetClass="entr" presetSubtype="21" fill="hold" grpId="0" nodeType="withEffect">
                                  <p:stCondLst>
                                    <p:cond delay="0"/>
                                  </p:stCondLst>
                                  <p:childTnLst>
                                    <p:set>
                                      <p:cBhvr>
                                        <p:cTn id="55" dur="1" fill="hold">
                                          <p:stCondLst>
                                            <p:cond delay="0"/>
                                          </p:stCondLst>
                                        </p:cTn>
                                        <p:tgtEl>
                                          <p:spTgt spid="139"/>
                                        </p:tgtEl>
                                        <p:attrNameLst>
                                          <p:attrName>style.visibility</p:attrName>
                                        </p:attrNameLst>
                                      </p:cBhvr>
                                      <p:to>
                                        <p:strVal val="visible"/>
                                      </p:to>
                                    </p:set>
                                    <p:animEffect transition="in" filter="barn(inVertical)">
                                      <p:cBhvr>
                                        <p:cTn id="56" dur="500"/>
                                        <p:tgtEl>
                                          <p:spTgt spid="139"/>
                                        </p:tgtEl>
                                      </p:cBhvr>
                                    </p:animEffect>
                                  </p:childTnLst>
                                </p:cTn>
                              </p:par>
                              <p:par>
                                <p:cTn id="57" presetID="16" presetClass="entr" presetSubtype="21" fill="hold" grpId="0" nodeType="withEffect">
                                  <p:stCondLst>
                                    <p:cond delay="0"/>
                                  </p:stCondLst>
                                  <p:childTnLst>
                                    <p:set>
                                      <p:cBhvr>
                                        <p:cTn id="58" dur="1" fill="hold">
                                          <p:stCondLst>
                                            <p:cond delay="0"/>
                                          </p:stCondLst>
                                        </p:cTn>
                                        <p:tgtEl>
                                          <p:spTgt spid="142"/>
                                        </p:tgtEl>
                                        <p:attrNameLst>
                                          <p:attrName>style.visibility</p:attrName>
                                        </p:attrNameLst>
                                      </p:cBhvr>
                                      <p:to>
                                        <p:strVal val="visible"/>
                                      </p:to>
                                    </p:set>
                                    <p:animEffect transition="in" filter="barn(inVertical)">
                                      <p:cBhvr>
                                        <p:cTn id="59" dur="500"/>
                                        <p:tgtEl>
                                          <p:spTgt spid="142"/>
                                        </p:tgtEl>
                                      </p:cBhvr>
                                    </p:animEffect>
                                  </p:childTnLst>
                                </p:cTn>
                              </p:par>
                              <p:par>
                                <p:cTn id="60" presetID="16" presetClass="entr" presetSubtype="21" fill="hold" grpId="0" nodeType="withEffect">
                                  <p:stCondLst>
                                    <p:cond delay="0"/>
                                  </p:stCondLst>
                                  <p:childTnLst>
                                    <p:set>
                                      <p:cBhvr>
                                        <p:cTn id="61" dur="1" fill="hold">
                                          <p:stCondLst>
                                            <p:cond delay="0"/>
                                          </p:stCondLst>
                                        </p:cTn>
                                        <p:tgtEl>
                                          <p:spTgt spid="145"/>
                                        </p:tgtEl>
                                        <p:attrNameLst>
                                          <p:attrName>style.visibility</p:attrName>
                                        </p:attrNameLst>
                                      </p:cBhvr>
                                      <p:to>
                                        <p:strVal val="visible"/>
                                      </p:to>
                                    </p:set>
                                    <p:animEffect transition="in" filter="barn(inVertical)">
                                      <p:cBhvr>
                                        <p:cTn id="62" dur="500"/>
                                        <p:tgtEl>
                                          <p:spTgt spid="145"/>
                                        </p:tgtEl>
                                      </p:cBhvr>
                                    </p:animEffect>
                                  </p:childTnLst>
                                </p:cTn>
                              </p:par>
                              <p:par>
                                <p:cTn id="63" presetID="16" presetClass="entr" presetSubtype="21" fill="hold" grpId="0" nodeType="withEffect">
                                  <p:stCondLst>
                                    <p:cond delay="0"/>
                                  </p:stCondLst>
                                  <p:childTnLst>
                                    <p:set>
                                      <p:cBhvr>
                                        <p:cTn id="64" dur="1" fill="hold">
                                          <p:stCondLst>
                                            <p:cond delay="0"/>
                                          </p:stCondLst>
                                        </p:cTn>
                                        <p:tgtEl>
                                          <p:spTgt spid="148"/>
                                        </p:tgtEl>
                                        <p:attrNameLst>
                                          <p:attrName>style.visibility</p:attrName>
                                        </p:attrNameLst>
                                      </p:cBhvr>
                                      <p:to>
                                        <p:strVal val="visible"/>
                                      </p:to>
                                    </p:set>
                                    <p:animEffect transition="in" filter="barn(inVertical)">
                                      <p:cBhvr>
                                        <p:cTn id="65" dur="500"/>
                                        <p:tgtEl>
                                          <p:spTgt spid="148"/>
                                        </p:tgtEl>
                                      </p:cBhvr>
                                    </p:animEffect>
                                  </p:childTnLst>
                                </p:cTn>
                              </p:par>
                              <p:par>
                                <p:cTn id="66" presetID="16" presetClass="entr" presetSubtype="21" fill="hold" grpId="0" nodeType="withEffect">
                                  <p:stCondLst>
                                    <p:cond delay="0"/>
                                  </p:stCondLst>
                                  <p:childTnLst>
                                    <p:set>
                                      <p:cBhvr>
                                        <p:cTn id="67" dur="1" fill="hold">
                                          <p:stCondLst>
                                            <p:cond delay="0"/>
                                          </p:stCondLst>
                                        </p:cTn>
                                        <p:tgtEl>
                                          <p:spTgt spid="151"/>
                                        </p:tgtEl>
                                        <p:attrNameLst>
                                          <p:attrName>style.visibility</p:attrName>
                                        </p:attrNameLst>
                                      </p:cBhvr>
                                      <p:to>
                                        <p:strVal val="visible"/>
                                      </p:to>
                                    </p:set>
                                    <p:animEffect transition="in" filter="barn(inVertical)">
                                      <p:cBhvr>
                                        <p:cTn id="68" dur="500"/>
                                        <p:tgtEl>
                                          <p:spTgt spid="151"/>
                                        </p:tgtEl>
                                      </p:cBhvr>
                                    </p:animEffect>
                                  </p:childTnLst>
                                </p:cTn>
                              </p:par>
                              <p:par>
                                <p:cTn id="69" presetID="16" presetClass="entr" presetSubtype="21" fill="hold" grpId="0" nodeType="withEffect">
                                  <p:stCondLst>
                                    <p:cond delay="0"/>
                                  </p:stCondLst>
                                  <p:childTnLst>
                                    <p:set>
                                      <p:cBhvr>
                                        <p:cTn id="70" dur="1" fill="hold">
                                          <p:stCondLst>
                                            <p:cond delay="0"/>
                                          </p:stCondLst>
                                        </p:cTn>
                                        <p:tgtEl>
                                          <p:spTgt spid="154"/>
                                        </p:tgtEl>
                                        <p:attrNameLst>
                                          <p:attrName>style.visibility</p:attrName>
                                        </p:attrNameLst>
                                      </p:cBhvr>
                                      <p:to>
                                        <p:strVal val="visible"/>
                                      </p:to>
                                    </p:set>
                                    <p:animEffect transition="in" filter="barn(inVertical)">
                                      <p:cBhvr>
                                        <p:cTn id="71" dur="5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139" grpId="0"/>
      <p:bldP spid="139" grpId="1"/>
      <p:bldP spid="142" grpId="0"/>
      <p:bldP spid="142" grpId="1"/>
      <p:bldP spid="145" grpId="0"/>
      <p:bldP spid="145" grpId="1"/>
      <p:bldP spid="148" grpId="0"/>
      <p:bldP spid="148" grpId="1"/>
      <p:bldP spid="151" grpId="0"/>
      <p:bldP spid="151" grpId="1"/>
      <p:bldP spid="154" grpId="0"/>
      <p:bldP spid="154" grpId="1"/>
      <p:bldP spid="155" grpId="0"/>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组合 46"/>
          <p:cNvGrpSpPr/>
          <p:nvPr/>
        </p:nvGrpSpPr>
        <p:grpSpPr>
          <a:xfrm>
            <a:off x="3339889" y="1867641"/>
            <a:ext cx="3519256" cy="109703"/>
            <a:chOff x="3904783" y="1674310"/>
            <a:chExt cx="3519256" cy="109703"/>
          </a:xfrm>
        </p:grpSpPr>
        <p:cxnSp>
          <p:nvCxnSpPr>
            <p:cNvPr id="51" name="直接连接符 50"/>
            <p:cNvCxnSpPr/>
            <p:nvPr/>
          </p:nvCxnSpPr>
          <p:spPr>
            <a:xfrm flipV="1">
              <a:off x="3904783" y="1718973"/>
              <a:ext cx="3402797" cy="10188"/>
            </a:xfrm>
            <a:prstGeom prst="line">
              <a:avLst/>
            </a:prstGeom>
            <a:noFill/>
            <a:ln w="19050" cap="flat" cmpd="sng" algn="ctr">
              <a:solidFill>
                <a:sysClr val="window" lastClr="FFFFFF">
                  <a:lumMod val="50000"/>
                </a:sysClr>
              </a:solidFill>
              <a:prstDash val="sysDot"/>
              <a:miter lim="800000"/>
            </a:ln>
            <a:effectLst/>
          </p:spPr>
        </p:cxnSp>
        <p:sp>
          <p:nvSpPr>
            <p:cNvPr id="53" name="椭圆 52"/>
            <p:cNvSpPr/>
            <p:nvPr/>
          </p:nvSpPr>
          <p:spPr>
            <a:xfrm>
              <a:off x="7314336" y="1674310"/>
              <a:ext cx="109703" cy="109703"/>
            </a:xfrm>
            <a:prstGeom prst="ellipse">
              <a:avLst/>
            </a:prstGeom>
            <a:solidFill>
              <a:sysClr val="window" lastClr="FFFFFF">
                <a:lumMod val="5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grpSp>
      <p:grpSp>
        <p:nvGrpSpPr>
          <p:cNvPr id="54" name="组合 53"/>
          <p:cNvGrpSpPr/>
          <p:nvPr/>
        </p:nvGrpSpPr>
        <p:grpSpPr>
          <a:xfrm>
            <a:off x="4723015" y="3182091"/>
            <a:ext cx="2136130" cy="109703"/>
            <a:chOff x="5287909" y="1674310"/>
            <a:chExt cx="2136130" cy="109703"/>
          </a:xfrm>
        </p:grpSpPr>
        <p:cxnSp>
          <p:nvCxnSpPr>
            <p:cNvPr id="55" name="直接连接符 54"/>
            <p:cNvCxnSpPr/>
            <p:nvPr/>
          </p:nvCxnSpPr>
          <p:spPr>
            <a:xfrm>
              <a:off x="5287909" y="1718973"/>
              <a:ext cx="2019671" cy="0"/>
            </a:xfrm>
            <a:prstGeom prst="line">
              <a:avLst/>
            </a:prstGeom>
            <a:noFill/>
            <a:ln w="19050" cap="flat" cmpd="sng" algn="ctr">
              <a:solidFill>
                <a:sysClr val="window" lastClr="FFFFFF">
                  <a:lumMod val="50000"/>
                </a:sysClr>
              </a:solidFill>
              <a:prstDash val="sysDot"/>
              <a:miter lim="800000"/>
            </a:ln>
            <a:effectLst/>
          </p:spPr>
        </p:cxnSp>
        <p:sp>
          <p:nvSpPr>
            <p:cNvPr id="57" name="椭圆 56"/>
            <p:cNvSpPr/>
            <p:nvPr/>
          </p:nvSpPr>
          <p:spPr>
            <a:xfrm>
              <a:off x="7314336" y="1674310"/>
              <a:ext cx="109703" cy="109703"/>
            </a:xfrm>
            <a:prstGeom prst="ellipse">
              <a:avLst/>
            </a:prstGeom>
            <a:solidFill>
              <a:sysClr val="window" lastClr="FFFFFF">
                <a:lumMod val="5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grpSp>
      <p:sp>
        <p:nvSpPr>
          <p:cNvPr id="58" name="任意多边形 57"/>
          <p:cNvSpPr/>
          <p:nvPr/>
        </p:nvSpPr>
        <p:spPr>
          <a:xfrm>
            <a:off x="2637864" y="1828150"/>
            <a:ext cx="2071340" cy="4143828"/>
          </a:xfrm>
          <a:custGeom>
            <a:avLst/>
            <a:gdLst>
              <a:gd name="connsiteX0" fmla="*/ 0 w 2468160"/>
              <a:gd name="connsiteY0" fmla="*/ 0 h 4937688"/>
              <a:gd name="connsiteX1" fmla="*/ 251709 w 2468160"/>
              <a:gd name="connsiteY1" fmla="*/ 12711 h 4937688"/>
              <a:gd name="connsiteX2" fmla="*/ 2468160 w 2468160"/>
              <a:gd name="connsiteY2" fmla="*/ 2468844 h 4937688"/>
              <a:gd name="connsiteX3" fmla="*/ 251709 w 2468160"/>
              <a:gd name="connsiteY3" fmla="*/ 4924978 h 4937688"/>
              <a:gd name="connsiteX4" fmla="*/ 0 w 2468160"/>
              <a:gd name="connsiteY4" fmla="*/ 4937688 h 4937688"/>
              <a:gd name="connsiteX5" fmla="*/ 0 w 2468160"/>
              <a:gd name="connsiteY5" fmla="*/ 4688120 h 4937688"/>
              <a:gd name="connsiteX6" fmla="*/ 226192 w 2468160"/>
              <a:gd name="connsiteY6" fmla="*/ 4676698 h 4937688"/>
              <a:gd name="connsiteX7" fmla="*/ 2218592 w 2468160"/>
              <a:gd name="connsiteY7" fmla="*/ 2468844 h 4937688"/>
              <a:gd name="connsiteX8" fmla="*/ 226192 w 2468160"/>
              <a:gd name="connsiteY8" fmla="*/ 260990 h 4937688"/>
              <a:gd name="connsiteX9" fmla="*/ 0 w 2468160"/>
              <a:gd name="connsiteY9" fmla="*/ 249569 h 4937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8160" h="4937688">
                <a:moveTo>
                  <a:pt x="0" y="0"/>
                </a:moveTo>
                <a:lnTo>
                  <a:pt x="251709" y="12711"/>
                </a:lnTo>
                <a:cubicBezTo>
                  <a:pt x="1496657" y="139142"/>
                  <a:pt x="2468160" y="1190539"/>
                  <a:pt x="2468160" y="2468844"/>
                </a:cubicBezTo>
                <a:cubicBezTo>
                  <a:pt x="2468160" y="3747149"/>
                  <a:pt x="1496657" y="4798546"/>
                  <a:pt x="251709" y="4924978"/>
                </a:cubicBezTo>
                <a:lnTo>
                  <a:pt x="0" y="4937688"/>
                </a:lnTo>
                <a:lnTo>
                  <a:pt x="0" y="4688120"/>
                </a:lnTo>
                <a:lnTo>
                  <a:pt x="226192" y="4676698"/>
                </a:lnTo>
                <a:cubicBezTo>
                  <a:pt x="1345293" y="4563047"/>
                  <a:pt x="2218592" y="3617931"/>
                  <a:pt x="2218592" y="2468844"/>
                </a:cubicBezTo>
                <a:cubicBezTo>
                  <a:pt x="2218592" y="1319758"/>
                  <a:pt x="1345293" y="374641"/>
                  <a:pt x="226192" y="260990"/>
                </a:cubicBezTo>
                <a:lnTo>
                  <a:pt x="0" y="249569"/>
                </a:lnTo>
                <a:close/>
              </a:path>
            </a:pathLst>
          </a:custGeom>
          <a:solidFill>
            <a:sysClr val="window" lastClr="FFFFFF">
              <a:lumMod val="95000"/>
            </a:sysClr>
          </a:solidFill>
          <a:ln w="12700" cap="flat" cmpd="sng" algn="ctr">
            <a:noFill/>
            <a:prstDash val="solid"/>
            <a:miter lim="800000"/>
          </a:ln>
          <a:effectLst>
            <a:innerShdw blurRad="76200" dist="38100" dir="135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grpSp>
        <p:nvGrpSpPr>
          <p:cNvPr id="59" name="组合 58"/>
          <p:cNvGrpSpPr/>
          <p:nvPr/>
        </p:nvGrpSpPr>
        <p:grpSpPr>
          <a:xfrm>
            <a:off x="2591784" y="1550910"/>
            <a:ext cx="819955" cy="726710"/>
            <a:chOff x="3295850" y="2263220"/>
            <a:chExt cx="2643765" cy="2343151"/>
          </a:xfrm>
        </p:grpSpPr>
        <p:sp>
          <p:nvSpPr>
            <p:cNvPr id="61" name="Freeform 5"/>
            <p:cNvSpPr/>
            <p:nvPr/>
          </p:nvSpPr>
          <p:spPr bwMode="auto">
            <a:xfrm rot="10800000">
              <a:off x="3295850" y="2263220"/>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73000">
                  <a:srgbClr val="ECECEC"/>
                </a:gs>
                <a:gs pos="100000">
                  <a:srgbClr val="D9D9D9"/>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203200" dist="63500" dir="2700000" algn="tl" rotWithShape="0">
                <a:prstClr val="black">
                  <a:alpha val="32000"/>
                </a:prst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62"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60000">
                  <a:srgbClr val="ECECEC"/>
                </a:gs>
                <a:gs pos="100000">
                  <a:srgbClr val="D1D1D1"/>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52400" dist="38100" dir="2700000" algn="tl" rotWithShape="0">
                <a:prstClr val="black">
                  <a:alpha val="33000"/>
                </a:prst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sp>
        <p:nvSpPr>
          <p:cNvPr id="65" name="Freeform 5"/>
          <p:cNvSpPr/>
          <p:nvPr/>
        </p:nvSpPr>
        <p:spPr bwMode="auto">
          <a:xfrm rot="10800000">
            <a:off x="1691821" y="2950663"/>
            <a:ext cx="2142438" cy="189880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73000">
                <a:srgbClr val="ECECEC"/>
              </a:gs>
              <a:gs pos="100000">
                <a:srgbClr val="D9D9D9"/>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254000" dist="114300" dir="2700000" algn="tl" rotWithShape="0">
              <a:prstClr val="black">
                <a:alpha val="32000"/>
              </a:prst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66" name="文本框 138"/>
          <p:cNvSpPr txBox="1"/>
          <p:nvPr/>
        </p:nvSpPr>
        <p:spPr>
          <a:xfrm>
            <a:off x="2562860" y="1662843"/>
            <a:ext cx="876300"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800" b="0" i="0" u="none" strike="noStrike" kern="0" cap="none" spc="0" normalizeH="0" baseline="0" noProof="0" dirty="0" smtClean="0">
                <a:ln>
                  <a:noFill/>
                </a:ln>
                <a:solidFill>
                  <a:srgbClr val="EA6103"/>
                </a:solidFill>
                <a:effectLst/>
                <a:uLnTx/>
                <a:uFillTx/>
                <a:latin typeface="Impact" panose="020B0806030902050204" pitchFamily="34" charset="0"/>
              </a:rPr>
              <a:t>01</a:t>
            </a:r>
            <a:endParaRPr kumimoji="0" lang="zh-CN" altLang="en-US" sz="2800" b="0" i="0" u="none" strike="noStrike" kern="0" cap="none" spc="0" normalizeH="0" baseline="0" noProof="0" dirty="0">
              <a:ln>
                <a:noFill/>
              </a:ln>
              <a:solidFill>
                <a:srgbClr val="EA6103"/>
              </a:solidFill>
              <a:effectLst/>
              <a:uLnTx/>
              <a:uFillTx/>
              <a:latin typeface="Impact" panose="020B0806030902050204" pitchFamily="34" charset="0"/>
            </a:endParaRPr>
          </a:p>
        </p:txBody>
      </p:sp>
      <p:grpSp>
        <p:nvGrpSpPr>
          <p:cNvPr id="67" name="组合 66"/>
          <p:cNvGrpSpPr/>
          <p:nvPr/>
        </p:nvGrpSpPr>
        <p:grpSpPr>
          <a:xfrm>
            <a:off x="3974635" y="2859164"/>
            <a:ext cx="819955" cy="726710"/>
            <a:chOff x="3295850" y="2263222"/>
            <a:chExt cx="2643765" cy="2343151"/>
          </a:xfrm>
        </p:grpSpPr>
        <p:sp>
          <p:nvSpPr>
            <p:cNvPr id="68"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73000">
                  <a:srgbClr val="ECECEC"/>
                </a:gs>
                <a:gs pos="100000">
                  <a:srgbClr val="D9D9D9"/>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203200" dist="63500" dir="2700000" algn="tl" rotWithShape="0">
                <a:prstClr val="black">
                  <a:alpha val="32000"/>
                </a:prst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69"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60000">
                  <a:srgbClr val="ECECEC"/>
                </a:gs>
                <a:gs pos="100000">
                  <a:srgbClr val="D1D1D1"/>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52400" dist="38100" dir="2700000" algn="tl" rotWithShape="0">
                <a:prstClr val="black">
                  <a:alpha val="33000"/>
                </a:prst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sp>
        <p:nvSpPr>
          <p:cNvPr id="70" name="文本框 146"/>
          <p:cNvSpPr txBox="1"/>
          <p:nvPr/>
        </p:nvSpPr>
        <p:spPr>
          <a:xfrm>
            <a:off x="3960824" y="2963527"/>
            <a:ext cx="876300"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800" b="0" i="0" u="none" strike="noStrike" kern="0" cap="none" spc="0" normalizeH="0" baseline="0" noProof="0" dirty="0" smtClean="0">
                <a:ln>
                  <a:noFill/>
                </a:ln>
                <a:solidFill>
                  <a:srgbClr val="FFAB3F"/>
                </a:solidFill>
                <a:effectLst/>
                <a:uLnTx/>
                <a:uFillTx/>
                <a:latin typeface="Impact" panose="020B0806030902050204" pitchFamily="34" charset="0"/>
              </a:rPr>
              <a:t>02</a:t>
            </a:r>
            <a:endParaRPr kumimoji="0" lang="zh-CN" altLang="en-US" sz="2800" b="0" i="0" u="none" strike="noStrike" kern="0" cap="none" spc="0" normalizeH="0" baseline="0" noProof="0" dirty="0">
              <a:ln>
                <a:noFill/>
              </a:ln>
              <a:solidFill>
                <a:srgbClr val="FFAB3F"/>
              </a:solidFill>
              <a:effectLst/>
              <a:uLnTx/>
              <a:uFillTx/>
              <a:latin typeface="Impact" panose="020B0806030902050204" pitchFamily="34" charset="0"/>
            </a:endParaRPr>
          </a:p>
        </p:txBody>
      </p:sp>
      <p:grpSp>
        <p:nvGrpSpPr>
          <p:cNvPr id="92" name="组合 91"/>
          <p:cNvGrpSpPr/>
          <p:nvPr/>
        </p:nvGrpSpPr>
        <p:grpSpPr>
          <a:xfrm>
            <a:off x="4755284" y="4550972"/>
            <a:ext cx="2103861" cy="109703"/>
            <a:chOff x="5320178" y="1674310"/>
            <a:chExt cx="2103861" cy="109703"/>
          </a:xfrm>
        </p:grpSpPr>
        <p:cxnSp>
          <p:nvCxnSpPr>
            <p:cNvPr id="93" name="直接连接符 92"/>
            <p:cNvCxnSpPr/>
            <p:nvPr/>
          </p:nvCxnSpPr>
          <p:spPr>
            <a:xfrm>
              <a:off x="5320178" y="1718973"/>
              <a:ext cx="1987402" cy="0"/>
            </a:xfrm>
            <a:prstGeom prst="line">
              <a:avLst/>
            </a:prstGeom>
            <a:noFill/>
            <a:ln w="19050" cap="flat" cmpd="sng" algn="ctr">
              <a:solidFill>
                <a:sysClr val="window" lastClr="FFFFFF">
                  <a:lumMod val="50000"/>
                </a:sysClr>
              </a:solidFill>
              <a:prstDash val="sysDot"/>
              <a:miter lim="800000"/>
            </a:ln>
            <a:effectLst/>
          </p:spPr>
        </p:cxnSp>
        <p:sp>
          <p:nvSpPr>
            <p:cNvPr id="94" name="椭圆 93"/>
            <p:cNvSpPr/>
            <p:nvPr/>
          </p:nvSpPr>
          <p:spPr>
            <a:xfrm>
              <a:off x="7314336" y="1674310"/>
              <a:ext cx="109703" cy="109703"/>
            </a:xfrm>
            <a:prstGeom prst="ellipse">
              <a:avLst/>
            </a:prstGeom>
            <a:solidFill>
              <a:sysClr val="window" lastClr="FFFFFF">
                <a:lumMod val="5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grpSp>
      <p:grpSp>
        <p:nvGrpSpPr>
          <p:cNvPr id="96" name="组合 95"/>
          <p:cNvGrpSpPr/>
          <p:nvPr/>
        </p:nvGrpSpPr>
        <p:grpSpPr>
          <a:xfrm>
            <a:off x="3985429" y="4218848"/>
            <a:ext cx="819955" cy="726710"/>
            <a:chOff x="3295850" y="2263222"/>
            <a:chExt cx="2643765" cy="2343151"/>
          </a:xfrm>
        </p:grpSpPr>
        <p:sp>
          <p:nvSpPr>
            <p:cNvPr id="97"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73000">
                  <a:srgbClr val="ECECEC"/>
                </a:gs>
                <a:gs pos="100000">
                  <a:srgbClr val="D9D9D9"/>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203200" dist="63500" dir="2700000" algn="tl" rotWithShape="0">
                <a:prstClr val="black">
                  <a:alpha val="32000"/>
                </a:prst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98"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60000">
                  <a:srgbClr val="ECECEC"/>
                </a:gs>
                <a:gs pos="100000">
                  <a:srgbClr val="D1D1D1"/>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52400" dist="38100" dir="2700000" algn="tl" rotWithShape="0">
                <a:prstClr val="black">
                  <a:alpha val="33000"/>
                </a:prst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sp>
        <p:nvSpPr>
          <p:cNvPr id="99" name="文本框 156"/>
          <p:cNvSpPr txBox="1"/>
          <p:nvPr/>
        </p:nvSpPr>
        <p:spPr>
          <a:xfrm>
            <a:off x="3962094" y="4324711"/>
            <a:ext cx="876300"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800" b="0" i="0" u="none" strike="noStrike" kern="0" cap="none" spc="0" normalizeH="0" baseline="0" noProof="0" dirty="0" smtClean="0">
                <a:ln>
                  <a:noFill/>
                </a:ln>
                <a:solidFill>
                  <a:srgbClr val="0099A9"/>
                </a:solidFill>
                <a:effectLst/>
                <a:uLnTx/>
                <a:uFillTx/>
                <a:latin typeface="Impact" panose="020B0806030902050204" pitchFamily="34" charset="0"/>
              </a:rPr>
              <a:t>03</a:t>
            </a:r>
            <a:endParaRPr kumimoji="0" lang="zh-CN" altLang="en-US" sz="2800" b="0" i="0" u="none" strike="noStrike" kern="0" cap="none" spc="0" normalizeH="0" baseline="0" noProof="0" dirty="0">
              <a:ln>
                <a:noFill/>
              </a:ln>
              <a:solidFill>
                <a:srgbClr val="0099A9"/>
              </a:solidFill>
              <a:effectLst/>
              <a:uLnTx/>
              <a:uFillTx/>
              <a:latin typeface="Impact" panose="020B0806030902050204" pitchFamily="34" charset="0"/>
            </a:endParaRPr>
          </a:p>
        </p:txBody>
      </p:sp>
      <p:grpSp>
        <p:nvGrpSpPr>
          <p:cNvPr id="100" name="组合 99"/>
          <p:cNvGrpSpPr/>
          <p:nvPr/>
        </p:nvGrpSpPr>
        <p:grpSpPr>
          <a:xfrm>
            <a:off x="3324649" y="5827552"/>
            <a:ext cx="3527740" cy="109703"/>
            <a:chOff x="3889543" y="2155351"/>
            <a:chExt cx="3527740" cy="109703"/>
          </a:xfrm>
        </p:grpSpPr>
        <p:cxnSp>
          <p:nvCxnSpPr>
            <p:cNvPr id="101" name="直接连接符 100"/>
            <p:cNvCxnSpPr/>
            <p:nvPr/>
          </p:nvCxnSpPr>
          <p:spPr>
            <a:xfrm flipV="1">
              <a:off x="3889543" y="2200015"/>
              <a:ext cx="3402797" cy="10188"/>
            </a:xfrm>
            <a:prstGeom prst="line">
              <a:avLst/>
            </a:prstGeom>
            <a:noFill/>
            <a:ln w="19050" cap="flat" cmpd="sng" algn="ctr">
              <a:solidFill>
                <a:sysClr val="window" lastClr="FFFFFF">
                  <a:lumMod val="50000"/>
                </a:sysClr>
              </a:solidFill>
              <a:prstDash val="sysDot"/>
              <a:miter lim="800000"/>
            </a:ln>
            <a:effectLst/>
          </p:spPr>
        </p:cxnSp>
        <p:sp>
          <p:nvSpPr>
            <p:cNvPr id="102" name="椭圆 101"/>
            <p:cNvSpPr/>
            <p:nvPr/>
          </p:nvSpPr>
          <p:spPr>
            <a:xfrm>
              <a:off x="7307580" y="2155351"/>
              <a:ext cx="109703" cy="109703"/>
            </a:xfrm>
            <a:prstGeom prst="ellipse">
              <a:avLst/>
            </a:prstGeom>
            <a:solidFill>
              <a:sysClr val="window" lastClr="FFFFFF">
                <a:lumMod val="5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grpSp>
      <p:grpSp>
        <p:nvGrpSpPr>
          <p:cNvPr id="109" name="组合 108"/>
          <p:cNvGrpSpPr/>
          <p:nvPr/>
        </p:nvGrpSpPr>
        <p:grpSpPr>
          <a:xfrm>
            <a:off x="2563941" y="5534227"/>
            <a:ext cx="819955" cy="726710"/>
            <a:chOff x="3295850" y="2263222"/>
            <a:chExt cx="2643765" cy="2343151"/>
          </a:xfrm>
        </p:grpSpPr>
        <p:sp>
          <p:nvSpPr>
            <p:cNvPr id="110"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73000">
                  <a:srgbClr val="ECECEC"/>
                </a:gs>
                <a:gs pos="100000">
                  <a:srgbClr val="D9D9D9"/>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203200" dist="63500" dir="2700000" algn="tl" rotWithShape="0">
                <a:prstClr val="black">
                  <a:alpha val="32000"/>
                </a:prst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11"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60000">
                  <a:srgbClr val="ECECEC"/>
                </a:gs>
                <a:gs pos="100000">
                  <a:srgbClr val="D1D1D1"/>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52400" dist="38100" dir="2700000" algn="tl" rotWithShape="0">
                <a:prstClr val="black">
                  <a:alpha val="33000"/>
                </a:prst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sp>
        <p:nvSpPr>
          <p:cNvPr id="112" name="文本框 166"/>
          <p:cNvSpPr txBox="1"/>
          <p:nvPr/>
        </p:nvSpPr>
        <p:spPr>
          <a:xfrm>
            <a:off x="2535018" y="5635971"/>
            <a:ext cx="876300"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800" b="0" i="0" u="none" strike="noStrike" kern="0" cap="none" spc="0" normalizeH="0" baseline="0" noProof="0" dirty="0" smtClean="0">
                <a:ln>
                  <a:noFill/>
                </a:ln>
                <a:solidFill>
                  <a:srgbClr val="EA5E66"/>
                </a:solidFill>
                <a:effectLst/>
                <a:uLnTx/>
                <a:uFillTx/>
                <a:latin typeface="Impact" panose="020B0806030902050204" pitchFamily="34" charset="0"/>
              </a:rPr>
              <a:t>04</a:t>
            </a:r>
            <a:endParaRPr kumimoji="0" lang="zh-CN" altLang="en-US" sz="2800" b="0" i="0" u="none" strike="noStrike" kern="0" cap="none" spc="0" normalizeH="0" baseline="0" noProof="0" dirty="0">
              <a:ln>
                <a:noFill/>
              </a:ln>
              <a:solidFill>
                <a:srgbClr val="EA5E66"/>
              </a:solidFill>
              <a:effectLst/>
              <a:uLnTx/>
              <a:uFillTx/>
              <a:latin typeface="Impact" panose="020B0806030902050204" pitchFamily="34" charset="0"/>
            </a:endParaRPr>
          </a:p>
        </p:txBody>
      </p:sp>
      <p:sp>
        <p:nvSpPr>
          <p:cNvPr id="113" name="矩形 112"/>
          <p:cNvSpPr/>
          <p:nvPr/>
        </p:nvSpPr>
        <p:spPr>
          <a:xfrm>
            <a:off x="2260779" y="3390239"/>
            <a:ext cx="1101090" cy="1198880"/>
          </a:xfrm>
          <a:prstGeom prst="rect">
            <a:avLst/>
          </a:prstGeom>
        </p:spPr>
        <p:txBody>
          <a:bodyPr wrap="none">
            <a:spAutoFit/>
          </a:bodyPr>
          <a:lstStyle/>
          <a:p>
            <a:r>
              <a:rPr lang="zh-CN" altLang="en-US" sz="3600" b="1" dirty="0" smtClean="0">
                <a:solidFill>
                  <a:srgbClr val="0099A9"/>
                </a:solidFill>
                <a:latin typeface="方正兰亭准黑_GBK" panose="02000000000000000000" pitchFamily="2" charset="-122"/>
                <a:ea typeface="方正兰亭准黑_GBK" panose="02000000000000000000" pitchFamily="2" charset="-122"/>
              </a:rPr>
              <a:t>以生</a:t>
            </a:r>
          </a:p>
          <a:p>
            <a:r>
              <a:rPr lang="zh-CN" altLang="en-US" sz="3600" b="1" dirty="0" smtClean="0">
                <a:solidFill>
                  <a:srgbClr val="0099A9"/>
                </a:solidFill>
                <a:latin typeface="方正兰亭准黑_GBK" panose="02000000000000000000" pitchFamily="2" charset="-122"/>
                <a:ea typeface="方正兰亭准黑_GBK" panose="02000000000000000000" pitchFamily="2" charset="-122"/>
              </a:rPr>
              <a:t>为本</a:t>
            </a:r>
          </a:p>
        </p:txBody>
      </p:sp>
      <p:sp>
        <p:nvSpPr>
          <p:cNvPr id="115" name="矩形 114"/>
          <p:cNvSpPr/>
          <p:nvPr/>
        </p:nvSpPr>
        <p:spPr>
          <a:xfrm>
            <a:off x="6923405" y="1538605"/>
            <a:ext cx="4805680" cy="953135"/>
          </a:xfrm>
          <a:prstGeom prst="rect">
            <a:avLst/>
          </a:prstGeom>
        </p:spPr>
        <p:txBody>
          <a:bodyPr wrap="none">
            <a:spAutoFit/>
          </a:bodyPr>
          <a:lstStyle/>
          <a:p>
            <a:r>
              <a:rPr lang="zh-CN" altLang="en-US" sz="2800" b="1" dirty="0">
                <a:solidFill>
                  <a:schemeClr val="accent6"/>
                </a:solidFill>
                <a:latin typeface="微软雅黑" panose="020B0503020204020204" pitchFamily="34" charset="-122"/>
                <a:ea typeface="微软雅黑" panose="020B0503020204020204" pitchFamily="34" charset="-122"/>
              </a:rPr>
              <a:t>感受到引入符号的必要，</a:t>
            </a:r>
          </a:p>
          <a:p>
            <a:r>
              <a:rPr lang="zh-CN" altLang="en-US" sz="2800" b="1" dirty="0">
                <a:solidFill>
                  <a:schemeClr val="accent6"/>
                </a:solidFill>
                <a:latin typeface="微软雅黑" panose="020B0503020204020204" pitchFamily="34" charset="-122"/>
                <a:ea typeface="微软雅黑" panose="020B0503020204020204" pitchFamily="34" charset="-122"/>
              </a:rPr>
              <a:t>理解数学符号的作用和价值。</a:t>
            </a:r>
          </a:p>
        </p:txBody>
      </p:sp>
      <p:sp>
        <p:nvSpPr>
          <p:cNvPr id="118" name="矩形 117"/>
          <p:cNvSpPr/>
          <p:nvPr/>
        </p:nvSpPr>
        <p:spPr>
          <a:xfrm>
            <a:off x="6923405" y="2760980"/>
            <a:ext cx="3027680" cy="953135"/>
          </a:xfrm>
          <a:prstGeom prst="rect">
            <a:avLst/>
          </a:prstGeom>
        </p:spPr>
        <p:txBody>
          <a:bodyPr wrap="none">
            <a:spAutoFit/>
          </a:bodyPr>
          <a:lstStyle/>
          <a:p>
            <a:r>
              <a:rPr lang="zh-CN" altLang="en-US" sz="2800" b="1" dirty="0">
                <a:solidFill>
                  <a:srgbClr val="F69F1E"/>
                </a:solidFill>
                <a:latin typeface="微软雅黑" panose="020B0503020204020204" pitchFamily="34" charset="-122"/>
                <a:ea typeface="微软雅黑" panose="020B0503020204020204" pitchFamily="34" charset="-122"/>
              </a:rPr>
              <a:t>在情境教学中培养</a:t>
            </a:r>
          </a:p>
          <a:p>
            <a:r>
              <a:rPr lang="zh-CN" altLang="en-US" sz="2800" b="1" dirty="0">
                <a:solidFill>
                  <a:srgbClr val="F69F1E"/>
                </a:solidFill>
                <a:latin typeface="微软雅黑" panose="020B0503020204020204" pitchFamily="34" charset="-122"/>
                <a:ea typeface="微软雅黑" panose="020B0503020204020204" pitchFamily="34" charset="-122"/>
              </a:rPr>
              <a:t>学生的符号意识。</a:t>
            </a:r>
          </a:p>
        </p:txBody>
      </p:sp>
      <p:sp>
        <p:nvSpPr>
          <p:cNvPr id="121" name="矩形 120"/>
          <p:cNvSpPr/>
          <p:nvPr/>
        </p:nvSpPr>
        <p:spPr>
          <a:xfrm>
            <a:off x="6923405" y="4184650"/>
            <a:ext cx="3383280" cy="953135"/>
          </a:xfrm>
          <a:prstGeom prst="rect">
            <a:avLst/>
          </a:prstGeom>
        </p:spPr>
        <p:txBody>
          <a:bodyPr wrap="none">
            <a:spAutoFit/>
          </a:bodyPr>
          <a:lstStyle/>
          <a:p>
            <a:r>
              <a:rPr lang="zh-CN" altLang="en-US" sz="2800" b="1" dirty="0">
                <a:solidFill>
                  <a:srgbClr val="0099A9"/>
                </a:solidFill>
                <a:latin typeface="微软雅黑" panose="020B0503020204020204" pitchFamily="34" charset="-122"/>
                <a:ea typeface="微软雅黑" panose="020B0503020204020204" pitchFamily="34" charset="-122"/>
              </a:rPr>
              <a:t>挖掘学生已有经验中</a:t>
            </a:r>
          </a:p>
          <a:p>
            <a:r>
              <a:rPr lang="zh-CN" altLang="en-US" sz="2800" b="1" dirty="0">
                <a:solidFill>
                  <a:srgbClr val="0099A9"/>
                </a:solidFill>
                <a:latin typeface="微软雅黑" panose="020B0503020204020204" pitchFamily="34" charset="-122"/>
                <a:ea typeface="微软雅黑" panose="020B0503020204020204" pitchFamily="34" charset="-122"/>
              </a:rPr>
              <a:t>潜在的符号意识</a:t>
            </a:r>
            <a:r>
              <a:rPr lang="zh-CN" altLang="en-US" sz="2400" b="1" dirty="0">
                <a:solidFill>
                  <a:srgbClr val="0099A9"/>
                </a:solidFill>
                <a:latin typeface="微软雅黑" panose="020B0503020204020204" pitchFamily="34" charset="-122"/>
                <a:ea typeface="微软雅黑" panose="020B0503020204020204" pitchFamily="34" charset="-122"/>
              </a:rPr>
              <a:t>。</a:t>
            </a:r>
          </a:p>
        </p:txBody>
      </p:sp>
      <p:sp>
        <p:nvSpPr>
          <p:cNvPr id="125" name="矩形 124"/>
          <p:cNvSpPr/>
          <p:nvPr/>
        </p:nvSpPr>
        <p:spPr>
          <a:xfrm>
            <a:off x="6923405" y="5495925"/>
            <a:ext cx="4094480" cy="953135"/>
          </a:xfrm>
          <a:prstGeom prst="rect">
            <a:avLst/>
          </a:prstGeom>
        </p:spPr>
        <p:txBody>
          <a:bodyPr wrap="none">
            <a:spAutoFit/>
          </a:bodyPr>
          <a:lstStyle/>
          <a:p>
            <a:r>
              <a:rPr lang="zh-CN" altLang="en-US" sz="2800" b="1" dirty="0">
                <a:solidFill>
                  <a:srgbClr val="EA5E66"/>
                </a:solidFill>
                <a:latin typeface="微软雅黑" panose="020B0503020204020204" pitchFamily="34" charset="-122"/>
                <a:ea typeface="微软雅黑" panose="020B0503020204020204" pitchFamily="34" charset="-122"/>
              </a:rPr>
              <a:t>在不断积累灵活运用中，</a:t>
            </a:r>
          </a:p>
          <a:p>
            <a:r>
              <a:rPr lang="zh-CN" altLang="en-US" sz="2800" b="1" dirty="0">
                <a:solidFill>
                  <a:srgbClr val="EA5E66"/>
                </a:solidFill>
                <a:latin typeface="微软雅黑" panose="020B0503020204020204" pitchFamily="34" charset="-122"/>
                <a:ea typeface="微软雅黑" panose="020B0503020204020204" pitchFamily="34" charset="-122"/>
              </a:rPr>
              <a:t>强化符号意识。</a:t>
            </a:r>
          </a:p>
        </p:txBody>
      </p:sp>
      <p:sp>
        <p:nvSpPr>
          <p:cNvPr id="127" name="TextBox 126"/>
          <p:cNvSpPr txBox="1"/>
          <p:nvPr/>
        </p:nvSpPr>
        <p:spPr>
          <a:xfrm>
            <a:off x="2188629" y="7892388"/>
            <a:ext cx="856239" cy="358871"/>
          </a:xfrm>
          <a:prstGeom prst="rect">
            <a:avLst/>
          </a:prstGeom>
          <a:noFill/>
        </p:spPr>
        <p:txBody>
          <a:bodyPr wrap="none" lIns="81079" tIns="40540" rIns="81079" bIns="40540" rtlCol="0">
            <a:spAutoFit/>
          </a:bodyPr>
          <a:lstStyle/>
          <a:p>
            <a:r>
              <a:rPr lang="zh-CN" altLang="en-US" dirty="0" smtClean="0"/>
              <a:t>延迟符</a:t>
            </a:r>
            <a:endParaRPr lang="zh-CN" altLang="en-US" dirty="0"/>
          </a:p>
        </p:txBody>
      </p:sp>
      <p:pic>
        <p:nvPicPr>
          <p:cNvPr id="2" name="图片 1" descr="1"/>
          <p:cNvPicPr>
            <a:picLocks noChangeAspect="1"/>
          </p:cNvPicPr>
          <p:nvPr/>
        </p:nvPicPr>
        <p:blipFill>
          <a:blip r:embed="rId3" cstate="print"/>
          <a:stretch>
            <a:fillRect/>
          </a:stretch>
        </p:blipFill>
        <p:spPr>
          <a:xfrm>
            <a:off x="76835" y="-16510"/>
            <a:ext cx="5307330" cy="885190"/>
          </a:xfrm>
          <a:prstGeom prst="rect">
            <a:avLst/>
          </a:prstGeom>
        </p:spPr>
      </p:pic>
      <p:pic>
        <p:nvPicPr>
          <p:cNvPr id="3" name="图片 2" descr="3"/>
          <p:cNvPicPr>
            <a:picLocks noChangeAspect="1"/>
          </p:cNvPicPr>
          <p:nvPr/>
        </p:nvPicPr>
        <p:blipFill>
          <a:blip r:embed="rId4" cstate="print"/>
          <a:stretch>
            <a:fillRect/>
          </a:stretch>
        </p:blipFill>
        <p:spPr>
          <a:xfrm>
            <a:off x="8002270" y="6377305"/>
            <a:ext cx="3827145" cy="509905"/>
          </a:xfrm>
          <a:prstGeom prst="rect">
            <a:avLst/>
          </a:prstGeom>
        </p:spPr>
      </p:pic>
      <p:sp>
        <p:nvSpPr>
          <p:cNvPr id="4" name="文本框 3"/>
          <p:cNvSpPr txBox="1"/>
          <p:nvPr/>
        </p:nvSpPr>
        <p:spPr>
          <a:xfrm>
            <a:off x="1569720" y="2583815"/>
            <a:ext cx="469900" cy="923290"/>
          </a:xfrm>
          <a:prstGeom prst="rect">
            <a:avLst/>
          </a:prstGeom>
          <a:noFill/>
        </p:spPr>
        <p:txBody>
          <a:bodyPr wrap="none" lIns="0" tIns="0" rIns="0" bIns="0" rtlCol="0">
            <a:spAutoFit/>
          </a:bodyPr>
          <a:lstStyle/>
          <a:p>
            <a:r>
              <a:rPr lang="en-US" altLang="zh-CN" sz="6000" b="1" dirty="0" smtClean="0">
                <a:solidFill>
                  <a:schemeClr val="accent5">
                    <a:lumMod val="75000"/>
                  </a:schemeClr>
                </a:solidFill>
                <a:latin typeface="微软雅黑" panose="020B0503020204020204" pitchFamily="34" charset="-122"/>
                <a:ea typeface="微软雅黑" panose="020B0503020204020204" pitchFamily="34" charset="-122"/>
              </a:rPr>
              <a:t>3</a:t>
            </a:r>
          </a:p>
        </p:txBody>
      </p:sp>
    </p:spTree>
  </p:cSld>
  <p:clrMapOvr>
    <a:masterClrMapping/>
  </p:clrMapOvr>
  <mc:AlternateContent xmlns:mc="http://schemas.openxmlformats.org/markup-compatibility/2006">
    <mc:Choice xmlns:p14="http://schemas.microsoft.com/office/powerpoint/2010/main" xmlns="" Requires="p14">
      <p:transition spd="slow" p14:dur="1400" advClick="0">
        <p14:doors dir="vert"/>
      </p:transition>
    </mc:Choice>
    <mc:Fallback>
      <p:transition spd="slow" advClick="0">
        <p:fade/>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 presetClass="entr" presetSubtype="4" accel="70000" fill="hold" grpId="0" nodeType="afterEffect" p14:presetBounceEnd="44000">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14:bounceEnd="44000">
                                          <p:cBhvr additive="base">
                                            <p:cTn id="11" dur="1000" fill="hold"/>
                                            <p:tgtEl>
                                              <p:spTgt spid="65"/>
                                            </p:tgtEl>
                                            <p:attrNameLst>
                                              <p:attrName>ppt_x</p:attrName>
                                            </p:attrNameLst>
                                          </p:cBhvr>
                                          <p:tavLst>
                                            <p:tav tm="0">
                                              <p:val>
                                                <p:strVal val="#ppt_x"/>
                                              </p:val>
                                            </p:tav>
                                            <p:tav tm="100000">
                                              <p:val>
                                                <p:strVal val="#ppt_x"/>
                                              </p:val>
                                            </p:tav>
                                          </p:tavLst>
                                        </p:anim>
                                        <p:anim calcmode="lin" valueType="num" p14:bounceEnd="44000">
                                          <p:cBhvr additive="base">
                                            <p:cTn id="12" dur="100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3"/>
                                            </p:tgtEl>
                                            <p:attrNameLst>
                                              <p:attrName>style.visibility</p:attrName>
                                            </p:attrNameLst>
                                          </p:cBhvr>
                                          <p:to>
                                            <p:strVal val="visible"/>
                                          </p:to>
                                        </p:set>
                                        <p:anim calcmode="lin" valueType="num">
                                          <p:cBhvr>
                                            <p:cTn id="16" dur="500" fill="hold"/>
                                            <p:tgtEl>
                                              <p:spTgt spid="113"/>
                                            </p:tgtEl>
                                            <p:attrNameLst>
                                              <p:attrName>ppt_w</p:attrName>
                                            </p:attrNameLst>
                                          </p:cBhvr>
                                          <p:tavLst>
                                            <p:tav tm="0">
                                              <p:val>
                                                <p:fltVal val="0"/>
                                              </p:val>
                                            </p:tav>
                                            <p:tav tm="100000">
                                              <p:val>
                                                <p:strVal val="#ppt_w"/>
                                              </p:val>
                                            </p:tav>
                                          </p:tavLst>
                                        </p:anim>
                                        <p:anim calcmode="lin" valueType="num">
                                          <p:cBhvr>
                                            <p:cTn id="17" dur="500" fill="hold"/>
                                            <p:tgtEl>
                                              <p:spTgt spid="113"/>
                                            </p:tgtEl>
                                            <p:attrNameLst>
                                              <p:attrName>ppt_h</p:attrName>
                                            </p:attrNameLst>
                                          </p:cBhvr>
                                          <p:tavLst>
                                            <p:tav tm="0">
                                              <p:val>
                                                <p:fltVal val="0"/>
                                              </p:val>
                                            </p:tav>
                                            <p:tav tm="100000">
                                              <p:val>
                                                <p:strVal val="#ppt_h"/>
                                              </p:val>
                                            </p:tav>
                                          </p:tavLst>
                                        </p:anim>
                                        <p:animEffect transition="in" filter="fade">
                                          <p:cBhvr>
                                            <p:cTn id="18" dur="500"/>
                                            <p:tgtEl>
                                              <p:spTgt spid="113"/>
                                            </p:tgtEl>
                                          </p:cBhvr>
                                        </p:animEffect>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58"/>
                                            </p:tgtEl>
                                            <p:attrNameLst>
                                              <p:attrName>style.visibility</p:attrName>
                                            </p:attrNameLst>
                                          </p:cBhvr>
                                          <p:to>
                                            <p:strVal val="visible"/>
                                          </p:to>
                                        </p:set>
                                        <p:animEffect transition="in" filter="wipe(up)">
                                          <p:cBhvr>
                                            <p:cTn id="22" dur="400"/>
                                            <p:tgtEl>
                                              <p:spTgt spid="58"/>
                                            </p:tgtEl>
                                          </p:cBhvr>
                                        </p:animEffect>
                                      </p:childTnLst>
                                    </p:cTn>
                                  </p:par>
                                </p:childTnLst>
                              </p:cTn>
                            </p:par>
                            <p:par>
                              <p:cTn id="23" fill="hold">
                                <p:stCondLst>
                                  <p:cond delay="2500"/>
                                </p:stCondLst>
                                <p:childTnLst>
                                  <p:par>
                                    <p:cTn id="24" presetID="2" presetClass="entr" presetSubtype="8" accel="76000" fill="hold" nodeType="afterEffect" p14:presetBounceEnd="50000">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14:bounceEnd="50000">
                                          <p:cBhvr additive="base">
                                            <p:cTn id="26" dur="500" fill="hold"/>
                                            <p:tgtEl>
                                              <p:spTgt spid="59"/>
                                            </p:tgtEl>
                                            <p:attrNameLst>
                                              <p:attrName>ppt_x</p:attrName>
                                            </p:attrNameLst>
                                          </p:cBhvr>
                                          <p:tavLst>
                                            <p:tav tm="0">
                                              <p:val>
                                                <p:strVal val="0-#ppt_w/2"/>
                                              </p:val>
                                            </p:tav>
                                            <p:tav tm="100000">
                                              <p:val>
                                                <p:strVal val="#ppt_x"/>
                                              </p:val>
                                            </p:tav>
                                          </p:tavLst>
                                        </p:anim>
                                        <p:anim calcmode="lin" valueType="num" p14:bounceEnd="50000">
                                          <p:cBhvr additive="base">
                                            <p:cTn id="27" dur="500" fill="hold"/>
                                            <p:tgtEl>
                                              <p:spTgt spid="5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Effect transition="in" filter="barn(outVertical)">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wipe(left)">
                                          <p:cBhvr>
                                            <p:cTn id="35" dur="500"/>
                                            <p:tgtEl>
                                              <p:spTgt spid="47"/>
                                            </p:tgtEl>
                                          </p:cBhvr>
                                        </p:animEffect>
                                      </p:childTnLst>
                                    </p:cTn>
                                  </p:par>
                                </p:childTnLst>
                              </p:cTn>
                            </p:par>
                            <p:par>
                              <p:cTn id="36" fill="hold">
                                <p:stCondLst>
                                  <p:cond delay="4000"/>
                                </p:stCondLst>
                                <p:childTnLst>
                                  <p:par>
                                    <p:cTn id="37" presetID="2" presetClass="entr" presetSubtype="8" accel="76000" fill="hold" nodeType="afterEffect" p14:presetBounceEnd="50000">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14:bounceEnd="50000">
                                          <p:cBhvr additive="base">
                                            <p:cTn id="39" dur="500" fill="hold"/>
                                            <p:tgtEl>
                                              <p:spTgt spid="67"/>
                                            </p:tgtEl>
                                            <p:attrNameLst>
                                              <p:attrName>ppt_x</p:attrName>
                                            </p:attrNameLst>
                                          </p:cBhvr>
                                          <p:tavLst>
                                            <p:tav tm="0">
                                              <p:val>
                                                <p:strVal val="0-#ppt_w/2"/>
                                              </p:val>
                                            </p:tav>
                                            <p:tav tm="100000">
                                              <p:val>
                                                <p:strVal val="#ppt_x"/>
                                              </p:val>
                                            </p:tav>
                                          </p:tavLst>
                                        </p:anim>
                                        <p:anim calcmode="lin" valueType="num" p14:bounceEnd="50000">
                                          <p:cBhvr additive="base">
                                            <p:cTn id="40" dur="500" fill="hold"/>
                                            <p:tgtEl>
                                              <p:spTgt spid="67"/>
                                            </p:tgtEl>
                                            <p:attrNameLst>
                                              <p:attrName>ppt_y</p:attrName>
                                            </p:attrNameLst>
                                          </p:cBhvr>
                                          <p:tavLst>
                                            <p:tav tm="0">
                                              <p:val>
                                                <p:strVal val="#ppt_y"/>
                                              </p:val>
                                            </p:tav>
                                            <p:tav tm="100000">
                                              <p:val>
                                                <p:strVal val="#ppt_y"/>
                                              </p:val>
                                            </p:tav>
                                          </p:tavLst>
                                        </p:anim>
                                      </p:childTnLst>
                                    </p:cTn>
                                  </p:par>
                                </p:childTnLst>
                              </p:cTn>
                            </p:par>
                            <p:par>
                              <p:cTn id="41" fill="hold">
                                <p:stCondLst>
                                  <p:cond delay="4500"/>
                                </p:stCondLst>
                                <p:childTnLst>
                                  <p:par>
                                    <p:cTn id="42" presetID="16" presetClass="entr" presetSubtype="37"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Effect transition="in" filter="barn(outVertical)">
                                          <p:cBhvr>
                                            <p:cTn id="44" dur="500"/>
                                            <p:tgtEl>
                                              <p:spTgt spid="70"/>
                                            </p:tgtEl>
                                          </p:cBhvr>
                                        </p:animEffect>
                                      </p:childTnLst>
                                    </p:cTn>
                                  </p:par>
                                  <p:par>
                                    <p:cTn id="45" presetID="22" presetClass="entr" presetSubtype="8"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wipe(left)">
                                          <p:cBhvr>
                                            <p:cTn id="47" dur="500"/>
                                            <p:tgtEl>
                                              <p:spTgt spid="54"/>
                                            </p:tgtEl>
                                          </p:cBhvr>
                                        </p:animEffect>
                                      </p:childTnLst>
                                    </p:cTn>
                                  </p:par>
                                </p:childTnLst>
                              </p:cTn>
                            </p:par>
                            <p:par>
                              <p:cTn id="48" fill="hold">
                                <p:stCondLst>
                                  <p:cond delay="5000"/>
                                </p:stCondLst>
                                <p:childTnLst>
                                  <p:par>
                                    <p:cTn id="49" presetID="2" presetClass="entr" presetSubtype="8" accel="76000" fill="hold" nodeType="afterEffect" p14:presetBounceEnd="50000">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14:bounceEnd="50000">
                                          <p:cBhvr additive="base">
                                            <p:cTn id="51" dur="500" fill="hold"/>
                                            <p:tgtEl>
                                              <p:spTgt spid="96"/>
                                            </p:tgtEl>
                                            <p:attrNameLst>
                                              <p:attrName>ppt_x</p:attrName>
                                            </p:attrNameLst>
                                          </p:cBhvr>
                                          <p:tavLst>
                                            <p:tav tm="0">
                                              <p:val>
                                                <p:strVal val="0-#ppt_w/2"/>
                                              </p:val>
                                            </p:tav>
                                            <p:tav tm="100000">
                                              <p:val>
                                                <p:strVal val="#ppt_x"/>
                                              </p:val>
                                            </p:tav>
                                          </p:tavLst>
                                        </p:anim>
                                        <p:anim calcmode="lin" valueType="num" p14:bounceEnd="50000">
                                          <p:cBhvr additive="base">
                                            <p:cTn id="52" dur="500" fill="hold"/>
                                            <p:tgtEl>
                                              <p:spTgt spid="96"/>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16" presetClass="entr" presetSubtype="37" fill="hold" grpId="0" nodeType="afterEffect">
                                      <p:stCondLst>
                                        <p:cond delay="0"/>
                                      </p:stCondLst>
                                      <p:childTnLst>
                                        <p:set>
                                          <p:cBhvr>
                                            <p:cTn id="55" dur="1" fill="hold">
                                              <p:stCondLst>
                                                <p:cond delay="0"/>
                                              </p:stCondLst>
                                            </p:cTn>
                                            <p:tgtEl>
                                              <p:spTgt spid="99"/>
                                            </p:tgtEl>
                                            <p:attrNameLst>
                                              <p:attrName>style.visibility</p:attrName>
                                            </p:attrNameLst>
                                          </p:cBhvr>
                                          <p:to>
                                            <p:strVal val="visible"/>
                                          </p:to>
                                        </p:set>
                                        <p:animEffect transition="in" filter="barn(outVertical)">
                                          <p:cBhvr>
                                            <p:cTn id="56" dur="500"/>
                                            <p:tgtEl>
                                              <p:spTgt spid="99"/>
                                            </p:tgtEl>
                                          </p:cBhvr>
                                        </p:animEffect>
                                      </p:childTnLst>
                                    </p:cTn>
                                  </p:par>
                                  <p:par>
                                    <p:cTn id="57" presetID="22" presetClass="entr" presetSubtype="8" fill="hold" nodeType="withEffect">
                                      <p:stCondLst>
                                        <p:cond delay="0"/>
                                      </p:stCondLst>
                                      <p:childTnLst>
                                        <p:set>
                                          <p:cBhvr>
                                            <p:cTn id="58" dur="1" fill="hold">
                                              <p:stCondLst>
                                                <p:cond delay="0"/>
                                              </p:stCondLst>
                                            </p:cTn>
                                            <p:tgtEl>
                                              <p:spTgt spid="92"/>
                                            </p:tgtEl>
                                            <p:attrNameLst>
                                              <p:attrName>style.visibility</p:attrName>
                                            </p:attrNameLst>
                                          </p:cBhvr>
                                          <p:to>
                                            <p:strVal val="visible"/>
                                          </p:to>
                                        </p:set>
                                        <p:animEffect transition="in" filter="wipe(left)">
                                          <p:cBhvr>
                                            <p:cTn id="59" dur="500"/>
                                            <p:tgtEl>
                                              <p:spTgt spid="92"/>
                                            </p:tgtEl>
                                          </p:cBhvr>
                                        </p:animEffect>
                                      </p:childTnLst>
                                    </p:cTn>
                                  </p:par>
                                </p:childTnLst>
                              </p:cTn>
                            </p:par>
                            <p:par>
                              <p:cTn id="60" fill="hold">
                                <p:stCondLst>
                                  <p:cond delay="6000"/>
                                </p:stCondLst>
                                <p:childTnLst>
                                  <p:par>
                                    <p:cTn id="61" presetID="2" presetClass="entr" presetSubtype="8" accel="76000" fill="hold" nodeType="afterEffect" p14:presetBounceEnd="50000">
                                      <p:stCondLst>
                                        <p:cond delay="0"/>
                                      </p:stCondLst>
                                      <p:childTnLst>
                                        <p:set>
                                          <p:cBhvr>
                                            <p:cTn id="62" dur="1" fill="hold">
                                              <p:stCondLst>
                                                <p:cond delay="0"/>
                                              </p:stCondLst>
                                            </p:cTn>
                                            <p:tgtEl>
                                              <p:spTgt spid="109"/>
                                            </p:tgtEl>
                                            <p:attrNameLst>
                                              <p:attrName>style.visibility</p:attrName>
                                            </p:attrNameLst>
                                          </p:cBhvr>
                                          <p:to>
                                            <p:strVal val="visible"/>
                                          </p:to>
                                        </p:set>
                                        <p:anim calcmode="lin" valueType="num" p14:bounceEnd="50000">
                                          <p:cBhvr additive="base">
                                            <p:cTn id="63" dur="500" fill="hold"/>
                                            <p:tgtEl>
                                              <p:spTgt spid="109"/>
                                            </p:tgtEl>
                                            <p:attrNameLst>
                                              <p:attrName>ppt_x</p:attrName>
                                            </p:attrNameLst>
                                          </p:cBhvr>
                                          <p:tavLst>
                                            <p:tav tm="0">
                                              <p:val>
                                                <p:strVal val="0-#ppt_w/2"/>
                                              </p:val>
                                            </p:tav>
                                            <p:tav tm="100000">
                                              <p:val>
                                                <p:strVal val="#ppt_x"/>
                                              </p:val>
                                            </p:tav>
                                          </p:tavLst>
                                        </p:anim>
                                        <p:anim calcmode="lin" valueType="num" p14:bounceEnd="50000">
                                          <p:cBhvr additive="base">
                                            <p:cTn id="64" dur="500" fill="hold"/>
                                            <p:tgtEl>
                                              <p:spTgt spid="109"/>
                                            </p:tgtEl>
                                            <p:attrNameLst>
                                              <p:attrName>ppt_y</p:attrName>
                                            </p:attrNameLst>
                                          </p:cBhvr>
                                          <p:tavLst>
                                            <p:tav tm="0">
                                              <p:val>
                                                <p:strVal val="#ppt_y"/>
                                              </p:val>
                                            </p:tav>
                                            <p:tav tm="100000">
                                              <p:val>
                                                <p:strVal val="#ppt_y"/>
                                              </p:val>
                                            </p:tav>
                                          </p:tavLst>
                                        </p:anim>
                                      </p:childTnLst>
                                    </p:cTn>
                                  </p:par>
                                </p:childTnLst>
                              </p:cTn>
                            </p:par>
                            <p:par>
                              <p:cTn id="65" fill="hold">
                                <p:stCondLst>
                                  <p:cond delay="6500"/>
                                </p:stCondLst>
                                <p:childTnLst>
                                  <p:par>
                                    <p:cTn id="66" presetID="16" presetClass="entr" presetSubtype="37" fill="hold" grpId="0" nodeType="afterEffect">
                                      <p:stCondLst>
                                        <p:cond delay="0"/>
                                      </p:stCondLst>
                                      <p:childTnLst>
                                        <p:set>
                                          <p:cBhvr>
                                            <p:cTn id="67" dur="1" fill="hold">
                                              <p:stCondLst>
                                                <p:cond delay="0"/>
                                              </p:stCondLst>
                                            </p:cTn>
                                            <p:tgtEl>
                                              <p:spTgt spid="112"/>
                                            </p:tgtEl>
                                            <p:attrNameLst>
                                              <p:attrName>style.visibility</p:attrName>
                                            </p:attrNameLst>
                                          </p:cBhvr>
                                          <p:to>
                                            <p:strVal val="visible"/>
                                          </p:to>
                                        </p:set>
                                        <p:animEffect transition="in" filter="barn(outVertical)">
                                          <p:cBhvr>
                                            <p:cTn id="68" dur="500"/>
                                            <p:tgtEl>
                                              <p:spTgt spid="112"/>
                                            </p:tgtEl>
                                          </p:cBhvr>
                                        </p:animEffect>
                                      </p:childTnLst>
                                    </p:cTn>
                                  </p:par>
                                  <p:par>
                                    <p:cTn id="69" presetID="22" presetClass="entr" presetSubtype="8" fill="hold" nodeType="withEffect">
                                      <p:stCondLst>
                                        <p:cond delay="0"/>
                                      </p:stCondLst>
                                      <p:childTnLst>
                                        <p:set>
                                          <p:cBhvr>
                                            <p:cTn id="70" dur="1" fill="hold">
                                              <p:stCondLst>
                                                <p:cond delay="0"/>
                                              </p:stCondLst>
                                            </p:cTn>
                                            <p:tgtEl>
                                              <p:spTgt spid="100"/>
                                            </p:tgtEl>
                                            <p:attrNameLst>
                                              <p:attrName>style.visibility</p:attrName>
                                            </p:attrNameLst>
                                          </p:cBhvr>
                                          <p:to>
                                            <p:strVal val="visible"/>
                                          </p:to>
                                        </p:set>
                                        <p:animEffect transition="in" filter="wipe(left)">
                                          <p:cBhvr>
                                            <p:cTn id="71" dur="500"/>
                                            <p:tgtEl>
                                              <p:spTgt spid="100"/>
                                            </p:tgtEl>
                                          </p:cBhvr>
                                        </p:animEffect>
                                      </p:childTnLst>
                                    </p:cTn>
                                  </p:par>
                                </p:childTnLst>
                              </p:cTn>
                            </p:par>
                            <p:par>
                              <p:cTn id="72" fill="hold">
                                <p:stCondLst>
                                  <p:cond delay="7000"/>
                                </p:stCondLst>
                                <p:childTnLst>
                                  <p:par>
                                    <p:cTn id="73" presetID="10" presetClass="entr" presetSubtype="0" fill="hold" grpId="0" nodeType="afterEffect">
                                      <p:stCondLst>
                                        <p:cond delay="0"/>
                                      </p:stCondLst>
                                      <p:childTnLst>
                                        <p:set>
                                          <p:cBhvr>
                                            <p:cTn id="74" dur="1" fill="hold">
                                              <p:stCondLst>
                                                <p:cond delay="0"/>
                                              </p:stCondLst>
                                            </p:cTn>
                                            <p:tgtEl>
                                              <p:spTgt spid="127"/>
                                            </p:tgtEl>
                                            <p:attrNameLst>
                                              <p:attrName>style.visibility</p:attrName>
                                            </p:attrNameLst>
                                          </p:cBhvr>
                                          <p:to>
                                            <p:strVal val="visible"/>
                                          </p:to>
                                        </p:set>
                                        <p:animEffect transition="in" filter="fade">
                                          <p:cBhvr>
                                            <p:cTn id="75" dur="500"/>
                                            <p:tgtEl>
                                              <p:spTgt spid="127"/>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grpId="0" nodeType="clickEffect">
                                      <p:stCondLst>
                                        <p:cond delay="0"/>
                                      </p:stCondLst>
                                      <p:childTnLst>
                                        <p:set>
                                          <p:cBhvr>
                                            <p:cTn id="79" dur="1" fill="hold">
                                              <p:stCondLst>
                                                <p:cond delay="0"/>
                                              </p:stCondLst>
                                            </p:cTn>
                                            <p:tgtEl>
                                              <p:spTgt spid="115"/>
                                            </p:tgtEl>
                                            <p:attrNameLst>
                                              <p:attrName>style.visibility</p:attrName>
                                            </p:attrNameLst>
                                          </p:cBhvr>
                                          <p:to>
                                            <p:strVal val="visible"/>
                                          </p:to>
                                        </p:set>
                                        <p:animEffect transition="in" filter="wipe(down)">
                                          <p:cBhvr>
                                            <p:cTn id="80" dur="500"/>
                                            <p:tgtEl>
                                              <p:spTgt spid="115"/>
                                            </p:tgtEl>
                                          </p:cBhvr>
                                        </p:animEffect>
                                      </p:childTnLst>
                                    </p:cTn>
                                  </p:par>
                                </p:childTnLst>
                              </p:cTn>
                            </p:par>
                          </p:childTnLst>
                        </p:cTn>
                      </p:par>
                      <p:par>
                        <p:cTn id="81" fill="hold">
                          <p:stCondLst>
                            <p:cond delay="indefinite"/>
                          </p:stCondLst>
                          <p:childTnLst>
                            <p:par>
                              <p:cTn id="82" fill="hold">
                                <p:stCondLst>
                                  <p:cond delay="0"/>
                                </p:stCondLst>
                                <p:childTnLst>
                                  <p:par>
                                    <p:cTn id="83" presetID="16" presetClass="entr" presetSubtype="21" fill="hold" grpId="0" nodeType="clickEffect">
                                      <p:stCondLst>
                                        <p:cond delay="0"/>
                                      </p:stCondLst>
                                      <p:childTnLst>
                                        <p:set>
                                          <p:cBhvr>
                                            <p:cTn id="84" dur="1" fill="hold">
                                              <p:stCondLst>
                                                <p:cond delay="0"/>
                                              </p:stCondLst>
                                            </p:cTn>
                                            <p:tgtEl>
                                              <p:spTgt spid="118"/>
                                            </p:tgtEl>
                                            <p:attrNameLst>
                                              <p:attrName>style.visibility</p:attrName>
                                            </p:attrNameLst>
                                          </p:cBhvr>
                                          <p:to>
                                            <p:strVal val="visible"/>
                                          </p:to>
                                        </p:set>
                                        <p:animEffect transition="in" filter="barn(inVertical)">
                                          <p:cBhvr>
                                            <p:cTn id="85" dur="500"/>
                                            <p:tgtEl>
                                              <p:spTgt spid="118"/>
                                            </p:tgtEl>
                                          </p:cBhvr>
                                        </p:animEffect>
                                      </p:childTnLst>
                                    </p:cTn>
                                  </p:par>
                                </p:childTnLst>
                              </p:cTn>
                            </p:par>
                          </p:childTnLst>
                        </p:cTn>
                      </p:par>
                      <p:par>
                        <p:cTn id="86" fill="hold">
                          <p:stCondLst>
                            <p:cond delay="indefinite"/>
                          </p:stCondLst>
                          <p:childTnLst>
                            <p:par>
                              <p:cTn id="87" fill="hold">
                                <p:stCondLst>
                                  <p:cond delay="0"/>
                                </p:stCondLst>
                                <p:childTnLst>
                                  <p:par>
                                    <p:cTn id="88" presetID="2" presetClass="entr" presetSubtype="4" fill="hold" grpId="0" nodeType="clickEffect">
                                      <p:stCondLst>
                                        <p:cond delay="0"/>
                                      </p:stCondLst>
                                      <p:childTnLst>
                                        <p:set>
                                          <p:cBhvr>
                                            <p:cTn id="89" dur="1" fill="hold">
                                              <p:stCondLst>
                                                <p:cond delay="0"/>
                                              </p:stCondLst>
                                            </p:cTn>
                                            <p:tgtEl>
                                              <p:spTgt spid="121"/>
                                            </p:tgtEl>
                                            <p:attrNameLst>
                                              <p:attrName>style.visibility</p:attrName>
                                            </p:attrNameLst>
                                          </p:cBhvr>
                                          <p:to>
                                            <p:strVal val="visible"/>
                                          </p:to>
                                        </p:set>
                                        <p:anim calcmode="lin" valueType="num">
                                          <p:cBhvr additive="base">
                                            <p:cTn id="90" dur="500" fill="hold"/>
                                            <p:tgtEl>
                                              <p:spTgt spid="121"/>
                                            </p:tgtEl>
                                            <p:attrNameLst>
                                              <p:attrName>ppt_x</p:attrName>
                                            </p:attrNameLst>
                                          </p:cBhvr>
                                          <p:tavLst>
                                            <p:tav tm="0">
                                              <p:val>
                                                <p:strVal val="#ppt_x"/>
                                              </p:val>
                                            </p:tav>
                                            <p:tav tm="100000">
                                              <p:val>
                                                <p:strVal val="#ppt_x"/>
                                              </p:val>
                                            </p:tav>
                                          </p:tavLst>
                                        </p:anim>
                                        <p:anim calcmode="lin" valueType="num">
                                          <p:cBhvr additive="base">
                                            <p:cTn id="91" dur="500" fill="hold"/>
                                            <p:tgtEl>
                                              <p:spTgt spid="121"/>
                                            </p:tgtEl>
                                            <p:attrNameLst>
                                              <p:attrName>ppt_y</p:attrName>
                                            </p:attrNameLst>
                                          </p:cBhvr>
                                          <p:tavLst>
                                            <p:tav tm="0">
                                              <p:val>
                                                <p:strVal val="1+#ppt_h/2"/>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2" presetClass="entr" presetSubtype="4" fill="hold" grpId="0" nodeType="clickEffect">
                                      <p:stCondLst>
                                        <p:cond delay="0"/>
                                      </p:stCondLst>
                                      <p:childTnLst>
                                        <p:set>
                                          <p:cBhvr>
                                            <p:cTn id="95" dur="1" fill="hold">
                                              <p:stCondLst>
                                                <p:cond delay="0"/>
                                              </p:stCondLst>
                                            </p:cTn>
                                            <p:tgtEl>
                                              <p:spTgt spid="125"/>
                                            </p:tgtEl>
                                            <p:attrNameLst>
                                              <p:attrName>style.visibility</p:attrName>
                                            </p:attrNameLst>
                                          </p:cBhvr>
                                          <p:to>
                                            <p:strVal val="visible"/>
                                          </p:to>
                                        </p:set>
                                        <p:animEffect transition="in" filter="wipe(down)">
                                          <p:cBhvr>
                                            <p:cTn id="96" dur="5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bldLvl="0" animBg="1"/>
          <p:bldP spid="65" grpId="0" bldLvl="0" animBg="1"/>
          <p:bldP spid="66" grpId="0"/>
          <p:bldP spid="70" grpId="0"/>
          <p:bldP spid="99" grpId="0"/>
          <p:bldP spid="112" grpId="0"/>
          <p:bldP spid="113" grpId="0"/>
          <p:bldP spid="127" grpId="0"/>
          <p:bldP spid="115" grpId="0"/>
          <p:bldP spid="115" grpId="1"/>
          <p:bldP spid="118" grpId="0"/>
          <p:bldP spid="118" grpId="1"/>
          <p:bldP spid="121" grpId="0"/>
          <p:bldP spid="121" grpId="1"/>
          <p:bldP spid="125" grpId="0"/>
          <p:bldP spid="125" grpId="1"/>
          <p:bldP spid="4" grpId="0"/>
          <p:bldP spid="4" grpId="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 presetClass="entr" presetSubtype="4" accel="70000"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1000" fill="hold"/>
                                            <p:tgtEl>
                                              <p:spTgt spid="65"/>
                                            </p:tgtEl>
                                            <p:attrNameLst>
                                              <p:attrName>ppt_x</p:attrName>
                                            </p:attrNameLst>
                                          </p:cBhvr>
                                          <p:tavLst>
                                            <p:tav tm="0">
                                              <p:val>
                                                <p:strVal val="#ppt_x"/>
                                              </p:val>
                                            </p:tav>
                                            <p:tav tm="100000">
                                              <p:val>
                                                <p:strVal val="#ppt_x"/>
                                              </p:val>
                                            </p:tav>
                                          </p:tavLst>
                                        </p:anim>
                                        <p:anim calcmode="lin" valueType="num">
                                          <p:cBhvr additive="base">
                                            <p:cTn id="12" dur="100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3"/>
                                            </p:tgtEl>
                                            <p:attrNameLst>
                                              <p:attrName>style.visibility</p:attrName>
                                            </p:attrNameLst>
                                          </p:cBhvr>
                                          <p:to>
                                            <p:strVal val="visible"/>
                                          </p:to>
                                        </p:set>
                                        <p:anim calcmode="lin" valueType="num">
                                          <p:cBhvr>
                                            <p:cTn id="16" dur="500" fill="hold"/>
                                            <p:tgtEl>
                                              <p:spTgt spid="113"/>
                                            </p:tgtEl>
                                            <p:attrNameLst>
                                              <p:attrName>ppt_w</p:attrName>
                                            </p:attrNameLst>
                                          </p:cBhvr>
                                          <p:tavLst>
                                            <p:tav tm="0">
                                              <p:val>
                                                <p:fltVal val="0"/>
                                              </p:val>
                                            </p:tav>
                                            <p:tav tm="100000">
                                              <p:val>
                                                <p:strVal val="#ppt_w"/>
                                              </p:val>
                                            </p:tav>
                                          </p:tavLst>
                                        </p:anim>
                                        <p:anim calcmode="lin" valueType="num">
                                          <p:cBhvr>
                                            <p:cTn id="17" dur="500" fill="hold"/>
                                            <p:tgtEl>
                                              <p:spTgt spid="113"/>
                                            </p:tgtEl>
                                            <p:attrNameLst>
                                              <p:attrName>ppt_h</p:attrName>
                                            </p:attrNameLst>
                                          </p:cBhvr>
                                          <p:tavLst>
                                            <p:tav tm="0">
                                              <p:val>
                                                <p:fltVal val="0"/>
                                              </p:val>
                                            </p:tav>
                                            <p:tav tm="100000">
                                              <p:val>
                                                <p:strVal val="#ppt_h"/>
                                              </p:val>
                                            </p:tav>
                                          </p:tavLst>
                                        </p:anim>
                                        <p:animEffect transition="in" filter="fade">
                                          <p:cBhvr>
                                            <p:cTn id="18" dur="500"/>
                                            <p:tgtEl>
                                              <p:spTgt spid="113"/>
                                            </p:tgtEl>
                                          </p:cBhvr>
                                        </p:animEffect>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58"/>
                                            </p:tgtEl>
                                            <p:attrNameLst>
                                              <p:attrName>style.visibility</p:attrName>
                                            </p:attrNameLst>
                                          </p:cBhvr>
                                          <p:to>
                                            <p:strVal val="visible"/>
                                          </p:to>
                                        </p:set>
                                        <p:animEffect transition="in" filter="wipe(up)">
                                          <p:cBhvr>
                                            <p:cTn id="22" dur="400"/>
                                            <p:tgtEl>
                                              <p:spTgt spid="58"/>
                                            </p:tgtEl>
                                          </p:cBhvr>
                                        </p:animEffect>
                                      </p:childTnLst>
                                    </p:cTn>
                                  </p:par>
                                </p:childTnLst>
                              </p:cTn>
                            </p:par>
                            <p:par>
                              <p:cTn id="23" fill="hold">
                                <p:stCondLst>
                                  <p:cond delay="2500"/>
                                </p:stCondLst>
                                <p:childTnLst>
                                  <p:par>
                                    <p:cTn id="24" presetID="2" presetClass="entr" presetSubtype="8" accel="76000" fill="hold"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additive="base">
                                            <p:cTn id="26" dur="500" fill="hold"/>
                                            <p:tgtEl>
                                              <p:spTgt spid="59"/>
                                            </p:tgtEl>
                                            <p:attrNameLst>
                                              <p:attrName>ppt_x</p:attrName>
                                            </p:attrNameLst>
                                          </p:cBhvr>
                                          <p:tavLst>
                                            <p:tav tm="0">
                                              <p:val>
                                                <p:strVal val="0-#ppt_w/2"/>
                                              </p:val>
                                            </p:tav>
                                            <p:tav tm="100000">
                                              <p:val>
                                                <p:strVal val="#ppt_x"/>
                                              </p:val>
                                            </p:tav>
                                          </p:tavLst>
                                        </p:anim>
                                        <p:anim calcmode="lin" valueType="num">
                                          <p:cBhvr additive="base">
                                            <p:cTn id="27" dur="500" fill="hold"/>
                                            <p:tgtEl>
                                              <p:spTgt spid="5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Effect transition="in" filter="barn(outVertical)">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wipe(left)">
                                          <p:cBhvr>
                                            <p:cTn id="35" dur="500"/>
                                            <p:tgtEl>
                                              <p:spTgt spid="47"/>
                                            </p:tgtEl>
                                          </p:cBhvr>
                                        </p:animEffect>
                                      </p:childTnLst>
                                    </p:cTn>
                                  </p:par>
                                </p:childTnLst>
                              </p:cTn>
                            </p:par>
                            <p:par>
                              <p:cTn id="36" fill="hold">
                                <p:stCondLst>
                                  <p:cond delay="4000"/>
                                </p:stCondLst>
                                <p:childTnLst>
                                  <p:par>
                                    <p:cTn id="37" presetID="2" presetClass="entr" presetSubtype="8" accel="76000" fill="hold"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additive="base">
                                            <p:cTn id="39" dur="500" fill="hold"/>
                                            <p:tgtEl>
                                              <p:spTgt spid="67"/>
                                            </p:tgtEl>
                                            <p:attrNameLst>
                                              <p:attrName>ppt_x</p:attrName>
                                            </p:attrNameLst>
                                          </p:cBhvr>
                                          <p:tavLst>
                                            <p:tav tm="0">
                                              <p:val>
                                                <p:strVal val="0-#ppt_w/2"/>
                                              </p:val>
                                            </p:tav>
                                            <p:tav tm="100000">
                                              <p:val>
                                                <p:strVal val="#ppt_x"/>
                                              </p:val>
                                            </p:tav>
                                          </p:tavLst>
                                        </p:anim>
                                        <p:anim calcmode="lin" valueType="num">
                                          <p:cBhvr additive="base">
                                            <p:cTn id="40" dur="500" fill="hold"/>
                                            <p:tgtEl>
                                              <p:spTgt spid="67"/>
                                            </p:tgtEl>
                                            <p:attrNameLst>
                                              <p:attrName>ppt_y</p:attrName>
                                            </p:attrNameLst>
                                          </p:cBhvr>
                                          <p:tavLst>
                                            <p:tav tm="0">
                                              <p:val>
                                                <p:strVal val="#ppt_y"/>
                                              </p:val>
                                            </p:tav>
                                            <p:tav tm="100000">
                                              <p:val>
                                                <p:strVal val="#ppt_y"/>
                                              </p:val>
                                            </p:tav>
                                          </p:tavLst>
                                        </p:anim>
                                      </p:childTnLst>
                                    </p:cTn>
                                  </p:par>
                                </p:childTnLst>
                              </p:cTn>
                            </p:par>
                            <p:par>
                              <p:cTn id="41" fill="hold">
                                <p:stCondLst>
                                  <p:cond delay="4500"/>
                                </p:stCondLst>
                                <p:childTnLst>
                                  <p:par>
                                    <p:cTn id="42" presetID="16" presetClass="entr" presetSubtype="37"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Effect transition="in" filter="barn(outVertical)">
                                          <p:cBhvr>
                                            <p:cTn id="44" dur="500"/>
                                            <p:tgtEl>
                                              <p:spTgt spid="70"/>
                                            </p:tgtEl>
                                          </p:cBhvr>
                                        </p:animEffect>
                                      </p:childTnLst>
                                    </p:cTn>
                                  </p:par>
                                  <p:par>
                                    <p:cTn id="45" presetID="22" presetClass="entr" presetSubtype="8"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wipe(left)">
                                          <p:cBhvr>
                                            <p:cTn id="47" dur="500"/>
                                            <p:tgtEl>
                                              <p:spTgt spid="54"/>
                                            </p:tgtEl>
                                          </p:cBhvr>
                                        </p:animEffect>
                                      </p:childTnLst>
                                    </p:cTn>
                                  </p:par>
                                </p:childTnLst>
                              </p:cTn>
                            </p:par>
                            <p:par>
                              <p:cTn id="48" fill="hold">
                                <p:stCondLst>
                                  <p:cond delay="5000"/>
                                </p:stCondLst>
                                <p:childTnLst>
                                  <p:par>
                                    <p:cTn id="49" presetID="2" presetClass="entr" presetSubtype="8" accel="7600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additive="base">
                                            <p:cTn id="51" dur="500" fill="hold"/>
                                            <p:tgtEl>
                                              <p:spTgt spid="96"/>
                                            </p:tgtEl>
                                            <p:attrNameLst>
                                              <p:attrName>ppt_x</p:attrName>
                                            </p:attrNameLst>
                                          </p:cBhvr>
                                          <p:tavLst>
                                            <p:tav tm="0">
                                              <p:val>
                                                <p:strVal val="0-#ppt_w/2"/>
                                              </p:val>
                                            </p:tav>
                                            <p:tav tm="100000">
                                              <p:val>
                                                <p:strVal val="#ppt_x"/>
                                              </p:val>
                                            </p:tav>
                                          </p:tavLst>
                                        </p:anim>
                                        <p:anim calcmode="lin" valueType="num">
                                          <p:cBhvr additive="base">
                                            <p:cTn id="52" dur="500" fill="hold"/>
                                            <p:tgtEl>
                                              <p:spTgt spid="96"/>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16" presetClass="entr" presetSubtype="37" fill="hold" grpId="0" nodeType="afterEffect">
                                      <p:stCondLst>
                                        <p:cond delay="0"/>
                                      </p:stCondLst>
                                      <p:childTnLst>
                                        <p:set>
                                          <p:cBhvr>
                                            <p:cTn id="55" dur="1" fill="hold">
                                              <p:stCondLst>
                                                <p:cond delay="0"/>
                                              </p:stCondLst>
                                            </p:cTn>
                                            <p:tgtEl>
                                              <p:spTgt spid="99"/>
                                            </p:tgtEl>
                                            <p:attrNameLst>
                                              <p:attrName>style.visibility</p:attrName>
                                            </p:attrNameLst>
                                          </p:cBhvr>
                                          <p:to>
                                            <p:strVal val="visible"/>
                                          </p:to>
                                        </p:set>
                                        <p:animEffect transition="in" filter="barn(outVertical)">
                                          <p:cBhvr>
                                            <p:cTn id="56" dur="500"/>
                                            <p:tgtEl>
                                              <p:spTgt spid="99"/>
                                            </p:tgtEl>
                                          </p:cBhvr>
                                        </p:animEffect>
                                      </p:childTnLst>
                                    </p:cTn>
                                  </p:par>
                                  <p:par>
                                    <p:cTn id="57" presetID="22" presetClass="entr" presetSubtype="8" fill="hold" nodeType="withEffect">
                                      <p:stCondLst>
                                        <p:cond delay="0"/>
                                      </p:stCondLst>
                                      <p:childTnLst>
                                        <p:set>
                                          <p:cBhvr>
                                            <p:cTn id="58" dur="1" fill="hold">
                                              <p:stCondLst>
                                                <p:cond delay="0"/>
                                              </p:stCondLst>
                                            </p:cTn>
                                            <p:tgtEl>
                                              <p:spTgt spid="92"/>
                                            </p:tgtEl>
                                            <p:attrNameLst>
                                              <p:attrName>style.visibility</p:attrName>
                                            </p:attrNameLst>
                                          </p:cBhvr>
                                          <p:to>
                                            <p:strVal val="visible"/>
                                          </p:to>
                                        </p:set>
                                        <p:animEffect transition="in" filter="wipe(left)">
                                          <p:cBhvr>
                                            <p:cTn id="59" dur="500"/>
                                            <p:tgtEl>
                                              <p:spTgt spid="92"/>
                                            </p:tgtEl>
                                          </p:cBhvr>
                                        </p:animEffect>
                                      </p:childTnLst>
                                    </p:cTn>
                                  </p:par>
                                </p:childTnLst>
                              </p:cTn>
                            </p:par>
                            <p:par>
                              <p:cTn id="60" fill="hold">
                                <p:stCondLst>
                                  <p:cond delay="6000"/>
                                </p:stCondLst>
                                <p:childTnLst>
                                  <p:par>
                                    <p:cTn id="61" presetID="2" presetClass="entr" presetSubtype="8" accel="76000" fill="hold" nodeType="afterEffect">
                                      <p:stCondLst>
                                        <p:cond delay="0"/>
                                      </p:stCondLst>
                                      <p:childTnLst>
                                        <p:set>
                                          <p:cBhvr>
                                            <p:cTn id="62" dur="1" fill="hold">
                                              <p:stCondLst>
                                                <p:cond delay="0"/>
                                              </p:stCondLst>
                                            </p:cTn>
                                            <p:tgtEl>
                                              <p:spTgt spid="109"/>
                                            </p:tgtEl>
                                            <p:attrNameLst>
                                              <p:attrName>style.visibility</p:attrName>
                                            </p:attrNameLst>
                                          </p:cBhvr>
                                          <p:to>
                                            <p:strVal val="visible"/>
                                          </p:to>
                                        </p:set>
                                        <p:anim calcmode="lin" valueType="num">
                                          <p:cBhvr additive="base">
                                            <p:cTn id="63" dur="500" fill="hold"/>
                                            <p:tgtEl>
                                              <p:spTgt spid="109"/>
                                            </p:tgtEl>
                                            <p:attrNameLst>
                                              <p:attrName>ppt_x</p:attrName>
                                            </p:attrNameLst>
                                          </p:cBhvr>
                                          <p:tavLst>
                                            <p:tav tm="0">
                                              <p:val>
                                                <p:strVal val="0-#ppt_w/2"/>
                                              </p:val>
                                            </p:tav>
                                            <p:tav tm="100000">
                                              <p:val>
                                                <p:strVal val="#ppt_x"/>
                                              </p:val>
                                            </p:tav>
                                          </p:tavLst>
                                        </p:anim>
                                        <p:anim calcmode="lin" valueType="num">
                                          <p:cBhvr additive="base">
                                            <p:cTn id="64" dur="500" fill="hold"/>
                                            <p:tgtEl>
                                              <p:spTgt spid="109"/>
                                            </p:tgtEl>
                                            <p:attrNameLst>
                                              <p:attrName>ppt_y</p:attrName>
                                            </p:attrNameLst>
                                          </p:cBhvr>
                                          <p:tavLst>
                                            <p:tav tm="0">
                                              <p:val>
                                                <p:strVal val="#ppt_y"/>
                                              </p:val>
                                            </p:tav>
                                            <p:tav tm="100000">
                                              <p:val>
                                                <p:strVal val="#ppt_y"/>
                                              </p:val>
                                            </p:tav>
                                          </p:tavLst>
                                        </p:anim>
                                      </p:childTnLst>
                                    </p:cTn>
                                  </p:par>
                                </p:childTnLst>
                              </p:cTn>
                            </p:par>
                            <p:par>
                              <p:cTn id="65" fill="hold">
                                <p:stCondLst>
                                  <p:cond delay="6500"/>
                                </p:stCondLst>
                                <p:childTnLst>
                                  <p:par>
                                    <p:cTn id="66" presetID="16" presetClass="entr" presetSubtype="37" fill="hold" grpId="0" nodeType="afterEffect">
                                      <p:stCondLst>
                                        <p:cond delay="0"/>
                                      </p:stCondLst>
                                      <p:childTnLst>
                                        <p:set>
                                          <p:cBhvr>
                                            <p:cTn id="67" dur="1" fill="hold">
                                              <p:stCondLst>
                                                <p:cond delay="0"/>
                                              </p:stCondLst>
                                            </p:cTn>
                                            <p:tgtEl>
                                              <p:spTgt spid="112"/>
                                            </p:tgtEl>
                                            <p:attrNameLst>
                                              <p:attrName>style.visibility</p:attrName>
                                            </p:attrNameLst>
                                          </p:cBhvr>
                                          <p:to>
                                            <p:strVal val="visible"/>
                                          </p:to>
                                        </p:set>
                                        <p:animEffect transition="in" filter="barn(outVertical)">
                                          <p:cBhvr>
                                            <p:cTn id="68" dur="500"/>
                                            <p:tgtEl>
                                              <p:spTgt spid="112"/>
                                            </p:tgtEl>
                                          </p:cBhvr>
                                        </p:animEffect>
                                      </p:childTnLst>
                                    </p:cTn>
                                  </p:par>
                                  <p:par>
                                    <p:cTn id="69" presetID="22" presetClass="entr" presetSubtype="8" fill="hold" nodeType="withEffect">
                                      <p:stCondLst>
                                        <p:cond delay="0"/>
                                      </p:stCondLst>
                                      <p:childTnLst>
                                        <p:set>
                                          <p:cBhvr>
                                            <p:cTn id="70" dur="1" fill="hold">
                                              <p:stCondLst>
                                                <p:cond delay="0"/>
                                              </p:stCondLst>
                                            </p:cTn>
                                            <p:tgtEl>
                                              <p:spTgt spid="100"/>
                                            </p:tgtEl>
                                            <p:attrNameLst>
                                              <p:attrName>style.visibility</p:attrName>
                                            </p:attrNameLst>
                                          </p:cBhvr>
                                          <p:to>
                                            <p:strVal val="visible"/>
                                          </p:to>
                                        </p:set>
                                        <p:animEffect transition="in" filter="wipe(left)">
                                          <p:cBhvr>
                                            <p:cTn id="71" dur="500"/>
                                            <p:tgtEl>
                                              <p:spTgt spid="100"/>
                                            </p:tgtEl>
                                          </p:cBhvr>
                                        </p:animEffect>
                                      </p:childTnLst>
                                    </p:cTn>
                                  </p:par>
                                </p:childTnLst>
                              </p:cTn>
                            </p:par>
                            <p:par>
                              <p:cTn id="72" fill="hold">
                                <p:stCondLst>
                                  <p:cond delay="7000"/>
                                </p:stCondLst>
                                <p:childTnLst>
                                  <p:par>
                                    <p:cTn id="73" presetID="10" presetClass="entr" presetSubtype="0" fill="hold" grpId="0" nodeType="afterEffect">
                                      <p:stCondLst>
                                        <p:cond delay="0"/>
                                      </p:stCondLst>
                                      <p:childTnLst>
                                        <p:set>
                                          <p:cBhvr>
                                            <p:cTn id="74" dur="1" fill="hold">
                                              <p:stCondLst>
                                                <p:cond delay="0"/>
                                              </p:stCondLst>
                                            </p:cTn>
                                            <p:tgtEl>
                                              <p:spTgt spid="127"/>
                                            </p:tgtEl>
                                            <p:attrNameLst>
                                              <p:attrName>style.visibility</p:attrName>
                                            </p:attrNameLst>
                                          </p:cBhvr>
                                          <p:to>
                                            <p:strVal val="visible"/>
                                          </p:to>
                                        </p:set>
                                        <p:animEffect transition="in" filter="fade">
                                          <p:cBhvr>
                                            <p:cTn id="75" dur="500"/>
                                            <p:tgtEl>
                                              <p:spTgt spid="127"/>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grpId="0" nodeType="clickEffect">
                                      <p:stCondLst>
                                        <p:cond delay="0"/>
                                      </p:stCondLst>
                                      <p:childTnLst>
                                        <p:set>
                                          <p:cBhvr>
                                            <p:cTn id="79" dur="1" fill="hold">
                                              <p:stCondLst>
                                                <p:cond delay="0"/>
                                              </p:stCondLst>
                                            </p:cTn>
                                            <p:tgtEl>
                                              <p:spTgt spid="115"/>
                                            </p:tgtEl>
                                            <p:attrNameLst>
                                              <p:attrName>style.visibility</p:attrName>
                                            </p:attrNameLst>
                                          </p:cBhvr>
                                          <p:to>
                                            <p:strVal val="visible"/>
                                          </p:to>
                                        </p:set>
                                        <p:animEffect transition="in" filter="wipe(down)">
                                          <p:cBhvr>
                                            <p:cTn id="80" dur="500"/>
                                            <p:tgtEl>
                                              <p:spTgt spid="115"/>
                                            </p:tgtEl>
                                          </p:cBhvr>
                                        </p:animEffect>
                                      </p:childTnLst>
                                    </p:cTn>
                                  </p:par>
                                </p:childTnLst>
                              </p:cTn>
                            </p:par>
                          </p:childTnLst>
                        </p:cTn>
                      </p:par>
                      <p:par>
                        <p:cTn id="81" fill="hold">
                          <p:stCondLst>
                            <p:cond delay="indefinite"/>
                          </p:stCondLst>
                          <p:childTnLst>
                            <p:par>
                              <p:cTn id="82" fill="hold">
                                <p:stCondLst>
                                  <p:cond delay="0"/>
                                </p:stCondLst>
                                <p:childTnLst>
                                  <p:par>
                                    <p:cTn id="83" presetID="16" presetClass="entr" presetSubtype="21" fill="hold" grpId="0" nodeType="clickEffect">
                                      <p:stCondLst>
                                        <p:cond delay="0"/>
                                      </p:stCondLst>
                                      <p:childTnLst>
                                        <p:set>
                                          <p:cBhvr>
                                            <p:cTn id="84" dur="1" fill="hold">
                                              <p:stCondLst>
                                                <p:cond delay="0"/>
                                              </p:stCondLst>
                                            </p:cTn>
                                            <p:tgtEl>
                                              <p:spTgt spid="118"/>
                                            </p:tgtEl>
                                            <p:attrNameLst>
                                              <p:attrName>style.visibility</p:attrName>
                                            </p:attrNameLst>
                                          </p:cBhvr>
                                          <p:to>
                                            <p:strVal val="visible"/>
                                          </p:to>
                                        </p:set>
                                        <p:animEffect transition="in" filter="barn(inVertical)">
                                          <p:cBhvr>
                                            <p:cTn id="85" dur="500"/>
                                            <p:tgtEl>
                                              <p:spTgt spid="118"/>
                                            </p:tgtEl>
                                          </p:cBhvr>
                                        </p:animEffect>
                                      </p:childTnLst>
                                    </p:cTn>
                                  </p:par>
                                </p:childTnLst>
                              </p:cTn>
                            </p:par>
                          </p:childTnLst>
                        </p:cTn>
                      </p:par>
                      <p:par>
                        <p:cTn id="86" fill="hold">
                          <p:stCondLst>
                            <p:cond delay="indefinite"/>
                          </p:stCondLst>
                          <p:childTnLst>
                            <p:par>
                              <p:cTn id="87" fill="hold">
                                <p:stCondLst>
                                  <p:cond delay="0"/>
                                </p:stCondLst>
                                <p:childTnLst>
                                  <p:par>
                                    <p:cTn id="88" presetID="2" presetClass="entr" presetSubtype="4" fill="hold" grpId="0" nodeType="clickEffect">
                                      <p:stCondLst>
                                        <p:cond delay="0"/>
                                      </p:stCondLst>
                                      <p:childTnLst>
                                        <p:set>
                                          <p:cBhvr>
                                            <p:cTn id="89" dur="1" fill="hold">
                                              <p:stCondLst>
                                                <p:cond delay="0"/>
                                              </p:stCondLst>
                                            </p:cTn>
                                            <p:tgtEl>
                                              <p:spTgt spid="121"/>
                                            </p:tgtEl>
                                            <p:attrNameLst>
                                              <p:attrName>style.visibility</p:attrName>
                                            </p:attrNameLst>
                                          </p:cBhvr>
                                          <p:to>
                                            <p:strVal val="visible"/>
                                          </p:to>
                                        </p:set>
                                        <p:anim calcmode="lin" valueType="num">
                                          <p:cBhvr additive="base">
                                            <p:cTn id="90" dur="500" fill="hold"/>
                                            <p:tgtEl>
                                              <p:spTgt spid="121"/>
                                            </p:tgtEl>
                                            <p:attrNameLst>
                                              <p:attrName>ppt_x</p:attrName>
                                            </p:attrNameLst>
                                          </p:cBhvr>
                                          <p:tavLst>
                                            <p:tav tm="0">
                                              <p:val>
                                                <p:strVal val="#ppt_x"/>
                                              </p:val>
                                            </p:tav>
                                            <p:tav tm="100000">
                                              <p:val>
                                                <p:strVal val="#ppt_x"/>
                                              </p:val>
                                            </p:tav>
                                          </p:tavLst>
                                        </p:anim>
                                        <p:anim calcmode="lin" valueType="num">
                                          <p:cBhvr additive="base">
                                            <p:cTn id="91" dur="500" fill="hold"/>
                                            <p:tgtEl>
                                              <p:spTgt spid="121"/>
                                            </p:tgtEl>
                                            <p:attrNameLst>
                                              <p:attrName>ppt_y</p:attrName>
                                            </p:attrNameLst>
                                          </p:cBhvr>
                                          <p:tavLst>
                                            <p:tav tm="0">
                                              <p:val>
                                                <p:strVal val="1+#ppt_h/2"/>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2" presetClass="entr" presetSubtype="4" fill="hold" grpId="0" nodeType="clickEffect">
                                      <p:stCondLst>
                                        <p:cond delay="0"/>
                                      </p:stCondLst>
                                      <p:childTnLst>
                                        <p:set>
                                          <p:cBhvr>
                                            <p:cTn id="95" dur="1" fill="hold">
                                              <p:stCondLst>
                                                <p:cond delay="0"/>
                                              </p:stCondLst>
                                            </p:cTn>
                                            <p:tgtEl>
                                              <p:spTgt spid="125"/>
                                            </p:tgtEl>
                                            <p:attrNameLst>
                                              <p:attrName>style.visibility</p:attrName>
                                            </p:attrNameLst>
                                          </p:cBhvr>
                                          <p:to>
                                            <p:strVal val="visible"/>
                                          </p:to>
                                        </p:set>
                                        <p:animEffect transition="in" filter="wipe(down)">
                                          <p:cBhvr>
                                            <p:cTn id="96" dur="5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bldLvl="0" animBg="1"/>
          <p:bldP spid="65" grpId="0" bldLvl="0" animBg="1"/>
          <p:bldP spid="66" grpId="0"/>
          <p:bldP spid="70" grpId="0"/>
          <p:bldP spid="99" grpId="0"/>
          <p:bldP spid="112" grpId="0"/>
          <p:bldP spid="113" grpId="0"/>
          <p:bldP spid="115" grpId="0"/>
          <p:bldP spid="115" grpId="1"/>
          <p:bldP spid="118" grpId="0"/>
          <p:bldP spid="118" grpId="1"/>
          <p:bldP spid="121" grpId="0"/>
          <p:bldP spid="121" grpId="1"/>
          <p:bldP spid="125" grpId="0"/>
          <p:bldP spid="125" grpId="1"/>
          <p:bldP spid="127" grpId="0"/>
          <p:bldP spid="4" grpId="0"/>
          <p:bldP spid="4" grpId="1"/>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a:off x="2188629" y="7892388"/>
            <a:ext cx="856239" cy="358871"/>
          </a:xfrm>
          <a:prstGeom prst="rect">
            <a:avLst/>
          </a:prstGeom>
          <a:noFill/>
        </p:spPr>
        <p:txBody>
          <a:bodyPr wrap="none" lIns="81079" tIns="40540" rIns="81079" bIns="40540" rtlCol="0">
            <a:spAutoFit/>
          </a:bodyPr>
          <a:lstStyle/>
          <a:p>
            <a:r>
              <a:rPr lang="zh-CN" altLang="en-US" dirty="0" smtClean="0"/>
              <a:t>延迟符</a:t>
            </a:r>
            <a:endParaRPr lang="zh-CN" altLang="en-US" dirty="0"/>
          </a:p>
        </p:txBody>
      </p:sp>
      <p:grpSp>
        <p:nvGrpSpPr>
          <p:cNvPr id="34" name="组合 33"/>
          <p:cNvGrpSpPr/>
          <p:nvPr/>
        </p:nvGrpSpPr>
        <p:grpSpPr>
          <a:xfrm>
            <a:off x="1800369" y="1627414"/>
            <a:ext cx="3769099" cy="4731206"/>
            <a:chOff x="1249092" y="1220655"/>
            <a:chExt cx="2827683" cy="3548678"/>
          </a:xfrm>
        </p:grpSpPr>
        <p:sp>
          <p:nvSpPr>
            <p:cNvPr id="35" name="圆角矩形 34"/>
            <p:cNvSpPr/>
            <p:nvPr/>
          </p:nvSpPr>
          <p:spPr>
            <a:xfrm>
              <a:off x="1249092" y="1276910"/>
              <a:ext cx="2827683" cy="3492423"/>
            </a:xfrm>
            <a:prstGeom prst="roundRect">
              <a:avLst>
                <a:gd name="adj" fmla="val 4670"/>
              </a:avLst>
            </a:prstGeom>
            <a:gradFill flip="none" rotWithShape="1">
              <a:gsLst>
                <a:gs pos="0">
                  <a:schemeClr val="bg1">
                    <a:lumMod val="50000"/>
                  </a:schemeClr>
                </a:gs>
                <a:gs pos="100000">
                  <a:schemeClr val="tx1">
                    <a:lumMod val="75000"/>
                    <a:lumOff val="25000"/>
                  </a:schemeClr>
                </a:gs>
              </a:gsLst>
              <a:lin ang="2700000" scaled="1"/>
              <a:tileRect/>
            </a:gradFill>
            <a:ln w="22225">
              <a:gradFill flip="none" rotWithShape="1">
                <a:gsLst>
                  <a:gs pos="0">
                    <a:schemeClr val="bg1">
                      <a:lumMod val="65000"/>
                    </a:schemeClr>
                  </a:gs>
                  <a:gs pos="100000">
                    <a:schemeClr val="tx1">
                      <a:lumMod val="85000"/>
                      <a:lumOff val="15000"/>
                    </a:schemeClr>
                  </a:gs>
                </a:gsLst>
                <a:lin ang="2700000" scaled="1"/>
                <a:tileRect/>
              </a:gradFill>
            </a:ln>
            <a:effectLst>
              <a:outerShdw blurRad="1397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6" name="圆角矩形 35"/>
            <p:cNvSpPr/>
            <p:nvPr/>
          </p:nvSpPr>
          <p:spPr>
            <a:xfrm>
              <a:off x="1413534" y="1404609"/>
              <a:ext cx="2498799" cy="3118235"/>
            </a:xfrm>
            <a:prstGeom prst="roundRect">
              <a:avLst>
                <a:gd name="adj" fmla="val 0"/>
              </a:avLst>
            </a:prstGeom>
            <a:gradFill>
              <a:gsLst>
                <a:gs pos="52000">
                  <a:srgbClr val="F4F4F4"/>
                </a:gs>
                <a:gs pos="0">
                  <a:schemeClr val="bg1"/>
                </a:gs>
                <a:gs pos="100000">
                  <a:srgbClr val="E2E2E2"/>
                </a:gs>
              </a:gsLst>
              <a:lin ang="0" scaled="0"/>
            </a:gradFill>
            <a:ln w="25400">
              <a:noFill/>
            </a:ln>
            <a:effectLst>
              <a:outerShdw blurRad="177800" dist="889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37" name="组合 36"/>
            <p:cNvGrpSpPr/>
            <p:nvPr/>
          </p:nvGrpSpPr>
          <p:grpSpPr>
            <a:xfrm>
              <a:off x="1474375" y="1466277"/>
              <a:ext cx="2377116" cy="160026"/>
              <a:chOff x="2149634" y="1165384"/>
              <a:chExt cx="3485832" cy="234632"/>
            </a:xfrm>
          </p:grpSpPr>
          <p:grpSp>
            <p:nvGrpSpPr>
              <p:cNvPr id="68" name="组合 67"/>
              <p:cNvGrpSpPr/>
              <p:nvPr/>
            </p:nvGrpSpPr>
            <p:grpSpPr>
              <a:xfrm>
                <a:off x="2149634" y="1165384"/>
                <a:ext cx="234632" cy="234632"/>
                <a:chOff x="2483009" y="1114425"/>
                <a:chExt cx="209550" cy="209550"/>
              </a:xfrm>
            </p:grpSpPr>
            <p:sp>
              <p:nvSpPr>
                <p:cNvPr id="96" name="椭圆 95"/>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7" name="椭圆 96"/>
                <p:cNvSpPr/>
                <p:nvPr/>
              </p:nvSpPr>
              <p:spPr>
                <a:xfrm>
                  <a:off x="2502059"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9" name="组合 68"/>
              <p:cNvGrpSpPr/>
              <p:nvPr/>
            </p:nvGrpSpPr>
            <p:grpSpPr>
              <a:xfrm>
                <a:off x="2510879" y="1165384"/>
                <a:ext cx="234632" cy="234632"/>
                <a:chOff x="2483009" y="1114425"/>
                <a:chExt cx="209550" cy="209550"/>
              </a:xfrm>
            </p:grpSpPr>
            <p:sp>
              <p:nvSpPr>
                <p:cNvPr id="94" name="椭圆 93"/>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5" name="椭圆 94"/>
                <p:cNvSpPr/>
                <p:nvPr/>
              </p:nvSpPr>
              <p:spPr>
                <a:xfrm>
                  <a:off x="2502059"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0" name="组合 69"/>
              <p:cNvGrpSpPr/>
              <p:nvPr/>
            </p:nvGrpSpPr>
            <p:grpSpPr>
              <a:xfrm>
                <a:off x="2872123" y="1165384"/>
                <a:ext cx="234632" cy="234632"/>
                <a:chOff x="2483009" y="1114425"/>
                <a:chExt cx="209550" cy="209550"/>
              </a:xfrm>
            </p:grpSpPr>
            <p:sp>
              <p:nvSpPr>
                <p:cNvPr id="92" name="椭圆 91"/>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3" name="椭圆 92"/>
                <p:cNvSpPr/>
                <p:nvPr/>
              </p:nvSpPr>
              <p:spPr>
                <a:xfrm>
                  <a:off x="2502059"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1" name="组合 70"/>
              <p:cNvGrpSpPr/>
              <p:nvPr/>
            </p:nvGrpSpPr>
            <p:grpSpPr>
              <a:xfrm>
                <a:off x="3233367" y="1165384"/>
                <a:ext cx="234632" cy="234632"/>
                <a:chOff x="2483009" y="1114425"/>
                <a:chExt cx="209550" cy="209550"/>
              </a:xfrm>
            </p:grpSpPr>
            <p:sp>
              <p:nvSpPr>
                <p:cNvPr id="90" name="椭圆 89"/>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1" name="椭圆 90"/>
                <p:cNvSpPr/>
                <p:nvPr/>
              </p:nvSpPr>
              <p:spPr>
                <a:xfrm>
                  <a:off x="2502059"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2" name="组合 71"/>
              <p:cNvGrpSpPr/>
              <p:nvPr/>
            </p:nvGrpSpPr>
            <p:grpSpPr>
              <a:xfrm>
                <a:off x="3594612" y="1165384"/>
                <a:ext cx="234632" cy="234632"/>
                <a:chOff x="2483009" y="1114425"/>
                <a:chExt cx="209550" cy="209550"/>
              </a:xfrm>
            </p:grpSpPr>
            <p:sp>
              <p:nvSpPr>
                <p:cNvPr id="88" name="椭圆 87"/>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89" name="椭圆 88"/>
                <p:cNvSpPr/>
                <p:nvPr/>
              </p:nvSpPr>
              <p:spPr>
                <a:xfrm>
                  <a:off x="2502059"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3" name="组合 72"/>
              <p:cNvGrpSpPr/>
              <p:nvPr/>
            </p:nvGrpSpPr>
            <p:grpSpPr>
              <a:xfrm>
                <a:off x="3955856" y="1165384"/>
                <a:ext cx="234632" cy="234632"/>
                <a:chOff x="2483009" y="1114425"/>
                <a:chExt cx="209550" cy="209550"/>
              </a:xfrm>
            </p:grpSpPr>
            <p:sp>
              <p:nvSpPr>
                <p:cNvPr id="86" name="椭圆 85"/>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87" name="椭圆 86"/>
                <p:cNvSpPr/>
                <p:nvPr/>
              </p:nvSpPr>
              <p:spPr>
                <a:xfrm>
                  <a:off x="2502059"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4" name="组合 73"/>
              <p:cNvGrpSpPr/>
              <p:nvPr/>
            </p:nvGrpSpPr>
            <p:grpSpPr>
              <a:xfrm>
                <a:off x="4317101" y="1165384"/>
                <a:ext cx="234632" cy="234632"/>
                <a:chOff x="2483009" y="1114425"/>
                <a:chExt cx="209550" cy="209550"/>
              </a:xfrm>
            </p:grpSpPr>
            <p:sp>
              <p:nvSpPr>
                <p:cNvPr id="84" name="椭圆 83"/>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85" name="椭圆 84"/>
                <p:cNvSpPr/>
                <p:nvPr/>
              </p:nvSpPr>
              <p:spPr>
                <a:xfrm>
                  <a:off x="2502059"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5" name="组合 74"/>
              <p:cNvGrpSpPr/>
              <p:nvPr/>
            </p:nvGrpSpPr>
            <p:grpSpPr>
              <a:xfrm>
                <a:off x="4678345" y="1165384"/>
                <a:ext cx="234632" cy="234632"/>
                <a:chOff x="2483009" y="1114425"/>
                <a:chExt cx="209550" cy="209550"/>
              </a:xfrm>
            </p:grpSpPr>
            <p:sp>
              <p:nvSpPr>
                <p:cNvPr id="82" name="椭圆 81"/>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83" name="椭圆 82"/>
                <p:cNvSpPr/>
                <p:nvPr/>
              </p:nvSpPr>
              <p:spPr>
                <a:xfrm>
                  <a:off x="2502059"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6" name="组合 75"/>
              <p:cNvGrpSpPr/>
              <p:nvPr/>
            </p:nvGrpSpPr>
            <p:grpSpPr>
              <a:xfrm>
                <a:off x="5039590" y="1165384"/>
                <a:ext cx="234632" cy="234632"/>
                <a:chOff x="2483009" y="1114425"/>
                <a:chExt cx="209550" cy="209550"/>
              </a:xfrm>
            </p:grpSpPr>
            <p:sp>
              <p:nvSpPr>
                <p:cNvPr id="80" name="椭圆 79"/>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81" name="椭圆 80"/>
                <p:cNvSpPr/>
                <p:nvPr/>
              </p:nvSpPr>
              <p:spPr>
                <a:xfrm>
                  <a:off x="2502059"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7" name="组合 76"/>
              <p:cNvGrpSpPr/>
              <p:nvPr/>
            </p:nvGrpSpPr>
            <p:grpSpPr>
              <a:xfrm>
                <a:off x="5400834" y="1165384"/>
                <a:ext cx="234632" cy="234632"/>
                <a:chOff x="2483009" y="1114425"/>
                <a:chExt cx="209550" cy="209550"/>
              </a:xfrm>
            </p:grpSpPr>
            <p:sp>
              <p:nvSpPr>
                <p:cNvPr id="78" name="椭圆 77"/>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9" name="椭圆 78"/>
                <p:cNvSpPr/>
                <p:nvPr/>
              </p:nvSpPr>
              <p:spPr>
                <a:xfrm>
                  <a:off x="2502059"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38" name="组合 37"/>
            <p:cNvGrpSpPr/>
            <p:nvPr/>
          </p:nvGrpSpPr>
          <p:grpSpPr>
            <a:xfrm>
              <a:off x="1515603" y="1220655"/>
              <a:ext cx="64560" cy="330785"/>
              <a:chOff x="2244442" y="772895"/>
              <a:chExt cx="94671" cy="485002"/>
            </a:xfrm>
          </p:grpSpPr>
          <p:sp>
            <p:nvSpPr>
              <p:cNvPr id="66" name="圆角矩形 65"/>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7" name="圆角矩形 66"/>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9" name="组合 38"/>
            <p:cNvGrpSpPr/>
            <p:nvPr/>
          </p:nvGrpSpPr>
          <p:grpSpPr>
            <a:xfrm>
              <a:off x="1762911" y="1220655"/>
              <a:ext cx="64560" cy="330785"/>
              <a:chOff x="2244442" y="772895"/>
              <a:chExt cx="94671" cy="485002"/>
            </a:xfrm>
          </p:grpSpPr>
          <p:sp>
            <p:nvSpPr>
              <p:cNvPr id="64" name="圆角矩形 63"/>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5" name="圆角矩形 64"/>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0" name="组合 39"/>
            <p:cNvGrpSpPr/>
            <p:nvPr/>
          </p:nvGrpSpPr>
          <p:grpSpPr>
            <a:xfrm>
              <a:off x="2010219" y="1220655"/>
              <a:ext cx="64560" cy="330785"/>
              <a:chOff x="2244442" y="772895"/>
              <a:chExt cx="94671" cy="485002"/>
            </a:xfrm>
          </p:grpSpPr>
          <p:sp>
            <p:nvSpPr>
              <p:cNvPr id="62" name="圆角矩形 61"/>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3" name="圆角矩形 62"/>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1" name="组合 40"/>
            <p:cNvGrpSpPr/>
            <p:nvPr/>
          </p:nvGrpSpPr>
          <p:grpSpPr>
            <a:xfrm>
              <a:off x="2257526" y="1220655"/>
              <a:ext cx="64560" cy="330785"/>
              <a:chOff x="2244442" y="772895"/>
              <a:chExt cx="94671" cy="485002"/>
            </a:xfrm>
          </p:grpSpPr>
          <p:sp>
            <p:nvSpPr>
              <p:cNvPr id="60" name="圆角矩形 59"/>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1" name="圆角矩形 60"/>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2" name="组合 41"/>
            <p:cNvGrpSpPr/>
            <p:nvPr/>
          </p:nvGrpSpPr>
          <p:grpSpPr>
            <a:xfrm>
              <a:off x="2504835" y="1220655"/>
              <a:ext cx="64560" cy="330785"/>
              <a:chOff x="2244442" y="772895"/>
              <a:chExt cx="94671" cy="485002"/>
            </a:xfrm>
          </p:grpSpPr>
          <p:sp>
            <p:nvSpPr>
              <p:cNvPr id="58" name="圆角矩形 57"/>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9" name="圆角矩形 58"/>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3" name="组合 42"/>
            <p:cNvGrpSpPr/>
            <p:nvPr/>
          </p:nvGrpSpPr>
          <p:grpSpPr>
            <a:xfrm>
              <a:off x="2752143" y="1220655"/>
              <a:ext cx="64560" cy="330785"/>
              <a:chOff x="2244442" y="772895"/>
              <a:chExt cx="94671" cy="485002"/>
            </a:xfrm>
          </p:grpSpPr>
          <p:sp>
            <p:nvSpPr>
              <p:cNvPr id="56" name="圆角矩形 55"/>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7" name="圆角矩形 56"/>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4" name="组合 43"/>
            <p:cNvGrpSpPr/>
            <p:nvPr/>
          </p:nvGrpSpPr>
          <p:grpSpPr>
            <a:xfrm>
              <a:off x="2999451" y="1220655"/>
              <a:ext cx="64560" cy="330785"/>
              <a:chOff x="2244442" y="772895"/>
              <a:chExt cx="94671" cy="485002"/>
            </a:xfrm>
          </p:grpSpPr>
          <p:sp>
            <p:nvSpPr>
              <p:cNvPr id="54" name="圆角矩形 53"/>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5" name="圆角矩形 54"/>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5" name="组合 44"/>
            <p:cNvGrpSpPr/>
            <p:nvPr/>
          </p:nvGrpSpPr>
          <p:grpSpPr>
            <a:xfrm>
              <a:off x="3246759" y="1220655"/>
              <a:ext cx="64560" cy="330785"/>
              <a:chOff x="2244442" y="772895"/>
              <a:chExt cx="94671" cy="485002"/>
            </a:xfrm>
          </p:grpSpPr>
          <p:sp>
            <p:nvSpPr>
              <p:cNvPr id="52" name="圆角矩形 51"/>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3" name="圆角矩形 52"/>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6" name="组合 45"/>
            <p:cNvGrpSpPr/>
            <p:nvPr/>
          </p:nvGrpSpPr>
          <p:grpSpPr>
            <a:xfrm>
              <a:off x="3494067" y="1220655"/>
              <a:ext cx="64560" cy="330785"/>
              <a:chOff x="2244442" y="772895"/>
              <a:chExt cx="94671" cy="485002"/>
            </a:xfrm>
          </p:grpSpPr>
          <p:sp>
            <p:nvSpPr>
              <p:cNvPr id="50" name="圆角矩形 49"/>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1" name="圆角矩形 50"/>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7" name="组合 46"/>
            <p:cNvGrpSpPr/>
            <p:nvPr/>
          </p:nvGrpSpPr>
          <p:grpSpPr>
            <a:xfrm>
              <a:off x="3741375" y="1220655"/>
              <a:ext cx="64560" cy="330785"/>
              <a:chOff x="2244442" y="772895"/>
              <a:chExt cx="94671" cy="485002"/>
            </a:xfrm>
          </p:grpSpPr>
          <p:sp>
            <p:nvSpPr>
              <p:cNvPr id="48" name="圆角矩形 47"/>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9" name="圆角矩形 48"/>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98" name="组合 97"/>
          <p:cNvGrpSpPr/>
          <p:nvPr/>
        </p:nvGrpSpPr>
        <p:grpSpPr>
          <a:xfrm>
            <a:off x="5285740" y="1619885"/>
            <a:ext cx="5728970" cy="4589780"/>
            <a:chOff x="3905351" y="1209984"/>
            <a:chExt cx="2470012" cy="3442551"/>
          </a:xfrm>
        </p:grpSpPr>
        <p:grpSp>
          <p:nvGrpSpPr>
            <p:cNvPr id="99" name="组合 98"/>
            <p:cNvGrpSpPr/>
            <p:nvPr/>
          </p:nvGrpSpPr>
          <p:grpSpPr>
            <a:xfrm>
              <a:off x="5449570" y="1230946"/>
              <a:ext cx="645608" cy="1230922"/>
              <a:chOff x="5537459" y="941354"/>
              <a:chExt cx="946727" cy="1804795"/>
            </a:xfrm>
            <a:scene3d>
              <a:camera prst="orthographicFront">
                <a:rot lat="20967539" lon="19191102" rev="113251"/>
              </a:camera>
              <a:lightRig rig="threePt" dir="t"/>
            </a:scene3d>
          </p:grpSpPr>
          <p:sp>
            <p:nvSpPr>
              <p:cNvPr id="120" name="圆角矩形 119"/>
              <p:cNvSpPr/>
              <p:nvPr/>
            </p:nvSpPr>
            <p:spPr>
              <a:xfrm rot="5400000">
                <a:off x="5108425" y="1370388"/>
                <a:ext cx="1804795" cy="946727"/>
              </a:xfrm>
              <a:prstGeom prst="roundRect">
                <a:avLst>
                  <a:gd name="adj" fmla="val 19898"/>
                </a:avLst>
              </a:prstGeom>
              <a:solidFill>
                <a:srgbClr val="E049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21" name="圆角矩形 120"/>
              <p:cNvSpPr/>
              <p:nvPr/>
            </p:nvSpPr>
            <p:spPr>
              <a:xfrm rot="5400000">
                <a:off x="5222427" y="1446913"/>
                <a:ext cx="1579634" cy="753287"/>
              </a:xfrm>
              <a:prstGeom prst="roundRect">
                <a:avLst>
                  <a:gd name="adj" fmla="val 1545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1" name="组合 100"/>
            <p:cNvGrpSpPr/>
            <p:nvPr/>
          </p:nvGrpSpPr>
          <p:grpSpPr>
            <a:xfrm>
              <a:off x="4218758" y="1209984"/>
              <a:ext cx="645608" cy="1230922"/>
              <a:chOff x="5537459" y="941354"/>
              <a:chExt cx="946727" cy="1804795"/>
            </a:xfrm>
            <a:scene3d>
              <a:camera prst="orthographicFront">
                <a:rot lat="600000" lon="20399993" rev="0"/>
              </a:camera>
              <a:lightRig rig="threePt" dir="t"/>
            </a:scene3d>
          </p:grpSpPr>
          <p:sp>
            <p:nvSpPr>
              <p:cNvPr id="116" name="圆角矩形 115"/>
              <p:cNvSpPr/>
              <p:nvPr/>
            </p:nvSpPr>
            <p:spPr>
              <a:xfrm rot="5400000">
                <a:off x="5108425" y="1370388"/>
                <a:ext cx="1804795" cy="946727"/>
              </a:xfrm>
              <a:prstGeom prst="roundRect">
                <a:avLst>
                  <a:gd name="adj" fmla="val 19898"/>
                </a:avLst>
              </a:prstGeom>
              <a:gradFill>
                <a:gsLst>
                  <a:gs pos="45000">
                    <a:srgbClr val="01A9BB"/>
                  </a:gs>
                  <a:gs pos="100000">
                    <a:srgbClr val="01C1D5"/>
                  </a:gs>
                  <a:gs pos="0">
                    <a:srgbClr val="01808D"/>
                  </a:gs>
                </a:gsLs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17" name="圆角矩形 116"/>
              <p:cNvSpPr/>
              <p:nvPr/>
            </p:nvSpPr>
            <p:spPr>
              <a:xfrm rot="5400000">
                <a:off x="5222427" y="1446913"/>
                <a:ext cx="1579634" cy="753287"/>
              </a:xfrm>
              <a:prstGeom prst="roundRect">
                <a:avLst>
                  <a:gd name="adj" fmla="val 1545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2" name="组合 101"/>
            <p:cNvGrpSpPr/>
            <p:nvPr/>
          </p:nvGrpSpPr>
          <p:grpSpPr>
            <a:xfrm>
              <a:off x="3905351" y="1236501"/>
              <a:ext cx="2470012" cy="3416034"/>
              <a:chOff x="3905351" y="1236501"/>
              <a:chExt cx="2470012" cy="3416034"/>
            </a:xfrm>
          </p:grpSpPr>
          <p:grpSp>
            <p:nvGrpSpPr>
              <p:cNvPr id="103" name="组合 102"/>
              <p:cNvGrpSpPr/>
              <p:nvPr/>
            </p:nvGrpSpPr>
            <p:grpSpPr>
              <a:xfrm>
                <a:off x="3905351" y="1271782"/>
                <a:ext cx="2470012" cy="3380753"/>
                <a:chOff x="6199676" y="1161244"/>
                <a:chExt cx="3622055" cy="4551342"/>
              </a:xfrm>
            </p:grpSpPr>
            <p:sp>
              <p:nvSpPr>
                <p:cNvPr id="113" name="梯形 112"/>
                <p:cNvSpPr/>
                <p:nvPr/>
              </p:nvSpPr>
              <p:spPr>
                <a:xfrm rot="16200000">
                  <a:off x="4829748" y="2531173"/>
                  <a:ext cx="4551341" cy="1811485"/>
                </a:xfrm>
                <a:prstGeom prst="trapezoid">
                  <a:avLst>
                    <a:gd name="adj" fmla="val 9948"/>
                  </a:avLst>
                </a:prstGeom>
                <a:solidFill>
                  <a:srgbClr val="FDF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 name="梯形 113"/>
                <p:cNvSpPr/>
                <p:nvPr/>
              </p:nvSpPr>
              <p:spPr>
                <a:xfrm rot="5400000" flipH="1">
                  <a:off x="6640318" y="2531172"/>
                  <a:ext cx="4551341" cy="1811485"/>
                </a:xfrm>
                <a:prstGeom prst="trapezoid">
                  <a:avLst>
                    <a:gd name="adj" fmla="val 11105"/>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4" name="组合 103"/>
              <p:cNvGrpSpPr/>
              <p:nvPr/>
            </p:nvGrpSpPr>
            <p:grpSpPr>
              <a:xfrm>
                <a:off x="4326163" y="1236501"/>
                <a:ext cx="426562" cy="747947"/>
                <a:chOff x="5695240" y="977137"/>
                <a:chExt cx="625516" cy="1096651"/>
              </a:xfrm>
              <a:scene3d>
                <a:camera prst="orthographicFront">
                  <a:rot lat="600000" lon="20399993" rev="0"/>
                </a:camera>
                <a:lightRig rig="threePt" dir="t"/>
              </a:scene3d>
            </p:grpSpPr>
            <p:sp>
              <p:nvSpPr>
                <p:cNvPr id="111" name="任意多边形 110"/>
                <p:cNvSpPr/>
                <p:nvPr/>
              </p:nvSpPr>
              <p:spPr bwMode="auto">
                <a:xfrm rot="5400000">
                  <a:off x="5533884" y="1302921"/>
                  <a:ext cx="923924" cy="527529"/>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solidFill>
                  <a:srgbClr val="01A9BB"/>
                </a:solidFill>
                <a:ln w="25400">
                  <a:noFill/>
                </a:ln>
                <a:effectLst>
                  <a:outerShdw blurRad="215900" dist="76200" dir="2700000" algn="tl" rotWithShape="0">
                    <a:prstClr val="black">
                      <a:alpha val="37000"/>
                    </a:prstClr>
                  </a:outerShdw>
                </a:effectLst>
              </p:spPr>
              <p:txBody>
                <a:bodyPr vert="horz" wrap="square" lIns="91440" tIns="45720" rIns="91440" bIns="45720" numCol="1" anchor="t" anchorCtr="0" compatLnSpc="1">
                  <a:noAutofit/>
                </a:bodyPr>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2" name="任意多边形 111"/>
                <p:cNvSpPr/>
                <p:nvPr/>
              </p:nvSpPr>
              <p:spPr bwMode="auto">
                <a:xfrm rot="5400000">
                  <a:off x="5459672" y="1212705"/>
                  <a:ext cx="1096651" cy="625516"/>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gradFill>
                  <a:gsLst>
                    <a:gs pos="29000">
                      <a:srgbClr val="01A2B3"/>
                    </a:gs>
                    <a:gs pos="100000">
                      <a:srgbClr val="01C1D5"/>
                    </a:gs>
                    <a:gs pos="0">
                      <a:srgbClr val="01808D"/>
                    </a:gs>
                  </a:gsLst>
                  <a:lin ang="0" scaled="0"/>
                </a:gradFill>
                <a:ln w="25400">
                  <a:gradFill>
                    <a:gsLst>
                      <a:gs pos="38000">
                        <a:srgbClr val="01A6B7"/>
                      </a:gs>
                      <a:gs pos="3000">
                        <a:srgbClr val="01808D"/>
                      </a:gs>
                      <a:gs pos="100000">
                        <a:srgbClr val="01CCE1"/>
                      </a:gs>
                    </a:gsLst>
                    <a:lin ang="0" scaled="0"/>
                  </a:gradFill>
                </a:ln>
                <a:effectLst/>
              </p:spPr>
              <p:txBody>
                <a:bodyPr vert="horz" wrap="square" lIns="91440" tIns="45720" rIns="91440" bIns="45720" numCol="1" anchor="t" anchorCtr="0" compatLnSpc="1">
                  <a:noAutofit/>
                </a:bodyPr>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6" name="组合 105"/>
              <p:cNvGrpSpPr/>
              <p:nvPr/>
            </p:nvGrpSpPr>
            <p:grpSpPr>
              <a:xfrm>
                <a:off x="5559241" y="1258918"/>
                <a:ext cx="426562" cy="747948"/>
                <a:chOff x="5695240" y="977137"/>
                <a:chExt cx="625516" cy="1096651"/>
              </a:xfrm>
              <a:scene3d>
                <a:camera prst="orthographicFront">
                  <a:rot lat="20944032" lon="19239453" rev="161931"/>
                </a:camera>
                <a:lightRig rig="threePt" dir="t"/>
              </a:scene3d>
            </p:grpSpPr>
            <p:sp>
              <p:nvSpPr>
                <p:cNvPr id="107" name="任意多边形 106"/>
                <p:cNvSpPr/>
                <p:nvPr/>
              </p:nvSpPr>
              <p:spPr bwMode="auto">
                <a:xfrm rot="5400000">
                  <a:off x="5533885" y="1302922"/>
                  <a:ext cx="923924" cy="527529"/>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gradFill>
                  <a:gsLst>
                    <a:gs pos="38000">
                      <a:srgbClr val="E04949"/>
                    </a:gs>
                    <a:gs pos="0">
                      <a:srgbClr val="E04949"/>
                    </a:gs>
                    <a:gs pos="100000">
                      <a:srgbClr val="E04949"/>
                    </a:gs>
                  </a:gsLst>
                  <a:lin ang="0" scaled="0"/>
                </a:gradFill>
                <a:ln w="25400">
                  <a:noFill/>
                </a:ln>
                <a:effectLst>
                  <a:outerShdw blurRad="215900" dist="76200" dir="2700000" algn="tl" rotWithShape="0">
                    <a:prstClr val="black">
                      <a:alpha val="37000"/>
                    </a:prstClr>
                  </a:outerShdw>
                </a:effectLst>
              </p:spPr>
              <p:txBody>
                <a:bodyPr vert="horz" wrap="square" lIns="91440" tIns="45720" rIns="91440" bIns="45720" numCol="1" anchor="t" anchorCtr="0" compatLnSpc="1">
                  <a:noAutofit/>
                </a:bodyPr>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8" name="任意多边形 107"/>
                <p:cNvSpPr/>
                <p:nvPr/>
              </p:nvSpPr>
              <p:spPr bwMode="auto">
                <a:xfrm rot="5400000">
                  <a:off x="5459672" y="1212705"/>
                  <a:ext cx="1096651" cy="625516"/>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gradFill>
                  <a:gsLst>
                    <a:gs pos="29000">
                      <a:srgbClr val="E04949"/>
                    </a:gs>
                    <a:gs pos="100000">
                      <a:srgbClr val="E04949"/>
                    </a:gs>
                    <a:gs pos="0">
                      <a:srgbClr val="E04949"/>
                    </a:gs>
                  </a:gsLst>
                  <a:lin ang="0" scaled="0"/>
                </a:gradFill>
                <a:ln w="25400">
                  <a:gradFill>
                    <a:gsLst>
                      <a:gs pos="38000">
                        <a:srgbClr val="E04949"/>
                      </a:gs>
                      <a:gs pos="0">
                        <a:srgbClr val="E04949"/>
                      </a:gs>
                      <a:gs pos="100000">
                        <a:srgbClr val="EB8585"/>
                      </a:gs>
                    </a:gsLst>
                    <a:lin ang="0" scaled="0"/>
                  </a:gradFill>
                </a:ln>
                <a:effectLst/>
              </p:spPr>
              <p:txBody>
                <a:bodyPr vert="horz" wrap="square" lIns="91440" tIns="45720" rIns="91440" bIns="45720" numCol="1" anchor="t" anchorCtr="0" compatLnSpc="1">
                  <a:noAutofit/>
                </a:bodyPr>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grpSp>
      <p:grpSp>
        <p:nvGrpSpPr>
          <p:cNvPr id="122" name="Group 4"/>
          <p:cNvGrpSpPr>
            <a:grpSpLocks noChangeAspect="1"/>
          </p:cNvGrpSpPr>
          <p:nvPr/>
        </p:nvGrpSpPr>
        <p:grpSpPr bwMode="auto">
          <a:xfrm>
            <a:off x="6456453" y="5547146"/>
            <a:ext cx="347546" cy="407433"/>
            <a:chOff x="1776" y="1776"/>
            <a:chExt cx="64" cy="75"/>
          </a:xfrm>
          <a:solidFill>
            <a:schemeClr val="tx1">
              <a:lumMod val="50000"/>
              <a:lumOff val="50000"/>
            </a:schemeClr>
          </a:solidFill>
          <a:scene3d>
            <a:camera prst="perspectiveFront">
              <a:rot lat="0" lon="1799990" rev="0"/>
            </a:camera>
            <a:lightRig rig="threePt" dir="t"/>
          </a:scene3d>
        </p:grpSpPr>
        <p:sp>
          <p:nvSpPr>
            <p:cNvPr id="123" name="Freeform 5"/>
            <p:cNvSpPr/>
            <p:nvPr/>
          </p:nvSpPr>
          <p:spPr bwMode="auto">
            <a:xfrm>
              <a:off x="1795" y="1779"/>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24" name="Freeform 6"/>
            <p:cNvSpPr/>
            <p:nvPr/>
          </p:nvSpPr>
          <p:spPr bwMode="auto">
            <a:xfrm>
              <a:off x="1776" y="1810"/>
              <a:ext cx="64" cy="41"/>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25" name="Freeform 7"/>
            <p:cNvSpPr/>
            <p:nvPr/>
          </p:nvSpPr>
          <p:spPr bwMode="auto">
            <a:xfrm>
              <a:off x="1795" y="1776"/>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26" name="Freeform 8"/>
            <p:cNvSpPr/>
            <p:nvPr/>
          </p:nvSpPr>
          <p:spPr bwMode="auto">
            <a:xfrm>
              <a:off x="1776" y="1807"/>
              <a:ext cx="64" cy="42"/>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27" name="Group 13"/>
          <p:cNvGrpSpPr>
            <a:grpSpLocks noChangeAspect="1"/>
          </p:cNvGrpSpPr>
          <p:nvPr/>
        </p:nvGrpSpPr>
        <p:grpSpPr bwMode="auto">
          <a:xfrm>
            <a:off x="8110031" y="5507094"/>
            <a:ext cx="423822" cy="428982"/>
            <a:chOff x="2426" y="2781"/>
            <a:chExt cx="593" cy="600"/>
          </a:xfrm>
          <a:solidFill>
            <a:schemeClr val="tx1">
              <a:lumMod val="50000"/>
              <a:lumOff val="50000"/>
            </a:schemeClr>
          </a:solidFill>
          <a:scene3d>
            <a:camera prst="perspectiveFront">
              <a:rot lat="0" lon="19799991" rev="0"/>
            </a:camera>
            <a:lightRig rig="threePt" dir="t"/>
          </a:scene3d>
        </p:grpSpPr>
        <p:sp>
          <p:nvSpPr>
            <p:cNvPr id="128" name="Freeform 14"/>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29"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30" name="组合 129"/>
          <p:cNvGrpSpPr/>
          <p:nvPr/>
        </p:nvGrpSpPr>
        <p:grpSpPr>
          <a:xfrm>
            <a:off x="9680275" y="5558154"/>
            <a:ext cx="400632" cy="436137"/>
            <a:chOff x="4873626" y="1965325"/>
            <a:chExt cx="269876" cy="293688"/>
          </a:xfrm>
          <a:solidFill>
            <a:schemeClr val="tx1">
              <a:lumMod val="50000"/>
              <a:lumOff val="50000"/>
            </a:schemeClr>
          </a:solidFill>
          <a:scene3d>
            <a:camera prst="perspectiveFront">
              <a:rot lat="0" lon="1799990" rev="0"/>
            </a:camera>
            <a:lightRig rig="threePt" dir="t"/>
          </a:scene3d>
        </p:grpSpPr>
        <p:sp>
          <p:nvSpPr>
            <p:cNvPr id="131" name="Freeform 502"/>
            <p:cNvSpPr/>
            <p:nvPr/>
          </p:nvSpPr>
          <p:spPr bwMode="auto">
            <a:xfrm>
              <a:off x="4873626" y="2127250"/>
              <a:ext cx="112713" cy="131763"/>
            </a:xfrm>
            <a:custGeom>
              <a:avLst/>
              <a:gdLst>
                <a:gd name="T0" fmla="*/ 2 w 30"/>
                <a:gd name="T1" fmla="*/ 0 h 35"/>
                <a:gd name="T2" fmla="*/ 28 w 30"/>
                <a:gd name="T3" fmla="*/ 0 h 35"/>
                <a:gd name="T4" fmla="*/ 30 w 30"/>
                <a:gd name="T5" fmla="*/ 1 h 35"/>
                <a:gd name="T6" fmla="*/ 28 w 30"/>
                <a:gd name="T7" fmla="*/ 3 h 35"/>
                <a:gd name="T8" fmla="*/ 3 w 30"/>
                <a:gd name="T9" fmla="*/ 3 h 35"/>
                <a:gd name="T10" fmla="*/ 3 w 30"/>
                <a:gd name="T11" fmla="*/ 33 h 35"/>
                <a:gd name="T12" fmla="*/ 2 w 30"/>
                <a:gd name="T13" fmla="*/ 35 h 35"/>
                <a:gd name="T14" fmla="*/ 0 w 30"/>
                <a:gd name="T15" fmla="*/ 33 h 35"/>
                <a:gd name="T16" fmla="*/ 0 w 30"/>
                <a:gd name="T17" fmla="*/ 1 h 35"/>
                <a:gd name="T18" fmla="*/ 2 w 30"/>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5">
                  <a:moveTo>
                    <a:pt x="2" y="0"/>
                  </a:moveTo>
                  <a:cubicBezTo>
                    <a:pt x="28" y="0"/>
                    <a:pt x="28" y="0"/>
                    <a:pt x="28" y="0"/>
                  </a:cubicBezTo>
                  <a:cubicBezTo>
                    <a:pt x="29" y="0"/>
                    <a:pt x="30" y="1"/>
                    <a:pt x="30" y="1"/>
                  </a:cubicBezTo>
                  <a:cubicBezTo>
                    <a:pt x="30" y="2"/>
                    <a:pt x="29" y="3"/>
                    <a:pt x="28" y="3"/>
                  </a:cubicBezTo>
                  <a:cubicBezTo>
                    <a:pt x="3" y="3"/>
                    <a:pt x="3" y="3"/>
                    <a:pt x="3" y="3"/>
                  </a:cubicBezTo>
                  <a:cubicBezTo>
                    <a:pt x="3" y="33"/>
                    <a:pt x="3" y="33"/>
                    <a:pt x="3" y="33"/>
                  </a:cubicBezTo>
                  <a:cubicBezTo>
                    <a:pt x="3" y="34"/>
                    <a:pt x="3" y="35"/>
                    <a:pt x="2" y="35"/>
                  </a:cubicBezTo>
                  <a:cubicBezTo>
                    <a:pt x="1" y="35"/>
                    <a:pt x="0" y="34"/>
                    <a:pt x="0" y="33"/>
                  </a:cubicBezTo>
                  <a:cubicBezTo>
                    <a:pt x="0" y="1"/>
                    <a:pt x="0" y="1"/>
                    <a:pt x="0" y="1"/>
                  </a:cubicBezTo>
                  <a:cubicBezTo>
                    <a:pt x="0" y="1"/>
                    <a:pt x="1" y="0"/>
                    <a:pt x="2" y="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32" name="Freeform 503"/>
            <p:cNvSpPr/>
            <p:nvPr/>
          </p:nvSpPr>
          <p:spPr bwMode="auto">
            <a:xfrm>
              <a:off x="4884739" y="1973263"/>
              <a:ext cx="41275" cy="146050"/>
            </a:xfrm>
            <a:custGeom>
              <a:avLst/>
              <a:gdLst>
                <a:gd name="T0" fmla="*/ 11 w 11"/>
                <a:gd name="T1" fmla="*/ 34 h 39"/>
                <a:gd name="T2" fmla="*/ 11 w 11"/>
                <a:gd name="T3" fmla="*/ 6 h 39"/>
                <a:gd name="T4" fmla="*/ 5 w 11"/>
                <a:gd name="T5" fmla="*/ 0 h 39"/>
                <a:gd name="T6" fmla="*/ 0 w 11"/>
                <a:gd name="T7" fmla="*/ 6 h 39"/>
                <a:gd name="T8" fmla="*/ 0 w 11"/>
                <a:gd name="T9" fmla="*/ 34 h 39"/>
                <a:gd name="T10" fmla="*/ 5 w 11"/>
                <a:gd name="T11" fmla="*/ 39 h 39"/>
                <a:gd name="T12" fmla="*/ 11 w 11"/>
                <a:gd name="T13" fmla="*/ 34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11" y="34"/>
                  </a:moveTo>
                  <a:cubicBezTo>
                    <a:pt x="11" y="6"/>
                    <a:pt x="11" y="6"/>
                    <a:pt x="11" y="6"/>
                  </a:cubicBezTo>
                  <a:cubicBezTo>
                    <a:pt x="11" y="3"/>
                    <a:pt x="9" y="0"/>
                    <a:pt x="5" y="0"/>
                  </a:cubicBezTo>
                  <a:cubicBezTo>
                    <a:pt x="2" y="0"/>
                    <a:pt x="0" y="3"/>
                    <a:pt x="0" y="6"/>
                  </a:cubicBezTo>
                  <a:cubicBezTo>
                    <a:pt x="0" y="34"/>
                    <a:pt x="0" y="34"/>
                    <a:pt x="0" y="34"/>
                  </a:cubicBezTo>
                  <a:cubicBezTo>
                    <a:pt x="0" y="37"/>
                    <a:pt x="2" y="39"/>
                    <a:pt x="5" y="39"/>
                  </a:cubicBezTo>
                  <a:cubicBezTo>
                    <a:pt x="9" y="39"/>
                    <a:pt x="11" y="37"/>
                    <a:pt x="11" y="34"/>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33" name="Freeform 504"/>
            <p:cNvSpPr/>
            <p:nvPr/>
          </p:nvSpPr>
          <p:spPr bwMode="auto">
            <a:xfrm>
              <a:off x="4940301" y="1965325"/>
              <a:ext cx="177800" cy="293688"/>
            </a:xfrm>
            <a:custGeom>
              <a:avLst/>
              <a:gdLst>
                <a:gd name="T0" fmla="*/ 5 w 47"/>
                <a:gd name="T1" fmla="*/ 69 h 78"/>
                <a:gd name="T2" fmla="*/ 6 w 47"/>
                <a:gd name="T3" fmla="*/ 77 h 78"/>
                <a:gd name="T4" fmla="*/ 9 w 47"/>
                <a:gd name="T5" fmla="*/ 78 h 78"/>
                <a:gd name="T6" fmla="*/ 14 w 47"/>
                <a:gd name="T7" fmla="*/ 76 h 78"/>
                <a:gd name="T8" fmla="*/ 26 w 47"/>
                <a:gd name="T9" fmla="*/ 57 h 78"/>
                <a:gd name="T10" fmla="*/ 46 w 47"/>
                <a:gd name="T11" fmla="*/ 57 h 78"/>
                <a:gd name="T12" fmla="*/ 47 w 47"/>
                <a:gd name="T13" fmla="*/ 56 h 78"/>
                <a:gd name="T14" fmla="*/ 47 w 47"/>
                <a:gd name="T15" fmla="*/ 42 h 78"/>
                <a:gd name="T16" fmla="*/ 32 w 47"/>
                <a:gd name="T17" fmla="*/ 19 h 78"/>
                <a:gd name="T18" fmla="*/ 30 w 47"/>
                <a:gd name="T19" fmla="*/ 20 h 78"/>
                <a:gd name="T20" fmla="*/ 35 w 47"/>
                <a:gd name="T21" fmla="*/ 10 h 78"/>
                <a:gd name="T22" fmla="*/ 24 w 47"/>
                <a:gd name="T23" fmla="*/ 0 h 78"/>
                <a:gd name="T24" fmla="*/ 14 w 47"/>
                <a:gd name="T25" fmla="*/ 10 h 78"/>
                <a:gd name="T26" fmla="*/ 24 w 47"/>
                <a:gd name="T27" fmla="*/ 21 h 78"/>
                <a:gd name="T28" fmla="*/ 27 w 47"/>
                <a:gd name="T29" fmla="*/ 20 h 78"/>
                <a:gd name="T30" fmla="*/ 21 w 47"/>
                <a:gd name="T31" fmla="*/ 27 h 78"/>
                <a:gd name="T32" fmla="*/ 5 w 47"/>
                <a:gd name="T33" fmla="*/ 31 h 78"/>
                <a:gd name="T34" fmla="*/ 1 w 47"/>
                <a:gd name="T35" fmla="*/ 34 h 78"/>
                <a:gd name="T36" fmla="*/ 1 w 47"/>
                <a:gd name="T37" fmla="*/ 38 h 78"/>
                <a:gd name="T38" fmla="*/ 6 w 47"/>
                <a:gd name="T39" fmla="*/ 42 h 78"/>
                <a:gd name="T40" fmla="*/ 8 w 47"/>
                <a:gd name="T41" fmla="*/ 42 h 78"/>
                <a:gd name="T42" fmla="*/ 17 w 47"/>
                <a:gd name="T43" fmla="*/ 40 h 78"/>
                <a:gd name="T44" fmla="*/ 17 w 47"/>
                <a:gd name="T45" fmla="*/ 43 h 78"/>
                <a:gd name="T46" fmla="*/ 17 w 47"/>
                <a:gd name="T47" fmla="*/ 47 h 78"/>
                <a:gd name="T48" fmla="*/ 5 w 47"/>
                <a:gd name="T49"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78">
                  <a:moveTo>
                    <a:pt x="5" y="69"/>
                  </a:moveTo>
                  <a:cubicBezTo>
                    <a:pt x="3" y="72"/>
                    <a:pt x="3" y="76"/>
                    <a:pt x="6" y="77"/>
                  </a:cubicBezTo>
                  <a:cubicBezTo>
                    <a:pt x="7" y="78"/>
                    <a:pt x="8" y="78"/>
                    <a:pt x="9" y="78"/>
                  </a:cubicBezTo>
                  <a:cubicBezTo>
                    <a:pt x="11" y="78"/>
                    <a:pt x="13" y="77"/>
                    <a:pt x="14" y="76"/>
                  </a:cubicBezTo>
                  <a:cubicBezTo>
                    <a:pt x="26" y="57"/>
                    <a:pt x="26" y="57"/>
                    <a:pt x="26" y="57"/>
                  </a:cubicBezTo>
                  <a:cubicBezTo>
                    <a:pt x="46" y="57"/>
                    <a:pt x="46" y="57"/>
                    <a:pt x="46" y="57"/>
                  </a:cubicBezTo>
                  <a:cubicBezTo>
                    <a:pt x="47" y="57"/>
                    <a:pt x="47" y="57"/>
                    <a:pt x="47" y="56"/>
                  </a:cubicBezTo>
                  <a:cubicBezTo>
                    <a:pt x="47" y="42"/>
                    <a:pt x="47" y="42"/>
                    <a:pt x="47" y="42"/>
                  </a:cubicBezTo>
                  <a:cubicBezTo>
                    <a:pt x="47" y="29"/>
                    <a:pt x="41" y="19"/>
                    <a:pt x="32" y="19"/>
                  </a:cubicBezTo>
                  <a:cubicBezTo>
                    <a:pt x="31" y="19"/>
                    <a:pt x="30" y="19"/>
                    <a:pt x="30" y="20"/>
                  </a:cubicBezTo>
                  <a:cubicBezTo>
                    <a:pt x="33" y="18"/>
                    <a:pt x="35" y="14"/>
                    <a:pt x="35" y="10"/>
                  </a:cubicBezTo>
                  <a:cubicBezTo>
                    <a:pt x="35" y="5"/>
                    <a:pt x="30" y="0"/>
                    <a:pt x="24" y="0"/>
                  </a:cubicBezTo>
                  <a:cubicBezTo>
                    <a:pt x="19" y="0"/>
                    <a:pt x="14" y="5"/>
                    <a:pt x="14" y="10"/>
                  </a:cubicBezTo>
                  <a:cubicBezTo>
                    <a:pt x="14" y="16"/>
                    <a:pt x="19" y="21"/>
                    <a:pt x="24" y="21"/>
                  </a:cubicBezTo>
                  <a:cubicBezTo>
                    <a:pt x="25" y="21"/>
                    <a:pt x="26" y="21"/>
                    <a:pt x="27" y="20"/>
                  </a:cubicBezTo>
                  <a:cubicBezTo>
                    <a:pt x="25" y="22"/>
                    <a:pt x="23" y="24"/>
                    <a:pt x="21" y="27"/>
                  </a:cubicBezTo>
                  <a:cubicBezTo>
                    <a:pt x="5" y="31"/>
                    <a:pt x="5" y="31"/>
                    <a:pt x="5" y="31"/>
                  </a:cubicBezTo>
                  <a:cubicBezTo>
                    <a:pt x="3" y="32"/>
                    <a:pt x="2" y="32"/>
                    <a:pt x="1" y="34"/>
                  </a:cubicBezTo>
                  <a:cubicBezTo>
                    <a:pt x="1" y="35"/>
                    <a:pt x="0" y="37"/>
                    <a:pt x="1" y="38"/>
                  </a:cubicBezTo>
                  <a:cubicBezTo>
                    <a:pt x="1" y="41"/>
                    <a:pt x="4" y="42"/>
                    <a:pt x="6" y="42"/>
                  </a:cubicBezTo>
                  <a:cubicBezTo>
                    <a:pt x="7" y="42"/>
                    <a:pt x="7" y="42"/>
                    <a:pt x="8" y="42"/>
                  </a:cubicBezTo>
                  <a:cubicBezTo>
                    <a:pt x="17" y="40"/>
                    <a:pt x="17" y="40"/>
                    <a:pt x="17" y="40"/>
                  </a:cubicBezTo>
                  <a:cubicBezTo>
                    <a:pt x="17" y="41"/>
                    <a:pt x="17" y="42"/>
                    <a:pt x="17" y="43"/>
                  </a:cubicBezTo>
                  <a:cubicBezTo>
                    <a:pt x="17" y="47"/>
                    <a:pt x="17" y="47"/>
                    <a:pt x="17" y="47"/>
                  </a:cubicBezTo>
                  <a:lnTo>
                    <a:pt x="5" y="69"/>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34" name="Freeform 505"/>
            <p:cNvSpPr/>
            <p:nvPr/>
          </p:nvSpPr>
          <p:spPr bwMode="auto">
            <a:xfrm>
              <a:off x="5046664" y="2093913"/>
              <a:ext cx="96838" cy="112713"/>
            </a:xfrm>
            <a:custGeom>
              <a:avLst/>
              <a:gdLst>
                <a:gd name="T0" fmla="*/ 1 w 26"/>
                <a:gd name="T1" fmla="*/ 27 h 30"/>
                <a:gd name="T2" fmla="*/ 23 w 26"/>
                <a:gd name="T3" fmla="*/ 27 h 30"/>
                <a:gd name="T4" fmla="*/ 23 w 26"/>
                <a:gd name="T5" fmla="*/ 2 h 30"/>
                <a:gd name="T6" fmla="*/ 24 w 26"/>
                <a:gd name="T7" fmla="*/ 0 h 30"/>
                <a:gd name="T8" fmla="*/ 26 w 26"/>
                <a:gd name="T9" fmla="*/ 2 h 30"/>
                <a:gd name="T10" fmla="*/ 26 w 26"/>
                <a:gd name="T11" fmla="*/ 28 h 30"/>
                <a:gd name="T12" fmla="*/ 24 w 26"/>
                <a:gd name="T13" fmla="*/ 30 h 30"/>
                <a:gd name="T14" fmla="*/ 1 w 26"/>
                <a:gd name="T15" fmla="*/ 30 h 30"/>
                <a:gd name="T16" fmla="*/ 0 w 26"/>
                <a:gd name="T17" fmla="*/ 28 h 30"/>
                <a:gd name="T18" fmla="*/ 1 w 26"/>
                <a:gd name="T19"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30">
                  <a:moveTo>
                    <a:pt x="1" y="27"/>
                  </a:moveTo>
                  <a:cubicBezTo>
                    <a:pt x="23" y="27"/>
                    <a:pt x="23" y="27"/>
                    <a:pt x="23" y="27"/>
                  </a:cubicBezTo>
                  <a:cubicBezTo>
                    <a:pt x="23" y="2"/>
                    <a:pt x="23" y="2"/>
                    <a:pt x="23" y="2"/>
                  </a:cubicBezTo>
                  <a:cubicBezTo>
                    <a:pt x="23" y="1"/>
                    <a:pt x="23" y="0"/>
                    <a:pt x="24" y="0"/>
                  </a:cubicBezTo>
                  <a:cubicBezTo>
                    <a:pt x="25" y="0"/>
                    <a:pt x="26" y="1"/>
                    <a:pt x="26" y="2"/>
                  </a:cubicBezTo>
                  <a:cubicBezTo>
                    <a:pt x="26" y="28"/>
                    <a:pt x="26" y="28"/>
                    <a:pt x="26" y="28"/>
                  </a:cubicBezTo>
                  <a:cubicBezTo>
                    <a:pt x="26" y="29"/>
                    <a:pt x="25" y="30"/>
                    <a:pt x="24" y="30"/>
                  </a:cubicBezTo>
                  <a:cubicBezTo>
                    <a:pt x="1" y="30"/>
                    <a:pt x="1" y="30"/>
                    <a:pt x="1" y="30"/>
                  </a:cubicBezTo>
                  <a:cubicBezTo>
                    <a:pt x="0" y="30"/>
                    <a:pt x="0" y="29"/>
                    <a:pt x="0" y="28"/>
                  </a:cubicBezTo>
                  <a:cubicBezTo>
                    <a:pt x="0" y="27"/>
                    <a:pt x="0" y="27"/>
                    <a:pt x="1" y="27"/>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pic>
        <p:nvPicPr>
          <p:cNvPr id="135" name="图片 134"/>
          <p:cNvPicPr>
            <a:picLocks noChangeAspect="1"/>
          </p:cNvPicPr>
          <p:nvPr/>
        </p:nvPicPr>
        <p:blipFill>
          <a:blip r:embed="rId3" cstate="print"/>
          <a:stretch>
            <a:fillRect/>
          </a:stretch>
        </p:blipFill>
        <p:spPr>
          <a:xfrm>
            <a:off x="2763329" y="2367869"/>
            <a:ext cx="1830549" cy="2629432"/>
          </a:xfrm>
          <a:prstGeom prst="rect">
            <a:avLst/>
          </a:prstGeom>
        </p:spPr>
      </p:pic>
      <p:sp>
        <p:nvSpPr>
          <p:cNvPr id="136" name="文本框 124"/>
          <p:cNvSpPr txBox="1"/>
          <p:nvPr/>
        </p:nvSpPr>
        <p:spPr>
          <a:xfrm>
            <a:off x="2114550" y="5020310"/>
            <a:ext cx="2868930" cy="767080"/>
          </a:xfrm>
          <a:prstGeom prst="rect">
            <a:avLst/>
          </a:prstGeom>
          <a:noFill/>
        </p:spPr>
        <p:txBody>
          <a:bodyPr wrap="square" lIns="91429" tIns="45715" rIns="91429" bIns="45715" rtlCol="0">
            <a:spAutoFit/>
          </a:bodyPr>
          <a:lstStyle>
            <a:defPPr>
              <a:defRPr lang="zh-CN"/>
            </a:defPPr>
            <a:lvl1pPr>
              <a:defRPr sz="2000">
                <a:solidFill>
                  <a:srgbClr val="FFB850"/>
                </a:solidFill>
                <a:latin typeface="时尚中黑简体" panose="01010104010101010101" pitchFamily="2" charset="-122"/>
                <a:ea typeface="时尚中黑简体" panose="01010104010101010101" pitchFamily="2" charset="-122"/>
              </a:defRPr>
            </a:lvl1pPr>
          </a:lstStyle>
          <a:p>
            <a:pPr algn="ctr"/>
            <a:r>
              <a:rPr lang="zh-CN" altLang="en-US" sz="4400" dirty="0">
                <a:gradFill>
                  <a:gsLst>
                    <a:gs pos="0">
                      <a:srgbClr val="FE4444"/>
                    </a:gs>
                    <a:gs pos="100000">
                      <a:srgbClr val="832B2B"/>
                    </a:gs>
                  </a:gsLst>
                  <a:lin scaled="0"/>
                </a:gradFill>
                <a:latin typeface="微软雅黑" panose="020B0503020204020204" pitchFamily="34" charset="-122"/>
                <a:ea typeface="微软雅黑" panose="020B0503020204020204" pitchFamily="34" charset="-122"/>
              </a:rPr>
              <a:t>以生为本</a:t>
            </a:r>
          </a:p>
        </p:txBody>
      </p:sp>
      <p:sp>
        <p:nvSpPr>
          <p:cNvPr id="138" name="文本框 138"/>
          <p:cNvSpPr txBox="1"/>
          <p:nvPr/>
        </p:nvSpPr>
        <p:spPr>
          <a:xfrm>
            <a:off x="6253480" y="3024505"/>
            <a:ext cx="829945" cy="829945"/>
          </a:xfrm>
          <a:prstGeom prst="rect">
            <a:avLst/>
          </a:prstGeom>
          <a:noFill/>
        </p:spPr>
        <p:txBody>
          <a:bodyPr wrap="square" rtlCol="0">
            <a:spAutoFit/>
          </a:bodyPr>
          <a:lstStyle/>
          <a:p>
            <a:pPr algn="ctr"/>
            <a:r>
              <a:rPr lang="en-US" altLang="zh-CN" sz="4800" dirty="0">
                <a:solidFill>
                  <a:srgbClr val="01ACBE"/>
                </a:solidFill>
                <a:latin typeface="汉仪菱心体简" panose="02010609000101010101" pitchFamily="49" charset="-122"/>
                <a:ea typeface="汉仪菱心体简" panose="02010609000101010101" pitchFamily="49" charset="-122"/>
              </a:rPr>
              <a:t>05</a:t>
            </a:r>
            <a:endParaRPr lang="zh-CN" altLang="en-US" sz="4800" dirty="0">
              <a:solidFill>
                <a:srgbClr val="01ACBE"/>
              </a:solidFill>
              <a:latin typeface="汉仪菱心体简" panose="02010609000101010101" pitchFamily="49" charset="-122"/>
              <a:ea typeface="汉仪菱心体简" panose="02010609000101010101" pitchFamily="49" charset="-122"/>
            </a:endParaRPr>
          </a:p>
        </p:txBody>
      </p:sp>
      <p:sp>
        <p:nvSpPr>
          <p:cNvPr id="141" name="文本框 141"/>
          <p:cNvSpPr txBox="1"/>
          <p:nvPr/>
        </p:nvSpPr>
        <p:spPr>
          <a:xfrm>
            <a:off x="8990965" y="3028950"/>
            <a:ext cx="829945" cy="829945"/>
          </a:xfrm>
          <a:prstGeom prst="rect">
            <a:avLst/>
          </a:prstGeom>
          <a:noFill/>
        </p:spPr>
        <p:txBody>
          <a:bodyPr wrap="square" rtlCol="0">
            <a:spAutoFit/>
          </a:bodyPr>
          <a:lstStyle/>
          <a:p>
            <a:pPr algn="ctr"/>
            <a:r>
              <a:rPr lang="en-US" altLang="zh-CN" sz="4800" dirty="0">
                <a:solidFill>
                  <a:srgbClr val="E87071"/>
                </a:solidFill>
                <a:latin typeface="汉仪菱心体简" panose="02010609000101010101" pitchFamily="49" charset="-122"/>
                <a:ea typeface="汉仪菱心体简" panose="02010609000101010101" pitchFamily="49" charset="-122"/>
              </a:rPr>
              <a:t>06</a:t>
            </a:r>
            <a:endParaRPr lang="zh-CN" altLang="en-US" sz="4800" dirty="0">
              <a:solidFill>
                <a:srgbClr val="E87071"/>
              </a:solidFill>
              <a:latin typeface="汉仪菱心体简" panose="02010609000101010101" pitchFamily="49" charset="-122"/>
              <a:ea typeface="汉仪菱心体简" panose="02010609000101010101" pitchFamily="49" charset="-122"/>
            </a:endParaRPr>
          </a:p>
        </p:txBody>
      </p:sp>
      <p:sp>
        <p:nvSpPr>
          <p:cNvPr id="146" name="TextBox 145"/>
          <p:cNvSpPr txBox="1"/>
          <p:nvPr/>
        </p:nvSpPr>
        <p:spPr>
          <a:xfrm>
            <a:off x="5078094" y="3806326"/>
            <a:ext cx="3432810" cy="1567180"/>
          </a:xfrm>
          <a:prstGeom prst="rect">
            <a:avLst/>
          </a:prstGeom>
          <a:noFill/>
          <a:scene3d>
            <a:camera prst="orthographicFront">
              <a:rot lat="0" lon="1800000" rev="0"/>
            </a:camera>
            <a:lightRig rig="threePt" dir="t"/>
          </a:scene3d>
        </p:spPr>
        <p:txBody>
          <a:bodyPr wrap="none" lIns="91405" tIns="45702" rIns="91405" bIns="45702" rtlCol="0">
            <a:spAutoFit/>
          </a:bodyPr>
          <a:lstStyle/>
          <a:p>
            <a:pPr defTabSz="1219200" fontAlgn="auto">
              <a:spcBef>
                <a:spcPts val="0"/>
              </a:spcBef>
              <a:spcAft>
                <a:spcPts val="0"/>
              </a:spcAft>
              <a:defRPr/>
            </a:pPr>
            <a:r>
              <a:rPr lang="zh-CN" altLang="en-US" sz="3200" b="0" kern="0" dirty="0">
                <a:solidFill>
                  <a:schemeClr val="accent5">
                    <a:lumMod val="75000"/>
                  </a:schemeClr>
                </a:solidFill>
                <a:latin typeface="微软雅黑" panose="020B0503020204020204" pitchFamily="34" charset="-122"/>
                <a:ea typeface="微软雅黑" panose="020B0503020204020204" pitchFamily="34" charset="-122"/>
              </a:rPr>
              <a:t>巧妙的设计教学</a:t>
            </a:r>
          </a:p>
          <a:p>
            <a:pPr defTabSz="1219200" fontAlgn="auto">
              <a:spcBef>
                <a:spcPts val="0"/>
              </a:spcBef>
              <a:spcAft>
                <a:spcPts val="0"/>
              </a:spcAft>
              <a:defRPr/>
            </a:pPr>
            <a:r>
              <a:rPr lang="zh-CN" altLang="en-US" sz="3200" b="0" kern="0" dirty="0">
                <a:solidFill>
                  <a:schemeClr val="accent5">
                    <a:lumMod val="75000"/>
                  </a:schemeClr>
                </a:solidFill>
                <a:latin typeface="微软雅黑" panose="020B0503020204020204" pitchFamily="34" charset="-122"/>
                <a:ea typeface="微软雅黑" panose="020B0503020204020204" pitchFamily="34" charset="-122"/>
              </a:rPr>
              <a:t>发展学生对</a:t>
            </a:r>
          </a:p>
          <a:p>
            <a:pPr defTabSz="1219200" fontAlgn="auto">
              <a:spcBef>
                <a:spcPts val="0"/>
              </a:spcBef>
              <a:spcAft>
                <a:spcPts val="0"/>
              </a:spcAft>
              <a:defRPr/>
            </a:pPr>
            <a:r>
              <a:rPr lang="zh-CN" altLang="en-US" sz="3200" b="0" kern="0" dirty="0">
                <a:solidFill>
                  <a:schemeClr val="accent5">
                    <a:lumMod val="75000"/>
                  </a:schemeClr>
                </a:solidFill>
                <a:latin typeface="微软雅黑" panose="020B0503020204020204" pitchFamily="34" charset="-122"/>
                <a:ea typeface="微软雅黑" panose="020B0503020204020204" pitchFamily="34" charset="-122"/>
              </a:rPr>
              <a:t>数学符号的思维。</a:t>
            </a:r>
          </a:p>
        </p:txBody>
      </p:sp>
      <p:sp>
        <p:nvSpPr>
          <p:cNvPr id="148" name="TextBox 147"/>
          <p:cNvSpPr txBox="1"/>
          <p:nvPr/>
        </p:nvSpPr>
        <p:spPr>
          <a:xfrm>
            <a:off x="8272321" y="3734571"/>
            <a:ext cx="2620010" cy="1567180"/>
          </a:xfrm>
          <a:prstGeom prst="rect">
            <a:avLst/>
          </a:prstGeom>
          <a:noFill/>
          <a:scene3d>
            <a:camera prst="orthographicFront">
              <a:rot lat="0" lon="1200000" rev="0"/>
            </a:camera>
            <a:lightRig rig="threePt" dir="t"/>
          </a:scene3d>
        </p:spPr>
        <p:txBody>
          <a:bodyPr wrap="none" lIns="91405" tIns="45702" rIns="91405" bIns="45702" rtlCol="0">
            <a:spAutoFit/>
          </a:bodyPr>
          <a:lstStyle>
            <a:defPPr>
              <a:defRPr lang="en-US"/>
            </a:defPPr>
            <a:lvl1pPr marL="0" marR="0" lvl="0" indent="0" defTabSz="914400" eaLnBrk="1" fontAlgn="auto" latinLnBrk="0" hangingPunct="1">
              <a:lnSpc>
                <a:spcPct val="100000"/>
              </a:lnSpc>
              <a:spcBef>
                <a:spcPts val="0"/>
              </a:spcBef>
              <a:spcAft>
                <a:spcPts val="0"/>
              </a:spcAft>
              <a:buClrTx/>
              <a:buSzTx/>
              <a:buFontTx/>
              <a:buNone/>
              <a:defRPr kumimoji="0" sz="2000" i="0" u="none" strike="noStrike" kern="0" cap="none" spc="0" normalizeH="0" baseline="0">
                <a:ln>
                  <a:noFill/>
                </a:ln>
                <a:solidFill>
                  <a:srgbClr val="1B323D"/>
                </a:solidFill>
                <a:effectLst/>
                <a:uLnTx/>
                <a:uFillTx/>
                <a:latin typeface="微软雅黑" panose="020B0503020204020204" pitchFamily="34" charset="-122"/>
                <a:ea typeface="微软雅黑" panose="020B0503020204020204" pitchFamily="34" charset="-122"/>
              </a:defRPr>
            </a:lvl1pPr>
          </a:lstStyle>
          <a:p>
            <a:r>
              <a:rPr lang="zh-CN" altLang="en-US" sz="3200" b="0" dirty="0">
                <a:gradFill>
                  <a:gsLst>
                    <a:gs pos="0">
                      <a:srgbClr val="FE4444"/>
                    </a:gs>
                    <a:gs pos="100000">
                      <a:srgbClr val="832B2B"/>
                    </a:gs>
                  </a:gsLst>
                  <a:lin scaled="0"/>
                </a:gradFill>
              </a:rPr>
              <a:t>在解决问题中</a:t>
            </a:r>
          </a:p>
          <a:p>
            <a:r>
              <a:rPr lang="zh-CN" altLang="en-US" sz="3200" b="0" dirty="0">
                <a:gradFill>
                  <a:gsLst>
                    <a:gs pos="0">
                      <a:srgbClr val="FE4444"/>
                    </a:gs>
                    <a:gs pos="100000">
                      <a:srgbClr val="832B2B"/>
                    </a:gs>
                  </a:gsLst>
                  <a:lin scaled="0"/>
                </a:gradFill>
              </a:rPr>
              <a:t>发展学生的</a:t>
            </a:r>
          </a:p>
          <a:p>
            <a:r>
              <a:rPr lang="zh-CN" altLang="en-US" sz="3200" b="0" dirty="0">
                <a:gradFill>
                  <a:gsLst>
                    <a:gs pos="0">
                      <a:srgbClr val="FE4444"/>
                    </a:gs>
                    <a:gs pos="100000">
                      <a:srgbClr val="832B2B"/>
                    </a:gs>
                  </a:gsLst>
                  <a:lin scaled="0"/>
                </a:gradFill>
              </a:rPr>
              <a:t>符号意识。</a:t>
            </a:r>
          </a:p>
        </p:txBody>
      </p:sp>
      <p:pic>
        <p:nvPicPr>
          <p:cNvPr id="15" name="图片 14" descr="1"/>
          <p:cNvPicPr>
            <a:picLocks noChangeAspect="1"/>
          </p:cNvPicPr>
          <p:nvPr/>
        </p:nvPicPr>
        <p:blipFill>
          <a:blip r:embed="rId4" cstate="print"/>
          <a:stretch>
            <a:fillRect/>
          </a:stretch>
        </p:blipFill>
        <p:spPr>
          <a:xfrm>
            <a:off x="42545" y="-30480"/>
            <a:ext cx="5307330" cy="885190"/>
          </a:xfrm>
          <a:prstGeom prst="rect">
            <a:avLst/>
          </a:prstGeom>
        </p:spPr>
      </p:pic>
      <p:pic>
        <p:nvPicPr>
          <p:cNvPr id="16" name="图片 15" descr="3"/>
          <p:cNvPicPr>
            <a:picLocks noChangeAspect="1"/>
          </p:cNvPicPr>
          <p:nvPr/>
        </p:nvPicPr>
        <p:blipFill>
          <a:blip r:embed="rId5" cstate="print"/>
          <a:stretch>
            <a:fillRect/>
          </a:stretch>
        </p:blipFill>
        <p:spPr>
          <a:xfrm>
            <a:off x="8002270" y="6233795"/>
            <a:ext cx="3827145" cy="509905"/>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1600" advClick="0">
        <p14:gallery dir="r"/>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31" presetClass="entr" presetSubtype="0"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 calcmode="lin" valueType="num">
                                      <p:cBhvr>
                                        <p:cTn id="10" dur="1000" fill="hold"/>
                                        <p:tgtEl>
                                          <p:spTgt spid="34"/>
                                        </p:tgtEl>
                                        <p:attrNameLst>
                                          <p:attrName>ppt_w</p:attrName>
                                        </p:attrNameLst>
                                      </p:cBhvr>
                                      <p:tavLst>
                                        <p:tav tm="0">
                                          <p:val>
                                            <p:fltVal val="0"/>
                                          </p:val>
                                        </p:tav>
                                        <p:tav tm="100000">
                                          <p:val>
                                            <p:strVal val="#ppt_w"/>
                                          </p:val>
                                        </p:tav>
                                      </p:tavLst>
                                    </p:anim>
                                    <p:anim calcmode="lin" valueType="num">
                                      <p:cBhvr>
                                        <p:cTn id="11" dur="1000" fill="hold"/>
                                        <p:tgtEl>
                                          <p:spTgt spid="34"/>
                                        </p:tgtEl>
                                        <p:attrNameLst>
                                          <p:attrName>ppt_h</p:attrName>
                                        </p:attrNameLst>
                                      </p:cBhvr>
                                      <p:tavLst>
                                        <p:tav tm="0">
                                          <p:val>
                                            <p:fltVal val="0"/>
                                          </p:val>
                                        </p:tav>
                                        <p:tav tm="100000">
                                          <p:val>
                                            <p:strVal val="#ppt_h"/>
                                          </p:val>
                                        </p:tav>
                                      </p:tavLst>
                                    </p:anim>
                                    <p:anim calcmode="lin" valueType="num">
                                      <p:cBhvr>
                                        <p:cTn id="12" dur="1000" fill="hold"/>
                                        <p:tgtEl>
                                          <p:spTgt spid="34"/>
                                        </p:tgtEl>
                                        <p:attrNameLst>
                                          <p:attrName>style.rotation</p:attrName>
                                        </p:attrNameLst>
                                      </p:cBhvr>
                                      <p:tavLst>
                                        <p:tav tm="0">
                                          <p:val>
                                            <p:fltVal val="90"/>
                                          </p:val>
                                        </p:tav>
                                        <p:tav tm="100000">
                                          <p:val>
                                            <p:fltVal val="0"/>
                                          </p:val>
                                        </p:tav>
                                      </p:tavLst>
                                    </p:anim>
                                    <p:animEffect transition="in" filter="fade">
                                      <p:cBhvr>
                                        <p:cTn id="13" dur="1000"/>
                                        <p:tgtEl>
                                          <p:spTgt spid="34"/>
                                        </p:tgtEl>
                                      </p:cBhvr>
                                    </p:animEffect>
                                  </p:childTnLst>
                                </p:cTn>
                              </p:par>
                            </p:childTnLst>
                          </p:cTn>
                        </p:par>
                        <p:par>
                          <p:cTn id="14" fill="hold">
                            <p:stCondLst>
                              <p:cond delay="500"/>
                            </p:stCondLst>
                            <p:childTnLst>
                              <p:par>
                                <p:cTn id="15" presetID="53" presetClass="entr" presetSubtype="16" fill="hold" nodeType="afterEffect">
                                  <p:stCondLst>
                                    <p:cond delay="0"/>
                                  </p:stCondLst>
                                  <p:childTnLst>
                                    <p:set>
                                      <p:cBhvr>
                                        <p:cTn id="16" dur="1" fill="hold">
                                          <p:stCondLst>
                                            <p:cond delay="0"/>
                                          </p:stCondLst>
                                        </p:cTn>
                                        <p:tgtEl>
                                          <p:spTgt spid="135"/>
                                        </p:tgtEl>
                                        <p:attrNameLst>
                                          <p:attrName>style.visibility</p:attrName>
                                        </p:attrNameLst>
                                      </p:cBhvr>
                                      <p:to>
                                        <p:strVal val="visible"/>
                                      </p:to>
                                    </p:set>
                                    <p:anim calcmode="lin" valueType="num">
                                      <p:cBhvr>
                                        <p:cTn id="17" dur="500" fill="hold"/>
                                        <p:tgtEl>
                                          <p:spTgt spid="135"/>
                                        </p:tgtEl>
                                        <p:attrNameLst>
                                          <p:attrName>ppt_w</p:attrName>
                                        </p:attrNameLst>
                                      </p:cBhvr>
                                      <p:tavLst>
                                        <p:tav tm="0">
                                          <p:val>
                                            <p:fltVal val="0"/>
                                          </p:val>
                                        </p:tav>
                                        <p:tav tm="100000">
                                          <p:val>
                                            <p:strVal val="#ppt_w"/>
                                          </p:val>
                                        </p:tav>
                                      </p:tavLst>
                                    </p:anim>
                                    <p:anim calcmode="lin" valueType="num">
                                      <p:cBhvr>
                                        <p:cTn id="18" dur="500" fill="hold"/>
                                        <p:tgtEl>
                                          <p:spTgt spid="135"/>
                                        </p:tgtEl>
                                        <p:attrNameLst>
                                          <p:attrName>ppt_h</p:attrName>
                                        </p:attrNameLst>
                                      </p:cBhvr>
                                      <p:tavLst>
                                        <p:tav tm="0">
                                          <p:val>
                                            <p:fltVal val="0"/>
                                          </p:val>
                                        </p:tav>
                                        <p:tav tm="100000">
                                          <p:val>
                                            <p:strVal val="#ppt_h"/>
                                          </p:val>
                                        </p:tav>
                                      </p:tavLst>
                                    </p:anim>
                                    <p:animEffect transition="in" filter="fade">
                                      <p:cBhvr>
                                        <p:cTn id="19" dur="500"/>
                                        <p:tgtEl>
                                          <p:spTgt spid="135"/>
                                        </p:tgtEl>
                                      </p:cBhvr>
                                    </p:animEffect>
                                  </p:childTnLst>
                                </p:cTn>
                              </p:par>
                            </p:childTnLst>
                          </p:cTn>
                        </p:par>
                        <p:par>
                          <p:cTn id="20" fill="hold">
                            <p:stCondLst>
                              <p:cond delay="1000"/>
                            </p:stCondLst>
                            <p:childTnLst>
                              <p:par>
                                <p:cTn id="21" presetID="14" presetClass="entr" presetSubtype="10" fill="hold" grpId="0" nodeType="afterEffect">
                                  <p:stCondLst>
                                    <p:cond delay="0"/>
                                  </p:stCondLst>
                                  <p:childTnLst>
                                    <p:set>
                                      <p:cBhvr>
                                        <p:cTn id="22" dur="1" fill="hold">
                                          <p:stCondLst>
                                            <p:cond delay="0"/>
                                          </p:stCondLst>
                                        </p:cTn>
                                        <p:tgtEl>
                                          <p:spTgt spid="136"/>
                                        </p:tgtEl>
                                        <p:attrNameLst>
                                          <p:attrName>style.visibility</p:attrName>
                                        </p:attrNameLst>
                                      </p:cBhvr>
                                      <p:to>
                                        <p:strVal val="visible"/>
                                      </p:to>
                                    </p:set>
                                    <p:animEffect transition="in" filter="randombar(horizontal)">
                                      <p:cBhvr>
                                        <p:cTn id="23" dur="500"/>
                                        <p:tgtEl>
                                          <p:spTgt spid="136"/>
                                        </p:tgtEl>
                                      </p:cBhvr>
                                    </p:animEffect>
                                  </p:childTnLst>
                                </p:cTn>
                              </p:par>
                              <p:par>
                                <p:cTn id="24" presetID="22" presetClass="entr" presetSubtype="8"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Effect transition="in" filter="wipe(left)">
                                      <p:cBhvr>
                                        <p:cTn id="26" dur="800"/>
                                        <p:tgtEl>
                                          <p:spTgt spid="98"/>
                                        </p:tgtEl>
                                      </p:cBhvr>
                                    </p:animEffect>
                                  </p:childTnLst>
                                </p:cTn>
                              </p:par>
                              <p:par>
                                <p:cTn id="27" presetID="53" presetClass="entr" presetSubtype="16" fill="hold" nodeType="withEffect">
                                  <p:stCondLst>
                                    <p:cond delay="0"/>
                                  </p:stCondLst>
                                  <p:childTnLst>
                                    <p:set>
                                      <p:cBhvr>
                                        <p:cTn id="28" dur="1" fill="hold">
                                          <p:stCondLst>
                                            <p:cond delay="0"/>
                                          </p:stCondLst>
                                        </p:cTn>
                                        <p:tgtEl>
                                          <p:spTgt spid="122"/>
                                        </p:tgtEl>
                                        <p:attrNameLst>
                                          <p:attrName>style.visibility</p:attrName>
                                        </p:attrNameLst>
                                      </p:cBhvr>
                                      <p:to>
                                        <p:strVal val="visible"/>
                                      </p:to>
                                    </p:set>
                                    <p:anim calcmode="lin" valueType="num">
                                      <p:cBhvr>
                                        <p:cTn id="29" dur="500" fill="hold"/>
                                        <p:tgtEl>
                                          <p:spTgt spid="122"/>
                                        </p:tgtEl>
                                        <p:attrNameLst>
                                          <p:attrName>ppt_w</p:attrName>
                                        </p:attrNameLst>
                                      </p:cBhvr>
                                      <p:tavLst>
                                        <p:tav tm="0">
                                          <p:val>
                                            <p:fltVal val="0"/>
                                          </p:val>
                                        </p:tav>
                                        <p:tav tm="100000">
                                          <p:val>
                                            <p:strVal val="#ppt_w"/>
                                          </p:val>
                                        </p:tav>
                                      </p:tavLst>
                                    </p:anim>
                                    <p:anim calcmode="lin" valueType="num">
                                      <p:cBhvr>
                                        <p:cTn id="30" dur="500" fill="hold"/>
                                        <p:tgtEl>
                                          <p:spTgt spid="122"/>
                                        </p:tgtEl>
                                        <p:attrNameLst>
                                          <p:attrName>ppt_h</p:attrName>
                                        </p:attrNameLst>
                                      </p:cBhvr>
                                      <p:tavLst>
                                        <p:tav tm="0">
                                          <p:val>
                                            <p:fltVal val="0"/>
                                          </p:val>
                                        </p:tav>
                                        <p:tav tm="100000">
                                          <p:val>
                                            <p:strVal val="#ppt_h"/>
                                          </p:val>
                                        </p:tav>
                                      </p:tavLst>
                                    </p:anim>
                                    <p:animEffect transition="in" filter="fade">
                                      <p:cBhvr>
                                        <p:cTn id="31" dur="500"/>
                                        <p:tgtEl>
                                          <p:spTgt spid="122"/>
                                        </p:tgtEl>
                                      </p:cBhvr>
                                    </p:animEffect>
                                  </p:childTnLst>
                                </p:cTn>
                              </p:par>
                              <p:par>
                                <p:cTn id="32" presetID="53" presetClass="entr" presetSubtype="16" fill="hold" nodeType="withEffect">
                                  <p:stCondLst>
                                    <p:cond delay="500"/>
                                  </p:stCondLst>
                                  <p:childTnLst>
                                    <p:set>
                                      <p:cBhvr>
                                        <p:cTn id="33" dur="1" fill="hold">
                                          <p:stCondLst>
                                            <p:cond delay="0"/>
                                          </p:stCondLst>
                                        </p:cTn>
                                        <p:tgtEl>
                                          <p:spTgt spid="127"/>
                                        </p:tgtEl>
                                        <p:attrNameLst>
                                          <p:attrName>style.visibility</p:attrName>
                                        </p:attrNameLst>
                                      </p:cBhvr>
                                      <p:to>
                                        <p:strVal val="visible"/>
                                      </p:to>
                                    </p:set>
                                    <p:anim calcmode="lin" valueType="num">
                                      <p:cBhvr>
                                        <p:cTn id="34" dur="500" fill="hold"/>
                                        <p:tgtEl>
                                          <p:spTgt spid="127"/>
                                        </p:tgtEl>
                                        <p:attrNameLst>
                                          <p:attrName>ppt_w</p:attrName>
                                        </p:attrNameLst>
                                      </p:cBhvr>
                                      <p:tavLst>
                                        <p:tav tm="0">
                                          <p:val>
                                            <p:fltVal val="0"/>
                                          </p:val>
                                        </p:tav>
                                        <p:tav tm="100000">
                                          <p:val>
                                            <p:strVal val="#ppt_w"/>
                                          </p:val>
                                        </p:tav>
                                      </p:tavLst>
                                    </p:anim>
                                    <p:anim calcmode="lin" valueType="num">
                                      <p:cBhvr>
                                        <p:cTn id="35" dur="500" fill="hold"/>
                                        <p:tgtEl>
                                          <p:spTgt spid="127"/>
                                        </p:tgtEl>
                                        <p:attrNameLst>
                                          <p:attrName>ppt_h</p:attrName>
                                        </p:attrNameLst>
                                      </p:cBhvr>
                                      <p:tavLst>
                                        <p:tav tm="0">
                                          <p:val>
                                            <p:fltVal val="0"/>
                                          </p:val>
                                        </p:tav>
                                        <p:tav tm="100000">
                                          <p:val>
                                            <p:strVal val="#ppt_h"/>
                                          </p:val>
                                        </p:tav>
                                      </p:tavLst>
                                    </p:anim>
                                    <p:animEffect transition="in" filter="fade">
                                      <p:cBhvr>
                                        <p:cTn id="36" dur="500"/>
                                        <p:tgtEl>
                                          <p:spTgt spid="127"/>
                                        </p:tgtEl>
                                      </p:cBhvr>
                                    </p:animEffect>
                                  </p:childTnLst>
                                </p:cTn>
                              </p:par>
                              <p:par>
                                <p:cTn id="37" presetID="53" presetClass="entr" presetSubtype="16" fill="hold" nodeType="withEffect">
                                  <p:stCondLst>
                                    <p:cond delay="1400"/>
                                  </p:stCondLst>
                                  <p:childTnLst>
                                    <p:set>
                                      <p:cBhvr>
                                        <p:cTn id="38" dur="1" fill="hold">
                                          <p:stCondLst>
                                            <p:cond delay="0"/>
                                          </p:stCondLst>
                                        </p:cTn>
                                        <p:tgtEl>
                                          <p:spTgt spid="130"/>
                                        </p:tgtEl>
                                        <p:attrNameLst>
                                          <p:attrName>style.visibility</p:attrName>
                                        </p:attrNameLst>
                                      </p:cBhvr>
                                      <p:to>
                                        <p:strVal val="visible"/>
                                      </p:to>
                                    </p:set>
                                    <p:anim calcmode="lin" valueType="num">
                                      <p:cBhvr>
                                        <p:cTn id="39" dur="500" fill="hold"/>
                                        <p:tgtEl>
                                          <p:spTgt spid="130"/>
                                        </p:tgtEl>
                                        <p:attrNameLst>
                                          <p:attrName>ppt_w</p:attrName>
                                        </p:attrNameLst>
                                      </p:cBhvr>
                                      <p:tavLst>
                                        <p:tav tm="0">
                                          <p:val>
                                            <p:fltVal val="0"/>
                                          </p:val>
                                        </p:tav>
                                        <p:tav tm="100000">
                                          <p:val>
                                            <p:strVal val="#ppt_w"/>
                                          </p:val>
                                        </p:tav>
                                      </p:tavLst>
                                    </p:anim>
                                    <p:anim calcmode="lin" valueType="num">
                                      <p:cBhvr>
                                        <p:cTn id="40" dur="500" fill="hold"/>
                                        <p:tgtEl>
                                          <p:spTgt spid="130"/>
                                        </p:tgtEl>
                                        <p:attrNameLst>
                                          <p:attrName>ppt_h</p:attrName>
                                        </p:attrNameLst>
                                      </p:cBhvr>
                                      <p:tavLst>
                                        <p:tav tm="0">
                                          <p:val>
                                            <p:fltVal val="0"/>
                                          </p:val>
                                        </p:tav>
                                        <p:tav tm="100000">
                                          <p:val>
                                            <p:strVal val="#ppt_h"/>
                                          </p:val>
                                        </p:tav>
                                      </p:tavLst>
                                    </p:anim>
                                    <p:animEffect transition="in" filter="fade">
                                      <p:cBhvr>
                                        <p:cTn id="41" dur="500"/>
                                        <p:tgtEl>
                                          <p:spTgt spid="130"/>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38"/>
                                        </p:tgtEl>
                                        <p:attrNameLst>
                                          <p:attrName>style.visibility</p:attrName>
                                        </p:attrNameLst>
                                      </p:cBhvr>
                                      <p:to>
                                        <p:strVal val="visible"/>
                                      </p:to>
                                    </p:set>
                                    <p:animEffect transition="in" filter="wipe(down)">
                                      <p:cBhvr>
                                        <p:cTn id="46" dur="500"/>
                                        <p:tgtEl>
                                          <p:spTgt spid="138"/>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46"/>
                                        </p:tgtEl>
                                        <p:attrNameLst>
                                          <p:attrName>style.visibility</p:attrName>
                                        </p:attrNameLst>
                                      </p:cBhvr>
                                      <p:to>
                                        <p:strVal val="visible"/>
                                      </p:to>
                                    </p:set>
                                    <p:anim calcmode="lin" valueType="num">
                                      <p:cBhvr additive="base">
                                        <p:cTn id="51" dur="500" fill="hold"/>
                                        <p:tgtEl>
                                          <p:spTgt spid="146"/>
                                        </p:tgtEl>
                                        <p:attrNameLst>
                                          <p:attrName>ppt_x</p:attrName>
                                        </p:attrNameLst>
                                      </p:cBhvr>
                                      <p:tavLst>
                                        <p:tav tm="0">
                                          <p:val>
                                            <p:strVal val="#ppt_x"/>
                                          </p:val>
                                        </p:tav>
                                        <p:tav tm="100000">
                                          <p:val>
                                            <p:strVal val="#ppt_x"/>
                                          </p:val>
                                        </p:tav>
                                      </p:tavLst>
                                    </p:anim>
                                    <p:anim calcmode="lin" valueType="num">
                                      <p:cBhvr additive="base">
                                        <p:cTn id="52" dur="500" fill="hold"/>
                                        <p:tgtEl>
                                          <p:spTgt spid="146"/>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41"/>
                                        </p:tgtEl>
                                        <p:attrNameLst>
                                          <p:attrName>style.visibility</p:attrName>
                                        </p:attrNameLst>
                                      </p:cBhvr>
                                      <p:to>
                                        <p:strVal val="visible"/>
                                      </p:to>
                                    </p:set>
                                    <p:animEffect transition="in" filter="wipe(down)">
                                      <p:cBhvr>
                                        <p:cTn id="57" dur="500"/>
                                        <p:tgtEl>
                                          <p:spTgt spid="141"/>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48"/>
                                        </p:tgtEl>
                                        <p:attrNameLst>
                                          <p:attrName>style.visibility</p:attrName>
                                        </p:attrNameLst>
                                      </p:cBhvr>
                                      <p:to>
                                        <p:strVal val="visible"/>
                                      </p:to>
                                    </p:set>
                                    <p:animEffect transition="in" filter="barn(inVertical)">
                                      <p:cBhvr>
                                        <p:cTn id="62"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136" grpId="0"/>
      <p:bldP spid="138" grpId="0"/>
      <p:bldP spid="138" grpId="1"/>
      <p:bldP spid="141" grpId="0"/>
      <p:bldP spid="141" grpId="1"/>
      <p:bldP spid="146" grpId="0"/>
      <p:bldP spid="146" grpId="1"/>
      <p:bldP spid="148" grpId="0"/>
      <p:bldP spid="148"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Administrator\Desktop\微立体创业计划\005.png"/>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xmlns="">
                  <a14:imgLayer r:embed="rId4">
                    <a14:imgEffect>
                      <a14:brightnessContrast bright="-24000"/>
                    </a14:imgEffect>
                    <a14:imgEffect>
                      <a14:colorTemperature colorTemp="11200"/>
                    </a14:imgEffect>
                    <a14:imgEffect>
                      <a14:sharpenSoften amount="50000"/>
                    </a14:imgEffect>
                  </a14:imgLayer>
                </a14:imgProps>
              </a:ext>
              <a:ext uri="{28A0092B-C50C-407E-A947-70E740481C1C}">
                <a14:useLocalDpi xmlns:a14="http://schemas.microsoft.com/office/drawing/2010/main" xmlns="" val="0"/>
              </a:ext>
            </a:extLst>
          </a:blip>
          <a:srcRect/>
          <a:stretch>
            <a:fillRect/>
          </a:stretch>
        </p:blipFill>
        <p:spPr bwMode="auto">
          <a:xfrm>
            <a:off x="1448208" y="979245"/>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xmlns="">
                <a:solidFill>
                  <a:srgbClr val="FFFFFF"/>
                </a:solidFill>
              </a14:hiddenFill>
            </a:ext>
          </a:extLst>
        </p:spPr>
      </p:pic>
      <p:sp>
        <p:nvSpPr>
          <p:cNvPr id="107" name="TextBox 106"/>
          <p:cNvSpPr txBox="1"/>
          <p:nvPr/>
        </p:nvSpPr>
        <p:spPr>
          <a:xfrm>
            <a:off x="2188629" y="7892388"/>
            <a:ext cx="856239" cy="358871"/>
          </a:xfrm>
          <a:prstGeom prst="rect">
            <a:avLst/>
          </a:prstGeom>
          <a:noFill/>
        </p:spPr>
        <p:txBody>
          <a:bodyPr wrap="none" lIns="81079" tIns="40540" rIns="81079" bIns="40540" rtlCol="0">
            <a:spAutoFit/>
          </a:bodyPr>
          <a:lstStyle/>
          <a:p>
            <a:r>
              <a:rPr lang="zh-CN" altLang="en-US" dirty="0" smtClean="0"/>
              <a:t>延迟符</a:t>
            </a:r>
            <a:endParaRPr lang="zh-CN" altLang="en-US" dirty="0"/>
          </a:p>
        </p:txBody>
      </p:sp>
      <p:grpSp>
        <p:nvGrpSpPr>
          <p:cNvPr id="21" name="Group 79"/>
          <p:cNvGrpSpPr/>
          <p:nvPr/>
        </p:nvGrpSpPr>
        <p:grpSpPr bwMode="auto">
          <a:xfrm>
            <a:off x="4483100" y="1981200"/>
            <a:ext cx="3821113" cy="3811588"/>
            <a:chOff x="1344" y="-2400"/>
            <a:chExt cx="2407" cy="2401"/>
          </a:xfrm>
        </p:grpSpPr>
        <p:grpSp>
          <p:nvGrpSpPr>
            <p:cNvPr id="22" name="椭圆 34"/>
            <p:cNvGrpSpPr/>
            <p:nvPr/>
          </p:nvGrpSpPr>
          <p:grpSpPr bwMode="auto">
            <a:xfrm>
              <a:off x="1344" y="-2400"/>
              <a:ext cx="2257" cy="2261"/>
              <a:chOff x="1749552" y="1804416"/>
              <a:chExt cx="1865376" cy="1871472"/>
            </a:xfrm>
          </p:grpSpPr>
          <p:pic>
            <p:nvPicPr>
              <p:cNvPr id="24" name="椭圆 34"/>
              <p:cNvPicPr>
                <a:picLocks noChangeArrowheads="1"/>
              </p:cNvPicPr>
              <p:nvPr/>
            </p:nvPicPr>
            <p:blipFill>
              <a:blip r:embed="rId5" cstate="print">
                <a:lum bright="12000"/>
                <a:extLst>
                  <a:ext uri="{28A0092B-C50C-407E-A947-70E740481C1C}">
                    <a14:useLocalDpi xmlns:a14="http://schemas.microsoft.com/office/drawing/2010/main" xmlns="" val="0"/>
                  </a:ext>
                </a:extLst>
              </a:blip>
              <a:srcRect/>
              <a:stretch>
                <a:fillRect/>
              </a:stretch>
            </p:blipFill>
            <p:spPr bwMode="auto">
              <a:xfrm>
                <a:off x="1749552" y="1804416"/>
                <a:ext cx="1865376" cy="1871472"/>
              </a:xfrm>
              <a:prstGeom prst="rect">
                <a:avLst/>
              </a:prstGeom>
              <a:noFill/>
              <a:extLst>
                <a:ext uri="{909E8E84-426E-40DD-AFC4-6F175D3DCCD1}">
                  <a14:hiddenFill xmlns:a14="http://schemas.microsoft.com/office/drawing/2010/main" xmlns="">
                    <a:solidFill>
                      <a:srgbClr val="FFFFFF"/>
                    </a:solidFill>
                  </a14:hiddenFill>
                </a:ext>
              </a:extLst>
            </p:spPr>
          </p:pic>
          <p:sp>
            <p:nvSpPr>
              <p:cNvPr id="25" name="Text Box 82"/>
              <p:cNvSpPr txBox="1">
                <a:spLocks noChangeArrowheads="1"/>
              </p:cNvSpPr>
              <p:nvPr/>
            </p:nvSpPr>
            <p:spPr bwMode="auto">
              <a:xfrm>
                <a:off x="2026194" y="2081756"/>
                <a:ext cx="1313363" cy="1313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buFontTx/>
                  <a:buNone/>
                </a:pPr>
                <a:endParaRPr lang="en-US" altLang="zh-CN" sz="10000">
                  <a:solidFill>
                    <a:srgbClr val="FFFFFF"/>
                  </a:solidFill>
                  <a:latin typeface="方正兰亭大黑_GBK" pitchFamily="2" charset="-122"/>
                  <a:ea typeface="方正兰亭大黑_GBK" pitchFamily="2" charset="-122"/>
                </a:endParaRPr>
              </a:p>
            </p:txBody>
          </p:sp>
        </p:grpSp>
        <p:pic>
          <p:nvPicPr>
            <p:cNvPr id="23" name="椭圆 35"/>
            <p:cNvPicPr>
              <a:picLocks noChangeArrowheads="1"/>
            </p:cNvPicPr>
            <p:nvPr/>
          </p:nvPicPr>
          <p:blipFill>
            <a:blip r:embed="rId6" cstate="print">
              <a:lum bright="12000"/>
              <a:extLst>
                <a:ext uri="{28A0092B-C50C-407E-A947-70E740481C1C}">
                  <a14:useLocalDpi xmlns:a14="http://schemas.microsoft.com/office/drawing/2010/main" xmlns="" val="0"/>
                </a:ext>
              </a:extLst>
            </a:blip>
            <a:srcRect/>
            <a:stretch>
              <a:fillRect/>
            </a:stretch>
          </p:blipFill>
          <p:spPr bwMode="auto">
            <a:xfrm>
              <a:off x="1362" y="-2385"/>
              <a:ext cx="2389" cy="2386"/>
            </a:xfrm>
            <a:prstGeom prst="rect">
              <a:avLst/>
            </a:prstGeom>
            <a:noFill/>
            <a:extLst>
              <a:ext uri="{909E8E84-426E-40DD-AFC4-6F175D3DCCD1}">
                <a14:hiddenFill xmlns:a14="http://schemas.microsoft.com/office/drawing/2010/main" xmlns="">
                  <a:solidFill>
                    <a:srgbClr val="FFFFFF"/>
                  </a:solidFill>
                </a14:hiddenFill>
              </a:ext>
            </a:extLst>
          </p:spPr>
        </p:pic>
      </p:grpSp>
      <p:pic>
        <p:nvPicPr>
          <p:cNvPr id="26" name="圆角矩形 53"/>
          <p:cNvPicPr>
            <a:picLocks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rot="18822093">
            <a:off x="5418137" y="2963863"/>
            <a:ext cx="1800225" cy="1816100"/>
          </a:xfrm>
          <a:prstGeom prst="rect">
            <a:avLst/>
          </a:prstGeom>
          <a:noFill/>
          <a:extLst>
            <a:ext uri="{909E8E84-426E-40DD-AFC4-6F175D3DCCD1}">
              <a14:hiddenFill xmlns:a14="http://schemas.microsoft.com/office/drawing/2010/main" xmlns="">
                <a:solidFill>
                  <a:srgbClr val="FFFFFF"/>
                </a:solidFill>
              </a14:hiddenFill>
            </a:ext>
          </a:extLst>
        </p:spPr>
      </p:pic>
      <p:sp>
        <p:nvSpPr>
          <p:cNvPr id="27" name="Oval 53"/>
          <p:cNvSpPr>
            <a:spLocks noChangeArrowheads="1"/>
          </p:cNvSpPr>
          <p:nvPr/>
        </p:nvSpPr>
        <p:spPr bwMode="auto">
          <a:xfrm>
            <a:off x="3927827" y="1789699"/>
            <a:ext cx="1516133" cy="1516453"/>
          </a:xfrm>
          <a:prstGeom prst="ellipse">
            <a:avLst/>
          </a:prstGeom>
          <a:gradFill flip="none" rotWithShape="1">
            <a:gsLst>
              <a:gs pos="100000">
                <a:srgbClr val="FFFFFF"/>
              </a:gs>
              <a:gs pos="0">
                <a:srgbClr val="D9DEDF"/>
              </a:gs>
            </a:gsLst>
            <a:lin ang="2700000" scaled="0"/>
            <a:tileRect/>
          </a:gra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28" name="Oval 53"/>
          <p:cNvSpPr>
            <a:spLocks noChangeArrowheads="1"/>
          </p:cNvSpPr>
          <p:nvPr/>
        </p:nvSpPr>
        <p:spPr bwMode="auto">
          <a:xfrm>
            <a:off x="3937352" y="4239212"/>
            <a:ext cx="1516133" cy="1516452"/>
          </a:xfrm>
          <a:prstGeom prst="ellipse">
            <a:avLst/>
          </a:prstGeom>
          <a:gradFill flip="none" rotWithShape="1">
            <a:gsLst>
              <a:gs pos="100000">
                <a:srgbClr val="FFFFFF"/>
              </a:gs>
              <a:gs pos="0">
                <a:srgbClr val="D9DEDF"/>
              </a:gs>
            </a:gsLst>
            <a:lin ang="2700000" scaled="0"/>
            <a:tileRect/>
          </a:gra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29" name="Oval 53"/>
          <p:cNvSpPr>
            <a:spLocks noChangeArrowheads="1"/>
          </p:cNvSpPr>
          <p:nvPr/>
        </p:nvSpPr>
        <p:spPr bwMode="auto">
          <a:xfrm>
            <a:off x="7179027" y="4256674"/>
            <a:ext cx="1516133" cy="1516453"/>
          </a:xfrm>
          <a:prstGeom prst="ellipse">
            <a:avLst/>
          </a:prstGeom>
          <a:gradFill flip="none" rotWithShape="1">
            <a:gsLst>
              <a:gs pos="100000">
                <a:srgbClr val="FFFFFF"/>
              </a:gs>
              <a:gs pos="0">
                <a:srgbClr val="D9DEDF"/>
              </a:gs>
            </a:gsLst>
            <a:lin ang="2700000" scaled="0"/>
            <a:tileRect/>
          </a:gra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30" name="Oval 53"/>
          <p:cNvSpPr>
            <a:spLocks noChangeArrowheads="1"/>
          </p:cNvSpPr>
          <p:nvPr/>
        </p:nvSpPr>
        <p:spPr bwMode="auto">
          <a:xfrm>
            <a:off x="7106002" y="1735724"/>
            <a:ext cx="1516133" cy="1516453"/>
          </a:xfrm>
          <a:prstGeom prst="ellipse">
            <a:avLst/>
          </a:prstGeom>
          <a:gradFill flip="none" rotWithShape="1">
            <a:gsLst>
              <a:gs pos="100000">
                <a:srgbClr val="FFFFFF"/>
              </a:gs>
              <a:gs pos="0">
                <a:srgbClr val="D9DEDF"/>
              </a:gs>
            </a:gsLst>
            <a:lin ang="2700000" scaled="0"/>
            <a:tileRect/>
          </a:gra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31" name="Line 548"/>
          <p:cNvSpPr>
            <a:spLocks noChangeShapeType="1"/>
          </p:cNvSpPr>
          <p:nvPr/>
        </p:nvSpPr>
        <p:spPr bwMode="auto">
          <a:xfrm>
            <a:off x="1495425" y="3176588"/>
            <a:ext cx="2520950" cy="0"/>
          </a:xfrm>
          <a:prstGeom prst="line">
            <a:avLst/>
          </a:prstGeom>
          <a:noFill/>
          <a:ln w="19050">
            <a:solidFill>
              <a:schemeClr val="tx1"/>
            </a:solidFill>
            <a:prstDash val="dash"/>
            <a:round/>
            <a:headEnd type="stealth" w="med" len="med"/>
            <a:tailEnd type="oval" w="med" len="med"/>
          </a:ln>
          <a:extLst>
            <a:ext uri="{909E8E84-426E-40DD-AFC4-6F175D3DCCD1}">
              <a14:hiddenFill xmlns:a14="http://schemas.microsoft.com/office/drawing/2010/main" xmlns="">
                <a:noFill/>
              </a14:hiddenFill>
            </a:ext>
          </a:extLst>
        </p:spPr>
        <p:txBody>
          <a:bodyPr/>
          <a:lstStyle/>
          <a:p>
            <a:endParaRPr lang="zh-CN" altLang="en-US"/>
          </a:p>
        </p:txBody>
      </p:sp>
      <p:sp>
        <p:nvSpPr>
          <p:cNvPr id="33" name="Line 548"/>
          <p:cNvSpPr>
            <a:spLocks noChangeShapeType="1"/>
          </p:cNvSpPr>
          <p:nvPr/>
        </p:nvSpPr>
        <p:spPr bwMode="auto">
          <a:xfrm>
            <a:off x="8407400" y="5695950"/>
            <a:ext cx="2520950" cy="0"/>
          </a:xfrm>
          <a:prstGeom prst="line">
            <a:avLst/>
          </a:prstGeom>
          <a:noFill/>
          <a:ln w="19050">
            <a:solidFill>
              <a:schemeClr val="tx1"/>
            </a:solidFill>
            <a:prstDash val="dash"/>
            <a:round/>
            <a:headEnd type="oval" w="med" len="med"/>
            <a:tailEnd type="stealth" w="med" len="med"/>
          </a:ln>
          <a:extLst>
            <a:ext uri="{909E8E84-426E-40DD-AFC4-6F175D3DCCD1}">
              <a14:hiddenFill xmlns:a14="http://schemas.microsoft.com/office/drawing/2010/main" xmlns="">
                <a:noFill/>
              </a14:hiddenFill>
            </a:ext>
          </a:extLst>
        </p:spPr>
        <p:txBody>
          <a:bodyPr/>
          <a:lstStyle/>
          <a:p>
            <a:endParaRPr lang="zh-CN" altLang="en-US"/>
          </a:p>
        </p:txBody>
      </p:sp>
      <p:sp>
        <p:nvSpPr>
          <p:cNvPr id="34" name="Line 548"/>
          <p:cNvSpPr>
            <a:spLocks noChangeShapeType="1"/>
          </p:cNvSpPr>
          <p:nvPr/>
        </p:nvSpPr>
        <p:spPr bwMode="auto">
          <a:xfrm>
            <a:off x="8480425" y="3103563"/>
            <a:ext cx="2520950" cy="0"/>
          </a:xfrm>
          <a:prstGeom prst="line">
            <a:avLst/>
          </a:prstGeom>
          <a:noFill/>
          <a:ln w="19050">
            <a:solidFill>
              <a:schemeClr val="tx1"/>
            </a:solidFill>
            <a:prstDash val="dash"/>
            <a:round/>
            <a:headEnd type="oval" w="med" len="med"/>
            <a:tailEnd type="stealth" w="med" len="med"/>
          </a:ln>
          <a:extLst>
            <a:ext uri="{909E8E84-426E-40DD-AFC4-6F175D3DCCD1}">
              <a14:hiddenFill xmlns:a14="http://schemas.microsoft.com/office/drawing/2010/main" xmlns="">
                <a:noFill/>
              </a14:hiddenFill>
            </a:ext>
          </a:extLst>
        </p:spPr>
        <p:txBody>
          <a:bodyPr/>
          <a:lstStyle/>
          <a:p>
            <a:endParaRPr lang="zh-CN" altLang="en-US"/>
          </a:p>
        </p:txBody>
      </p:sp>
      <p:sp>
        <p:nvSpPr>
          <p:cNvPr id="35" name="Line 548"/>
          <p:cNvSpPr>
            <a:spLocks noChangeShapeType="1"/>
          </p:cNvSpPr>
          <p:nvPr/>
        </p:nvSpPr>
        <p:spPr bwMode="auto">
          <a:xfrm>
            <a:off x="1711325" y="5695950"/>
            <a:ext cx="2520950" cy="0"/>
          </a:xfrm>
          <a:prstGeom prst="line">
            <a:avLst/>
          </a:prstGeom>
          <a:noFill/>
          <a:ln w="19050">
            <a:solidFill>
              <a:schemeClr val="tx1"/>
            </a:solidFill>
            <a:prstDash val="dash"/>
            <a:round/>
            <a:headEnd type="stealth" w="med" len="med"/>
            <a:tailEnd type="oval" w="med" len="med"/>
          </a:ln>
          <a:extLst>
            <a:ext uri="{909E8E84-426E-40DD-AFC4-6F175D3DCCD1}">
              <a14:hiddenFill xmlns:a14="http://schemas.microsoft.com/office/drawing/2010/main" xmlns="">
                <a:noFill/>
              </a14:hiddenFill>
            </a:ext>
          </a:extLst>
        </p:spPr>
        <p:txBody>
          <a:bodyPr/>
          <a:lstStyle/>
          <a:p>
            <a:endParaRPr lang="zh-CN" altLang="en-US"/>
          </a:p>
        </p:txBody>
      </p:sp>
      <p:sp>
        <p:nvSpPr>
          <p:cNvPr id="44" name="Text Box 73"/>
          <p:cNvSpPr txBox="1">
            <a:spLocks noChangeArrowheads="1"/>
          </p:cNvSpPr>
          <p:nvPr/>
        </p:nvSpPr>
        <p:spPr bwMode="auto">
          <a:xfrm>
            <a:off x="4199890" y="2025015"/>
            <a:ext cx="1079500" cy="1076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buFontTx/>
              <a:buNone/>
            </a:pPr>
            <a:r>
              <a:rPr lang="zh-CN" altLang="en-US" sz="3200" dirty="0">
                <a:solidFill>
                  <a:srgbClr val="00B050"/>
                </a:solidFill>
                <a:ea typeface="方正兰亭大黑_GBK" pitchFamily="2" charset="-122"/>
              </a:rPr>
              <a:t>表示反映</a:t>
            </a:r>
          </a:p>
        </p:txBody>
      </p:sp>
      <p:sp>
        <p:nvSpPr>
          <p:cNvPr id="45" name="Text Box 74"/>
          <p:cNvSpPr txBox="1">
            <a:spLocks noChangeArrowheads="1"/>
          </p:cNvSpPr>
          <p:nvPr/>
        </p:nvSpPr>
        <p:spPr bwMode="auto">
          <a:xfrm>
            <a:off x="4199890" y="4472940"/>
            <a:ext cx="1079500" cy="1076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buFontTx/>
              <a:buNone/>
            </a:pPr>
            <a:r>
              <a:rPr lang="zh-CN" altLang="en-US" sz="3200">
                <a:solidFill>
                  <a:srgbClr val="0099A9"/>
                </a:solidFill>
                <a:ea typeface="方正兰亭大黑_GBK" pitchFamily="2" charset="-122"/>
              </a:rPr>
              <a:t>表达思想</a:t>
            </a:r>
          </a:p>
        </p:txBody>
      </p:sp>
      <p:sp>
        <p:nvSpPr>
          <p:cNvPr id="46" name="Text Box 75"/>
          <p:cNvSpPr txBox="1">
            <a:spLocks noChangeArrowheads="1"/>
          </p:cNvSpPr>
          <p:nvPr/>
        </p:nvSpPr>
        <p:spPr bwMode="auto">
          <a:xfrm>
            <a:off x="7400290" y="4472940"/>
            <a:ext cx="1079500" cy="1076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buFontTx/>
              <a:buNone/>
            </a:pPr>
            <a:r>
              <a:rPr lang="zh-CN" altLang="en-US" sz="3200">
                <a:solidFill>
                  <a:srgbClr val="F69F1E"/>
                </a:solidFill>
                <a:ea typeface="方正兰亭大黑_GBK" pitchFamily="2" charset="-122"/>
              </a:rPr>
              <a:t>促进激发</a:t>
            </a:r>
          </a:p>
        </p:txBody>
      </p:sp>
      <p:sp>
        <p:nvSpPr>
          <p:cNvPr id="47" name="Text Box 76"/>
          <p:cNvSpPr txBox="1">
            <a:spLocks noChangeArrowheads="1"/>
          </p:cNvSpPr>
          <p:nvPr/>
        </p:nvSpPr>
        <p:spPr bwMode="auto">
          <a:xfrm>
            <a:off x="7394258" y="1951990"/>
            <a:ext cx="1079500" cy="1076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buFontTx/>
              <a:buNone/>
            </a:pPr>
            <a:r>
              <a:rPr lang="zh-CN" altLang="en-US" sz="3200">
                <a:solidFill>
                  <a:srgbClr val="EA5E66"/>
                </a:solidFill>
                <a:ea typeface="方正兰亭大黑_GBK" pitchFamily="2" charset="-122"/>
              </a:rPr>
              <a:t>简化加快</a:t>
            </a:r>
          </a:p>
        </p:txBody>
      </p:sp>
      <p:sp>
        <p:nvSpPr>
          <p:cNvPr id="48" name="Text Box 77"/>
          <p:cNvSpPr txBox="1">
            <a:spLocks noChangeArrowheads="1"/>
          </p:cNvSpPr>
          <p:nvPr/>
        </p:nvSpPr>
        <p:spPr bwMode="auto">
          <a:xfrm>
            <a:off x="5803473" y="3186261"/>
            <a:ext cx="1371853" cy="11988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buFontTx/>
              <a:buNone/>
            </a:pPr>
            <a:r>
              <a:rPr lang="zh-CN" altLang="en-US" sz="3600" dirty="0">
                <a:gradFill>
                  <a:gsLst>
                    <a:gs pos="0">
                      <a:srgbClr val="FE4444"/>
                    </a:gs>
                    <a:gs pos="100000">
                      <a:srgbClr val="832B2B"/>
                    </a:gs>
                  </a:gsLst>
                  <a:lin scaled="0"/>
                </a:gradFill>
                <a:ea typeface="方正兰亭大黑_GBK" pitchFamily="2" charset="-122"/>
              </a:rPr>
              <a:t>作用价值</a:t>
            </a:r>
          </a:p>
        </p:txBody>
      </p:sp>
      <p:sp>
        <p:nvSpPr>
          <p:cNvPr id="100" name="文本框 99"/>
          <p:cNvSpPr txBox="1"/>
          <p:nvPr/>
        </p:nvSpPr>
        <p:spPr>
          <a:xfrm>
            <a:off x="723265" y="1912620"/>
            <a:ext cx="3620135" cy="1198880"/>
          </a:xfrm>
          <a:prstGeom prst="rect">
            <a:avLst/>
          </a:prstGeom>
          <a:noFill/>
          <a:ln w="9525">
            <a:noFill/>
          </a:ln>
        </p:spPr>
        <p:txBody>
          <a:bodyPr wrap="square">
            <a:spAutoFit/>
          </a:bodyPr>
          <a:lstStyle/>
          <a:p>
            <a:pPr marL="0" indent="0"/>
            <a:r>
              <a:rPr lang="zh-CN" sz="2400" b="0">
                <a:solidFill>
                  <a:srgbClr val="00B050"/>
                </a:solidFill>
                <a:ea typeface="宋体" panose="02010600030101010101" pitchFamily="2" charset="-122"/>
              </a:rPr>
              <a:t>可简短地表示和反映</a:t>
            </a:r>
          </a:p>
          <a:p>
            <a:pPr marL="0" indent="0"/>
            <a:r>
              <a:rPr lang="zh-CN" sz="2400" b="0">
                <a:solidFill>
                  <a:srgbClr val="00B050"/>
                </a:solidFill>
                <a:ea typeface="宋体" panose="02010600030101010101" pitchFamily="2" charset="-122"/>
              </a:rPr>
              <a:t>数量关系与空间观念中</a:t>
            </a:r>
          </a:p>
          <a:p>
            <a:pPr marL="0" indent="0"/>
            <a:r>
              <a:rPr lang="zh-CN" sz="2400" b="0">
                <a:solidFill>
                  <a:srgbClr val="00B050"/>
                </a:solidFill>
                <a:ea typeface="宋体" panose="02010600030101010101" pitchFamily="2" charset="-122"/>
              </a:rPr>
              <a:t>最本质的属性</a:t>
            </a:r>
            <a:endParaRPr lang="zh-CN" altLang="en-US" sz="2400" b="0">
              <a:solidFill>
                <a:srgbClr val="00B050"/>
              </a:solidFill>
              <a:ea typeface="宋体" panose="02010600030101010101" pitchFamily="2" charset="-122"/>
            </a:endParaRPr>
          </a:p>
        </p:txBody>
      </p:sp>
      <p:sp>
        <p:nvSpPr>
          <p:cNvPr id="2" name="文本框 1"/>
          <p:cNvSpPr txBox="1"/>
          <p:nvPr/>
        </p:nvSpPr>
        <p:spPr>
          <a:xfrm>
            <a:off x="1584325" y="4689475"/>
            <a:ext cx="2820670" cy="829945"/>
          </a:xfrm>
          <a:prstGeom prst="rect">
            <a:avLst/>
          </a:prstGeom>
          <a:noFill/>
          <a:ln w="9525">
            <a:noFill/>
          </a:ln>
        </p:spPr>
        <p:txBody>
          <a:bodyPr wrap="square">
            <a:spAutoFit/>
          </a:bodyPr>
          <a:lstStyle/>
          <a:p>
            <a:pPr marL="0" indent="0"/>
            <a:r>
              <a:rPr lang="zh-CN" sz="2400" b="0">
                <a:solidFill>
                  <a:schemeClr val="accent2">
                    <a:lumMod val="75000"/>
                  </a:schemeClr>
                </a:solidFill>
                <a:ea typeface="宋体" panose="02010600030101010101" pitchFamily="2" charset="-122"/>
              </a:rPr>
              <a:t>可以简明精确地</a:t>
            </a:r>
          </a:p>
          <a:p>
            <a:pPr marL="0" indent="0"/>
            <a:r>
              <a:rPr lang="zh-CN" sz="2400" b="0">
                <a:solidFill>
                  <a:schemeClr val="accent2">
                    <a:lumMod val="75000"/>
                  </a:schemeClr>
                </a:solidFill>
                <a:ea typeface="宋体" panose="02010600030101010101" pitchFamily="2" charset="-122"/>
              </a:rPr>
              <a:t>表达数学思想</a:t>
            </a:r>
            <a:endParaRPr lang="zh-CN" altLang="en-US" sz="2400" b="0">
              <a:solidFill>
                <a:schemeClr val="accent2">
                  <a:lumMod val="75000"/>
                </a:schemeClr>
              </a:solidFill>
              <a:ea typeface="宋体" panose="02010600030101010101" pitchFamily="2" charset="-122"/>
            </a:endParaRPr>
          </a:p>
        </p:txBody>
      </p:sp>
      <p:sp>
        <p:nvSpPr>
          <p:cNvPr id="3" name="文本框 2"/>
          <p:cNvSpPr txBox="1"/>
          <p:nvPr/>
        </p:nvSpPr>
        <p:spPr>
          <a:xfrm>
            <a:off x="8569325" y="2199640"/>
            <a:ext cx="3633470" cy="829945"/>
          </a:xfrm>
          <a:prstGeom prst="rect">
            <a:avLst/>
          </a:prstGeom>
          <a:noFill/>
          <a:ln w="9525">
            <a:noFill/>
          </a:ln>
        </p:spPr>
        <p:txBody>
          <a:bodyPr wrap="square">
            <a:spAutoFit/>
          </a:bodyPr>
          <a:lstStyle/>
          <a:p>
            <a:pPr marL="0" indent="0"/>
            <a:r>
              <a:rPr lang="zh-CN" sz="2400" b="0">
                <a:solidFill>
                  <a:srgbClr val="C00000"/>
                </a:solidFill>
                <a:ea typeface="宋体" panose="02010600030101010101" pitchFamily="2" charset="-122"/>
              </a:rPr>
              <a:t>简化数学运算或推理过程，</a:t>
            </a:r>
          </a:p>
          <a:p>
            <a:pPr marL="0" indent="0"/>
            <a:r>
              <a:rPr lang="zh-CN" sz="2400" b="0">
                <a:solidFill>
                  <a:srgbClr val="C00000"/>
                </a:solidFill>
                <a:ea typeface="宋体" panose="02010600030101010101" pitchFamily="2" charset="-122"/>
              </a:rPr>
              <a:t>加快数学思维的速度</a:t>
            </a:r>
            <a:endParaRPr lang="zh-CN" altLang="en-US" sz="2400" b="0">
              <a:solidFill>
                <a:srgbClr val="C00000"/>
              </a:solidFill>
              <a:ea typeface="宋体" panose="02010600030101010101" pitchFamily="2" charset="-122"/>
            </a:endParaRPr>
          </a:p>
        </p:txBody>
      </p:sp>
      <p:sp>
        <p:nvSpPr>
          <p:cNvPr id="4" name="文本框 3"/>
          <p:cNvSpPr txBox="1"/>
          <p:nvPr/>
        </p:nvSpPr>
        <p:spPr>
          <a:xfrm>
            <a:off x="8641397" y="4094797"/>
            <a:ext cx="5080000" cy="1568450"/>
          </a:xfrm>
          <a:prstGeom prst="rect">
            <a:avLst/>
          </a:prstGeom>
          <a:noFill/>
          <a:ln w="9525">
            <a:noFill/>
          </a:ln>
        </p:spPr>
        <p:txBody>
          <a:bodyPr>
            <a:spAutoFit/>
          </a:bodyPr>
          <a:lstStyle/>
          <a:p>
            <a:pPr marL="0" indent="0"/>
            <a:r>
              <a:rPr lang="zh-CN" sz="2400" b="0">
                <a:solidFill>
                  <a:schemeClr val="accent6"/>
                </a:solidFill>
                <a:ea typeface="宋体" panose="02010600030101010101" pitchFamily="2" charset="-122"/>
              </a:rPr>
              <a:t>促进数学思想的交流，</a:t>
            </a:r>
          </a:p>
          <a:p>
            <a:pPr marL="0" indent="0"/>
            <a:r>
              <a:rPr lang="zh-CN" sz="2400" b="0">
                <a:solidFill>
                  <a:schemeClr val="accent6"/>
                </a:solidFill>
                <a:ea typeface="宋体" panose="02010600030101010101" pitchFamily="2" charset="-122"/>
              </a:rPr>
              <a:t>激发学生学习原动力</a:t>
            </a:r>
          </a:p>
          <a:p>
            <a:pPr marL="0" indent="0"/>
            <a:r>
              <a:rPr lang="zh-CN" sz="2400" b="0">
                <a:solidFill>
                  <a:schemeClr val="accent6"/>
                </a:solidFill>
                <a:ea typeface="宋体" panose="02010600030101010101" pitchFamily="2" charset="-122"/>
              </a:rPr>
              <a:t>并推进学生数学学习的</a:t>
            </a:r>
          </a:p>
          <a:p>
            <a:pPr marL="0" indent="0"/>
            <a:r>
              <a:rPr lang="zh-CN" sz="2400" b="0">
                <a:solidFill>
                  <a:schemeClr val="accent6"/>
                </a:solidFill>
                <a:ea typeface="宋体" panose="02010600030101010101" pitchFamily="2" charset="-122"/>
              </a:rPr>
              <a:t>进一步发展</a:t>
            </a:r>
            <a:endParaRPr lang="zh-CN" altLang="en-US" sz="2400" b="0">
              <a:solidFill>
                <a:schemeClr val="accent6"/>
              </a:solidFill>
              <a:ea typeface="宋体" panose="02010600030101010101" pitchFamily="2" charset="-122"/>
            </a:endParaRPr>
          </a:p>
        </p:txBody>
      </p:sp>
      <p:pic>
        <p:nvPicPr>
          <p:cNvPr id="11" name="图片 10" descr="1"/>
          <p:cNvPicPr>
            <a:picLocks noChangeAspect="1"/>
          </p:cNvPicPr>
          <p:nvPr/>
        </p:nvPicPr>
        <p:blipFill>
          <a:blip r:embed="rId8" cstate="print"/>
          <a:stretch>
            <a:fillRect/>
          </a:stretch>
        </p:blipFill>
        <p:spPr>
          <a:xfrm>
            <a:off x="76835" y="-16510"/>
            <a:ext cx="5307330" cy="885190"/>
          </a:xfrm>
          <a:prstGeom prst="rect">
            <a:avLst/>
          </a:prstGeom>
        </p:spPr>
      </p:pic>
      <p:pic>
        <p:nvPicPr>
          <p:cNvPr id="12" name="图片 11" descr="3"/>
          <p:cNvPicPr>
            <a:picLocks noChangeAspect="1"/>
          </p:cNvPicPr>
          <p:nvPr/>
        </p:nvPicPr>
        <p:blipFill>
          <a:blip r:embed="rId9" cstate="print"/>
          <a:stretch>
            <a:fillRect/>
          </a:stretch>
        </p:blipFill>
        <p:spPr>
          <a:xfrm>
            <a:off x="7933690" y="6184900"/>
            <a:ext cx="3827145" cy="509905"/>
          </a:xfrm>
          <a:prstGeom prst="rect">
            <a:avLst/>
          </a:prstGeom>
        </p:spPr>
      </p:pic>
      <p:pic>
        <p:nvPicPr>
          <p:cNvPr id="5" name="Picture 4" descr="C:\Users\Administrator\Desktop\微立体创业计划\004.png"/>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1614577" y="944167"/>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xmlns="">
                <a:solidFill>
                  <a:srgbClr val="FFFFFF"/>
                </a:solidFill>
              </a14:hiddenFill>
            </a:ext>
          </a:extLst>
        </p:spPr>
      </p:pic>
      <p:sp>
        <p:nvSpPr>
          <p:cNvPr id="8" name="TextBox 51"/>
          <p:cNvSpPr txBox="1"/>
          <p:nvPr/>
        </p:nvSpPr>
        <p:spPr>
          <a:xfrm>
            <a:off x="2398526" y="789123"/>
            <a:ext cx="1529852" cy="923290"/>
          </a:xfrm>
          <a:prstGeom prst="rect">
            <a:avLst/>
          </a:prstGeom>
          <a:noFill/>
        </p:spPr>
        <p:txBody>
          <a:bodyPr wrap="square" lIns="0" tIns="0" rIns="0" bIns="0" rtlCol="0">
            <a:spAutoFit/>
          </a:bodyPr>
          <a:lstStyle/>
          <a:p>
            <a:r>
              <a:rPr lang="en-US" altLang="zh-CN" sz="6000" b="1" dirty="0" smtClean="0">
                <a:solidFill>
                  <a:schemeClr val="tx1"/>
                </a:solidFill>
                <a:latin typeface="微软雅黑" panose="020B0503020204020204" pitchFamily="34" charset="-122"/>
                <a:ea typeface="微软雅黑" panose="020B0503020204020204" pitchFamily="34" charset="-122"/>
              </a:rPr>
              <a:t>01</a:t>
            </a:r>
          </a:p>
        </p:txBody>
      </p:sp>
    </p:spTree>
  </p:cSld>
  <p:clrMapOvr>
    <a:masterClrMapping/>
  </p:clrMapOvr>
  <mc:AlternateContent xmlns:mc="http://schemas.openxmlformats.org/markup-compatibility/2006">
    <mc:Choice xmlns:p14="http://schemas.microsoft.com/office/powerpoint/2010/main" xmlns="" Requires="p14">
      <p:transition spd="slow" p14:dur="1400" advClick="0">
        <p14:doors dir="vert"/>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fade">
                                      <p:cBhvr>
                                        <p:cTn id="7" dur="500"/>
                                        <p:tgtEl>
                                          <p:spTgt spid="10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par>
                                <p:cTn id="12" presetID="22" presetClass="entr" presetSubtype="4"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par>
                          <p:cTn id="18" fill="hold">
                            <p:stCondLst>
                              <p:cond delay="1000"/>
                            </p:stCondLst>
                            <p:childTnLst>
                              <p:par>
                                <p:cTn id="19" presetID="49" presetClass="entr" presetSubtype="0" decel="100000"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p:cTn id="21" dur="500" fill="hold"/>
                                        <p:tgtEl>
                                          <p:spTgt spid="21"/>
                                        </p:tgtEl>
                                        <p:attrNameLst>
                                          <p:attrName>ppt_w</p:attrName>
                                        </p:attrNameLst>
                                      </p:cBhvr>
                                      <p:tavLst>
                                        <p:tav tm="0">
                                          <p:val>
                                            <p:fltVal val="0"/>
                                          </p:val>
                                        </p:tav>
                                        <p:tav tm="100000">
                                          <p:val>
                                            <p:strVal val="#ppt_w"/>
                                          </p:val>
                                        </p:tav>
                                      </p:tavLst>
                                    </p:anim>
                                    <p:anim calcmode="lin" valueType="num">
                                      <p:cBhvr>
                                        <p:cTn id="22" dur="500" fill="hold"/>
                                        <p:tgtEl>
                                          <p:spTgt spid="21"/>
                                        </p:tgtEl>
                                        <p:attrNameLst>
                                          <p:attrName>ppt_h</p:attrName>
                                        </p:attrNameLst>
                                      </p:cBhvr>
                                      <p:tavLst>
                                        <p:tav tm="0">
                                          <p:val>
                                            <p:fltVal val="0"/>
                                          </p:val>
                                        </p:tav>
                                        <p:tav tm="100000">
                                          <p:val>
                                            <p:strVal val="#ppt_h"/>
                                          </p:val>
                                        </p:tav>
                                      </p:tavLst>
                                    </p:anim>
                                    <p:anim calcmode="lin" valueType="num">
                                      <p:cBhvr>
                                        <p:cTn id="23" dur="500" fill="hold"/>
                                        <p:tgtEl>
                                          <p:spTgt spid="21"/>
                                        </p:tgtEl>
                                        <p:attrNameLst>
                                          <p:attrName>style.rotation</p:attrName>
                                        </p:attrNameLst>
                                      </p:cBhvr>
                                      <p:tavLst>
                                        <p:tav tm="0">
                                          <p:val>
                                            <p:fltVal val="360"/>
                                          </p:val>
                                        </p:tav>
                                        <p:tav tm="100000">
                                          <p:val>
                                            <p:fltVal val="0"/>
                                          </p:val>
                                        </p:tav>
                                      </p:tavLst>
                                    </p:anim>
                                    <p:animEffect transition="in" filter="fade">
                                      <p:cBhvr>
                                        <p:cTn id="24" dur="500"/>
                                        <p:tgtEl>
                                          <p:spTgt spid="21"/>
                                        </p:tgtEl>
                                      </p:cBhvr>
                                    </p:animEffect>
                                  </p:childTnLst>
                                </p:cTn>
                              </p:par>
                            </p:childTnLst>
                          </p:cTn>
                        </p:par>
                        <p:par>
                          <p:cTn id="25" fill="hold">
                            <p:stCondLst>
                              <p:cond delay="1500"/>
                            </p:stCondLst>
                            <p:childTnLst>
                              <p:par>
                                <p:cTn id="26" presetID="23" presetClass="entr" presetSubtype="16" fill="hold"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childTnLst>
                                </p:cTn>
                              </p:par>
                              <p:par>
                                <p:cTn id="30" presetID="23" presetClass="entr" presetSubtype="16" fill="hold" nodeType="with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p:cTn id="32" dur="500" fill="hold"/>
                                        <p:tgtEl>
                                          <p:spTgt spid="28"/>
                                        </p:tgtEl>
                                        <p:attrNameLst>
                                          <p:attrName>ppt_w</p:attrName>
                                        </p:attrNameLst>
                                      </p:cBhvr>
                                      <p:tavLst>
                                        <p:tav tm="0">
                                          <p:val>
                                            <p:fltVal val="0"/>
                                          </p:val>
                                        </p:tav>
                                        <p:tav tm="100000">
                                          <p:val>
                                            <p:strVal val="#ppt_w"/>
                                          </p:val>
                                        </p:tav>
                                      </p:tavLst>
                                    </p:anim>
                                    <p:anim calcmode="lin" valueType="num">
                                      <p:cBhvr>
                                        <p:cTn id="33" dur="500" fill="hold"/>
                                        <p:tgtEl>
                                          <p:spTgt spid="28"/>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p:cTn id="36" dur="500" fill="hold"/>
                                        <p:tgtEl>
                                          <p:spTgt spid="29"/>
                                        </p:tgtEl>
                                        <p:attrNameLst>
                                          <p:attrName>ppt_w</p:attrName>
                                        </p:attrNameLst>
                                      </p:cBhvr>
                                      <p:tavLst>
                                        <p:tav tm="0">
                                          <p:val>
                                            <p:fltVal val="0"/>
                                          </p:val>
                                        </p:tav>
                                        <p:tav tm="100000">
                                          <p:val>
                                            <p:strVal val="#ppt_w"/>
                                          </p:val>
                                        </p:tav>
                                      </p:tavLst>
                                    </p:anim>
                                    <p:anim calcmode="lin" valueType="num">
                                      <p:cBhvr>
                                        <p:cTn id="37" dur="500" fill="hold"/>
                                        <p:tgtEl>
                                          <p:spTgt spid="29"/>
                                        </p:tgtEl>
                                        <p:attrNameLst>
                                          <p:attrName>ppt_h</p:attrName>
                                        </p:attrNameLst>
                                      </p:cBhvr>
                                      <p:tavLst>
                                        <p:tav tm="0">
                                          <p:val>
                                            <p:fltVal val="0"/>
                                          </p:val>
                                        </p:tav>
                                        <p:tav tm="100000">
                                          <p:val>
                                            <p:strVal val="#ppt_h"/>
                                          </p:val>
                                        </p:tav>
                                      </p:tavLst>
                                    </p:anim>
                                  </p:childTnLst>
                                </p:cTn>
                              </p:par>
                              <p:par>
                                <p:cTn id="38" presetID="23" presetClass="entr" presetSubtype="16" fill="hold" nodeType="with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500" fill="hold"/>
                                        <p:tgtEl>
                                          <p:spTgt spid="30"/>
                                        </p:tgtEl>
                                        <p:attrNameLst>
                                          <p:attrName>ppt_w</p:attrName>
                                        </p:attrNameLst>
                                      </p:cBhvr>
                                      <p:tavLst>
                                        <p:tav tm="0">
                                          <p:val>
                                            <p:fltVal val="0"/>
                                          </p:val>
                                        </p:tav>
                                        <p:tav tm="100000">
                                          <p:val>
                                            <p:strVal val="#ppt_w"/>
                                          </p:val>
                                        </p:tav>
                                      </p:tavLst>
                                    </p:anim>
                                    <p:anim calcmode="lin" valueType="num">
                                      <p:cBhvr>
                                        <p:cTn id="41" dur="500" fill="hold"/>
                                        <p:tgtEl>
                                          <p:spTgt spid="30"/>
                                        </p:tgtEl>
                                        <p:attrNameLst>
                                          <p:attrName>ppt_h</p:attrName>
                                        </p:attrNameLst>
                                      </p:cBhvr>
                                      <p:tavLst>
                                        <p:tav tm="0">
                                          <p:val>
                                            <p:fltVal val="0"/>
                                          </p:val>
                                        </p:tav>
                                        <p:tav tm="100000">
                                          <p:val>
                                            <p:strVal val="#ppt_h"/>
                                          </p:val>
                                        </p:tav>
                                      </p:tavLst>
                                    </p:anim>
                                  </p:childTnLst>
                                </p:cTn>
                              </p:par>
                            </p:childTnLst>
                          </p:cTn>
                        </p:par>
                        <p:par>
                          <p:cTn id="42" fill="hold">
                            <p:stCondLst>
                              <p:cond delay="2000"/>
                            </p:stCondLst>
                            <p:childTnLst>
                              <p:par>
                                <p:cTn id="43" presetID="49" presetClass="entr" presetSubtype="0" decel="100000"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anim calcmode="lin" valueType="num">
                                      <p:cBhvr>
                                        <p:cTn id="47" dur="500" fill="hold"/>
                                        <p:tgtEl>
                                          <p:spTgt spid="26"/>
                                        </p:tgtEl>
                                        <p:attrNameLst>
                                          <p:attrName>style.rotation</p:attrName>
                                        </p:attrNameLst>
                                      </p:cBhvr>
                                      <p:tavLst>
                                        <p:tav tm="0">
                                          <p:val>
                                            <p:fltVal val="360"/>
                                          </p:val>
                                        </p:tav>
                                        <p:tav tm="100000">
                                          <p:val>
                                            <p:fltVal val="0"/>
                                          </p:val>
                                        </p:tav>
                                      </p:tavLst>
                                    </p:anim>
                                    <p:animEffect transition="in" filter="fade">
                                      <p:cBhvr>
                                        <p:cTn id="48" dur="500"/>
                                        <p:tgtEl>
                                          <p:spTgt spid="26"/>
                                        </p:tgtEl>
                                      </p:cBhvr>
                                    </p:animEffect>
                                  </p:childTnLst>
                                </p:cTn>
                              </p:par>
                              <p:par>
                                <p:cTn id="49" presetID="17" presetClass="entr" presetSubtype="10" fill="hold" grpId="0" nodeType="withEffect">
                                  <p:stCondLst>
                                    <p:cond delay="0"/>
                                  </p:stCondLst>
                                  <p:childTnLst>
                                    <p:set>
                                      <p:cBhvr>
                                        <p:cTn id="50" dur="1" fill="hold">
                                          <p:stCondLst>
                                            <p:cond delay="0"/>
                                          </p:stCondLst>
                                        </p:cTn>
                                        <p:tgtEl>
                                          <p:spTgt spid="48"/>
                                        </p:tgtEl>
                                        <p:attrNameLst>
                                          <p:attrName>style.visibility</p:attrName>
                                        </p:attrNameLst>
                                      </p:cBhvr>
                                      <p:to>
                                        <p:strVal val="visible"/>
                                      </p:to>
                                    </p:set>
                                    <p:anim calcmode="lin" valueType="num">
                                      <p:cBhvr>
                                        <p:cTn id="51" dur="500" fill="hold"/>
                                        <p:tgtEl>
                                          <p:spTgt spid="48"/>
                                        </p:tgtEl>
                                        <p:attrNameLst>
                                          <p:attrName>ppt_w</p:attrName>
                                        </p:attrNameLst>
                                      </p:cBhvr>
                                      <p:tavLst>
                                        <p:tav tm="0">
                                          <p:val>
                                            <p:fltVal val="0"/>
                                          </p:val>
                                        </p:tav>
                                        <p:tav tm="100000">
                                          <p:val>
                                            <p:strVal val="#ppt_w"/>
                                          </p:val>
                                        </p:tav>
                                      </p:tavLst>
                                    </p:anim>
                                    <p:anim calcmode="lin" valueType="num">
                                      <p:cBhvr>
                                        <p:cTn id="52" dur="500" fill="hold"/>
                                        <p:tgtEl>
                                          <p:spTgt spid="48"/>
                                        </p:tgtEl>
                                        <p:attrNameLst>
                                          <p:attrName>ppt_h</p:attrName>
                                        </p:attrNameLst>
                                      </p:cBhvr>
                                      <p:tavLst>
                                        <p:tav tm="0">
                                          <p:val>
                                            <p:strVal val="#ppt_h"/>
                                          </p:val>
                                        </p:tav>
                                        <p:tav tm="100000">
                                          <p:val>
                                            <p:strVal val="#ppt_h"/>
                                          </p:val>
                                        </p:tav>
                                      </p:tavLst>
                                    </p:anim>
                                  </p:childTnLst>
                                </p:cTn>
                              </p:par>
                              <p:par>
                                <p:cTn id="53" presetID="30" presetClass="entr" presetSubtype="0"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fade">
                                      <p:cBhvr>
                                        <p:cTn id="55" dur="800" decel="100000"/>
                                        <p:tgtEl>
                                          <p:spTgt spid="44"/>
                                        </p:tgtEl>
                                      </p:cBhvr>
                                    </p:animEffect>
                                    <p:anim calcmode="lin" valueType="num">
                                      <p:cBhvr>
                                        <p:cTn id="56" dur="800" decel="100000" fill="hold"/>
                                        <p:tgtEl>
                                          <p:spTgt spid="44"/>
                                        </p:tgtEl>
                                        <p:attrNameLst>
                                          <p:attrName>style.rotation</p:attrName>
                                        </p:attrNameLst>
                                      </p:cBhvr>
                                      <p:tavLst>
                                        <p:tav tm="0">
                                          <p:val>
                                            <p:fltVal val="-90"/>
                                          </p:val>
                                        </p:tav>
                                        <p:tav tm="100000">
                                          <p:val>
                                            <p:fltVal val="0"/>
                                          </p:val>
                                        </p:tav>
                                      </p:tavLst>
                                    </p:anim>
                                    <p:anim calcmode="lin" valueType="num">
                                      <p:cBhvr>
                                        <p:cTn id="57" dur="800" decel="100000" fill="hold"/>
                                        <p:tgtEl>
                                          <p:spTgt spid="44"/>
                                        </p:tgtEl>
                                        <p:attrNameLst>
                                          <p:attrName>ppt_x</p:attrName>
                                        </p:attrNameLst>
                                      </p:cBhvr>
                                      <p:tavLst>
                                        <p:tav tm="0">
                                          <p:val>
                                            <p:strVal val="#ppt_x+0.4"/>
                                          </p:val>
                                        </p:tav>
                                        <p:tav tm="100000">
                                          <p:val>
                                            <p:strVal val="#ppt_x-0.05"/>
                                          </p:val>
                                        </p:tav>
                                      </p:tavLst>
                                    </p:anim>
                                    <p:anim calcmode="lin" valueType="num">
                                      <p:cBhvr>
                                        <p:cTn id="58" dur="800" decel="100000" fill="hold"/>
                                        <p:tgtEl>
                                          <p:spTgt spid="44"/>
                                        </p:tgtEl>
                                        <p:attrNameLst>
                                          <p:attrName>ppt_y</p:attrName>
                                        </p:attrNameLst>
                                      </p:cBhvr>
                                      <p:tavLst>
                                        <p:tav tm="0">
                                          <p:val>
                                            <p:strVal val="#ppt_y-0.4"/>
                                          </p:val>
                                        </p:tav>
                                        <p:tav tm="100000">
                                          <p:val>
                                            <p:strVal val="#ppt_y+0.1"/>
                                          </p:val>
                                        </p:tav>
                                      </p:tavLst>
                                    </p:anim>
                                    <p:anim calcmode="lin" valueType="num">
                                      <p:cBhvr>
                                        <p:cTn id="59" dur="200" accel="100000" fill="hold">
                                          <p:stCondLst>
                                            <p:cond delay="800"/>
                                          </p:stCondLst>
                                        </p:cTn>
                                        <p:tgtEl>
                                          <p:spTgt spid="44"/>
                                        </p:tgtEl>
                                        <p:attrNameLst>
                                          <p:attrName>ppt_x</p:attrName>
                                        </p:attrNameLst>
                                      </p:cBhvr>
                                      <p:tavLst>
                                        <p:tav tm="0">
                                          <p:val>
                                            <p:strVal val="#ppt_x-0.05"/>
                                          </p:val>
                                        </p:tav>
                                        <p:tav tm="100000">
                                          <p:val>
                                            <p:strVal val="#ppt_x"/>
                                          </p:val>
                                        </p:tav>
                                      </p:tavLst>
                                    </p:anim>
                                    <p:anim calcmode="lin" valueType="num">
                                      <p:cBhvr>
                                        <p:cTn id="60" dur="200" accel="100000" fill="hold">
                                          <p:stCondLst>
                                            <p:cond delay="800"/>
                                          </p:stCondLst>
                                        </p:cTn>
                                        <p:tgtEl>
                                          <p:spTgt spid="44"/>
                                        </p:tgtEl>
                                        <p:attrNameLst>
                                          <p:attrName>ppt_y</p:attrName>
                                        </p:attrNameLst>
                                      </p:cBhvr>
                                      <p:tavLst>
                                        <p:tav tm="0">
                                          <p:val>
                                            <p:strVal val="#ppt_y+0.1"/>
                                          </p:val>
                                        </p:tav>
                                        <p:tav tm="100000">
                                          <p:val>
                                            <p:strVal val="#ppt_y"/>
                                          </p:val>
                                        </p:tav>
                                      </p:tavLst>
                                    </p:anim>
                                  </p:childTnLst>
                                </p:cTn>
                              </p:par>
                            </p:childTnLst>
                          </p:cTn>
                        </p:par>
                        <p:par>
                          <p:cTn id="61" fill="hold">
                            <p:stCondLst>
                              <p:cond delay="2500"/>
                            </p:stCondLst>
                            <p:childTnLst>
                              <p:par>
                                <p:cTn id="62" presetID="17" presetClass="entr" presetSubtype="10" fill="hold" grpId="0" nodeType="after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500" fill="hold"/>
                                        <p:tgtEl>
                                          <p:spTgt spid="31"/>
                                        </p:tgtEl>
                                        <p:attrNameLst>
                                          <p:attrName>ppt_w</p:attrName>
                                        </p:attrNameLst>
                                      </p:cBhvr>
                                      <p:tavLst>
                                        <p:tav tm="0">
                                          <p:val>
                                            <p:fltVal val="0"/>
                                          </p:val>
                                        </p:tav>
                                        <p:tav tm="100000">
                                          <p:val>
                                            <p:strVal val="#ppt_w"/>
                                          </p:val>
                                        </p:tav>
                                      </p:tavLst>
                                    </p:anim>
                                    <p:anim calcmode="lin" valueType="num">
                                      <p:cBhvr>
                                        <p:cTn id="65" dur="500" fill="hold"/>
                                        <p:tgtEl>
                                          <p:spTgt spid="31"/>
                                        </p:tgtEl>
                                        <p:attrNameLst>
                                          <p:attrName>ppt_h</p:attrName>
                                        </p:attrNameLst>
                                      </p:cBhvr>
                                      <p:tavLst>
                                        <p:tav tm="0">
                                          <p:val>
                                            <p:strVal val="#ppt_h"/>
                                          </p:val>
                                        </p:tav>
                                        <p:tav tm="100000">
                                          <p:val>
                                            <p:strVal val="#ppt_h"/>
                                          </p:val>
                                        </p:tav>
                                      </p:tavLst>
                                    </p:anim>
                                  </p:childTnLst>
                                </p:cTn>
                              </p:par>
                              <p:par>
                                <p:cTn id="66" presetID="30" presetClass="entr" presetSubtype="0"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fade">
                                      <p:cBhvr>
                                        <p:cTn id="68" dur="800" decel="100000"/>
                                        <p:tgtEl>
                                          <p:spTgt spid="45"/>
                                        </p:tgtEl>
                                      </p:cBhvr>
                                    </p:animEffect>
                                    <p:anim calcmode="lin" valueType="num">
                                      <p:cBhvr>
                                        <p:cTn id="69" dur="800" decel="100000" fill="hold"/>
                                        <p:tgtEl>
                                          <p:spTgt spid="45"/>
                                        </p:tgtEl>
                                        <p:attrNameLst>
                                          <p:attrName>style.rotation</p:attrName>
                                        </p:attrNameLst>
                                      </p:cBhvr>
                                      <p:tavLst>
                                        <p:tav tm="0">
                                          <p:val>
                                            <p:fltVal val="-90"/>
                                          </p:val>
                                        </p:tav>
                                        <p:tav tm="100000">
                                          <p:val>
                                            <p:fltVal val="0"/>
                                          </p:val>
                                        </p:tav>
                                      </p:tavLst>
                                    </p:anim>
                                    <p:anim calcmode="lin" valueType="num">
                                      <p:cBhvr>
                                        <p:cTn id="70" dur="800" decel="100000" fill="hold"/>
                                        <p:tgtEl>
                                          <p:spTgt spid="45"/>
                                        </p:tgtEl>
                                        <p:attrNameLst>
                                          <p:attrName>ppt_x</p:attrName>
                                        </p:attrNameLst>
                                      </p:cBhvr>
                                      <p:tavLst>
                                        <p:tav tm="0">
                                          <p:val>
                                            <p:strVal val="#ppt_x+0.4"/>
                                          </p:val>
                                        </p:tav>
                                        <p:tav tm="100000">
                                          <p:val>
                                            <p:strVal val="#ppt_x-0.05"/>
                                          </p:val>
                                        </p:tav>
                                      </p:tavLst>
                                    </p:anim>
                                    <p:anim calcmode="lin" valueType="num">
                                      <p:cBhvr>
                                        <p:cTn id="71" dur="800" decel="100000" fill="hold"/>
                                        <p:tgtEl>
                                          <p:spTgt spid="4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4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45"/>
                                        </p:tgtEl>
                                        <p:attrNameLst>
                                          <p:attrName>ppt_y</p:attrName>
                                        </p:attrNameLst>
                                      </p:cBhvr>
                                      <p:tavLst>
                                        <p:tav tm="0">
                                          <p:val>
                                            <p:strVal val="#ppt_y+0.1"/>
                                          </p:val>
                                        </p:tav>
                                        <p:tav tm="100000">
                                          <p:val>
                                            <p:strVal val="#ppt_y"/>
                                          </p:val>
                                        </p:tav>
                                      </p:tavLst>
                                    </p:anim>
                                  </p:childTnLst>
                                </p:cTn>
                              </p:par>
                            </p:childTnLst>
                          </p:cTn>
                        </p:par>
                        <p:par>
                          <p:cTn id="74" fill="hold">
                            <p:stCondLst>
                              <p:cond delay="3000"/>
                            </p:stCondLst>
                            <p:childTnLst>
                              <p:par>
                                <p:cTn id="75" presetID="17" presetClass="entr" presetSubtype="10" fill="hold" grpId="0"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strVal val="#ppt_h"/>
                                          </p:val>
                                        </p:tav>
                                        <p:tav tm="100000">
                                          <p:val>
                                            <p:strVal val="#ppt_h"/>
                                          </p:val>
                                        </p:tav>
                                      </p:tavLst>
                                    </p:anim>
                                  </p:childTnLst>
                                </p:cTn>
                              </p:par>
                              <p:par>
                                <p:cTn id="79" presetID="30" presetClass="entr" presetSubtype="0"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800" decel="100000"/>
                                        <p:tgtEl>
                                          <p:spTgt spid="47"/>
                                        </p:tgtEl>
                                      </p:cBhvr>
                                    </p:animEffect>
                                    <p:anim calcmode="lin" valueType="num">
                                      <p:cBhvr>
                                        <p:cTn id="82" dur="800" decel="100000" fill="hold"/>
                                        <p:tgtEl>
                                          <p:spTgt spid="47"/>
                                        </p:tgtEl>
                                        <p:attrNameLst>
                                          <p:attrName>style.rotation</p:attrName>
                                        </p:attrNameLst>
                                      </p:cBhvr>
                                      <p:tavLst>
                                        <p:tav tm="0">
                                          <p:val>
                                            <p:fltVal val="-90"/>
                                          </p:val>
                                        </p:tav>
                                        <p:tav tm="100000">
                                          <p:val>
                                            <p:fltVal val="0"/>
                                          </p:val>
                                        </p:tav>
                                      </p:tavLst>
                                    </p:anim>
                                    <p:anim calcmode="lin" valueType="num">
                                      <p:cBhvr>
                                        <p:cTn id="83" dur="800" decel="100000" fill="hold"/>
                                        <p:tgtEl>
                                          <p:spTgt spid="47"/>
                                        </p:tgtEl>
                                        <p:attrNameLst>
                                          <p:attrName>ppt_x</p:attrName>
                                        </p:attrNameLst>
                                      </p:cBhvr>
                                      <p:tavLst>
                                        <p:tav tm="0">
                                          <p:val>
                                            <p:strVal val="#ppt_x+0.4"/>
                                          </p:val>
                                        </p:tav>
                                        <p:tav tm="100000">
                                          <p:val>
                                            <p:strVal val="#ppt_x-0.05"/>
                                          </p:val>
                                        </p:tav>
                                      </p:tavLst>
                                    </p:anim>
                                    <p:anim calcmode="lin" valueType="num">
                                      <p:cBhvr>
                                        <p:cTn id="84" dur="800" decel="100000" fill="hold"/>
                                        <p:tgtEl>
                                          <p:spTgt spid="47"/>
                                        </p:tgtEl>
                                        <p:attrNameLst>
                                          <p:attrName>ppt_y</p:attrName>
                                        </p:attrNameLst>
                                      </p:cBhvr>
                                      <p:tavLst>
                                        <p:tav tm="0">
                                          <p:val>
                                            <p:strVal val="#ppt_y-0.4"/>
                                          </p:val>
                                        </p:tav>
                                        <p:tav tm="100000">
                                          <p:val>
                                            <p:strVal val="#ppt_y+0.1"/>
                                          </p:val>
                                        </p:tav>
                                      </p:tavLst>
                                    </p:anim>
                                    <p:anim calcmode="lin" valueType="num">
                                      <p:cBhvr>
                                        <p:cTn id="85" dur="200" accel="100000" fill="hold">
                                          <p:stCondLst>
                                            <p:cond delay="800"/>
                                          </p:stCondLst>
                                        </p:cTn>
                                        <p:tgtEl>
                                          <p:spTgt spid="47"/>
                                        </p:tgtEl>
                                        <p:attrNameLst>
                                          <p:attrName>ppt_x</p:attrName>
                                        </p:attrNameLst>
                                      </p:cBhvr>
                                      <p:tavLst>
                                        <p:tav tm="0">
                                          <p:val>
                                            <p:strVal val="#ppt_x-0.05"/>
                                          </p:val>
                                        </p:tav>
                                        <p:tav tm="100000">
                                          <p:val>
                                            <p:strVal val="#ppt_x"/>
                                          </p:val>
                                        </p:tav>
                                      </p:tavLst>
                                    </p:anim>
                                    <p:anim calcmode="lin" valueType="num">
                                      <p:cBhvr>
                                        <p:cTn id="86" dur="200" accel="100000" fill="hold">
                                          <p:stCondLst>
                                            <p:cond delay="800"/>
                                          </p:stCondLst>
                                        </p:cTn>
                                        <p:tgtEl>
                                          <p:spTgt spid="47"/>
                                        </p:tgtEl>
                                        <p:attrNameLst>
                                          <p:attrName>ppt_y</p:attrName>
                                        </p:attrNameLst>
                                      </p:cBhvr>
                                      <p:tavLst>
                                        <p:tav tm="0">
                                          <p:val>
                                            <p:strVal val="#ppt_y+0.1"/>
                                          </p:val>
                                        </p:tav>
                                        <p:tav tm="100000">
                                          <p:val>
                                            <p:strVal val="#ppt_y"/>
                                          </p:val>
                                        </p:tav>
                                      </p:tavLst>
                                    </p:anim>
                                  </p:childTnLst>
                                </p:cTn>
                              </p:par>
                            </p:childTnLst>
                          </p:cTn>
                        </p:par>
                        <p:par>
                          <p:cTn id="87" fill="hold">
                            <p:stCondLst>
                              <p:cond delay="3500"/>
                            </p:stCondLst>
                            <p:childTnLst>
                              <p:par>
                                <p:cTn id="88" presetID="17" presetClass="entr" presetSubtype="10" fill="hold" grpId="0" nodeType="afterEffect">
                                  <p:stCondLst>
                                    <p:cond delay="0"/>
                                  </p:stCondLst>
                                  <p:childTnLst>
                                    <p:set>
                                      <p:cBhvr>
                                        <p:cTn id="89" dur="1" fill="hold">
                                          <p:stCondLst>
                                            <p:cond delay="0"/>
                                          </p:stCondLst>
                                        </p:cTn>
                                        <p:tgtEl>
                                          <p:spTgt spid="34"/>
                                        </p:tgtEl>
                                        <p:attrNameLst>
                                          <p:attrName>style.visibility</p:attrName>
                                        </p:attrNameLst>
                                      </p:cBhvr>
                                      <p:to>
                                        <p:strVal val="visible"/>
                                      </p:to>
                                    </p:set>
                                    <p:anim calcmode="lin" valueType="num">
                                      <p:cBhvr>
                                        <p:cTn id="90" dur="500" fill="hold"/>
                                        <p:tgtEl>
                                          <p:spTgt spid="34"/>
                                        </p:tgtEl>
                                        <p:attrNameLst>
                                          <p:attrName>ppt_w</p:attrName>
                                        </p:attrNameLst>
                                      </p:cBhvr>
                                      <p:tavLst>
                                        <p:tav tm="0">
                                          <p:val>
                                            <p:fltVal val="0"/>
                                          </p:val>
                                        </p:tav>
                                        <p:tav tm="100000">
                                          <p:val>
                                            <p:strVal val="#ppt_w"/>
                                          </p:val>
                                        </p:tav>
                                      </p:tavLst>
                                    </p:anim>
                                    <p:anim calcmode="lin" valueType="num">
                                      <p:cBhvr>
                                        <p:cTn id="91" dur="500" fill="hold"/>
                                        <p:tgtEl>
                                          <p:spTgt spid="34"/>
                                        </p:tgtEl>
                                        <p:attrNameLst>
                                          <p:attrName>ppt_h</p:attrName>
                                        </p:attrNameLst>
                                      </p:cBhvr>
                                      <p:tavLst>
                                        <p:tav tm="0">
                                          <p:val>
                                            <p:strVal val="#ppt_h"/>
                                          </p:val>
                                        </p:tav>
                                        <p:tav tm="100000">
                                          <p:val>
                                            <p:strVal val="#ppt_h"/>
                                          </p:val>
                                        </p:tav>
                                      </p:tavLst>
                                    </p:anim>
                                  </p:childTnLst>
                                </p:cTn>
                              </p:par>
                              <p:par>
                                <p:cTn id="92" presetID="30" presetClass="entr" presetSubtype="0" fill="hold" grpId="0" nodeType="with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fade">
                                      <p:cBhvr>
                                        <p:cTn id="94" dur="800" decel="100000"/>
                                        <p:tgtEl>
                                          <p:spTgt spid="46"/>
                                        </p:tgtEl>
                                      </p:cBhvr>
                                    </p:animEffect>
                                    <p:anim calcmode="lin" valueType="num">
                                      <p:cBhvr>
                                        <p:cTn id="95" dur="800" decel="100000" fill="hold"/>
                                        <p:tgtEl>
                                          <p:spTgt spid="46"/>
                                        </p:tgtEl>
                                        <p:attrNameLst>
                                          <p:attrName>style.rotation</p:attrName>
                                        </p:attrNameLst>
                                      </p:cBhvr>
                                      <p:tavLst>
                                        <p:tav tm="0">
                                          <p:val>
                                            <p:fltVal val="-90"/>
                                          </p:val>
                                        </p:tav>
                                        <p:tav tm="100000">
                                          <p:val>
                                            <p:fltVal val="0"/>
                                          </p:val>
                                        </p:tav>
                                      </p:tavLst>
                                    </p:anim>
                                    <p:anim calcmode="lin" valueType="num">
                                      <p:cBhvr>
                                        <p:cTn id="96" dur="800" decel="100000" fill="hold"/>
                                        <p:tgtEl>
                                          <p:spTgt spid="46"/>
                                        </p:tgtEl>
                                        <p:attrNameLst>
                                          <p:attrName>ppt_x</p:attrName>
                                        </p:attrNameLst>
                                      </p:cBhvr>
                                      <p:tavLst>
                                        <p:tav tm="0">
                                          <p:val>
                                            <p:strVal val="#ppt_x+0.4"/>
                                          </p:val>
                                        </p:tav>
                                        <p:tav tm="100000">
                                          <p:val>
                                            <p:strVal val="#ppt_x-0.05"/>
                                          </p:val>
                                        </p:tav>
                                      </p:tavLst>
                                    </p:anim>
                                    <p:anim calcmode="lin" valueType="num">
                                      <p:cBhvr>
                                        <p:cTn id="97" dur="800" decel="100000" fill="hold"/>
                                        <p:tgtEl>
                                          <p:spTgt spid="46"/>
                                        </p:tgtEl>
                                        <p:attrNameLst>
                                          <p:attrName>ppt_y</p:attrName>
                                        </p:attrNameLst>
                                      </p:cBhvr>
                                      <p:tavLst>
                                        <p:tav tm="0">
                                          <p:val>
                                            <p:strVal val="#ppt_y-0.4"/>
                                          </p:val>
                                        </p:tav>
                                        <p:tav tm="100000">
                                          <p:val>
                                            <p:strVal val="#ppt_y+0.1"/>
                                          </p:val>
                                        </p:tav>
                                      </p:tavLst>
                                    </p:anim>
                                    <p:anim calcmode="lin" valueType="num">
                                      <p:cBhvr>
                                        <p:cTn id="98" dur="200" accel="100000" fill="hold">
                                          <p:stCondLst>
                                            <p:cond delay="800"/>
                                          </p:stCondLst>
                                        </p:cTn>
                                        <p:tgtEl>
                                          <p:spTgt spid="46"/>
                                        </p:tgtEl>
                                        <p:attrNameLst>
                                          <p:attrName>ppt_x</p:attrName>
                                        </p:attrNameLst>
                                      </p:cBhvr>
                                      <p:tavLst>
                                        <p:tav tm="0">
                                          <p:val>
                                            <p:strVal val="#ppt_x-0.05"/>
                                          </p:val>
                                        </p:tav>
                                        <p:tav tm="100000">
                                          <p:val>
                                            <p:strVal val="#ppt_x"/>
                                          </p:val>
                                        </p:tav>
                                      </p:tavLst>
                                    </p:anim>
                                    <p:anim calcmode="lin" valueType="num">
                                      <p:cBhvr>
                                        <p:cTn id="99" dur="200" accel="100000" fill="hold">
                                          <p:stCondLst>
                                            <p:cond delay="800"/>
                                          </p:stCondLst>
                                        </p:cTn>
                                        <p:tgtEl>
                                          <p:spTgt spid="46"/>
                                        </p:tgtEl>
                                        <p:attrNameLst>
                                          <p:attrName>ppt_y</p:attrName>
                                        </p:attrNameLst>
                                      </p:cBhvr>
                                      <p:tavLst>
                                        <p:tav tm="0">
                                          <p:val>
                                            <p:strVal val="#ppt_y+0.1"/>
                                          </p:val>
                                        </p:tav>
                                        <p:tav tm="100000">
                                          <p:val>
                                            <p:strVal val="#ppt_y"/>
                                          </p:val>
                                        </p:tav>
                                      </p:tavLst>
                                    </p:anim>
                                  </p:childTnLst>
                                </p:cTn>
                              </p:par>
                            </p:childTnLst>
                          </p:cTn>
                        </p:par>
                        <p:par>
                          <p:cTn id="100" fill="hold">
                            <p:stCondLst>
                              <p:cond delay="4000"/>
                            </p:stCondLst>
                            <p:childTnLst>
                              <p:par>
                                <p:cTn id="101" presetID="17" presetClass="entr" presetSubtype="10"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strVal val="#ppt_h"/>
                                          </p:val>
                                        </p:tav>
                                        <p:tav tm="100000">
                                          <p:val>
                                            <p:strVal val="#ppt_h"/>
                                          </p:val>
                                        </p:tav>
                                      </p:tavLst>
                                    </p:anim>
                                  </p:childTnLst>
                                </p:cTn>
                              </p:par>
                            </p:childTnLst>
                          </p:cTn>
                        </p:par>
                      </p:childTnLst>
                    </p:cTn>
                  </p:par>
                  <p:par>
                    <p:cTn id="105" fill="hold">
                      <p:stCondLst>
                        <p:cond delay="indefinite"/>
                      </p:stCondLst>
                      <p:childTnLst>
                        <p:par>
                          <p:cTn id="106" fill="hold">
                            <p:stCondLst>
                              <p:cond delay="0"/>
                            </p:stCondLst>
                            <p:childTnLst>
                              <p:par>
                                <p:cTn id="107" presetID="22" presetClass="entr" presetSubtype="4" fill="hold" grpId="0" nodeType="clickEffect">
                                  <p:stCondLst>
                                    <p:cond delay="0"/>
                                  </p:stCondLst>
                                  <p:childTnLst>
                                    <p:set>
                                      <p:cBhvr>
                                        <p:cTn id="108" dur="1" fill="hold">
                                          <p:stCondLst>
                                            <p:cond delay="0"/>
                                          </p:stCondLst>
                                        </p:cTn>
                                        <p:tgtEl>
                                          <p:spTgt spid="100"/>
                                        </p:tgtEl>
                                        <p:attrNameLst>
                                          <p:attrName>style.visibility</p:attrName>
                                        </p:attrNameLst>
                                      </p:cBhvr>
                                      <p:to>
                                        <p:strVal val="visible"/>
                                      </p:to>
                                    </p:set>
                                    <p:animEffect transition="in" filter="wipe(down)">
                                      <p:cBhvr>
                                        <p:cTn id="109" dur="500"/>
                                        <p:tgtEl>
                                          <p:spTgt spid="100"/>
                                        </p:tgtEl>
                                      </p:cBhvr>
                                    </p:animEffect>
                                  </p:childTnLst>
                                </p:cTn>
                              </p:par>
                            </p:childTnLst>
                          </p:cTn>
                        </p:par>
                      </p:childTnLst>
                    </p:cTn>
                  </p:par>
                  <p:par>
                    <p:cTn id="110" fill="hold">
                      <p:stCondLst>
                        <p:cond delay="indefinite"/>
                      </p:stCondLst>
                      <p:childTnLst>
                        <p:par>
                          <p:cTn id="111" fill="hold">
                            <p:stCondLst>
                              <p:cond delay="0"/>
                            </p:stCondLst>
                            <p:childTnLst>
                              <p:par>
                                <p:cTn id="112" presetID="37" presetClass="entr" presetSubtype="0" fill="hold" grpId="0" nodeType="clickEffect">
                                  <p:stCondLst>
                                    <p:cond delay="0"/>
                                  </p:stCondLst>
                                  <p:childTnLst>
                                    <p:set>
                                      <p:cBhvr>
                                        <p:cTn id="113" dur="1" fill="hold">
                                          <p:stCondLst>
                                            <p:cond delay="0"/>
                                          </p:stCondLst>
                                        </p:cTn>
                                        <p:tgtEl>
                                          <p:spTgt spid="2"/>
                                        </p:tgtEl>
                                        <p:attrNameLst>
                                          <p:attrName>style.visibility</p:attrName>
                                        </p:attrNameLst>
                                      </p:cBhvr>
                                      <p:to>
                                        <p:strVal val="visible"/>
                                      </p:to>
                                    </p:set>
                                    <p:animEffect transition="in" filter="fade">
                                      <p:cBhvr>
                                        <p:cTn id="114" dur="1000"/>
                                        <p:tgtEl>
                                          <p:spTgt spid="2"/>
                                        </p:tgtEl>
                                      </p:cBhvr>
                                    </p:animEffect>
                                    <p:anim calcmode="lin" valueType="num">
                                      <p:cBhvr>
                                        <p:cTn id="115" dur="1000" fill="hold"/>
                                        <p:tgtEl>
                                          <p:spTgt spid="2"/>
                                        </p:tgtEl>
                                        <p:attrNameLst>
                                          <p:attrName>ppt_x</p:attrName>
                                        </p:attrNameLst>
                                      </p:cBhvr>
                                      <p:tavLst>
                                        <p:tav tm="0">
                                          <p:val>
                                            <p:strVal val="#ppt_x"/>
                                          </p:val>
                                        </p:tav>
                                        <p:tav tm="100000">
                                          <p:val>
                                            <p:strVal val="#ppt_x"/>
                                          </p:val>
                                        </p:tav>
                                      </p:tavLst>
                                    </p:anim>
                                    <p:anim calcmode="lin" valueType="num">
                                      <p:cBhvr>
                                        <p:cTn id="116" dur="900" decel="100000" fill="hold"/>
                                        <p:tgtEl>
                                          <p:spTgt spid="2"/>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3" presetClass="entr" presetSubtype="10" fill="hold" grpId="0" nodeType="clickEffect">
                                  <p:stCondLst>
                                    <p:cond delay="0"/>
                                  </p:stCondLst>
                                  <p:childTnLst>
                                    <p:set>
                                      <p:cBhvr>
                                        <p:cTn id="121" dur="1" fill="hold">
                                          <p:stCondLst>
                                            <p:cond delay="0"/>
                                          </p:stCondLst>
                                        </p:cTn>
                                        <p:tgtEl>
                                          <p:spTgt spid="3"/>
                                        </p:tgtEl>
                                        <p:attrNameLst>
                                          <p:attrName>style.visibility</p:attrName>
                                        </p:attrNameLst>
                                      </p:cBhvr>
                                      <p:to>
                                        <p:strVal val="visible"/>
                                      </p:to>
                                    </p:set>
                                    <p:animEffect transition="in" filter="blinds(horizontal)">
                                      <p:cBhvr>
                                        <p:cTn id="122" dur="500"/>
                                        <p:tgtEl>
                                          <p:spTgt spid="3"/>
                                        </p:tgtEl>
                                      </p:cBhvr>
                                    </p:animEffect>
                                  </p:childTnLst>
                                </p:cTn>
                              </p:par>
                            </p:childTnLst>
                          </p:cTn>
                        </p:par>
                      </p:childTnLst>
                    </p:cTn>
                  </p:par>
                  <p:par>
                    <p:cTn id="123" fill="hold">
                      <p:stCondLst>
                        <p:cond delay="indefinite"/>
                      </p:stCondLst>
                      <p:childTnLst>
                        <p:par>
                          <p:cTn id="124" fill="hold">
                            <p:stCondLst>
                              <p:cond delay="0"/>
                            </p:stCondLst>
                            <p:childTnLst>
                              <p:par>
                                <p:cTn id="125" presetID="16" presetClass="entr" presetSubtype="21" fill="hold" grpId="0" nodeType="click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barn(inVertical)">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p:bldP spid="31" grpId="0" animBg="1"/>
      <p:bldP spid="33" grpId="0" animBg="1"/>
      <p:bldP spid="34" grpId="0" animBg="1"/>
      <p:bldP spid="35" grpId="0" animBg="1"/>
      <p:bldP spid="44" grpId="0" bldLvl="0" animBg="1"/>
      <p:bldP spid="45" grpId="0" bldLvl="0" animBg="1"/>
      <p:bldP spid="46" grpId="0" bldLvl="0" animBg="1"/>
      <p:bldP spid="47" grpId="0" bldLvl="0" animBg="1"/>
      <p:bldP spid="48" grpId="0" bldLvl="0" animBg="1"/>
      <p:bldP spid="100" grpId="0"/>
      <p:bldP spid="100" grpId="1"/>
      <p:bldP spid="2" grpId="0"/>
      <p:bldP spid="2" grpId="1"/>
      <p:bldP spid="3" grpId="0"/>
      <p:bldP spid="3" grpId="1"/>
      <p:bldP spid="4" grpId="0"/>
      <p:bldP spid="4" grpId="1"/>
      <p:bldP spid="8" grpId="0"/>
      <p:bldP spid="8"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207010" y="2416175"/>
            <a:ext cx="9610090" cy="3069590"/>
          </a:xfrm>
          <a:custGeom>
            <a:avLst/>
            <a:gdLst>
              <a:gd name="connsiteX0" fmla="*/ 605118 w 5580530"/>
              <a:gd name="connsiteY0" fmla="*/ 0 h 2407023"/>
              <a:gd name="connsiteX1" fmla="*/ 0 w 5580530"/>
              <a:gd name="connsiteY1" fmla="*/ 1196788 h 2407023"/>
              <a:gd name="connsiteX2" fmla="*/ 591671 w 5580530"/>
              <a:gd name="connsiteY2" fmla="*/ 2407023 h 2407023"/>
              <a:gd name="connsiteX3" fmla="*/ 4975412 w 5580530"/>
              <a:gd name="connsiteY3" fmla="*/ 2407023 h 2407023"/>
              <a:gd name="connsiteX4" fmla="*/ 5580530 w 5580530"/>
              <a:gd name="connsiteY4" fmla="*/ 1196788 h 2407023"/>
              <a:gd name="connsiteX5" fmla="*/ 4961965 w 5580530"/>
              <a:gd name="connsiteY5" fmla="*/ 0 h 2407023"/>
              <a:gd name="connsiteX6" fmla="*/ 605118 w 5580530"/>
              <a:gd name="connsiteY6" fmla="*/ 0 h 2407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80530" h="2407023">
                <a:moveTo>
                  <a:pt x="605118" y="0"/>
                </a:moveTo>
                <a:lnTo>
                  <a:pt x="0" y="1196788"/>
                </a:lnTo>
                <a:lnTo>
                  <a:pt x="591671" y="2407023"/>
                </a:lnTo>
                <a:lnTo>
                  <a:pt x="4975412" y="2407023"/>
                </a:lnTo>
                <a:lnTo>
                  <a:pt x="5580530" y="1196788"/>
                </a:lnTo>
                <a:lnTo>
                  <a:pt x="4961965" y="0"/>
                </a:lnTo>
                <a:lnTo>
                  <a:pt x="605118" y="0"/>
                </a:lnTo>
                <a:close/>
              </a:path>
            </a:pathLst>
          </a:custGeom>
          <a:solidFill>
            <a:schemeClr val="bg1">
              <a:lumMod val="95000"/>
            </a:schemeClr>
          </a:solidFill>
          <a:ln>
            <a:noFill/>
          </a:ln>
          <a:effectLst>
            <a:innerShdw blurRad="63500" dist="50800" dir="13500000">
              <a:prstClr val="black">
                <a:alpha val="50000"/>
              </a:prstClr>
            </a:innerShdw>
          </a:effectLst>
        </p:spPr>
        <p:txBody>
          <a:bodyPr vert="horz" wrap="square" lIns="91456" tIns="45728" rIns="91456" bIns="45728" numCol="1" anchor="t" anchorCtr="0" compatLnSpc="1"/>
          <a:lstStyle/>
          <a:p>
            <a:r>
              <a:rPr lang="zh-CN" altLang="en-US" sz="100">
                <a:solidFill>
                  <a:schemeClr val="tx1"/>
                </a:solidFill>
              </a:rPr>
              <a:t>在教学正反比例时，从北京到上海火车的速度270千米/小时，需要4.8小时；速度260千米/小时，需要5小时；速度250千米/小时，需要5.2小时；速度200千米/小时，需要6.5小时……速度与时间存在着一种怎样的关系，能不能用一个式子简明地表示出这种关系呢？</a:t>
            </a:r>
          </a:p>
        </p:txBody>
      </p:sp>
      <p:grpSp>
        <p:nvGrpSpPr>
          <p:cNvPr id="27" name="组合 26"/>
          <p:cNvGrpSpPr/>
          <p:nvPr/>
        </p:nvGrpSpPr>
        <p:grpSpPr>
          <a:xfrm>
            <a:off x="8031268" y="2276067"/>
            <a:ext cx="3632089" cy="3081622"/>
            <a:chOff x="1987219" y="926099"/>
            <a:chExt cx="2054014" cy="1742714"/>
          </a:xfrm>
        </p:grpSpPr>
        <p:grpSp>
          <p:nvGrpSpPr>
            <p:cNvPr id="33" name="组合 32"/>
            <p:cNvGrpSpPr/>
            <p:nvPr/>
          </p:nvGrpSpPr>
          <p:grpSpPr>
            <a:xfrm>
              <a:off x="1987219" y="926099"/>
              <a:ext cx="2054014" cy="1742714"/>
              <a:chOff x="1881842" y="2656049"/>
              <a:chExt cx="2397222" cy="2093640"/>
            </a:xfrm>
          </p:grpSpPr>
          <p:grpSp>
            <p:nvGrpSpPr>
              <p:cNvPr id="36" name="组合 35"/>
              <p:cNvGrpSpPr/>
              <p:nvPr/>
            </p:nvGrpSpPr>
            <p:grpSpPr>
              <a:xfrm>
                <a:off x="1881842" y="2656049"/>
                <a:ext cx="2397222" cy="2093640"/>
                <a:chOff x="1511944" y="2420246"/>
                <a:chExt cx="2627152" cy="2294453"/>
              </a:xfrm>
              <a:effectLst>
                <a:outerShdw blurRad="203200" dist="38100" dir="3780000" sx="103000" sy="103000" algn="t" rotWithShape="0">
                  <a:prstClr val="black">
                    <a:alpha val="25000"/>
                  </a:prstClr>
                </a:outerShdw>
              </a:effectLst>
            </p:grpSpPr>
            <p:sp>
              <p:nvSpPr>
                <p:cNvPr id="43"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ysClr val="window" lastClr="FFFFFF"/>
                </a:solidFill>
                <a:ln w="7938" cap="flat">
                  <a:noFill/>
                  <a:prstDash val="solid"/>
                  <a:miter lim="800000"/>
                </a:ln>
                <a:effectLst/>
              </p:spPr>
              <p:txBody>
                <a:bodyPr vert="horz" wrap="square" lIns="91456" tIns="45728" rIns="91456" bIns="45728"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000" b="0" i="0" u="none" strike="noStrike" kern="0" cap="none" spc="0" normalizeH="0" baseline="0" noProof="0">
                    <a:ln>
                      <a:noFill/>
                    </a:ln>
                    <a:solidFill>
                      <a:sysClr val="windowText" lastClr="000000"/>
                    </a:solidFill>
                    <a:effectLst/>
                    <a:uLnTx/>
                    <a:uFillTx/>
                  </a:endParaRPr>
                </a:p>
              </p:txBody>
            </p:sp>
            <p:sp>
              <p:nvSpPr>
                <p:cNvPr id="44" name="Freeform 6"/>
                <p:cNvSpPr/>
                <p:nvPr/>
              </p:nvSpPr>
              <p:spPr bwMode="auto">
                <a:xfrm>
                  <a:off x="1524105" y="2431739"/>
                  <a:ext cx="2602832" cy="2271470"/>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ysClr val="window" lastClr="FFFFFF">
                        <a:lumMod val="82000"/>
                        <a:lumOff val="18000"/>
                      </a:sysClr>
                    </a:gs>
                    <a:gs pos="100000">
                      <a:sysClr val="window" lastClr="FFFFFF">
                        <a:lumMod val="75000"/>
                      </a:sysClr>
                    </a:gs>
                  </a:gsLst>
                  <a:lin ang="21000000" scaled="0"/>
                </a:gradFill>
                <a:ln w="7938" cap="flat">
                  <a:noFill/>
                  <a:prstDash val="solid"/>
                  <a:miter lim="800000"/>
                </a:ln>
                <a:effectLst/>
              </p:spPr>
              <p:txBody>
                <a:bodyPr vert="horz" wrap="square" lIns="91456" tIns="45728" rIns="91456" bIns="45728"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000" b="0" i="0" u="none" strike="noStrike" kern="0" cap="none" spc="0" normalizeH="0" baseline="0" noProof="0">
                    <a:ln>
                      <a:noFill/>
                    </a:ln>
                    <a:solidFill>
                      <a:sysClr val="windowText" lastClr="000000"/>
                    </a:solidFill>
                    <a:effectLst/>
                    <a:uLnTx/>
                    <a:uFillTx/>
                  </a:endParaRPr>
                </a:p>
              </p:txBody>
            </p:sp>
          </p:grpSp>
          <p:sp>
            <p:nvSpPr>
              <p:cNvPr id="37" name="Freeform 7"/>
              <p:cNvSpPr/>
              <p:nvPr/>
            </p:nvSpPr>
            <p:spPr bwMode="auto">
              <a:xfrm>
                <a:off x="2193523" y="2932555"/>
                <a:ext cx="1773859" cy="1540629"/>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gradFill>
                <a:gsLst>
                  <a:gs pos="0">
                    <a:srgbClr val="007BD3"/>
                  </a:gs>
                  <a:gs pos="100000">
                    <a:srgbClr val="034373"/>
                  </a:gs>
                </a:gsLst>
                <a:lin scaled="0"/>
              </a:gradFill>
              <a:ln w="7938" cap="flat">
                <a:noFill/>
                <a:prstDash val="solid"/>
                <a:miter lim="800000"/>
              </a:ln>
              <a:effectLst>
                <a:innerShdw blurRad="63500" dist="50800" dir="13500000">
                  <a:prstClr val="black">
                    <a:alpha val="50000"/>
                  </a:prstClr>
                </a:innerShdw>
              </a:effectLst>
            </p:spPr>
            <p:txBody>
              <a:bodyPr vert="horz" wrap="square" lIns="91456" tIns="45728" rIns="91456" bIns="45728"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000" b="0" i="0" u="none" strike="noStrike" kern="0" cap="none" spc="0" normalizeH="0" baseline="0" noProof="0">
                  <a:ln>
                    <a:noFill/>
                  </a:ln>
                  <a:solidFill>
                    <a:sysClr val="windowText" lastClr="000000"/>
                  </a:solidFill>
                  <a:effectLst/>
                  <a:uLnTx/>
                  <a:uFillTx/>
                </a:endParaRPr>
              </a:p>
            </p:txBody>
          </p:sp>
        </p:grpSp>
        <p:sp>
          <p:nvSpPr>
            <p:cNvPr id="34" name="KSO_Shape"/>
            <p:cNvSpPr/>
            <p:nvPr/>
          </p:nvSpPr>
          <p:spPr>
            <a:xfrm>
              <a:off x="2941161" y="1309846"/>
              <a:ext cx="222822" cy="434068"/>
            </a:xfrm>
            <a:custGeom>
              <a:avLst/>
              <a:gdLst>
                <a:gd name="connsiteX0" fmla="*/ 788945 w 3886200"/>
                <a:gd name="connsiteY0" fmla="*/ 3994579 h 7565524"/>
                <a:gd name="connsiteX1" fmla="*/ 793367 w 3886200"/>
                <a:gd name="connsiteY1" fmla="*/ 4082152 h 7565524"/>
                <a:gd name="connsiteX2" fmla="*/ 1943100 w 3886200"/>
                <a:gd name="connsiteY2" fmla="*/ 5119688 h 7565524"/>
                <a:gd name="connsiteX3" fmla="*/ 3092833 w 3886200"/>
                <a:gd name="connsiteY3" fmla="*/ 4082152 h 7565524"/>
                <a:gd name="connsiteX4" fmla="*/ 3097256 w 3886200"/>
                <a:gd name="connsiteY4" fmla="*/ 3994579 h 7565524"/>
                <a:gd name="connsiteX5" fmla="*/ 3087777 w 3886200"/>
                <a:gd name="connsiteY5" fmla="*/ 4031441 h 7565524"/>
                <a:gd name="connsiteX6" fmla="*/ 1943100 w 3886200"/>
                <a:gd name="connsiteY6" fmla="*/ 4873587 h 7565524"/>
                <a:gd name="connsiteX7" fmla="*/ 798423 w 3886200"/>
                <a:gd name="connsiteY7" fmla="*/ 4031441 h 7565524"/>
                <a:gd name="connsiteX8" fmla="*/ 0 w 3886200"/>
                <a:gd name="connsiteY8" fmla="*/ 3009901 h 7565524"/>
                <a:gd name="connsiteX9" fmla="*/ 308086 w 3886200"/>
                <a:gd name="connsiteY9" fmla="*/ 3009901 h 7565524"/>
                <a:gd name="connsiteX10" fmla="*/ 308086 w 3886200"/>
                <a:gd name="connsiteY10" fmla="*/ 4175662 h 7565524"/>
                <a:gd name="connsiteX11" fmla="*/ 1943101 w 3886200"/>
                <a:gd name="connsiteY11" fmla="*/ 5810677 h 7565524"/>
                <a:gd name="connsiteX12" fmla="*/ 1943100 w 3886200"/>
                <a:gd name="connsiteY12" fmla="*/ 5810678 h 7565524"/>
                <a:gd name="connsiteX13" fmla="*/ 3578115 w 3886200"/>
                <a:gd name="connsiteY13" fmla="*/ 4175663 h 7565524"/>
                <a:gd name="connsiteX14" fmla="*/ 3578116 w 3886200"/>
                <a:gd name="connsiteY14" fmla="*/ 3009901 h 7565524"/>
                <a:gd name="connsiteX15" fmla="*/ 3886200 w 3886200"/>
                <a:gd name="connsiteY15" fmla="*/ 3009901 h 7565524"/>
                <a:gd name="connsiteX16" fmla="*/ 3886200 w 3886200"/>
                <a:gd name="connsiteY16" fmla="*/ 4235878 h 7565524"/>
                <a:gd name="connsiteX17" fmla="*/ 2520919 w 3886200"/>
                <a:gd name="connsiteY17" fmla="*/ 6091620 h 7565524"/>
                <a:gd name="connsiteX18" fmla="*/ 2336800 w 3886200"/>
                <a:gd name="connsiteY18" fmla="*/ 6138961 h 7565524"/>
                <a:gd name="connsiteX19" fmla="*/ 2336800 w 3886200"/>
                <a:gd name="connsiteY19" fmla="*/ 6591300 h 7565524"/>
                <a:gd name="connsiteX20" fmla="*/ 3062539 w 3886200"/>
                <a:gd name="connsiteY20" fmla="*/ 6591300 h 7565524"/>
                <a:gd name="connsiteX21" fmla="*/ 3549651 w 3886200"/>
                <a:gd name="connsiteY21" fmla="*/ 7078412 h 7565524"/>
                <a:gd name="connsiteX22" fmla="*/ 3549650 w 3886200"/>
                <a:gd name="connsiteY22" fmla="*/ 7078412 h 7565524"/>
                <a:gd name="connsiteX23" fmla="*/ 3062538 w 3886200"/>
                <a:gd name="connsiteY23" fmla="*/ 7565524 h 7565524"/>
                <a:gd name="connsiteX24" fmla="*/ 823662 w 3886200"/>
                <a:gd name="connsiteY24" fmla="*/ 7565523 h 7565524"/>
                <a:gd name="connsiteX25" fmla="*/ 346447 w 3886200"/>
                <a:gd name="connsiteY25" fmla="*/ 7176581 h 7565524"/>
                <a:gd name="connsiteX26" fmla="*/ 336550 w 3886200"/>
                <a:gd name="connsiteY26" fmla="*/ 7078412 h 7565524"/>
                <a:gd name="connsiteX27" fmla="*/ 346447 w 3886200"/>
                <a:gd name="connsiteY27" fmla="*/ 6980242 h 7565524"/>
                <a:gd name="connsiteX28" fmla="*/ 823662 w 3886200"/>
                <a:gd name="connsiteY28" fmla="*/ 6591300 h 7565524"/>
                <a:gd name="connsiteX29" fmla="*/ 1549400 w 3886200"/>
                <a:gd name="connsiteY29" fmla="*/ 6591300 h 7565524"/>
                <a:gd name="connsiteX30" fmla="*/ 1549400 w 3886200"/>
                <a:gd name="connsiteY30" fmla="*/ 6138961 h 7565524"/>
                <a:gd name="connsiteX31" fmla="*/ 1365282 w 3886200"/>
                <a:gd name="connsiteY31" fmla="*/ 6091620 h 7565524"/>
                <a:gd name="connsiteX32" fmla="*/ 0 w 3886200"/>
                <a:gd name="connsiteY32" fmla="*/ 4235878 h 7565524"/>
                <a:gd name="connsiteX33" fmla="*/ 622300 w 3886200"/>
                <a:gd name="connsiteY33" fmla="*/ 2818278 h 7565524"/>
                <a:gd name="connsiteX34" fmla="*/ 3263900 w 3886200"/>
                <a:gd name="connsiteY34" fmla="*/ 2818278 h 7565524"/>
                <a:gd name="connsiteX35" fmla="*/ 3263900 w 3886200"/>
                <a:gd name="connsiteY35" fmla="*/ 4152900 h 7565524"/>
                <a:gd name="connsiteX36" fmla="*/ 1943100 w 3886200"/>
                <a:gd name="connsiteY36" fmla="*/ 5473700 h 7565524"/>
                <a:gd name="connsiteX37" fmla="*/ 622300 w 3886200"/>
                <a:gd name="connsiteY37" fmla="*/ 4152900 h 7565524"/>
                <a:gd name="connsiteX38" fmla="*/ 622300 w 3886200"/>
                <a:gd name="connsiteY38" fmla="*/ 2432670 h 7565524"/>
                <a:gd name="connsiteX39" fmla="*/ 3263900 w 3886200"/>
                <a:gd name="connsiteY39" fmla="*/ 2432670 h 7565524"/>
                <a:gd name="connsiteX40" fmla="*/ 3263900 w 3886200"/>
                <a:gd name="connsiteY40" fmla="*/ 2655422 h 7565524"/>
                <a:gd name="connsiteX41" fmla="*/ 622300 w 3886200"/>
                <a:gd name="connsiteY41" fmla="*/ 2655422 h 7565524"/>
                <a:gd name="connsiteX42" fmla="*/ 622300 w 3886200"/>
                <a:gd name="connsiteY42" fmla="*/ 2047063 h 7565524"/>
                <a:gd name="connsiteX43" fmla="*/ 3263900 w 3886200"/>
                <a:gd name="connsiteY43" fmla="*/ 2047063 h 7565524"/>
                <a:gd name="connsiteX44" fmla="*/ 3263900 w 3886200"/>
                <a:gd name="connsiteY44" fmla="*/ 2269814 h 7565524"/>
                <a:gd name="connsiteX45" fmla="*/ 622300 w 3886200"/>
                <a:gd name="connsiteY45" fmla="*/ 2269814 h 7565524"/>
                <a:gd name="connsiteX46" fmla="*/ 622300 w 3886200"/>
                <a:gd name="connsiteY46" fmla="*/ 1661456 h 7565524"/>
                <a:gd name="connsiteX47" fmla="*/ 3263900 w 3886200"/>
                <a:gd name="connsiteY47" fmla="*/ 1661456 h 7565524"/>
                <a:gd name="connsiteX48" fmla="*/ 3263900 w 3886200"/>
                <a:gd name="connsiteY48" fmla="*/ 1884207 h 7565524"/>
                <a:gd name="connsiteX49" fmla="*/ 622300 w 3886200"/>
                <a:gd name="connsiteY49" fmla="*/ 1884207 h 7565524"/>
                <a:gd name="connsiteX50" fmla="*/ 1943100 w 3886200"/>
                <a:gd name="connsiteY50" fmla="*/ 0 h 7565524"/>
                <a:gd name="connsiteX51" fmla="*/ 3263900 w 3886200"/>
                <a:gd name="connsiteY51" fmla="*/ 1320800 h 7565524"/>
                <a:gd name="connsiteX52" fmla="*/ 3263900 w 3886200"/>
                <a:gd name="connsiteY52" fmla="*/ 1498600 h 7565524"/>
                <a:gd name="connsiteX53" fmla="*/ 622300 w 3886200"/>
                <a:gd name="connsiteY53" fmla="*/ 1498600 h 7565524"/>
                <a:gd name="connsiteX54" fmla="*/ 622300 w 3886200"/>
                <a:gd name="connsiteY54" fmla="*/ 1320800 h 7565524"/>
                <a:gd name="connsiteX55" fmla="*/ 1943100 w 3886200"/>
                <a:gd name="connsiteY55" fmla="*/ 0 h 756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886200" h="7565524">
                  <a:moveTo>
                    <a:pt x="788945" y="3994579"/>
                  </a:moveTo>
                  <a:lnTo>
                    <a:pt x="793367" y="4082152"/>
                  </a:lnTo>
                  <a:cubicBezTo>
                    <a:pt x="852550" y="4664920"/>
                    <a:pt x="1344717" y="5119688"/>
                    <a:pt x="1943100" y="5119688"/>
                  </a:cubicBezTo>
                  <a:cubicBezTo>
                    <a:pt x="2541483" y="5119688"/>
                    <a:pt x="3033650" y="4664920"/>
                    <a:pt x="3092833" y="4082152"/>
                  </a:cubicBezTo>
                  <a:lnTo>
                    <a:pt x="3097256" y="3994579"/>
                  </a:lnTo>
                  <a:lnTo>
                    <a:pt x="3087777" y="4031441"/>
                  </a:lnTo>
                  <a:cubicBezTo>
                    <a:pt x="2936026" y="4519338"/>
                    <a:pt x="2480933" y="4873587"/>
                    <a:pt x="1943100" y="4873587"/>
                  </a:cubicBezTo>
                  <a:cubicBezTo>
                    <a:pt x="1405268" y="4873587"/>
                    <a:pt x="950175" y="4519338"/>
                    <a:pt x="798423" y="4031441"/>
                  </a:cubicBezTo>
                  <a:close/>
                  <a:moveTo>
                    <a:pt x="0" y="3009901"/>
                  </a:moveTo>
                  <a:lnTo>
                    <a:pt x="308086" y="3009901"/>
                  </a:lnTo>
                  <a:lnTo>
                    <a:pt x="308086" y="4175662"/>
                  </a:lnTo>
                  <a:cubicBezTo>
                    <a:pt x="308086" y="5078656"/>
                    <a:pt x="1040107" y="5810677"/>
                    <a:pt x="1943101" y="5810677"/>
                  </a:cubicBezTo>
                  <a:lnTo>
                    <a:pt x="1943100" y="5810678"/>
                  </a:lnTo>
                  <a:cubicBezTo>
                    <a:pt x="2846094" y="5810678"/>
                    <a:pt x="3578115" y="5078657"/>
                    <a:pt x="3578115" y="4175663"/>
                  </a:cubicBezTo>
                  <a:lnTo>
                    <a:pt x="3578116" y="3009901"/>
                  </a:lnTo>
                  <a:lnTo>
                    <a:pt x="3886200" y="3009901"/>
                  </a:lnTo>
                  <a:lnTo>
                    <a:pt x="3886200" y="4235878"/>
                  </a:lnTo>
                  <a:cubicBezTo>
                    <a:pt x="3886200" y="5107807"/>
                    <a:pt x="3311893" y="5845601"/>
                    <a:pt x="2520919" y="6091620"/>
                  </a:cubicBezTo>
                  <a:lnTo>
                    <a:pt x="2336800" y="6138961"/>
                  </a:lnTo>
                  <a:lnTo>
                    <a:pt x="2336800" y="6591300"/>
                  </a:lnTo>
                  <a:lnTo>
                    <a:pt x="3062539" y="6591300"/>
                  </a:lnTo>
                  <a:cubicBezTo>
                    <a:pt x="3331564" y="6591300"/>
                    <a:pt x="3549651" y="6809387"/>
                    <a:pt x="3549651" y="7078412"/>
                  </a:cubicBezTo>
                  <a:lnTo>
                    <a:pt x="3549650" y="7078412"/>
                  </a:lnTo>
                  <a:cubicBezTo>
                    <a:pt x="3549650" y="7347437"/>
                    <a:pt x="3331563" y="7565524"/>
                    <a:pt x="3062538" y="7565524"/>
                  </a:cubicBezTo>
                  <a:lnTo>
                    <a:pt x="823662" y="7565523"/>
                  </a:lnTo>
                  <a:cubicBezTo>
                    <a:pt x="588265" y="7565523"/>
                    <a:pt x="391868" y="7398550"/>
                    <a:pt x="346447" y="7176581"/>
                  </a:cubicBezTo>
                  <a:lnTo>
                    <a:pt x="336550" y="7078412"/>
                  </a:lnTo>
                  <a:lnTo>
                    <a:pt x="346447" y="6980242"/>
                  </a:lnTo>
                  <a:cubicBezTo>
                    <a:pt x="391868" y="6758273"/>
                    <a:pt x="588265" y="6591300"/>
                    <a:pt x="823662" y="6591300"/>
                  </a:cubicBezTo>
                  <a:lnTo>
                    <a:pt x="1549400" y="6591300"/>
                  </a:lnTo>
                  <a:lnTo>
                    <a:pt x="1549400" y="6138961"/>
                  </a:lnTo>
                  <a:lnTo>
                    <a:pt x="1365282" y="6091620"/>
                  </a:lnTo>
                  <a:cubicBezTo>
                    <a:pt x="574307" y="5845601"/>
                    <a:pt x="0" y="5107807"/>
                    <a:pt x="0" y="4235878"/>
                  </a:cubicBezTo>
                  <a:close/>
                  <a:moveTo>
                    <a:pt x="622300" y="2818278"/>
                  </a:moveTo>
                  <a:lnTo>
                    <a:pt x="3263900" y="2818278"/>
                  </a:lnTo>
                  <a:lnTo>
                    <a:pt x="3263900" y="4152900"/>
                  </a:lnTo>
                  <a:cubicBezTo>
                    <a:pt x="3263900" y="4882358"/>
                    <a:pt x="2672558" y="5473700"/>
                    <a:pt x="1943100" y="5473700"/>
                  </a:cubicBezTo>
                  <a:cubicBezTo>
                    <a:pt x="1213642" y="5473700"/>
                    <a:pt x="622300" y="4882358"/>
                    <a:pt x="622300" y="4152900"/>
                  </a:cubicBezTo>
                  <a:close/>
                  <a:moveTo>
                    <a:pt x="622300" y="2432670"/>
                  </a:moveTo>
                  <a:lnTo>
                    <a:pt x="3263900" y="2432670"/>
                  </a:lnTo>
                  <a:lnTo>
                    <a:pt x="3263900" y="2655422"/>
                  </a:lnTo>
                  <a:lnTo>
                    <a:pt x="622300" y="2655422"/>
                  </a:lnTo>
                  <a:close/>
                  <a:moveTo>
                    <a:pt x="622300" y="2047063"/>
                  </a:moveTo>
                  <a:lnTo>
                    <a:pt x="3263900" y="2047063"/>
                  </a:lnTo>
                  <a:lnTo>
                    <a:pt x="3263900" y="2269814"/>
                  </a:lnTo>
                  <a:lnTo>
                    <a:pt x="622300" y="2269814"/>
                  </a:lnTo>
                  <a:close/>
                  <a:moveTo>
                    <a:pt x="622300" y="1661456"/>
                  </a:moveTo>
                  <a:lnTo>
                    <a:pt x="3263900" y="1661456"/>
                  </a:lnTo>
                  <a:lnTo>
                    <a:pt x="3263900" y="1884207"/>
                  </a:lnTo>
                  <a:lnTo>
                    <a:pt x="622300" y="1884207"/>
                  </a:lnTo>
                  <a:close/>
                  <a:moveTo>
                    <a:pt x="1943100" y="0"/>
                  </a:moveTo>
                  <a:cubicBezTo>
                    <a:pt x="2672558" y="0"/>
                    <a:pt x="3263900" y="591342"/>
                    <a:pt x="3263900" y="1320800"/>
                  </a:cubicBezTo>
                  <a:lnTo>
                    <a:pt x="3263900" y="1498600"/>
                  </a:lnTo>
                  <a:lnTo>
                    <a:pt x="622300" y="1498600"/>
                  </a:lnTo>
                  <a:lnTo>
                    <a:pt x="622300" y="1320800"/>
                  </a:lnTo>
                  <a:cubicBezTo>
                    <a:pt x="622300" y="591342"/>
                    <a:pt x="1213642" y="0"/>
                    <a:pt x="1943100" y="0"/>
                  </a:cubicBezTo>
                  <a:close/>
                </a:path>
              </a:pathLst>
            </a:custGeom>
            <a:solidFill>
              <a:sysClr val="window" lastClr="FFFFFF"/>
            </a:solidFill>
            <a:ln w="12700" cap="flat" cmpd="sng" algn="ctr">
              <a:noFill/>
              <a:prstDash val="solid"/>
              <a:miter lim="800000"/>
            </a:ln>
            <a:effec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gency FB" panose="020B0503020202020204"/>
                <a:cs typeface="+mn-cs"/>
              </a:endParaRPr>
            </a:p>
          </p:txBody>
        </p:sp>
        <p:sp>
          <p:nvSpPr>
            <p:cNvPr id="35" name="文本框 25"/>
            <p:cNvSpPr txBox="1"/>
            <p:nvPr/>
          </p:nvSpPr>
          <p:spPr>
            <a:xfrm>
              <a:off x="2421565" y="1860617"/>
              <a:ext cx="1137642" cy="36485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3600" b="1" i="0" u="none" strike="noStrike" kern="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微软雅黑" panose="020B0503020204020204" pitchFamily="34" charset="-122"/>
                  <a:ea typeface="微软雅黑" panose="020B0503020204020204" pitchFamily="34" charset="-122"/>
                </a:rPr>
                <a:t>教学案例</a:t>
              </a:r>
            </a:p>
          </p:txBody>
        </p:sp>
      </p:grpSp>
      <p:sp>
        <p:nvSpPr>
          <p:cNvPr id="4" name="TextBox 3"/>
          <p:cNvSpPr txBox="1"/>
          <p:nvPr/>
        </p:nvSpPr>
        <p:spPr>
          <a:xfrm>
            <a:off x="2746815" y="2415556"/>
            <a:ext cx="4028653" cy="114300"/>
          </a:xfrm>
          <a:prstGeom prst="rect">
            <a:avLst/>
          </a:prstGeom>
          <a:noFill/>
        </p:spPr>
        <p:txBody>
          <a:bodyPr wrap="square" rtlCol="0">
            <a:spAutoFit/>
          </a:bodyPr>
          <a:lstStyle/>
          <a:p>
            <a:pPr>
              <a:lnSpc>
                <a:spcPct val="150000"/>
              </a:lnSpc>
            </a:pPr>
            <a:r>
              <a:rPr lang="zh-CN" altLang="en-US" sz="100" b="1" dirty="0">
                <a:solidFill>
                  <a:schemeClr val="tx2"/>
                </a:solidFill>
                <a:latin typeface="微软雅黑" panose="020B0503020204020204" pitchFamily="34" charset="-122"/>
                <a:ea typeface="微软雅黑" panose="020B0503020204020204" pitchFamily="34" charset="-122"/>
              </a:rPr>
              <a:t>幻灯片中不能直接修改的图形或文字，请进入幻灯片母版，找到对应的位置进行修改：单击“视图”→单击“幻灯片母版”进入幻灯片母版视图→找到对应的母版幻灯片进行修改即可→完成后单击“幻灯片母版”→关闭母版视图即可回到普通视图的编辑状态。</a:t>
            </a:r>
            <a:endParaRPr lang="zh-CN" altLang="en-US" sz="100" dirty="0" smtClean="0">
              <a:solidFill>
                <a:schemeClr val="tx2"/>
              </a:solidFill>
              <a:latin typeface="微软雅黑" panose="020B0503020204020204" pitchFamily="34" charset="-122"/>
              <a:ea typeface="微软雅黑" panose="020B0503020204020204" pitchFamily="34" charset="-122"/>
            </a:endParaRPr>
          </a:p>
        </p:txBody>
      </p:sp>
      <p:pic>
        <p:nvPicPr>
          <p:cNvPr id="15" name="图片 14" descr="1"/>
          <p:cNvPicPr>
            <a:picLocks noChangeAspect="1"/>
          </p:cNvPicPr>
          <p:nvPr/>
        </p:nvPicPr>
        <p:blipFill>
          <a:blip r:embed="rId3" cstate="print"/>
          <a:stretch>
            <a:fillRect/>
          </a:stretch>
        </p:blipFill>
        <p:spPr>
          <a:xfrm>
            <a:off x="114300" y="41275"/>
            <a:ext cx="5568315" cy="885190"/>
          </a:xfrm>
          <a:prstGeom prst="rect">
            <a:avLst/>
          </a:prstGeom>
        </p:spPr>
      </p:pic>
      <p:pic>
        <p:nvPicPr>
          <p:cNvPr id="12" name="图片 11" descr="3"/>
          <p:cNvPicPr>
            <a:picLocks noChangeAspect="1"/>
          </p:cNvPicPr>
          <p:nvPr/>
        </p:nvPicPr>
        <p:blipFill>
          <a:blip r:embed="rId4" cstate="print"/>
          <a:stretch>
            <a:fillRect/>
          </a:stretch>
        </p:blipFill>
        <p:spPr>
          <a:xfrm>
            <a:off x="7933690" y="6184900"/>
            <a:ext cx="3827145" cy="509905"/>
          </a:xfrm>
          <a:prstGeom prst="rect">
            <a:avLst/>
          </a:prstGeom>
        </p:spPr>
      </p:pic>
      <p:sp>
        <p:nvSpPr>
          <p:cNvPr id="100" name="文本框 99"/>
          <p:cNvSpPr txBox="1"/>
          <p:nvPr/>
        </p:nvSpPr>
        <p:spPr>
          <a:xfrm>
            <a:off x="1143000" y="2452370"/>
            <a:ext cx="7110730" cy="3107690"/>
          </a:xfrm>
          <a:prstGeom prst="rect">
            <a:avLst/>
          </a:prstGeom>
          <a:noFill/>
          <a:ln w="9525">
            <a:noFill/>
          </a:ln>
        </p:spPr>
        <p:txBody>
          <a:bodyPr wrap="square">
            <a:spAutoFit/>
          </a:bodyPr>
          <a:lstStyle/>
          <a:p>
            <a:pPr marL="0" indent="0"/>
            <a:r>
              <a:rPr lang="en-US" altLang="zh-CN" sz="2800" b="0">
                <a:ea typeface="宋体" panose="02010600030101010101" pitchFamily="2" charset="-122"/>
              </a:rPr>
              <a:t>       </a:t>
            </a:r>
            <a:r>
              <a:rPr lang="zh-CN" sz="2800" b="0">
                <a:ea typeface="宋体" panose="02010600030101010101" pitchFamily="2" charset="-122"/>
              </a:rPr>
              <a:t>在教学正反比例时，从北京到上海火车的速度270千米/小时，需要4.8小时；速度260千米/小时，需要5小时；速度250千米/小时，需要5.2小时；速度200千米/小时，需要6.5小时……速度与时间存在着一种怎样的关系，能不能用一个式子简明地表示出这种关系呢？</a:t>
            </a:r>
            <a:endParaRPr lang="zh-CN" altLang="en-US" sz="2800"/>
          </a:p>
        </p:txBody>
      </p:sp>
      <p:pic>
        <p:nvPicPr>
          <p:cNvPr id="53" name="Picture 3" descr="C:\Users\Administrator\Desktop\微立体创业计划\005.png"/>
          <p:cNvPicPr>
            <a:picLocks noChangeAspect="1" noChangeArrowheads="1"/>
          </p:cNvPicPr>
          <p:nvPr/>
        </p:nvPicPr>
        <p:blipFill>
          <a:blip r:embed="rId5" cstate="print">
            <a:duotone>
              <a:schemeClr val="bg2">
                <a:shade val="45000"/>
                <a:satMod val="135000"/>
              </a:schemeClr>
              <a:prstClr val="white"/>
            </a:duotone>
            <a:extLst>
              <a:ext uri="{BEBA8EAE-BF5A-486C-A8C5-ECC9F3942E4B}">
                <a14:imgProps xmlns:a14="http://schemas.microsoft.com/office/drawing/2010/main" xmlns="">
                  <a14:imgLayer r:embed="rId6">
                    <a14:imgEffect>
                      <a14:brightnessContrast bright="-24000"/>
                    </a14:imgEffect>
                    <a14:imgEffect>
                      <a14:colorTemperature colorTemp="11200"/>
                    </a14:imgEffect>
                    <a14:imgEffect>
                      <a14:sharpenSoften amount="50000"/>
                    </a14:imgEffect>
                  </a14:imgLayer>
                </a14:imgProps>
              </a:ext>
              <a:ext uri="{28A0092B-C50C-407E-A947-70E740481C1C}">
                <a14:useLocalDpi xmlns:a14="http://schemas.microsoft.com/office/drawing/2010/main" xmlns="" val="0"/>
              </a:ext>
            </a:extLst>
          </a:blip>
          <a:srcRect/>
          <a:stretch>
            <a:fillRect/>
          </a:stretch>
        </p:blipFill>
        <p:spPr bwMode="auto">
          <a:xfrm>
            <a:off x="1142773" y="1230705"/>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xmlns="">
                <a:solidFill>
                  <a:srgbClr val="FFFFFF"/>
                </a:solidFill>
              </a14:hiddenFill>
            </a:ext>
          </a:extLst>
        </p:spPr>
      </p:pic>
      <p:pic>
        <p:nvPicPr>
          <p:cNvPr id="7" name="Picture 4" descr="C:\Users\Administrator\Desktop\微立体创业计划\004.pn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315492" y="1251507"/>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xmlns="">
                <a:solidFill>
                  <a:srgbClr val="FFFFFF"/>
                </a:solidFill>
              </a14:hiddenFill>
            </a:ext>
          </a:extLst>
        </p:spPr>
      </p:pic>
      <p:sp>
        <p:nvSpPr>
          <p:cNvPr id="8" name="文本框 7"/>
          <p:cNvSpPr txBox="1"/>
          <p:nvPr/>
        </p:nvSpPr>
        <p:spPr>
          <a:xfrm>
            <a:off x="1968500" y="1073785"/>
            <a:ext cx="1200150" cy="923290"/>
          </a:xfrm>
          <a:prstGeom prst="rect">
            <a:avLst/>
          </a:prstGeom>
          <a:noFill/>
        </p:spPr>
        <p:txBody>
          <a:bodyPr wrap="square" lIns="0" tIns="0" rIns="0" bIns="0" rtlCol="0">
            <a:spAutoFit/>
          </a:bodyPr>
          <a:lstStyle/>
          <a:p>
            <a:r>
              <a:rPr lang="en-US" altLang="zh-CN" sz="6000" b="1" dirty="0" smtClean="0">
                <a:solidFill>
                  <a:schemeClr val="accent6"/>
                </a:solidFill>
                <a:latin typeface="微软雅黑" panose="020B0503020204020204" pitchFamily="34" charset="-122"/>
                <a:ea typeface="微软雅黑" panose="020B0503020204020204" pitchFamily="34" charset="-122"/>
              </a:rPr>
              <a:t>02</a:t>
            </a:r>
          </a:p>
        </p:txBody>
      </p:sp>
      <p:sp>
        <p:nvSpPr>
          <p:cNvPr id="9" name="文本框 8"/>
          <p:cNvSpPr txBox="1"/>
          <p:nvPr/>
        </p:nvSpPr>
        <p:spPr>
          <a:xfrm>
            <a:off x="3168650" y="1289050"/>
            <a:ext cx="8797925" cy="615315"/>
          </a:xfrm>
          <a:prstGeom prst="rect">
            <a:avLst/>
          </a:prstGeom>
          <a:noFill/>
        </p:spPr>
        <p:txBody>
          <a:bodyPr wrap="square" lIns="0" tIns="0" rIns="0" bIns="0" rtlCol="0" anchor="t">
            <a:spAutoFit/>
            <a:scene3d>
              <a:camera prst="orthographicFront"/>
              <a:lightRig rig="soft" dir="t">
                <a:rot lat="0" lon="0" rev="15600000"/>
              </a:lightRig>
            </a:scene3d>
            <a:sp3d extrusionH="57150" prstMaterial="softEdge">
              <a:bevelT w="25400" h="38100"/>
            </a:sp3d>
          </a:bodyPr>
          <a:lstStyle/>
          <a:p>
            <a:r>
              <a:rPr lang="zh-CN" altLang="en-US" sz="4000" b="1" dirty="0" smtClean="0">
                <a:gradFill>
                  <a:gsLst>
                    <a:gs pos="0">
                      <a:srgbClr val="007BD3"/>
                    </a:gs>
                    <a:gs pos="100000">
                      <a:srgbClr val="034373"/>
                    </a:gs>
                  </a:gsLst>
                  <a:lin scaled="0"/>
                </a:gradFill>
                <a:effectLst/>
                <a:latin typeface="宋体" panose="02010600030101010101" pitchFamily="2" charset="-122"/>
                <a:sym typeface="+mn-ea"/>
              </a:rPr>
              <a:t>在情境教学中培养学生的符号意识。</a:t>
            </a: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wipe(left)">
                                      <p:cBhvr>
                                        <p:cTn id="10" dur="500"/>
                                        <p:tgtEl>
                                          <p:spTgt spid="53"/>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250" fill="hold"/>
                                        <p:tgtEl>
                                          <p:spTgt spid="27"/>
                                        </p:tgtEl>
                                        <p:attrNameLst>
                                          <p:attrName>ppt_w</p:attrName>
                                        </p:attrNameLst>
                                      </p:cBhvr>
                                      <p:tavLst>
                                        <p:tav tm="0">
                                          <p:val>
                                            <p:fltVal val="0"/>
                                          </p:val>
                                        </p:tav>
                                        <p:tav tm="100000">
                                          <p:val>
                                            <p:strVal val="#ppt_w"/>
                                          </p:val>
                                        </p:tav>
                                      </p:tavLst>
                                    </p:anim>
                                    <p:anim calcmode="lin" valueType="num">
                                      <p:cBhvr>
                                        <p:cTn id="24" dur="250" fill="hold"/>
                                        <p:tgtEl>
                                          <p:spTgt spid="27"/>
                                        </p:tgtEl>
                                        <p:attrNameLst>
                                          <p:attrName>ppt_h</p:attrName>
                                        </p:attrNameLst>
                                      </p:cBhvr>
                                      <p:tavLst>
                                        <p:tav tm="0">
                                          <p:val>
                                            <p:fltVal val="0"/>
                                          </p:val>
                                        </p:tav>
                                        <p:tav tm="100000">
                                          <p:val>
                                            <p:strVal val="#ppt_h"/>
                                          </p:val>
                                        </p:tav>
                                      </p:tavLst>
                                    </p:anim>
                                    <p:animEffect transition="in" filter="fade">
                                      <p:cBhvr>
                                        <p:cTn id="25" dur="250"/>
                                        <p:tgtEl>
                                          <p:spTgt spid="27"/>
                                        </p:tgtEl>
                                      </p:cBhvr>
                                    </p:animEffect>
                                  </p:childTnLst>
                                </p:cTn>
                              </p:par>
                            </p:childTnLst>
                          </p:cTn>
                        </p:par>
                        <p:par>
                          <p:cTn id="26" fill="hold">
                            <p:stCondLst>
                              <p:cond delay="500"/>
                            </p:stCondLst>
                            <p:childTnLst>
                              <p:par>
                                <p:cTn id="27" presetID="22" presetClass="entr" presetSubtype="2"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right)">
                                      <p:cBhvr>
                                        <p:cTn id="29" dur="500"/>
                                        <p:tgtEl>
                                          <p:spTgt spid="3"/>
                                        </p:tgtEl>
                                      </p:cBhvr>
                                    </p:animEffect>
                                  </p:childTnLst>
                                </p:cTn>
                              </p:par>
                              <p:par>
                                <p:cTn id="30" presetID="10" presetClass="entr" presetSubtype="0" fill="hold" grpId="0" nodeType="withEffect">
                                  <p:stCondLst>
                                    <p:cond delay="500"/>
                                  </p:stCondLst>
                                  <p:iterate type="lt">
                                    <p:tmPct val="0"/>
                                  </p:iterate>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par>
                          <p:cTn id="33" fill="hold">
                            <p:stCondLst>
                              <p:cond delay="1250"/>
                            </p:stCondLst>
                            <p:childTnLst>
                              <p:par>
                                <p:cTn id="34" presetID="27" presetClass="emph" presetSubtype="0" fill="remove" grpId="1" nodeType="afterEffect">
                                  <p:stCondLst>
                                    <p:cond delay="0"/>
                                  </p:stCondLst>
                                  <p:iterate type="lt">
                                    <p:tmPct val="10000"/>
                                  </p:iterate>
                                  <p:childTnLst>
                                    <p:animClr clrSpc="rgb" dir="cw">
                                      <p:cBhvr override="childStyle">
                                        <p:cTn id="35" dur="250" autoRev="1" fill="remove"/>
                                        <p:tgtEl>
                                          <p:spTgt spid="4"/>
                                        </p:tgtEl>
                                        <p:attrNameLst>
                                          <p:attrName>style.color</p:attrName>
                                        </p:attrNameLst>
                                      </p:cBhvr>
                                      <p:to>
                                        <a:schemeClr val="bg1"/>
                                      </p:to>
                                    </p:animClr>
                                    <p:animClr clrSpc="rgb" dir="cw">
                                      <p:cBhvr>
                                        <p:cTn id="36" dur="250" autoRev="1" fill="remove"/>
                                        <p:tgtEl>
                                          <p:spTgt spid="4"/>
                                        </p:tgtEl>
                                        <p:attrNameLst>
                                          <p:attrName>fillcolor</p:attrName>
                                        </p:attrNameLst>
                                      </p:cBhvr>
                                      <p:to>
                                        <a:schemeClr val="bg1"/>
                                      </p:to>
                                    </p:animClr>
                                    <p:set>
                                      <p:cBhvr>
                                        <p:cTn id="37" dur="250" autoRev="1" fill="remove"/>
                                        <p:tgtEl>
                                          <p:spTgt spid="4"/>
                                        </p:tgtEl>
                                        <p:attrNameLst>
                                          <p:attrName>fill.type</p:attrName>
                                        </p:attrNameLst>
                                      </p:cBhvr>
                                      <p:to>
                                        <p:strVal val="solid"/>
                                      </p:to>
                                    </p:set>
                                    <p:set>
                                      <p:cBhvr>
                                        <p:cTn id="38" dur="250" autoRev="1" fill="remove"/>
                                        <p:tgtEl>
                                          <p:spTgt spid="4"/>
                                        </p:tgtEl>
                                        <p:attrNameLst>
                                          <p:attrName>fill.on</p:attrName>
                                        </p:attrNameLst>
                                      </p:cBhvr>
                                      <p:to>
                                        <p:strVal val="true"/>
                                      </p:to>
                                    </p:se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00"/>
                                        </p:tgtEl>
                                        <p:attrNameLst>
                                          <p:attrName>style.visibility</p:attrName>
                                        </p:attrNameLst>
                                      </p:cBhvr>
                                      <p:to>
                                        <p:strVal val="visible"/>
                                      </p:to>
                                    </p:set>
                                    <p:animEffect transition="in" filter="wipe(left)">
                                      <p:cBhvr>
                                        <p:cTn id="43"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p:bldP spid="4" grpId="1"/>
      <p:bldP spid="100" grpId="0"/>
      <p:bldP spid="100" grpId="1"/>
      <p:bldP spid="8" grpId="0"/>
      <p:bldP spid="8" grpId="1"/>
      <p:bldP spid="9" grpId="0"/>
      <p:bldP spid="9"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Picture 3" descr="C:\Users\Administrator\Desktop\微立体创业计划\005.png"/>
          <p:cNvPicPr>
            <a:picLocks noChangeAspect="1" noChangeArrowheads="1"/>
          </p:cNvPicPr>
          <p:nvPr/>
        </p:nvPicPr>
        <p:blipFill>
          <a:blip r:embed="rId12" cstate="print">
            <a:duotone>
              <a:schemeClr val="bg2">
                <a:shade val="45000"/>
                <a:satMod val="135000"/>
              </a:schemeClr>
              <a:prstClr val="white"/>
            </a:duotone>
            <a:extLst>
              <a:ext uri="{BEBA8EAE-BF5A-486C-A8C5-ECC9F3942E4B}">
                <a14:imgProps xmlns:a14="http://schemas.microsoft.com/office/drawing/2010/main" xmlns="">
                  <a14:imgLayer r:embed="rId13">
                    <a14:imgEffect>
                      <a14:brightnessContrast bright="-24000"/>
                    </a14:imgEffect>
                    <a14:imgEffect>
                      <a14:colorTemperature colorTemp="11200"/>
                    </a14:imgEffect>
                    <a14:imgEffect>
                      <a14:sharpenSoften amount="50000"/>
                    </a14:imgEffect>
                  </a14:imgLayer>
                </a14:imgProps>
              </a:ext>
              <a:ext uri="{28A0092B-C50C-407E-A947-70E740481C1C}">
                <a14:useLocalDpi xmlns:a14="http://schemas.microsoft.com/office/drawing/2010/main" xmlns="" val="0"/>
              </a:ext>
            </a:extLst>
          </a:blip>
          <a:srcRect/>
          <a:stretch>
            <a:fillRect/>
          </a:stretch>
        </p:blipFill>
        <p:spPr bwMode="auto">
          <a:xfrm>
            <a:off x="388393" y="4176470"/>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xmlns="">
                <a:solidFill>
                  <a:srgbClr val="FFFFFF"/>
                </a:solidFill>
              </a14:hiddenFill>
            </a:ext>
          </a:extLst>
        </p:spPr>
      </p:pic>
      <p:grpSp>
        <p:nvGrpSpPr>
          <p:cNvPr id="543" name="组合 542"/>
          <p:cNvGrpSpPr/>
          <p:nvPr/>
        </p:nvGrpSpPr>
        <p:grpSpPr>
          <a:xfrm>
            <a:off x="1249872" y="1217615"/>
            <a:ext cx="1825923" cy="989541"/>
            <a:chOff x="516880" y="1647840"/>
            <a:chExt cx="1825585" cy="989358"/>
          </a:xfrm>
        </p:grpSpPr>
        <p:grpSp>
          <p:nvGrpSpPr>
            <p:cNvPr id="515" name="组合 514"/>
            <p:cNvGrpSpPr/>
            <p:nvPr/>
          </p:nvGrpSpPr>
          <p:grpSpPr>
            <a:xfrm>
              <a:off x="516880" y="1647840"/>
              <a:ext cx="1825585" cy="989358"/>
              <a:chOff x="304800" y="673100"/>
              <a:chExt cx="4000500" cy="4000500"/>
            </a:xfrm>
            <a:effectLst>
              <a:outerShdw blurRad="444500" dist="254000" dir="8100000" algn="tr" rotWithShape="0">
                <a:prstClr val="black">
                  <a:alpha val="50000"/>
                </a:prstClr>
              </a:outerShdw>
            </a:effectLst>
          </p:grpSpPr>
          <p:sp>
            <p:nvSpPr>
              <p:cNvPr id="517" name="同心圆 516"/>
              <p:cNvSpPr/>
              <p:nvPr/>
            </p:nvSpPr>
            <p:spPr>
              <a:xfrm>
                <a:off x="304800" y="673100"/>
                <a:ext cx="4000500" cy="4000500"/>
              </a:xfrm>
              <a:prstGeom prst="round2DiagRect">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black"/>
                  </a:solidFill>
                </a:endParaRPr>
              </a:p>
            </p:txBody>
          </p:sp>
          <p:sp>
            <p:nvSpPr>
              <p:cNvPr id="518" name="椭圆 517"/>
              <p:cNvSpPr/>
              <p:nvPr/>
            </p:nvSpPr>
            <p:spPr>
              <a:xfrm>
                <a:off x="392113" y="760413"/>
                <a:ext cx="3825874" cy="3825874"/>
              </a:xfrm>
              <a:prstGeom prst="round2DiagRect">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black"/>
                  </a:solidFill>
                </a:endParaRPr>
              </a:p>
            </p:txBody>
          </p:sp>
        </p:grpSp>
        <p:sp>
          <p:nvSpPr>
            <p:cNvPr id="528" name="矩形 527"/>
            <p:cNvSpPr/>
            <p:nvPr/>
          </p:nvSpPr>
          <p:spPr>
            <a:xfrm>
              <a:off x="627182" y="1894345"/>
              <a:ext cx="1604983" cy="521873"/>
            </a:xfrm>
            <a:prstGeom prst="rect">
              <a:avLst/>
            </a:prstGeom>
          </p:spPr>
          <p:txBody>
            <a:bodyPr wrap="none">
              <a:spAutoFit/>
            </a:bodyPr>
            <a:lstStyle/>
            <a:p>
              <a:pPr algn="ctr">
                <a:defRPr/>
              </a:pPr>
              <a:r>
                <a:rPr lang="zh-CN" altLang="en-US" sz="2800" b="1" dirty="0">
                  <a:solidFill>
                    <a:srgbClr val="C00000"/>
                  </a:solidFill>
                  <a:ea typeface="微软雅黑" panose="020B0503020204020204" pitchFamily="34" charset="-122"/>
                </a:rPr>
                <a:t>利用挖掘</a:t>
              </a:r>
            </a:p>
          </p:txBody>
        </p:sp>
      </p:grpSp>
      <p:sp>
        <p:nvSpPr>
          <p:cNvPr id="530" name="MH_Other_7"/>
          <p:cNvSpPr/>
          <p:nvPr>
            <p:custDataLst>
              <p:tags r:id="rId2"/>
            </p:custDataLst>
          </p:nvPr>
        </p:nvSpPr>
        <p:spPr>
          <a:xfrm rot="5400000">
            <a:off x="1830095" y="2374333"/>
            <a:ext cx="682102" cy="668059"/>
          </a:xfrm>
          <a:prstGeom prst="bentUpArrow">
            <a:avLst/>
          </a:prstGeom>
          <a:solidFill>
            <a:srgbClr val="A7C0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endParaRPr lang="zh-CN" altLang="en-US" sz="1600">
              <a:ea typeface="微软雅黑" panose="020B0503020204020204" pitchFamily="34" charset="-122"/>
            </a:endParaRPr>
          </a:p>
        </p:txBody>
      </p:sp>
      <p:sp>
        <p:nvSpPr>
          <p:cNvPr id="531" name="MH_Other_7"/>
          <p:cNvSpPr/>
          <p:nvPr>
            <p:custDataLst>
              <p:tags r:id="rId3"/>
            </p:custDataLst>
          </p:nvPr>
        </p:nvSpPr>
        <p:spPr>
          <a:xfrm rot="5400000">
            <a:off x="3390858" y="3430674"/>
            <a:ext cx="682102" cy="668059"/>
          </a:xfrm>
          <a:prstGeom prst="bentUpArrow">
            <a:avLst/>
          </a:prstGeom>
          <a:solidFill>
            <a:srgbClr val="A7C0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endParaRPr lang="zh-CN" altLang="en-US" sz="1600">
              <a:ea typeface="微软雅黑" panose="020B0503020204020204" pitchFamily="34" charset="-122"/>
            </a:endParaRPr>
          </a:p>
        </p:txBody>
      </p:sp>
      <p:sp>
        <p:nvSpPr>
          <p:cNvPr id="532" name="MH_Other_7"/>
          <p:cNvSpPr/>
          <p:nvPr>
            <p:custDataLst>
              <p:tags r:id="rId4"/>
            </p:custDataLst>
          </p:nvPr>
        </p:nvSpPr>
        <p:spPr>
          <a:xfrm rot="5400000">
            <a:off x="4763880" y="4558772"/>
            <a:ext cx="682102" cy="668059"/>
          </a:xfrm>
          <a:prstGeom prst="bentUpArrow">
            <a:avLst/>
          </a:prstGeom>
          <a:solidFill>
            <a:srgbClr val="A7C0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endParaRPr lang="zh-CN" altLang="en-US" sz="1600">
              <a:ea typeface="微软雅黑" panose="020B0503020204020204" pitchFamily="34" charset="-122"/>
            </a:endParaRPr>
          </a:p>
        </p:txBody>
      </p:sp>
      <p:grpSp>
        <p:nvGrpSpPr>
          <p:cNvPr id="540" name="组合 539"/>
          <p:cNvGrpSpPr/>
          <p:nvPr/>
        </p:nvGrpSpPr>
        <p:grpSpPr>
          <a:xfrm>
            <a:off x="2753229" y="2228872"/>
            <a:ext cx="1825923" cy="989541"/>
            <a:chOff x="1469516" y="2847470"/>
            <a:chExt cx="1825585" cy="989358"/>
          </a:xfrm>
        </p:grpSpPr>
        <p:grpSp>
          <p:nvGrpSpPr>
            <p:cNvPr id="519" name="组合 518"/>
            <p:cNvGrpSpPr/>
            <p:nvPr/>
          </p:nvGrpSpPr>
          <p:grpSpPr>
            <a:xfrm>
              <a:off x="1469516" y="2847470"/>
              <a:ext cx="1825585" cy="989358"/>
              <a:chOff x="304800" y="673100"/>
              <a:chExt cx="4000500" cy="4000500"/>
            </a:xfrm>
            <a:effectLst>
              <a:outerShdw blurRad="444500" dist="254000" dir="8100000" algn="tr" rotWithShape="0">
                <a:prstClr val="black">
                  <a:alpha val="50000"/>
                </a:prstClr>
              </a:outerShdw>
            </a:effectLst>
          </p:grpSpPr>
          <p:sp>
            <p:nvSpPr>
              <p:cNvPr id="520" name="同心圆 516"/>
              <p:cNvSpPr/>
              <p:nvPr/>
            </p:nvSpPr>
            <p:spPr>
              <a:xfrm>
                <a:off x="304800" y="673100"/>
                <a:ext cx="4000500" cy="4000500"/>
              </a:xfrm>
              <a:prstGeom prst="round2DiagRect">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black"/>
                  </a:solidFill>
                </a:endParaRPr>
              </a:p>
            </p:txBody>
          </p:sp>
          <p:sp>
            <p:nvSpPr>
              <p:cNvPr id="521" name="椭圆 517"/>
              <p:cNvSpPr/>
              <p:nvPr/>
            </p:nvSpPr>
            <p:spPr>
              <a:xfrm>
                <a:off x="392113" y="760413"/>
                <a:ext cx="3825874" cy="3825874"/>
              </a:xfrm>
              <a:prstGeom prst="round2DiagRect">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black"/>
                  </a:solidFill>
                </a:endParaRPr>
              </a:p>
            </p:txBody>
          </p:sp>
        </p:grpSp>
        <p:sp>
          <p:nvSpPr>
            <p:cNvPr id="533" name="矩形 532"/>
            <p:cNvSpPr/>
            <p:nvPr/>
          </p:nvSpPr>
          <p:spPr>
            <a:xfrm>
              <a:off x="1579818" y="3096884"/>
              <a:ext cx="1604983" cy="521873"/>
            </a:xfrm>
            <a:prstGeom prst="rect">
              <a:avLst/>
            </a:prstGeom>
          </p:spPr>
          <p:txBody>
            <a:bodyPr wrap="none">
              <a:spAutoFit/>
            </a:bodyPr>
            <a:lstStyle/>
            <a:p>
              <a:pPr algn="ctr">
                <a:defRPr/>
              </a:pPr>
              <a:r>
                <a:rPr lang="zh-CN" altLang="en-US" sz="2800" b="1" dirty="0">
                  <a:solidFill>
                    <a:schemeClr val="accent6"/>
                  </a:solidFill>
                  <a:ea typeface="微软雅黑" panose="020B0503020204020204" pitchFamily="34" charset="-122"/>
                </a:rPr>
                <a:t>经历过程</a:t>
              </a:r>
            </a:p>
          </p:txBody>
        </p:sp>
      </p:grpSp>
      <p:grpSp>
        <p:nvGrpSpPr>
          <p:cNvPr id="541" name="组合 540"/>
          <p:cNvGrpSpPr/>
          <p:nvPr/>
        </p:nvGrpSpPr>
        <p:grpSpPr>
          <a:xfrm>
            <a:off x="4294865" y="3330299"/>
            <a:ext cx="1825923" cy="989541"/>
            <a:chOff x="2628667" y="4047100"/>
            <a:chExt cx="1825585" cy="989358"/>
          </a:xfrm>
        </p:grpSpPr>
        <p:grpSp>
          <p:nvGrpSpPr>
            <p:cNvPr id="522" name="组合 521"/>
            <p:cNvGrpSpPr/>
            <p:nvPr/>
          </p:nvGrpSpPr>
          <p:grpSpPr>
            <a:xfrm>
              <a:off x="2628667" y="4047100"/>
              <a:ext cx="1825585" cy="989358"/>
              <a:chOff x="304800" y="673100"/>
              <a:chExt cx="4000500" cy="4000500"/>
            </a:xfrm>
            <a:effectLst>
              <a:outerShdw blurRad="444500" dist="254000" dir="8100000" algn="tr" rotWithShape="0">
                <a:prstClr val="black">
                  <a:alpha val="50000"/>
                </a:prstClr>
              </a:outerShdw>
            </a:effectLst>
          </p:grpSpPr>
          <p:sp>
            <p:nvSpPr>
              <p:cNvPr id="523" name="同心圆 516"/>
              <p:cNvSpPr/>
              <p:nvPr/>
            </p:nvSpPr>
            <p:spPr>
              <a:xfrm>
                <a:off x="304800" y="673100"/>
                <a:ext cx="4000500" cy="4000500"/>
              </a:xfrm>
              <a:prstGeom prst="round2DiagRect">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black"/>
                  </a:solidFill>
                </a:endParaRPr>
              </a:p>
            </p:txBody>
          </p:sp>
          <p:sp>
            <p:nvSpPr>
              <p:cNvPr id="524" name="椭圆 517"/>
              <p:cNvSpPr/>
              <p:nvPr/>
            </p:nvSpPr>
            <p:spPr>
              <a:xfrm>
                <a:off x="392113" y="760413"/>
                <a:ext cx="3825874" cy="3825874"/>
              </a:xfrm>
              <a:prstGeom prst="round2DiagRect">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black"/>
                  </a:solidFill>
                </a:endParaRPr>
              </a:p>
            </p:txBody>
          </p:sp>
        </p:grpSp>
        <p:sp>
          <p:nvSpPr>
            <p:cNvPr id="534" name="矩形 533"/>
            <p:cNvSpPr/>
            <p:nvPr/>
          </p:nvSpPr>
          <p:spPr>
            <a:xfrm>
              <a:off x="2738969" y="4289005"/>
              <a:ext cx="1604983" cy="521873"/>
            </a:xfrm>
            <a:prstGeom prst="rect">
              <a:avLst/>
            </a:prstGeom>
          </p:spPr>
          <p:txBody>
            <a:bodyPr wrap="none">
              <a:spAutoFit/>
            </a:bodyPr>
            <a:lstStyle/>
            <a:p>
              <a:pPr algn="ctr">
                <a:defRPr/>
              </a:pPr>
              <a:r>
                <a:rPr lang="zh-CN" altLang="en-US" sz="2800" b="1" dirty="0">
                  <a:solidFill>
                    <a:schemeClr val="accent1">
                      <a:lumMod val="75000"/>
                    </a:schemeClr>
                  </a:solidFill>
                  <a:ea typeface="微软雅黑" panose="020B0503020204020204" pitchFamily="34" charset="-122"/>
                </a:rPr>
                <a:t>感受简洁</a:t>
              </a:r>
            </a:p>
          </p:txBody>
        </p:sp>
      </p:grpSp>
      <p:grpSp>
        <p:nvGrpSpPr>
          <p:cNvPr id="542" name="组合 541"/>
          <p:cNvGrpSpPr/>
          <p:nvPr/>
        </p:nvGrpSpPr>
        <p:grpSpPr>
          <a:xfrm>
            <a:off x="5462780" y="4530153"/>
            <a:ext cx="1825923" cy="989541"/>
            <a:chOff x="3796366" y="5246731"/>
            <a:chExt cx="1825585" cy="989358"/>
          </a:xfrm>
        </p:grpSpPr>
        <p:grpSp>
          <p:nvGrpSpPr>
            <p:cNvPr id="525" name="组合 524"/>
            <p:cNvGrpSpPr/>
            <p:nvPr/>
          </p:nvGrpSpPr>
          <p:grpSpPr>
            <a:xfrm>
              <a:off x="3796366" y="5246731"/>
              <a:ext cx="1825585" cy="989358"/>
              <a:chOff x="304800" y="673100"/>
              <a:chExt cx="4000500" cy="4000500"/>
            </a:xfrm>
            <a:effectLst>
              <a:outerShdw blurRad="444500" dist="254000" dir="8100000" algn="tr" rotWithShape="0">
                <a:prstClr val="black">
                  <a:alpha val="50000"/>
                </a:prstClr>
              </a:outerShdw>
            </a:effectLst>
          </p:grpSpPr>
          <p:sp>
            <p:nvSpPr>
              <p:cNvPr id="526" name="同心圆 516"/>
              <p:cNvSpPr/>
              <p:nvPr/>
            </p:nvSpPr>
            <p:spPr>
              <a:xfrm>
                <a:off x="304800" y="673100"/>
                <a:ext cx="4000500" cy="4000500"/>
              </a:xfrm>
              <a:prstGeom prst="round2DiagRect">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black"/>
                  </a:solidFill>
                </a:endParaRPr>
              </a:p>
            </p:txBody>
          </p:sp>
          <p:sp>
            <p:nvSpPr>
              <p:cNvPr id="527" name="椭圆 517"/>
              <p:cNvSpPr/>
              <p:nvPr/>
            </p:nvSpPr>
            <p:spPr>
              <a:xfrm>
                <a:off x="392113" y="760413"/>
                <a:ext cx="3825874" cy="3825874"/>
              </a:xfrm>
              <a:prstGeom prst="round2DiagRect">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black"/>
                  </a:solidFill>
                </a:endParaRPr>
              </a:p>
            </p:txBody>
          </p:sp>
        </p:grpSp>
        <p:sp>
          <p:nvSpPr>
            <p:cNvPr id="535" name="矩形 534"/>
            <p:cNvSpPr/>
            <p:nvPr/>
          </p:nvSpPr>
          <p:spPr>
            <a:xfrm>
              <a:off x="3906668" y="5510577"/>
              <a:ext cx="1604983" cy="521873"/>
            </a:xfrm>
            <a:prstGeom prst="rect">
              <a:avLst/>
            </a:prstGeom>
          </p:spPr>
          <p:txBody>
            <a:bodyPr wrap="none">
              <a:spAutoFit/>
            </a:bodyPr>
            <a:lstStyle/>
            <a:p>
              <a:pPr algn="ctr">
                <a:defRPr/>
              </a:pPr>
              <a:r>
                <a:rPr lang="zh-CN" altLang="en-US" sz="2800" b="1" dirty="0">
                  <a:solidFill>
                    <a:schemeClr val="accent1">
                      <a:lumMod val="60000"/>
                      <a:lumOff val="40000"/>
                    </a:schemeClr>
                  </a:solidFill>
                  <a:ea typeface="微软雅黑" panose="020B0503020204020204" pitchFamily="34" charset="-122"/>
                </a:rPr>
                <a:t>激励学生</a:t>
              </a:r>
            </a:p>
          </p:txBody>
        </p:sp>
      </p:grpSp>
      <p:sp>
        <p:nvSpPr>
          <p:cNvPr id="536" name="MH_Text_1"/>
          <p:cNvSpPr txBox="1">
            <a:spLocks noChangeArrowheads="1"/>
          </p:cNvSpPr>
          <p:nvPr>
            <p:custDataLst>
              <p:tags r:id="rId5"/>
            </p:custDataLst>
          </p:nvPr>
        </p:nvSpPr>
        <p:spPr bwMode="auto">
          <a:xfrm>
            <a:off x="3566993" y="1171882"/>
            <a:ext cx="5446912" cy="7592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defPPr>
              <a:defRPr lang="zh-CN"/>
            </a:defPPr>
            <a:lvl1pPr algn="ctr" eaLnBrk="1" hangingPunct="1">
              <a:lnSpc>
                <a:spcPct val="130000"/>
              </a:lnSpc>
              <a:defRPr sz="1200">
                <a:solidFill>
                  <a:schemeClr val="bg2">
                    <a:lumMod val="25000"/>
                  </a:schemeClr>
                </a:solidFill>
                <a:latin typeface="+mn-ea"/>
                <a:ea typeface="+mn-ea"/>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eaLnBrk="0" fontAlgn="base" hangingPunct="0">
              <a:spcBef>
                <a:spcPct val="0"/>
              </a:spcBef>
              <a:spcAft>
                <a:spcPct val="0"/>
              </a:spcAft>
              <a:defRPr>
                <a:latin typeface="Calibri" panose="020F0502020204030204" pitchFamily="34" charset="0"/>
              </a:defRPr>
            </a:lvl6pPr>
            <a:lvl7pPr marL="2971800" indent="-228600" eaLnBrk="0" fontAlgn="base" hangingPunct="0">
              <a:spcBef>
                <a:spcPct val="0"/>
              </a:spcBef>
              <a:spcAft>
                <a:spcPct val="0"/>
              </a:spcAft>
              <a:defRPr>
                <a:latin typeface="Calibri" panose="020F0502020204030204" pitchFamily="34" charset="0"/>
              </a:defRPr>
            </a:lvl7pPr>
            <a:lvl8pPr marL="3429000" indent="-228600" eaLnBrk="0" fontAlgn="base" hangingPunct="0">
              <a:spcBef>
                <a:spcPct val="0"/>
              </a:spcBef>
              <a:spcAft>
                <a:spcPct val="0"/>
              </a:spcAft>
              <a:defRPr>
                <a:latin typeface="Calibri" panose="020F0502020204030204" pitchFamily="34" charset="0"/>
              </a:defRPr>
            </a:lvl8pPr>
            <a:lvl9pPr marL="3886200" indent="-228600" eaLnBrk="0" fontAlgn="base" hangingPunct="0">
              <a:spcBef>
                <a:spcPct val="0"/>
              </a:spcBef>
              <a:spcAft>
                <a:spcPct val="0"/>
              </a:spcAft>
              <a:defRPr>
                <a:latin typeface="Calibri" panose="020F0502020204030204" pitchFamily="34" charset="0"/>
              </a:defRPr>
            </a:lvl9pPr>
          </a:lstStyle>
          <a:p>
            <a:pPr marL="0" marR="0" lvl="0" indent="0" algn="l" defTabSz="914400" eaLnBrk="1" fontAlgn="auto" latinLnBrk="0" hangingPunct="1">
              <a:lnSpc>
                <a:spcPct val="120000"/>
              </a:lnSpc>
              <a:spcBef>
                <a:spcPts val="0"/>
              </a:spcBef>
              <a:spcAft>
                <a:spcPts val="0"/>
              </a:spcAft>
              <a:buClrTx/>
              <a:buSzTx/>
              <a:buFontTx/>
              <a:buNone/>
              <a:defRPr/>
            </a:pPr>
            <a:r>
              <a:rPr kumimoji="0" lang="en-US" altLang="zh-CN" sz="2400" b="0"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rPr>
              <a:t>利用</a:t>
            </a:r>
            <a:r>
              <a:rPr kumimoji="0" lang="en-US" altLang="zh-CN" sz="2400" b="0" i="0" u="none" strike="noStrike" kern="0" cap="none" spc="0" normalizeH="0" baseline="0" noProof="0" dirty="0">
                <a:ln>
                  <a:noFill/>
                </a:ln>
                <a:solidFill>
                  <a:srgbClr val="DEDEDE">
                    <a:lumMod val="25000"/>
                  </a:srgbClr>
                </a:solidFill>
                <a:effectLst/>
                <a:uLnTx/>
                <a:uFillTx/>
                <a:latin typeface="微软雅黑" panose="020B0503020204020204" pitchFamily="34" charset="-122"/>
                <a:ea typeface="微软雅黑" panose="020B0503020204020204" pitchFamily="34" charset="-122"/>
              </a:rPr>
              <a:t>学生的直接生活经验，充分挖掘出学生已有生活经验</a:t>
            </a:r>
          </a:p>
        </p:txBody>
      </p:sp>
      <p:sp>
        <p:nvSpPr>
          <p:cNvPr id="537" name="MH_Text_1"/>
          <p:cNvSpPr txBox="1">
            <a:spLocks noChangeArrowheads="1"/>
          </p:cNvSpPr>
          <p:nvPr>
            <p:custDataLst>
              <p:tags r:id="rId6"/>
            </p:custDataLst>
          </p:nvPr>
        </p:nvSpPr>
        <p:spPr bwMode="auto">
          <a:xfrm>
            <a:off x="5008245" y="2152015"/>
            <a:ext cx="7105015" cy="7594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defPPr>
              <a:defRPr lang="zh-CN"/>
            </a:defPPr>
            <a:lvl1pPr algn="ctr" eaLnBrk="1" hangingPunct="1">
              <a:lnSpc>
                <a:spcPct val="130000"/>
              </a:lnSpc>
              <a:defRPr sz="1200">
                <a:solidFill>
                  <a:schemeClr val="bg2">
                    <a:lumMod val="25000"/>
                  </a:schemeClr>
                </a:solidFill>
                <a:latin typeface="+mn-ea"/>
                <a:ea typeface="+mn-ea"/>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eaLnBrk="0" fontAlgn="base" hangingPunct="0">
              <a:spcBef>
                <a:spcPct val="0"/>
              </a:spcBef>
              <a:spcAft>
                <a:spcPct val="0"/>
              </a:spcAft>
              <a:defRPr>
                <a:latin typeface="Calibri" panose="020F0502020204030204" pitchFamily="34" charset="0"/>
              </a:defRPr>
            </a:lvl6pPr>
            <a:lvl7pPr marL="2971800" indent="-228600" eaLnBrk="0" fontAlgn="base" hangingPunct="0">
              <a:spcBef>
                <a:spcPct val="0"/>
              </a:spcBef>
              <a:spcAft>
                <a:spcPct val="0"/>
              </a:spcAft>
              <a:defRPr>
                <a:latin typeface="Calibri" panose="020F0502020204030204" pitchFamily="34" charset="0"/>
              </a:defRPr>
            </a:lvl7pPr>
            <a:lvl8pPr marL="3429000" indent="-228600" eaLnBrk="0" fontAlgn="base" hangingPunct="0">
              <a:spcBef>
                <a:spcPct val="0"/>
              </a:spcBef>
              <a:spcAft>
                <a:spcPct val="0"/>
              </a:spcAft>
              <a:defRPr>
                <a:latin typeface="Calibri" panose="020F0502020204030204" pitchFamily="34" charset="0"/>
              </a:defRPr>
            </a:lvl8pPr>
            <a:lvl9pPr marL="3886200" indent="-228600" eaLnBrk="0" fontAlgn="base" hangingPunct="0">
              <a:spcBef>
                <a:spcPct val="0"/>
              </a:spcBef>
              <a:spcAft>
                <a:spcPct val="0"/>
              </a:spcAft>
              <a:defRPr>
                <a:latin typeface="Calibri" panose="020F0502020204030204" pitchFamily="34" charset="0"/>
              </a:defRPr>
            </a:lvl9pPr>
          </a:lstStyle>
          <a:p>
            <a:pPr marL="0" marR="0" lvl="0" indent="0" algn="l" defTabSz="914400" eaLnBrk="1" fontAlgn="auto" latinLnBrk="0" hangingPunct="1">
              <a:lnSpc>
                <a:spcPct val="120000"/>
              </a:lnSpc>
              <a:spcBef>
                <a:spcPts val="0"/>
              </a:spcBef>
              <a:spcAft>
                <a:spcPts val="0"/>
              </a:spcAft>
              <a:buClrTx/>
              <a:buSzTx/>
              <a:buFontTx/>
              <a:buNone/>
              <a:defRPr/>
            </a:pPr>
            <a:r>
              <a:rPr kumimoji="0" lang="en-US" altLang="zh-CN" sz="2400" b="0"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rPr>
              <a:t>经历</a:t>
            </a:r>
            <a:r>
              <a:rPr kumimoji="0" lang="en-US" altLang="zh-CN" sz="2400" b="0" i="0" u="none" strike="noStrike" kern="0" cap="none" spc="0" normalizeH="0" baseline="0" noProof="0" dirty="0">
                <a:ln>
                  <a:noFill/>
                </a:ln>
                <a:solidFill>
                  <a:srgbClr val="DEDEDE">
                    <a:lumMod val="25000"/>
                  </a:srgbClr>
                </a:solidFill>
                <a:effectLst/>
                <a:uLnTx/>
                <a:uFillTx/>
                <a:latin typeface="微软雅黑" panose="020B0503020204020204" pitchFamily="34" charset="-122"/>
                <a:ea typeface="微软雅黑" panose="020B0503020204020204" pitchFamily="34" charset="-122"/>
              </a:rPr>
              <a:t>从具体事物到学生个性化的符号表示再到数学化等符号化、形式化的学习过程</a:t>
            </a:r>
          </a:p>
        </p:txBody>
      </p:sp>
      <p:sp>
        <p:nvSpPr>
          <p:cNvPr id="538" name="MH_Text_1"/>
          <p:cNvSpPr txBox="1">
            <a:spLocks noChangeArrowheads="1"/>
          </p:cNvSpPr>
          <p:nvPr>
            <p:custDataLst>
              <p:tags r:id="rId7"/>
            </p:custDataLst>
          </p:nvPr>
        </p:nvSpPr>
        <p:spPr bwMode="auto">
          <a:xfrm>
            <a:off x="6377940" y="3258820"/>
            <a:ext cx="5588635" cy="9677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defPPr>
              <a:defRPr lang="zh-CN"/>
            </a:defPPr>
            <a:lvl1pPr algn="ctr" eaLnBrk="1" hangingPunct="1">
              <a:lnSpc>
                <a:spcPct val="130000"/>
              </a:lnSpc>
              <a:defRPr sz="1200">
                <a:solidFill>
                  <a:schemeClr val="bg2">
                    <a:lumMod val="25000"/>
                  </a:schemeClr>
                </a:solidFill>
                <a:latin typeface="+mn-ea"/>
                <a:ea typeface="+mn-ea"/>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eaLnBrk="0" fontAlgn="base" hangingPunct="0">
              <a:spcBef>
                <a:spcPct val="0"/>
              </a:spcBef>
              <a:spcAft>
                <a:spcPct val="0"/>
              </a:spcAft>
              <a:defRPr>
                <a:latin typeface="Calibri" panose="020F0502020204030204" pitchFamily="34" charset="0"/>
              </a:defRPr>
            </a:lvl6pPr>
            <a:lvl7pPr marL="2971800" indent="-228600" eaLnBrk="0" fontAlgn="base" hangingPunct="0">
              <a:spcBef>
                <a:spcPct val="0"/>
              </a:spcBef>
              <a:spcAft>
                <a:spcPct val="0"/>
              </a:spcAft>
              <a:defRPr>
                <a:latin typeface="Calibri" panose="020F0502020204030204" pitchFamily="34" charset="0"/>
              </a:defRPr>
            </a:lvl7pPr>
            <a:lvl8pPr marL="3429000" indent="-228600" eaLnBrk="0" fontAlgn="base" hangingPunct="0">
              <a:spcBef>
                <a:spcPct val="0"/>
              </a:spcBef>
              <a:spcAft>
                <a:spcPct val="0"/>
              </a:spcAft>
              <a:defRPr>
                <a:latin typeface="Calibri" panose="020F0502020204030204" pitchFamily="34" charset="0"/>
              </a:defRPr>
            </a:lvl8pPr>
            <a:lvl9pPr marL="3886200" indent="-228600" eaLnBrk="0" fontAlgn="base" hangingPunct="0">
              <a:spcBef>
                <a:spcPct val="0"/>
              </a:spcBef>
              <a:spcAft>
                <a:spcPct val="0"/>
              </a:spcAft>
              <a:defRPr>
                <a:latin typeface="Calibri" panose="020F0502020204030204" pitchFamily="34" charset="0"/>
              </a:defRPr>
            </a:lvl9pPr>
          </a:lstStyle>
          <a:p>
            <a:pPr marL="0" marR="0" lvl="0" indent="0" algn="l" defTabSz="914400" eaLnBrk="1" fontAlgn="auto" latinLnBrk="0" hangingPunct="1">
              <a:lnSpc>
                <a:spcPct val="120000"/>
              </a:lnSpc>
              <a:spcBef>
                <a:spcPts val="0"/>
              </a:spcBef>
              <a:spcAft>
                <a:spcPts val="0"/>
              </a:spcAft>
              <a:buClrTx/>
              <a:buSzTx/>
              <a:buFontTx/>
              <a:buNone/>
              <a:defRPr/>
            </a:pPr>
            <a:r>
              <a:rPr kumimoji="0" lang="en-US" altLang="zh-CN" sz="2400" b="0"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rPr>
              <a:t>感受</a:t>
            </a:r>
            <a:r>
              <a:rPr kumimoji="0" lang="en-US" altLang="zh-CN" sz="2400" b="0" i="0" u="none" strike="noStrike" kern="0" cap="none" spc="0" normalizeH="0" baseline="0" noProof="0" dirty="0">
                <a:ln>
                  <a:noFill/>
                </a:ln>
                <a:solidFill>
                  <a:srgbClr val="DEDEDE">
                    <a:lumMod val="25000"/>
                  </a:srgbClr>
                </a:solidFill>
                <a:effectLst/>
                <a:uLnTx/>
                <a:uFillTx/>
                <a:latin typeface="微软雅黑" panose="020B0503020204020204" pitchFamily="34" charset="-122"/>
                <a:ea typeface="微软雅黑" panose="020B0503020204020204" pitchFamily="34" charset="-122"/>
              </a:rPr>
              <a:t>到符号引入的必要性和解决问题的</a:t>
            </a:r>
          </a:p>
          <a:p>
            <a:pPr marL="0" marR="0" lvl="0" indent="0" algn="l" defTabSz="914400" eaLnBrk="1" fontAlgn="auto" latinLnBrk="0" hangingPunct="1">
              <a:lnSpc>
                <a:spcPct val="120000"/>
              </a:lnSpc>
              <a:spcBef>
                <a:spcPts val="0"/>
              </a:spcBef>
              <a:spcAft>
                <a:spcPts val="0"/>
              </a:spcAft>
              <a:buClrTx/>
              <a:buSzTx/>
              <a:buFontTx/>
              <a:buNone/>
              <a:defRPr/>
            </a:pPr>
            <a:r>
              <a:rPr kumimoji="0" lang="en-US" altLang="zh-CN" sz="2400" b="0" i="0" u="none" strike="noStrike" kern="0" cap="none" spc="0" normalizeH="0" baseline="0" noProof="0" dirty="0">
                <a:ln>
                  <a:noFill/>
                </a:ln>
                <a:solidFill>
                  <a:srgbClr val="DEDEDE">
                    <a:lumMod val="25000"/>
                  </a:srgbClr>
                </a:solidFill>
                <a:effectLst/>
                <a:uLnTx/>
                <a:uFillTx/>
                <a:latin typeface="微软雅黑" panose="020B0503020204020204" pitchFamily="34" charset="-122"/>
                <a:ea typeface="微软雅黑" panose="020B0503020204020204" pitchFamily="34" charset="-122"/>
              </a:rPr>
              <a:t>简洁性</a:t>
            </a:r>
          </a:p>
        </p:txBody>
      </p:sp>
      <p:sp>
        <p:nvSpPr>
          <p:cNvPr id="539" name="MH_Text_1"/>
          <p:cNvSpPr txBox="1">
            <a:spLocks noChangeArrowheads="1"/>
          </p:cNvSpPr>
          <p:nvPr>
            <p:custDataLst>
              <p:tags r:id="rId8"/>
            </p:custDataLst>
          </p:nvPr>
        </p:nvSpPr>
        <p:spPr bwMode="auto">
          <a:xfrm>
            <a:off x="7338060" y="4437380"/>
            <a:ext cx="4775200" cy="8883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defPPr>
              <a:defRPr lang="zh-CN"/>
            </a:defPPr>
            <a:lvl1pPr algn="ctr" eaLnBrk="1" hangingPunct="1">
              <a:lnSpc>
                <a:spcPct val="130000"/>
              </a:lnSpc>
              <a:defRPr sz="1200">
                <a:solidFill>
                  <a:schemeClr val="bg2">
                    <a:lumMod val="25000"/>
                  </a:schemeClr>
                </a:solidFill>
                <a:latin typeface="+mn-ea"/>
                <a:ea typeface="+mn-ea"/>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eaLnBrk="0" fontAlgn="base" hangingPunct="0">
              <a:spcBef>
                <a:spcPct val="0"/>
              </a:spcBef>
              <a:spcAft>
                <a:spcPct val="0"/>
              </a:spcAft>
              <a:defRPr>
                <a:latin typeface="Calibri" panose="020F0502020204030204" pitchFamily="34" charset="0"/>
              </a:defRPr>
            </a:lvl6pPr>
            <a:lvl7pPr marL="2971800" indent="-228600" eaLnBrk="0" fontAlgn="base" hangingPunct="0">
              <a:spcBef>
                <a:spcPct val="0"/>
              </a:spcBef>
              <a:spcAft>
                <a:spcPct val="0"/>
              </a:spcAft>
              <a:defRPr>
                <a:latin typeface="Calibri" panose="020F0502020204030204" pitchFamily="34" charset="0"/>
              </a:defRPr>
            </a:lvl7pPr>
            <a:lvl8pPr marL="3429000" indent="-228600" eaLnBrk="0" fontAlgn="base" hangingPunct="0">
              <a:spcBef>
                <a:spcPct val="0"/>
              </a:spcBef>
              <a:spcAft>
                <a:spcPct val="0"/>
              </a:spcAft>
              <a:defRPr>
                <a:latin typeface="Calibri" panose="020F0502020204030204" pitchFamily="34" charset="0"/>
              </a:defRPr>
            </a:lvl8pPr>
            <a:lvl9pPr marL="3886200" indent="-228600" eaLnBrk="0" fontAlgn="base" hangingPunct="0">
              <a:spcBef>
                <a:spcPct val="0"/>
              </a:spcBef>
              <a:spcAft>
                <a:spcPct val="0"/>
              </a:spcAft>
              <a:defRPr>
                <a:latin typeface="Calibri" panose="020F0502020204030204" pitchFamily="34" charset="0"/>
              </a:defRPr>
            </a:lvl9pPr>
          </a:lstStyle>
          <a:p>
            <a:pPr marL="0" marR="0" lvl="0" indent="0" algn="l" defTabSz="914400" eaLnBrk="1" fontAlgn="auto" latinLnBrk="0" hangingPunct="1">
              <a:lnSpc>
                <a:spcPct val="120000"/>
              </a:lnSpc>
              <a:spcBef>
                <a:spcPts val="0"/>
              </a:spcBef>
              <a:spcAft>
                <a:spcPts val="0"/>
              </a:spcAft>
              <a:buClrTx/>
              <a:buSzTx/>
              <a:buFontTx/>
              <a:buNone/>
              <a:defRPr/>
            </a:pPr>
            <a:r>
              <a:rPr kumimoji="0" lang="en-US" altLang="zh-CN" sz="2400" b="0"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rPr>
              <a:t>鼓励</a:t>
            </a:r>
            <a:r>
              <a:rPr kumimoji="0" lang="en-US" altLang="zh-CN" sz="2400" b="0" i="0" u="none" strike="noStrike" kern="0" cap="none" spc="0" normalizeH="0" baseline="0" noProof="0" dirty="0">
                <a:ln>
                  <a:noFill/>
                </a:ln>
                <a:solidFill>
                  <a:srgbClr val="DEDEDE">
                    <a:lumMod val="25000"/>
                  </a:srgbClr>
                </a:solidFill>
                <a:effectLst/>
                <a:uLnTx/>
                <a:uFillTx/>
                <a:latin typeface="微软雅黑" panose="020B0503020204020204" pitchFamily="34" charset="-122"/>
                <a:ea typeface="微软雅黑" panose="020B0503020204020204" pitchFamily="34" charset="-122"/>
              </a:rPr>
              <a:t>学生用自己的认知方式表示具体情景中的数量关系和变化规律</a:t>
            </a:r>
          </a:p>
        </p:txBody>
      </p:sp>
      <p:grpSp>
        <p:nvGrpSpPr>
          <p:cNvPr id="2" name="组合 1"/>
          <p:cNvGrpSpPr/>
          <p:nvPr/>
        </p:nvGrpSpPr>
        <p:grpSpPr>
          <a:xfrm>
            <a:off x="6594350" y="5661723"/>
            <a:ext cx="1825923" cy="989541"/>
            <a:chOff x="3796366" y="5246731"/>
            <a:chExt cx="1825585" cy="989358"/>
          </a:xfrm>
        </p:grpSpPr>
        <p:grpSp>
          <p:nvGrpSpPr>
            <p:cNvPr id="3" name="组合 2"/>
            <p:cNvGrpSpPr/>
            <p:nvPr/>
          </p:nvGrpSpPr>
          <p:grpSpPr>
            <a:xfrm>
              <a:off x="3796366" y="5246731"/>
              <a:ext cx="1825585" cy="989358"/>
              <a:chOff x="304800" y="673100"/>
              <a:chExt cx="4000500" cy="4000500"/>
            </a:xfrm>
            <a:effectLst>
              <a:outerShdw blurRad="444500" dist="254000" dir="8100000" algn="tr" rotWithShape="0">
                <a:prstClr val="black">
                  <a:alpha val="50000"/>
                </a:prstClr>
              </a:outerShdw>
            </a:effectLst>
          </p:grpSpPr>
          <p:sp>
            <p:nvSpPr>
              <p:cNvPr id="4" name="同心圆 516"/>
              <p:cNvSpPr/>
              <p:nvPr/>
            </p:nvSpPr>
            <p:spPr>
              <a:xfrm>
                <a:off x="304800" y="673100"/>
                <a:ext cx="4000500" cy="4000500"/>
              </a:xfrm>
              <a:prstGeom prst="round2DiagRect">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black"/>
                  </a:solidFill>
                </a:endParaRPr>
              </a:p>
            </p:txBody>
          </p:sp>
          <p:sp>
            <p:nvSpPr>
              <p:cNvPr id="5" name="椭圆 517"/>
              <p:cNvSpPr/>
              <p:nvPr/>
            </p:nvSpPr>
            <p:spPr>
              <a:xfrm>
                <a:off x="392113" y="760413"/>
                <a:ext cx="3825874" cy="3825874"/>
              </a:xfrm>
              <a:prstGeom prst="round2DiagRect">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black"/>
                  </a:solidFill>
                </a:endParaRPr>
              </a:p>
            </p:txBody>
          </p:sp>
        </p:grpSp>
        <p:sp>
          <p:nvSpPr>
            <p:cNvPr id="6" name="矩形 5"/>
            <p:cNvSpPr/>
            <p:nvPr/>
          </p:nvSpPr>
          <p:spPr>
            <a:xfrm>
              <a:off x="3906668" y="5510577"/>
              <a:ext cx="1604983" cy="521873"/>
            </a:xfrm>
            <a:prstGeom prst="rect">
              <a:avLst/>
            </a:prstGeom>
          </p:spPr>
          <p:txBody>
            <a:bodyPr wrap="none">
              <a:spAutoFit/>
            </a:bodyPr>
            <a:lstStyle/>
            <a:p>
              <a:pPr algn="ctr">
                <a:defRPr/>
              </a:pPr>
              <a:r>
                <a:rPr lang="zh-CN" altLang="en-US" sz="2800" b="1" dirty="0">
                  <a:solidFill>
                    <a:srgbClr val="00B050"/>
                  </a:solidFill>
                  <a:ea typeface="微软雅黑" panose="020B0503020204020204" pitchFamily="34" charset="-122"/>
                </a:rPr>
                <a:t>促使具备</a:t>
              </a:r>
            </a:p>
          </p:txBody>
        </p:sp>
      </p:grpSp>
      <p:sp>
        <p:nvSpPr>
          <p:cNvPr id="7" name="MH_Other_7"/>
          <p:cNvSpPr/>
          <p:nvPr>
            <p:custDataLst>
              <p:tags r:id="rId9"/>
            </p:custDataLst>
          </p:nvPr>
        </p:nvSpPr>
        <p:spPr>
          <a:xfrm rot="5400000">
            <a:off x="5823695" y="5618587"/>
            <a:ext cx="682102" cy="668059"/>
          </a:xfrm>
          <a:prstGeom prst="bentUpArrow">
            <a:avLst/>
          </a:prstGeom>
          <a:solidFill>
            <a:srgbClr val="A7C0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endParaRPr lang="zh-CN" altLang="en-US" sz="1600">
              <a:ea typeface="微软雅黑" panose="020B0503020204020204" pitchFamily="34" charset="-122"/>
            </a:endParaRPr>
          </a:p>
        </p:txBody>
      </p:sp>
      <p:sp>
        <p:nvSpPr>
          <p:cNvPr id="100" name="文本框 99"/>
          <p:cNvSpPr txBox="1"/>
          <p:nvPr/>
        </p:nvSpPr>
        <p:spPr>
          <a:xfrm>
            <a:off x="8420100" y="5467985"/>
            <a:ext cx="3676015" cy="1198880"/>
          </a:xfrm>
          <a:prstGeom prst="rect">
            <a:avLst/>
          </a:prstGeom>
          <a:noFill/>
          <a:ln w="9525">
            <a:noFill/>
          </a:ln>
        </p:spPr>
        <p:txBody>
          <a:bodyPr wrap="square">
            <a:spAutoFit/>
          </a:bodyPr>
          <a:lstStyle/>
          <a:p>
            <a:pPr marL="0" indent="0"/>
            <a:r>
              <a:rPr lang="zh-CN" sz="2400" b="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促使</a:t>
            </a:r>
            <a:r>
              <a:rPr lang="zh-CN" sz="2400" b="0">
                <a:latin typeface="微软雅黑" panose="020B0503020204020204" pitchFamily="34" charset="-122"/>
                <a:ea typeface="微软雅黑" panose="020B0503020204020204" pitchFamily="34" charset="-122"/>
                <a:cs typeface="微软雅黑" panose="020B0503020204020204" pitchFamily="34" charset="-122"/>
              </a:rPr>
              <a:t>学生得到正迁移，</a:t>
            </a:r>
          </a:p>
          <a:p>
            <a:pPr marL="0" indent="0"/>
            <a:r>
              <a:rPr lang="zh-CN" sz="2400" b="0">
                <a:latin typeface="微软雅黑" panose="020B0503020204020204" pitchFamily="34" charset="-122"/>
                <a:ea typeface="微软雅黑" panose="020B0503020204020204" pitchFamily="34" charset="-122"/>
                <a:cs typeface="微软雅黑" panose="020B0503020204020204" pitchFamily="34" charset="-122"/>
              </a:rPr>
              <a:t>就具备了发展学生</a:t>
            </a:r>
          </a:p>
          <a:p>
            <a:pPr marL="0" indent="0"/>
            <a:r>
              <a:rPr lang="zh-CN" sz="2400" b="0">
                <a:latin typeface="微软雅黑" panose="020B0503020204020204" pitchFamily="34" charset="-122"/>
                <a:ea typeface="微软雅黑" panose="020B0503020204020204" pitchFamily="34" charset="-122"/>
                <a:cs typeface="微软雅黑" panose="020B0503020204020204" pitchFamily="34" charset="-122"/>
              </a:rPr>
              <a:t>“符号意识”的重要基础</a:t>
            </a:r>
            <a:endParaRPr lang="zh-CN" altLang="en-US" sz="24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5" name="图片 14" descr="1"/>
          <p:cNvPicPr>
            <a:picLocks noChangeAspect="1"/>
          </p:cNvPicPr>
          <p:nvPr/>
        </p:nvPicPr>
        <p:blipFill>
          <a:blip r:embed="rId14" cstate="print"/>
          <a:stretch>
            <a:fillRect/>
          </a:stretch>
        </p:blipFill>
        <p:spPr>
          <a:xfrm>
            <a:off x="114300" y="41275"/>
            <a:ext cx="5568315" cy="885190"/>
          </a:xfrm>
          <a:prstGeom prst="rect">
            <a:avLst/>
          </a:prstGeom>
        </p:spPr>
      </p:pic>
      <p:pic>
        <p:nvPicPr>
          <p:cNvPr id="54" name="Picture 4" descr="C:\Users\Administrator\Desktop\微立体创业计划\004.png"/>
          <p:cNvPicPr>
            <a:picLocks noChangeAspect="1" noChangeArrowheads="1"/>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a:off x="639217" y="4176317"/>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xmlns="">
                <a:solidFill>
                  <a:srgbClr val="FFFFFF"/>
                </a:solidFill>
              </a14:hiddenFill>
            </a:ext>
          </a:extLst>
        </p:spPr>
      </p:pic>
      <p:sp>
        <p:nvSpPr>
          <p:cNvPr id="8" name="文本框 7"/>
          <p:cNvSpPr txBox="1"/>
          <p:nvPr/>
        </p:nvSpPr>
        <p:spPr>
          <a:xfrm>
            <a:off x="1405255" y="4034155"/>
            <a:ext cx="1099820" cy="923290"/>
          </a:xfrm>
          <a:prstGeom prst="rect">
            <a:avLst/>
          </a:prstGeom>
          <a:noFill/>
        </p:spPr>
        <p:txBody>
          <a:bodyPr wrap="square" lIns="0" tIns="0" rIns="0" bIns="0" rtlCol="0">
            <a:spAutoFit/>
          </a:bodyPr>
          <a:lstStyle/>
          <a:p>
            <a:r>
              <a:rPr lang="en-US" altLang="zh-CN" sz="6000" b="1" dirty="0" smtClean="0">
                <a:gradFill>
                  <a:gsLst>
                    <a:gs pos="0">
                      <a:srgbClr val="007BD3"/>
                    </a:gs>
                    <a:gs pos="100000">
                      <a:srgbClr val="034373"/>
                    </a:gs>
                  </a:gsLst>
                  <a:lin scaled="0"/>
                </a:gradFill>
                <a:latin typeface="微软雅黑" panose="020B0503020204020204" pitchFamily="34" charset="-122"/>
                <a:ea typeface="微软雅黑" panose="020B0503020204020204" pitchFamily="34" charset="-122"/>
              </a:rPr>
              <a:t>03</a:t>
            </a:r>
          </a:p>
        </p:txBody>
      </p:sp>
      <p:sp>
        <p:nvSpPr>
          <p:cNvPr id="9" name="文本框 8"/>
          <p:cNvSpPr txBox="1"/>
          <p:nvPr/>
        </p:nvSpPr>
        <p:spPr>
          <a:xfrm>
            <a:off x="184785" y="4998085"/>
            <a:ext cx="5054600" cy="1230630"/>
          </a:xfrm>
          <a:prstGeom prst="rect">
            <a:avLst/>
          </a:prstGeom>
          <a:noFill/>
        </p:spPr>
        <p:txBody>
          <a:bodyPr vert="horz" wrap="square" lIns="0" tIns="0" rIns="0" bIns="0" rtlCol="0" anchor="t">
            <a:spAutoFit/>
            <a:scene3d>
              <a:camera prst="orthographicFront"/>
              <a:lightRig rig="soft" dir="t">
                <a:rot lat="0" lon="0" rev="15600000"/>
              </a:lightRig>
            </a:scene3d>
            <a:sp3d extrusionH="57150" prstMaterial="softEdge">
              <a:bevelT w="25400" h="38100"/>
            </a:sp3d>
          </a:bodyPr>
          <a:lstStyle/>
          <a:p>
            <a:r>
              <a:rPr lang="zh-CN" altLang="en-US" sz="4000" b="1" dirty="0" smtClean="0">
                <a:gradFill>
                  <a:gsLst>
                    <a:gs pos="0">
                      <a:srgbClr val="007BD3"/>
                    </a:gs>
                    <a:gs pos="100000">
                      <a:srgbClr val="034373"/>
                    </a:gs>
                  </a:gsLst>
                  <a:lin scaled="0"/>
                </a:gradFill>
                <a:effectLst/>
                <a:latin typeface="宋体" panose="02010600030101010101" pitchFamily="2" charset="-122"/>
                <a:sym typeface="+mn-ea"/>
              </a:rPr>
              <a:t>挖掘学生已有经验中潜在的符号意识。</a:t>
            </a:r>
          </a:p>
        </p:txBody>
      </p:sp>
    </p:spTree>
    <p:custDataLst>
      <p:tags r:id="rId1"/>
    </p:custDataLst>
  </p:cSld>
  <p:clrMapOvr>
    <a:masterClrMapping/>
  </p:clrMapOvr>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22" presetClass="entr" presetSubtype="8" fill="hold" nodeType="withEffect">
                                      <p:stCondLst>
                                        <p:cond delay="0"/>
                                      </p:stCondLst>
                                      <p:childTnLst>
                                        <p:set>
                                          <p:cBhvr>
                                            <p:cTn id="9" dur="2000" fill="hold">
                                              <p:stCondLst>
                                                <p:cond delay="0"/>
                                              </p:stCondLst>
                                            </p:cTn>
                                            <p:tgtEl>
                                              <p:spTgt spid="53"/>
                                            </p:tgtEl>
                                            <p:attrNameLst>
                                              <p:attrName>style.visibility</p:attrName>
                                            </p:attrNameLst>
                                          </p:cBhvr>
                                          <p:to>
                                            <p:strVal val="visible"/>
                                          </p:to>
                                        </p:set>
                                        <p:animEffect transition="in" filter="wipe(left)">
                                          <p:cBhvr>
                                            <p:cTn id="10" dur="2000"/>
                                            <p:tgtEl>
                                              <p:spTgt spid="53"/>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childTnLst>
                              </p:cTn>
                            </p:par>
                            <p:par>
                              <p:cTn id="19" fill="hold">
                                <p:stCondLst>
                                  <p:cond delay="1500"/>
                                </p:stCondLst>
                                <p:childTnLst>
                                  <p:par>
                                    <p:cTn id="20" presetID="2" presetClass="entr" presetSubtype="8" fill="hold" nodeType="afterEffect" p14:presetBounceEnd="45000">
                                      <p:stCondLst>
                                        <p:cond delay="0"/>
                                      </p:stCondLst>
                                      <p:childTnLst>
                                        <p:set>
                                          <p:cBhvr>
                                            <p:cTn id="21" dur="1" fill="hold">
                                              <p:stCondLst>
                                                <p:cond delay="0"/>
                                              </p:stCondLst>
                                            </p:cTn>
                                            <p:tgtEl>
                                              <p:spTgt spid="543"/>
                                            </p:tgtEl>
                                            <p:attrNameLst>
                                              <p:attrName>style.visibility</p:attrName>
                                            </p:attrNameLst>
                                          </p:cBhvr>
                                          <p:to>
                                            <p:strVal val="visible"/>
                                          </p:to>
                                        </p:set>
                                        <p:anim calcmode="lin" valueType="num" p14:bounceEnd="45000">
                                          <p:cBhvr additive="base">
                                            <p:cTn id="22" dur="750" fill="hold"/>
                                            <p:tgtEl>
                                              <p:spTgt spid="543"/>
                                            </p:tgtEl>
                                            <p:attrNameLst>
                                              <p:attrName>ppt_x</p:attrName>
                                            </p:attrNameLst>
                                          </p:cBhvr>
                                          <p:tavLst>
                                            <p:tav tm="0">
                                              <p:val>
                                                <p:strVal val="0-#ppt_w/2"/>
                                              </p:val>
                                            </p:tav>
                                            <p:tav tm="100000">
                                              <p:val>
                                                <p:strVal val="#ppt_x"/>
                                              </p:val>
                                            </p:tav>
                                          </p:tavLst>
                                        </p:anim>
                                        <p:anim calcmode="lin" valueType="num" p14:bounceEnd="45000">
                                          <p:cBhvr additive="base">
                                            <p:cTn id="23" dur="750" fill="hold"/>
                                            <p:tgtEl>
                                              <p:spTgt spid="543"/>
                                            </p:tgtEl>
                                            <p:attrNameLst>
                                              <p:attrName>ppt_y</p:attrName>
                                            </p:attrNameLst>
                                          </p:cBhvr>
                                          <p:tavLst>
                                            <p:tav tm="0">
                                              <p:val>
                                                <p:strVal val="#ppt_y"/>
                                              </p:val>
                                            </p:tav>
                                            <p:tav tm="100000">
                                              <p:val>
                                                <p:strVal val="#ppt_y"/>
                                              </p:val>
                                            </p:tav>
                                          </p:tavLst>
                                        </p:anim>
                                      </p:childTnLst>
                                    </p:cTn>
                                  </p:par>
                                  <p:par>
                                    <p:cTn id="24" presetID="2" presetClass="entr" presetSubtype="8" fill="hold" nodeType="withEffect" p14:presetBounceEnd="45000">
                                      <p:stCondLst>
                                        <p:cond delay="250"/>
                                      </p:stCondLst>
                                      <p:childTnLst>
                                        <p:set>
                                          <p:cBhvr>
                                            <p:cTn id="25" dur="1" fill="hold">
                                              <p:stCondLst>
                                                <p:cond delay="0"/>
                                              </p:stCondLst>
                                            </p:cTn>
                                            <p:tgtEl>
                                              <p:spTgt spid="540"/>
                                            </p:tgtEl>
                                            <p:attrNameLst>
                                              <p:attrName>style.visibility</p:attrName>
                                            </p:attrNameLst>
                                          </p:cBhvr>
                                          <p:to>
                                            <p:strVal val="visible"/>
                                          </p:to>
                                        </p:set>
                                        <p:anim calcmode="lin" valueType="num" p14:bounceEnd="45000">
                                          <p:cBhvr additive="base">
                                            <p:cTn id="26" dur="750" fill="hold"/>
                                            <p:tgtEl>
                                              <p:spTgt spid="540"/>
                                            </p:tgtEl>
                                            <p:attrNameLst>
                                              <p:attrName>ppt_x</p:attrName>
                                            </p:attrNameLst>
                                          </p:cBhvr>
                                          <p:tavLst>
                                            <p:tav tm="0">
                                              <p:val>
                                                <p:strVal val="0-#ppt_w/2"/>
                                              </p:val>
                                            </p:tav>
                                            <p:tav tm="100000">
                                              <p:val>
                                                <p:strVal val="#ppt_x"/>
                                              </p:val>
                                            </p:tav>
                                          </p:tavLst>
                                        </p:anim>
                                        <p:anim calcmode="lin" valueType="num" p14:bounceEnd="45000">
                                          <p:cBhvr additive="base">
                                            <p:cTn id="27" dur="750" fill="hold"/>
                                            <p:tgtEl>
                                              <p:spTgt spid="540"/>
                                            </p:tgtEl>
                                            <p:attrNameLst>
                                              <p:attrName>ppt_y</p:attrName>
                                            </p:attrNameLst>
                                          </p:cBhvr>
                                          <p:tavLst>
                                            <p:tav tm="0">
                                              <p:val>
                                                <p:strVal val="#ppt_y"/>
                                              </p:val>
                                            </p:tav>
                                            <p:tav tm="100000">
                                              <p:val>
                                                <p:strVal val="#ppt_y"/>
                                              </p:val>
                                            </p:tav>
                                          </p:tavLst>
                                        </p:anim>
                                      </p:childTnLst>
                                    </p:cTn>
                                  </p:par>
                                  <p:par>
                                    <p:cTn id="28" presetID="2" presetClass="entr" presetSubtype="8" fill="hold" nodeType="withEffect" p14:presetBounceEnd="45000">
                                      <p:stCondLst>
                                        <p:cond delay="500"/>
                                      </p:stCondLst>
                                      <p:childTnLst>
                                        <p:set>
                                          <p:cBhvr>
                                            <p:cTn id="29" dur="1" fill="hold">
                                              <p:stCondLst>
                                                <p:cond delay="0"/>
                                              </p:stCondLst>
                                            </p:cTn>
                                            <p:tgtEl>
                                              <p:spTgt spid="541"/>
                                            </p:tgtEl>
                                            <p:attrNameLst>
                                              <p:attrName>style.visibility</p:attrName>
                                            </p:attrNameLst>
                                          </p:cBhvr>
                                          <p:to>
                                            <p:strVal val="visible"/>
                                          </p:to>
                                        </p:set>
                                        <p:anim calcmode="lin" valueType="num" p14:bounceEnd="45000">
                                          <p:cBhvr additive="base">
                                            <p:cTn id="30" dur="750" fill="hold"/>
                                            <p:tgtEl>
                                              <p:spTgt spid="541"/>
                                            </p:tgtEl>
                                            <p:attrNameLst>
                                              <p:attrName>ppt_x</p:attrName>
                                            </p:attrNameLst>
                                          </p:cBhvr>
                                          <p:tavLst>
                                            <p:tav tm="0">
                                              <p:val>
                                                <p:strVal val="0-#ppt_w/2"/>
                                              </p:val>
                                            </p:tav>
                                            <p:tav tm="100000">
                                              <p:val>
                                                <p:strVal val="#ppt_x"/>
                                              </p:val>
                                            </p:tav>
                                          </p:tavLst>
                                        </p:anim>
                                        <p:anim calcmode="lin" valueType="num" p14:bounceEnd="45000">
                                          <p:cBhvr additive="base">
                                            <p:cTn id="31" dur="750" fill="hold"/>
                                            <p:tgtEl>
                                              <p:spTgt spid="541"/>
                                            </p:tgtEl>
                                            <p:attrNameLst>
                                              <p:attrName>ppt_y</p:attrName>
                                            </p:attrNameLst>
                                          </p:cBhvr>
                                          <p:tavLst>
                                            <p:tav tm="0">
                                              <p:val>
                                                <p:strVal val="#ppt_y"/>
                                              </p:val>
                                            </p:tav>
                                            <p:tav tm="100000">
                                              <p:val>
                                                <p:strVal val="#ppt_y"/>
                                              </p:val>
                                            </p:tav>
                                          </p:tavLst>
                                        </p:anim>
                                      </p:childTnLst>
                                    </p:cTn>
                                  </p:par>
                                  <p:par>
                                    <p:cTn id="32" presetID="2" presetClass="entr" presetSubtype="8" fill="hold" nodeType="withEffect" p14:presetBounceEnd="45000">
                                      <p:stCondLst>
                                        <p:cond delay="750"/>
                                      </p:stCondLst>
                                      <p:childTnLst>
                                        <p:set>
                                          <p:cBhvr>
                                            <p:cTn id="33" dur="1" fill="hold">
                                              <p:stCondLst>
                                                <p:cond delay="0"/>
                                              </p:stCondLst>
                                            </p:cTn>
                                            <p:tgtEl>
                                              <p:spTgt spid="542"/>
                                            </p:tgtEl>
                                            <p:attrNameLst>
                                              <p:attrName>style.visibility</p:attrName>
                                            </p:attrNameLst>
                                          </p:cBhvr>
                                          <p:to>
                                            <p:strVal val="visible"/>
                                          </p:to>
                                        </p:set>
                                        <p:anim calcmode="lin" valueType="num" p14:bounceEnd="45000">
                                          <p:cBhvr additive="base">
                                            <p:cTn id="34" dur="750" fill="hold"/>
                                            <p:tgtEl>
                                              <p:spTgt spid="542"/>
                                            </p:tgtEl>
                                            <p:attrNameLst>
                                              <p:attrName>ppt_x</p:attrName>
                                            </p:attrNameLst>
                                          </p:cBhvr>
                                          <p:tavLst>
                                            <p:tav tm="0">
                                              <p:val>
                                                <p:strVal val="0-#ppt_w/2"/>
                                              </p:val>
                                            </p:tav>
                                            <p:tav tm="100000">
                                              <p:val>
                                                <p:strVal val="#ppt_x"/>
                                              </p:val>
                                            </p:tav>
                                          </p:tavLst>
                                        </p:anim>
                                        <p:anim calcmode="lin" valueType="num" p14:bounceEnd="45000">
                                          <p:cBhvr additive="base">
                                            <p:cTn id="35" dur="750" fill="hold"/>
                                            <p:tgtEl>
                                              <p:spTgt spid="542"/>
                                            </p:tgtEl>
                                            <p:attrNameLst>
                                              <p:attrName>ppt_y</p:attrName>
                                            </p:attrNameLst>
                                          </p:cBhvr>
                                          <p:tavLst>
                                            <p:tav tm="0">
                                              <p:val>
                                                <p:strVal val="#ppt_y"/>
                                              </p:val>
                                            </p:tav>
                                            <p:tav tm="100000">
                                              <p:val>
                                                <p:strVal val="#ppt_y"/>
                                              </p:val>
                                            </p:tav>
                                          </p:tavLst>
                                        </p:anim>
                                      </p:childTnLst>
                                    </p:cTn>
                                  </p:par>
                                </p:childTnLst>
                              </p:cTn>
                            </p:par>
                            <p:par>
                              <p:cTn id="36" fill="hold">
                                <p:stCondLst>
                                  <p:cond delay="2500"/>
                                </p:stCondLst>
                                <p:childTnLst>
                                  <p:par>
                                    <p:cTn id="37" presetID="2" presetClass="entr" presetSubtype="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500" fill="hold"/>
                                            <p:tgtEl>
                                              <p:spTgt spid="2"/>
                                            </p:tgtEl>
                                            <p:attrNameLst>
                                              <p:attrName>ppt_x</p:attrName>
                                            </p:attrNameLst>
                                          </p:cBhvr>
                                          <p:tavLst>
                                            <p:tav tm="0">
                                              <p:val>
                                                <p:strVal val="0-#ppt_w/2"/>
                                              </p:val>
                                            </p:tav>
                                            <p:tav tm="100000">
                                              <p:val>
                                                <p:strVal val="#ppt_x"/>
                                              </p:val>
                                            </p:tav>
                                          </p:tavLst>
                                        </p:anim>
                                        <p:anim calcmode="lin" valueType="num">
                                          <p:cBhvr additive="base">
                                            <p:cTn id="40" dur="500" fill="hold"/>
                                            <p:tgtEl>
                                              <p:spTgt spid="2"/>
                                            </p:tgtEl>
                                            <p:attrNameLst>
                                              <p:attrName>ppt_y</p:attrName>
                                            </p:attrNameLst>
                                          </p:cBhvr>
                                          <p:tavLst>
                                            <p:tav tm="0">
                                              <p:val>
                                                <p:strVal val="#ppt_y"/>
                                              </p:val>
                                            </p:tav>
                                            <p:tav tm="100000">
                                              <p:val>
                                                <p:strVal val="#ppt_y"/>
                                              </p:val>
                                            </p:tav>
                                          </p:tavLst>
                                        </p:anim>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530"/>
                                            </p:tgtEl>
                                            <p:attrNameLst>
                                              <p:attrName>style.visibility</p:attrName>
                                            </p:attrNameLst>
                                          </p:cBhvr>
                                          <p:to>
                                            <p:strVal val="visible"/>
                                          </p:to>
                                        </p:set>
                                        <p:animEffect transition="in" filter="wipe(left)">
                                          <p:cBhvr>
                                            <p:cTn id="44" dur="500"/>
                                            <p:tgtEl>
                                              <p:spTgt spid="530"/>
                                            </p:tgtEl>
                                          </p:cBhvr>
                                        </p:animEffect>
                                      </p:childTnLst>
                                    </p:cTn>
                                  </p:par>
                                  <p:par>
                                    <p:cTn id="45" presetID="22" presetClass="entr" presetSubtype="8" fill="hold" grpId="0" nodeType="withEffect">
                                      <p:stCondLst>
                                        <p:cond delay="250"/>
                                      </p:stCondLst>
                                      <p:childTnLst>
                                        <p:set>
                                          <p:cBhvr>
                                            <p:cTn id="46" dur="1" fill="hold">
                                              <p:stCondLst>
                                                <p:cond delay="0"/>
                                              </p:stCondLst>
                                            </p:cTn>
                                            <p:tgtEl>
                                              <p:spTgt spid="531"/>
                                            </p:tgtEl>
                                            <p:attrNameLst>
                                              <p:attrName>style.visibility</p:attrName>
                                            </p:attrNameLst>
                                          </p:cBhvr>
                                          <p:to>
                                            <p:strVal val="visible"/>
                                          </p:to>
                                        </p:set>
                                        <p:animEffect transition="in" filter="wipe(left)">
                                          <p:cBhvr>
                                            <p:cTn id="47" dur="500"/>
                                            <p:tgtEl>
                                              <p:spTgt spid="531"/>
                                            </p:tgtEl>
                                          </p:cBhvr>
                                        </p:animEffect>
                                      </p:childTnLst>
                                    </p:cTn>
                                  </p:par>
                                  <p:par>
                                    <p:cTn id="48" presetID="22" presetClass="entr" presetSubtype="8" fill="hold" grpId="0" nodeType="withEffect">
                                      <p:stCondLst>
                                        <p:cond delay="500"/>
                                      </p:stCondLst>
                                      <p:childTnLst>
                                        <p:set>
                                          <p:cBhvr>
                                            <p:cTn id="49" dur="1" fill="hold">
                                              <p:stCondLst>
                                                <p:cond delay="0"/>
                                              </p:stCondLst>
                                            </p:cTn>
                                            <p:tgtEl>
                                              <p:spTgt spid="532"/>
                                            </p:tgtEl>
                                            <p:attrNameLst>
                                              <p:attrName>style.visibility</p:attrName>
                                            </p:attrNameLst>
                                          </p:cBhvr>
                                          <p:to>
                                            <p:strVal val="visible"/>
                                          </p:to>
                                        </p:set>
                                        <p:animEffect transition="in" filter="wipe(left)">
                                          <p:cBhvr>
                                            <p:cTn id="50" dur="500"/>
                                            <p:tgtEl>
                                              <p:spTgt spid="532"/>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wipe(left)">
                                          <p:cBhvr>
                                            <p:cTn id="53" dur="500"/>
                                            <p:tgtEl>
                                              <p:spTgt spid="7"/>
                                            </p:tgtEl>
                                          </p:cBhvr>
                                        </p:animEffect>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grpId="0" nodeType="clickEffect">
                                      <p:stCondLst>
                                        <p:cond delay="0"/>
                                      </p:stCondLst>
                                      <p:childTnLst>
                                        <p:set>
                                          <p:cBhvr>
                                            <p:cTn id="57" dur="1" fill="hold">
                                              <p:stCondLst>
                                                <p:cond delay="0"/>
                                              </p:stCondLst>
                                            </p:cTn>
                                            <p:tgtEl>
                                              <p:spTgt spid="536"/>
                                            </p:tgtEl>
                                            <p:attrNameLst>
                                              <p:attrName>style.visibility</p:attrName>
                                            </p:attrNameLst>
                                          </p:cBhvr>
                                          <p:to>
                                            <p:strVal val="visible"/>
                                          </p:to>
                                        </p:set>
                                        <p:animEffect transition="in" filter="randombar(horizontal)">
                                          <p:cBhvr>
                                            <p:cTn id="58" dur="750"/>
                                            <p:tgtEl>
                                              <p:spTgt spid="536"/>
                                            </p:tgtEl>
                                          </p:cBhvr>
                                        </p:animEffect>
                                      </p:childTnLst>
                                    </p:cTn>
                                  </p:par>
                                </p:childTnLst>
                              </p:cTn>
                            </p:par>
                          </p:childTnLst>
                        </p:cTn>
                      </p:par>
                      <p:par>
                        <p:cTn id="59" fill="hold">
                          <p:stCondLst>
                            <p:cond delay="indefinite"/>
                          </p:stCondLst>
                          <p:childTnLst>
                            <p:par>
                              <p:cTn id="60" fill="hold">
                                <p:stCondLst>
                                  <p:cond delay="0"/>
                                </p:stCondLst>
                                <p:childTnLst>
                                  <p:par>
                                    <p:cTn id="61" presetID="14" presetClass="entr" presetSubtype="10" fill="hold" grpId="0" nodeType="clickEffect">
                                      <p:stCondLst>
                                        <p:cond delay="0"/>
                                      </p:stCondLst>
                                      <p:childTnLst>
                                        <p:set>
                                          <p:cBhvr>
                                            <p:cTn id="62" dur="1" fill="hold">
                                              <p:stCondLst>
                                                <p:cond delay="0"/>
                                              </p:stCondLst>
                                            </p:cTn>
                                            <p:tgtEl>
                                              <p:spTgt spid="537"/>
                                            </p:tgtEl>
                                            <p:attrNameLst>
                                              <p:attrName>style.visibility</p:attrName>
                                            </p:attrNameLst>
                                          </p:cBhvr>
                                          <p:to>
                                            <p:strVal val="visible"/>
                                          </p:to>
                                        </p:set>
                                        <p:animEffect transition="in" filter="randombar(horizontal)">
                                          <p:cBhvr>
                                            <p:cTn id="63" dur="750"/>
                                            <p:tgtEl>
                                              <p:spTgt spid="537"/>
                                            </p:tgtEl>
                                          </p:cBhvr>
                                        </p:animEffect>
                                      </p:childTnLst>
                                    </p:cTn>
                                  </p:par>
                                </p:childTnLst>
                              </p:cTn>
                            </p:par>
                          </p:childTnLst>
                        </p:cTn>
                      </p:par>
                      <p:par>
                        <p:cTn id="64" fill="hold">
                          <p:stCondLst>
                            <p:cond delay="indefinite"/>
                          </p:stCondLst>
                          <p:childTnLst>
                            <p:par>
                              <p:cTn id="65" fill="hold">
                                <p:stCondLst>
                                  <p:cond delay="0"/>
                                </p:stCondLst>
                                <p:childTnLst>
                                  <p:par>
                                    <p:cTn id="66" presetID="14" presetClass="entr" presetSubtype="10" fill="hold" grpId="0" nodeType="clickEffect">
                                      <p:stCondLst>
                                        <p:cond delay="0"/>
                                      </p:stCondLst>
                                      <p:childTnLst>
                                        <p:set>
                                          <p:cBhvr>
                                            <p:cTn id="67" dur="1" fill="hold">
                                              <p:stCondLst>
                                                <p:cond delay="0"/>
                                              </p:stCondLst>
                                            </p:cTn>
                                            <p:tgtEl>
                                              <p:spTgt spid="538"/>
                                            </p:tgtEl>
                                            <p:attrNameLst>
                                              <p:attrName>style.visibility</p:attrName>
                                            </p:attrNameLst>
                                          </p:cBhvr>
                                          <p:to>
                                            <p:strVal val="visible"/>
                                          </p:to>
                                        </p:set>
                                        <p:animEffect transition="in" filter="randombar(horizontal)">
                                          <p:cBhvr>
                                            <p:cTn id="68" dur="500"/>
                                            <p:tgtEl>
                                              <p:spTgt spid="538"/>
                                            </p:tgtEl>
                                          </p:cBhvr>
                                        </p:animEffect>
                                      </p:childTnLst>
                                    </p:cTn>
                                  </p:par>
                                </p:childTnLst>
                              </p:cTn>
                            </p:par>
                          </p:childTnLst>
                        </p:cTn>
                      </p:par>
                      <p:par>
                        <p:cTn id="69" fill="hold">
                          <p:stCondLst>
                            <p:cond delay="indefinite"/>
                          </p:stCondLst>
                          <p:childTnLst>
                            <p:par>
                              <p:cTn id="70" fill="hold">
                                <p:stCondLst>
                                  <p:cond delay="0"/>
                                </p:stCondLst>
                                <p:childTnLst>
                                  <p:par>
                                    <p:cTn id="71" presetID="14" presetClass="entr" presetSubtype="10" fill="hold" grpId="0" nodeType="clickEffect">
                                      <p:stCondLst>
                                        <p:cond delay="0"/>
                                      </p:stCondLst>
                                      <p:childTnLst>
                                        <p:set>
                                          <p:cBhvr>
                                            <p:cTn id="72" dur="1" fill="hold">
                                              <p:stCondLst>
                                                <p:cond delay="0"/>
                                              </p:stCondLst>
                                            </p:cTn>
                                            <p:tgtEl>
                                              <p:spTgt spid="539"/>
                                            </p:tgtEl>
                                            <p:attrNameLst>
                                              <p:attrName>style.visibility</p:attrName>
                                            </p:attrNameLst>
                                          </p:cBhvr>
                                          <p:to>
                                            <p:strVal val="visible"/>
                                          </p:to>
                                        </p:set>
                                        <p:animEffect transition="in" filter="randombar(horizontal)">
                                          <p:cBhvr>
                                            <p:cTn id="73" dur="500"/>
                                            <p:tgtEl>
                                              <p:spTgt spid="539"/>
                                            </p:tgtEl>
                                          </p:cBhvr>
                                        </p:animEffect>
                                      </p:childTnLst>
                                    </p:cTn>
                                  </p:par>
                                </p:childTnLst>
                              </p:cTn>
                            </p:par>
                          </p:childTnLst>
                        </p:cTn>
                      </p:par>
                      <p:par>
                        <p:cTn id="74" fill="hold">
                          <p:stCondLst>
                            <p:cond delay="indefinite"/>
                          </p:stCondLst>
                          <p:childTnLst>
                            <p:par>
                              <p:cTn id="75" fill="hold">
                                <p:stCondLst>
                                  <p:cond delay="0"/>
                                </p:stCondLst>
                                <p:childTnLst>
                                  <p:par>
                                    <p:cTn id="76" presetID="14" presetClass="entr" presetSubtype="10" fill="hold" grpId="0" nodeType="clickEffect">
                                      <p:stCondLst>
                                        <p:cond delay="0"/>
                                      </p:stCondLst>
                                      <p:childTnLst>
                                        <p:set>
                                          <p:cBhvr>
                                            <p:cTn id="77" dur="1" fill="hold">
                                              <p:stCondLst>
                                                <p:cond delay="0"/>
                                              </p:stCondLst>
                                            </p:cTn>
                                            <p:tgtEl>
                                              <p:spTgt spid="100"/>
                                            </p:tgtEl>
                                            <p:attrNameLst>
                                              <p:attrName>style.visibility</p:attrName>
                                            </p:attrNameLst>
                                          </p:cBhvr>
                                          <p:to>
                                            <p:strVal val="visible"/>
                                          </p:to>
                                        </p:set>
                                        <p:animEffect transition="in" filter="randombar(horizontal)">
                                          <p:cBhvr>
                                            <p:cTn id="78"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0" grpId="0" bldLvl="0" animBg="1"/>
          <p:bldP spid="531" grpId="0" bldLvl="0" animBg="1"/>
          <p:bldP spid="532" grpId="0" bldLvl="0" animBg="1"/>
          <p:bldP spid="536" grpId="0"/>
          <p:bldP spid="537" grpId="0"/>
          <p:bldP spid="538" grpId="0"/>
          <p:bldP spid="539" grpId="0"/>
          <p:bldP spid="7" grpId="0" animBg="1"/>
          <p:bldP spid="7" grpId="1" animBg="1"/>
          <p:bldP spid="100" grpId="0"/>
          <p:bldP spid="100" grpId="1"/>
          <p:bldP spid="8" grpId="0"/>
          <p:bldP spid="8" grpId="1"/>
          <p:bldP spid="9" grpId="0"/>
          <p:bldP spid="9" grpId="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22" presetClass="entr" presetSubtype="8" fill="hold" nodeType="withEffect">
                                      <p:stCondLst>
                                        <p:cond delay="0"/>
                                      </p:stCondLst>
                                      <p:childTnLst>
                                        <p:set>
                                          <p:cBhvr>
                                            <p:cTn id="9" dur="2000" fill="hold">
                                              <p:stCondLst>
                                                <p:cond delay="0"/>
                                              </p:stCondLst>
                                            </p:cTn>
                                            <p:tgtEl>
                                              <p:spTgt spid="53"/>
                                            </p:tgtEl>
                                            <p:attrNameLst>
                                              <p:attrName>style.visibility</p:attrName>
                                            </p:attrNameLst>
                                          </p:cBhvr>
                                          <p:to>
                                            <p:strVal val="visible"/>
                                          </p:to>
                                        </p:set>
                                        <p:animEffect transition="in" filter="wipe(left)">
                                          <p:cBhvr>
                                            <p:cTn id="10" dur="2000"/>
                                            <p:tgtEl>
                                              <p:spTgt spid="53"/>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543"/>
                                            </p:tgtEl>
                                            <p:attrNameLst>
                                              <p:attrName>style.visibility</p:attrName>
                                            </p:attrNameLst>
                                          </p:cBhvr>
                                          <p:to>
                                            <p:strVal val="visible"/>
                                          </p:to>
                                        </p:set>
                                        <p:anim calcmode="lin" valueType="num">
                                          <p:cBhvr additive="base">
                                            <p:cTn id="22" dur="750" fill="hold"/>
                                            <p:tgtEl>
                                              <p:spTgt spid="543"/>
                                            </p:tgtEl>
                                            <p:attrNameLst>
                                              <p:attrName>ppt_x</p:attrName>
                                            </p:attrNameLst>
                                          </p:cBhvr>
                                          <p:tavLst>
                                            <p:tav tm="0">
                                              <p:val>
                                                <p:strVal val="0-#ppt_w/2"/>
                                              </p:val>
                                            </p:tav>
                                            <p:tav tm="100000">
                                              <p:val>
                                                <p:strVal val="#ppt_x"/>
                                              </p:val>
                                            </p:tav>
                                          </p:tavLst>
                                        </p:anim>
                                        <p:anim calcmode="lin" valueType="num">
                                          <p:cBhvr additive="base">
                                            <p:cTn id="23" dur="750" fill="hold"/>
                                            <p:tgtEl>
                                              <p:spTgt spid="543"/>
                                            </p:tgtEl>
                                            <p:attrNameLst>
                                              <p:attrName>ppt_y</p:attrName>
                                            </p:attrNameLst>
                                          </p:cBhvr>
                                          <p:tavLst>
                                            <p:tav tm="0">
                                              <p:val>
                                                <p:strVal val="#ppt_y"/>
                                              </p:val>
                                            </p:tav>
                                            <p:tav tm="100000">
                                              <p:val>
                                                <p:strVal val="#ppt_y"/>
                                              </p:val>
                                            </p:tav>
                                          </p:tavLst>
                                        </p:anim>
                                      </p:childTnLst>
                                    </p:cTn>
                                  </p:par>
                                  <p:par>
                                    <p:cTn id="24" presetID="2" presetClass="entr" presetSubtype="8" fill="hold" nodeType="withEffect">
                                      <p:stCondLst>
                                        <p:cond delay="250"/>
                                      </p:stCondLst>
                                      <p:childTnLst>
                                        <p:set>
                                          <p:cBhvr>
                                            <p:cTn id="25" dur="1" fill="hold">
                                              <p:stCondLst>
                                                <p:cond delay="0"/>
                                              </p:stCondLst>
                                            </p:cTn>
                                            <p:tgtEl>
                                              <p:spTgt spid="540"/>
                                            </p:tgtEl>
                                            <p:attrNameLst>
                                              <p:attrName>style.visibility</p:attrName>
                                            </p:attrNameLst>
                                          </p:cBhvr>
                                          <p:to>
                                            <p:strVal val="visible"/>
                                          </p:to>
                                        </p:set>
                                        <p:anim calcmode="lin" valueType="num">
                                          <p:cBhvr additive="base">
                                            <p:cTn id="26" dur="750" fill="hold"/>
                                            <p:tgtEl>
                                              <p:spTgt spid="540"/>
                                            </p:tgtEl>
                                            <p:attrNameLst>
                                              <p:attrName>ppt_x</p:attrName>
                                            </p:attrNameLst>
                                          </p:cBhvr>
                                          <p:tavLst>
                                            <p:tav tm="0">
                                              <p:val>
                                                <p:strVal val="0-#ppt_w/2"/>
                                              </p:val>
                                            </p:tav>
                                            <p:tav tm="100000">
                                              <p:val>
                                                <p:strVal val="#ppt_x"/>
                                              </p:val>
                                            </p:tav>
                                          </p:tavLst>
                                        </p:anim>
                                        <p:anim calcmode="lin" valueType="num">
                                          <p:cBhvr additive="base">
                                            <p:cTn id="27" dur="750" fill="hold"/>
                                            <p:tgtEl>
                                              <p:spTgt spid="540"/>
                                            </p:tgtEl>
                                            <p:attrNameLst>
                                              <p:attrName>ppt_y</p:attrName>
                                            </p:attrNameLst>
                                          </p:cBhvr>
                                          <p:tavLst>
                                            <p:tav tm="0">
                                              <p:val>
                                                <p:strVal val="#ppt_y"/>
                                              </p:val>
                                            </p:tav>
                                            <p:tav tm="100000">
                                              <p:val>
                                                <p:strVal val="#ppt_y"/>
                                              </p:val>
                                            </p:tav>
                                          </p:tavLst>
                                        </p:anim>
                                      </p:childTnLst>
                                    </p:cTn>
                                  </p:par>
                                  <p:par>
                                    <p:cTn id="28" presetID="2" presetClass="entr" presetSubtype="8" fill="hold" nodeType="withEffect">
                                      <p:stCondLst>
                                        <p:cond delay="500"/>
                                      </p:stCondLst>
                                      <p:childTnLst>
                                        <p:set>
                                          <p:cBhvr>
                                            <p:cTn id="29" dur="1" fill="hold">
                                              <p:stCondLst>
                                                <p:cond delay="0"/>
                                              </p:stCondLst>
                                            </p:cTn>
                                            <p:tgtEl>
                                              <p:spTgt spid="541"/>
                                            </p:tgtEl>
                                            <p:attrNameLst>
                                              <p:attrName>style.visibility</p:attrName>
                                            </p:attrNameLst>
                                          </p:cBhvr>
                                          <p:to>
                                            <p:strVal val="visible"/>
                                          </p:to>
                                        </p:set>
                                        <p:anim calcmode="lin" valueType="num">
                                          <p:cBhvr additive="base">
                                            <p:cTn id="30" dur="750" fill="hold"/>
                                            <p:tgtEl>
                                              <p:spTgt spid="541"/>
                                            </p:tgtEl>
                                            <p:attrNameLst>
                                              <p:attrName>ppt_x</p:attrName>
                                            </p:attrNameLst>
                                          </p:cBhvr>
                                          <p:tavLst>
                                            <p:tav tm="0">
                                              <p:val>
                                                <p:strVal val="0-#ppt_w/2"/>
                                              </p:val>
                                            </p:tav>
                                            <p:tav tm="100000">
                                              <p:val>
                                                <p:strVal val="#ppt_x"/>
                                              </p:val>
                                            </p:tav>
                                          </p:tavLst>
                                        </p:anim>
                                        <p:anim calcmode="lin" valueType="num">
                                          <p:cBhvr additive="base">
                                            <p:cTn id="31" dur="750" fill="hold"/>
                                            <p:tgtEl>
                                              <p:spTgt spid="541"/>
                                            </p:tgtEl>
                                            <p:attrNameLst>
                                              <p:attrName>ppt_y</p:attrName>
                                            </p:attrNameLst>
                                          </p:cBhvr>
                                          <p:tavLst>
                                            <p:tav tm="0">
                                              <p:val>
                                                <p:strVal val="#ppt_y"/>
                                              </p:val>
                                            </p:tav>
                                            <p:tav tm="100000">
                                              <p:val>
                                                <p:strVal val="#ppt_y"/>
                                              </p:val>
                                            </p:tav>
                                          </p:tavLst>
                                        </p:anim>
                                      </p:childTnLst>
                                    </p:cTn>
                                  </p:par>
                                  <p:par>
                                    <p:cTn id="32" presetID="2" presetClass="entr" presetSubtype="8" fill="hold" nodeType="withEffect">
                                      <p:stCondLst>
                                        <p:cond delay="750"/>
                                      </p:stCondLst>
                                      <p:childTnLst>
                                        <p:set>
                                          <p:cBhvr>
                                            <p:cTn id="33" dur="1" fill="hold">
                                              <p:stCondLst>
                                                <p:cond delay="0"/>
                                              </p:stCondLst>
                                            </p:cTn>
                                            <p:tgtEl>
                                              <p:spTgt spid="542"/>
                                            </p:tgtEl>
                                            <p:attrNameLst>
                                              <p:attrName>style.visibility</p:attrName>
                                            </p:attrNameLst>
                                          </p:cBhvr>
                                          <p:to>
                                            <p:strVal val="visible"/>
                                          </p:to>
                                        </p:set>
                                        <p:anim calcmode="lin" valueType="num">
                                          <p:cBhvr additive="base">
                                            <p:cTn id="34" dur="750" fill="hold"/>
                                            <p:tgtEl>
                                              <p:spTgt spid="542"/>
                                            </p:tgtEl>
                                            <p:attrNameLst>
                                              <p:attrName>ppt_x</p:attrName>
                                            </p:attrNameLst>
                                          </p:cBhvr>
                                          <p:tavLst>
                                            <p:tav tm="0">
                                              <p:val>
                                                <p:strVal val="0-#ppt_w/2"/>
                                              </p:val>
                                            </p:tav>
                                            <p:tav tm="100000">
                                              <p:val>
                                                <p:strVal val="#ppt_x"/>
                                              </p:val>
                                            </p:tav>
                                          </p:tavLst>
                                        </p:anim>
                                        <p:anim calcmode="lin" valueType="num">
                                          <p:cBhvr additive="base">
                                            <p:cTn id="35" dur="750" fill="hold"/>
                                            <p:tgtEl>
                                              <p:spTgt spid="542"/>
                                            </p:tgtEl>
                                            <p:attrNameLst>
                                              <p:attrName>ppt_y</p:attrName>
                                            </p:attrNameLst>
                                          </p:cBhvr>
                                          <p:tavLst>
                                            <p:tav tm="0">
                                              <p:val>
                                                <p:strVal val="#ppt_y"/>
                                              </p:val>
                                            </p:tav>
                                            <p:tav tm="100000">
                                              <p:val>
                                                <p:strVal val="#ppt_y"/>
                                              </p:val>
                                            </p:tav>
                                          </p:tavLst>
                                        </p:anim>
                                      </p:childTnLst>
                                    </p:cTn>
                                  </p:par>
                                </p:childTnLst>
                              </p:cTn>
                            </p:par>
                            <p:par>
                              <p:cTn id="36" fill="hold">
                                <p:stCondLst>
                                  <p:cond delay="2500"/>
                                </p:stCondLst>
                                <p:childTnLst>
                                  <p:par>
                                    <p:cTn id="37" presetID="2" presetClass="entr" presetSubtype="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500" fill="hold"/>
                                            <p:tgtEl>
                                              <p:spTgt spid="2"/>
                                            </p:tgtEl>
                                            <p:attrNameLst>
                                              <p:attrName>ppt_x</p:attrName>
                                            </p:attrNameLst>
                                          </p:cBhvr>
                                          <p:tavLst>
                                            <p:tav tm="0">
                                              <p:val>
                                                <p:strVal val="0-#ppt_w/2"/>
                                              </p:val>
                                            </p:tav>
                                            <p:tav tm="100000">
                                              <p:val>
                                                <p:strVal val="#ppt_x"/>
                                              </p:val>
                                            </p:tav>
                                          </p:tavLst>
                                        </p:anim>
                                        <p:anim calcmode="lin" valueType="num">
                                          <p:cBhvr additive="base">
                                            <p:cTn id="40" dur="500" fill="hold"/>
                                            <p:tgtEl>
                                              <p:spTgt spid="2"/>
                                            </p:tgtEl>
                                            <p:attrNameLst>
                                              <p:attrName>ppt_y</p:attrName>
                                            </p:attrNameLst>
                                          </p:cBhvr>
                                          <p:tavLst>
                                            <p:tav tm="0">
                                              <p:val>
                                                <p:strVal val="#ppt_y"/>
                                              </p:val>
                                            </p:tav>
                                            <p:tav tm="100000">
                                              <p:val>
                                                <p:strVal val="#ppt_y"/>
                                              </p:val>
                                            </p:tav>
                                          </p:tavLst>
                                        </p:anim>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530"/>
                                            </p:tgtEl>
                                            <p:attrNameLst>
                                              <p:attrName>style.visibility</p:attrName>
                                            </p:attrNameLst>
                                          </p:cBhvr>
                                          <p:to>
                                            <p:strVal val="visible"/>
                                          </p:to>
                                        </p:set>
                                        <p:animEffect transition="in" filter="wipe(left)">
                                          <p:cBhvr>
                                            <p:cTn id="44" dur="500"/>
                                            <p:tgtEl>
                                              <p:spTgt spid="530"/>
                                            </p:tgtEl>
                                          </p:cBhvr>
                                        </p:animEffect>
                                      </p:childTnLst>
                                    </p:cTn>
                                  </p:par>
                                  <p:par>
                                    <p:cTn id="45" presetID="22" presetClass="entr" presetSubtype="8" fill="hold" grpId="0" nodeType="withEffect">
                                      <p:stCondLst>
                                        <p:cond delay="250"/>
                                      </p:stCondLst>
                                      <p:childTnLst>
                                        <p:set>
                                          <p:cBhvr>
                                            <p:cTn id="46" dur="1" fill="hold">
                                              <p:stCondLst>
                                                <p:cond delay="0"/>
                                              </p:stCondLst>
                                            </p:cTn>
                                            <p:tgtEl>
                                              <p:spTgt spid="531"/>
                                            </p:tgtEl>
                                            <p:attrNameLst>
                                              <p:attrName>style.visibility</p:attrName>
                                            </p:attrNameLst>
                                          </p:cBhvr>
                                          <p:to>
                                            <p:strVal val="visible"/>
                                          </p:to>
                                        </p:set>
                                        <p:animEffect transition="in" filter="wipe(left)">
                                          <p:cBhvr>
                                            <p:cTn id="47" dur="500"/>
                                            <p:tgtEl>
                                              <p:spTgt spid="531"/>
                                            </p:tgtEl>
                                          </p:cBhvr>
                                        </p:animEffect>
                                      </p:childTnLst>
                                    </p:cTn>
                                  </p:par>
                                  <p:par>
                                    <p:cTn id="48" presetID="22" presetClass="entr" presetSubtype="8" fill="hold" grpId="0" nodeType="withEffect">
                                      <p:stCondLst>
                                        <p:cond delay="500"/>
                                      </p:stCondLst>
                                      <p:childTnLst>
                                        <p:set>
                                          <p:cBhvr>
                                            <p:cTn id="49" dur="1" fill="hold">
                                              <p:stCondLst>
                                                <p:cond delay="0"/>
                                              </p:stCondLst>
                                            </p:cTn>
                                            <p:tgtEl>
                                              <p:spTgt spid="532"/>
                                            </p:tgtEl>
                                            <p:attrNameLst>
                                              <p:attrName>style.visibility</p:attrName>
                                            </p:attrNameLst>
                                          </p:cBhvr>
                                          <p:to>
                                            <p:strVal val="visible"/>
                                          </p:to>
                                        </p:set>
                                        <p:animEffect transition="in" filter="wipe(left)">
                                          <p:cBhvr>
                                            <p:cTn id="50" dur="500"/>
                                            <p:tgtEl>
                                              <p:spTgt spid="532"/>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wipe(left)">
                                          <p:cBhvr>
                                            <p:cTn id="53" dur="500"/>
                                            <p:tgtEl>
                                              <p:spTgt spid="7"/>
                                            </p:tgtEl>
                                          </p:cBhvr>
                                        </p:animEffect>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grpId="0" nodeType="clickEffect">
                                      <p:stCondLst>
                                        <p:cond delay="0"/>
                                      </p:stCondLst>
                                      <p:childTnLst>
                                        <p:set>
                                          <p:cBhvr>
                                            <p:cTn id="57" dur="1" fill="hold">
                                              <p:stCondLst>
                                                <p:cond delay="0"/>
                                              </p:stCondLst>
                                            </p:cTn>
                                            <p:tgtEl>
                                              <p:spTgt spid="536"/>
                                            </p:tgtEl>
                                            <p:attrNameLst>
                                              <p:attrName>style.visibility</p:attrName>
                                            </p:attrNameLst>
                                          </p:cBhvr>
                                          <p:to>
                                            <p:strVal val="visible"/>
                                          </p:to>
                                        </p:set>
                                        <p:animEffect transition="in" filter="randombar(horizontal)">
                                          <p:cBhvr>
                                            <p:cTn id="58" dur="750"/>
                                            <p:tgtEl>
                                              <p:spTgt spid="536"/>
                                            </p:tgtEl>
                                          </p:cBhvr>
                                        </p:animEffect>
                                      </p:childTnLst>
                                    </p:cTn>
                                  </p:par>
                                </p:childTnLst>
                              </p:cTn>
                            </p:par>
                          </p:childTnLst>
                        </p:cTn>
                      </p:par>
                      <p:par>
                        <p:cTn id="59" fill="hold">
                          <p:stCondLst>
                            <p:cond delay="indefinite"/>
                          </p:stCondLst>
                          <p:childTnLst>
                            <p:par>
                              <p:cTn id="60" fill="hold">
                                <p:stCondLst>
                                  <p:cond delay="0"/>
                                </p:stCondLst>
                                <p:childTnLst>
                                  <p:par>
                                    <p:cTn id="61" presetID="14" presetClass="entr" presetSubtype="10" fill="hold" grpId="0" nodeType="clickEffect">
                                      <p:stCondLst>
                                        <p:cond delay="0"/>
                                      </p:stCondLst>
                                      <p:childTnLst>
                                        <p:set>
                                          <p:cBhvr>
                                            <p:cTn id="62" dur="1" fill="hold">
                                              <p:stCondLst>
                                                <p:cond delay="0"/>
                                              </p:stCondLst>
                                            </p:cTn>
                                            <p:tgtEl>
                                              <p:spTgt spid="537"/>
                                            </p:tgtEl>
                                            <p:attrNameLst>
                                              <p:attrName>style.visibility</p:attrName>
                                            </p:attrNameLst>
                                          </p:cBhvr>
                                          <p:to>
                                            <p:strVal val="visible"/>
                                          </p:to>
                                        </p:set>
                                        <p:animEffect transition="in" filter="randombar(horizontal)">
                                          <p:cBhvr>
                                            <p:cTn id="63" dur="750"/>
                                            <p:tgtEl>
                                              <p:spTgt spid="537"/>
                                            </p:tgtEl>
                                          </p:cBhvr>
                                        </p:animEffect>
                                      </p:childTnLst>
                                    </p:cTn>
                                  </p:par>
                                </p:childTnLst>
                              </p:cTn>
                            </p:par>
                          </p:childTnLst>
                        </p:cTn>
                      </p:par>
                      <p:par>
                        <p:cTn id="64" fill="hold">
                          <p:stCondLst>
                            <p:cond delay="indefinite"/>
                          </p:stCondLst>
                          <p:childTnLst>
                            <p:par>
                              <p:cTn id="65" fill="hold">
                                <p:stCondLst>
                                  <p:cond delay="0"/>
                                </p:stCondLst>
                                <p:childTnLst>
                                  <p:par>
                                    <p:cTn id="66" presetID="14" presetClass="entr" presetSubtype="10" fill="hold" grpId="0" nodeType="clickEffect">
                                      <p:stCondLst>
                                        <p:cond delay="0"/>
                                      </p:stCondLst>
                                      <p:childTnLst>
                                        <p:set>
                                          <p:cBhvr>
                                            <p:cTn id="67" dur="1" fill="hold">
                                              <p:stCondLst>
                                                <p:cond delay="0"/>
                                              </p:stCondLst>
                                            </p:cTn>
                                            <p:tgtEl>
                                              <p:spTgt spid="538"/>
                                            </p:tgtEl>
                                            <p:attrNameLst>
                                              <p:attrName>style.visibility</p:attrName>
                                            </p:attrNameLst>
                                          </p:cBhvr>
                                          <p:to>
                                            <p:strVal val="visible"/>
                                          </p:to>
                                        </p:set>
                                        <p:animEffect transition="in" filter="randombar(horizontal)">
                                          <p:cBhvr>
                                            <p:cTn id="68" dur="500"/>
                                            <p:tgtEl>
                                              <p:spTgt spid="538"/>
                                            </p:tgtEl>
                                          </p:cBhvr>
                                        </p:animEffect>
                                      </p:childTnLst>
                                    </p:cTn>
                                  </p:par>
                                </p:childTnLst>
                              </p:cTn>
                            </p:par>
                          </p:childTnLst>
                        </p:cTn>
                      </p:par>
                      <p:par>
                        <p:cTn id="69" fill="hold">
                          <p:stCondLst>
                            <p:cond delay="indefinite"/>
                          </p:stCondLst>
                          <p:childTnLst>
                            <p:par>
                              <p:cTn id="70" fill="hold">
                                <p:stCondLst>
                                  <p:cond delay="0"/>
                                </p:stCondLst>
                                <p:childTnLst>
                                  <p:par>
                                    <p:cTn id="71" presetID="14" presetClass="entr" presetSubtype="10" fill="hold" grpId="0" nodeType="clickEffect">
                                      <p:stCondLst>
                                        <p:cond delay="0"/>
                                      </p:stCondLst>
                                      <p:childTnLst>
                                        <p:set>
                                          <p:cBhvr>
                                            <p:cTn id="72" dur="1" fill="hold">
                                              <p:stCondLst>
                                                <p:cond delay="0"/>
                                              </p:stCondLst>
                                            </p:cTn>
                                            <p:tgtEl>
                                              <p:spTgt spid="539"/>
                                            </p:tgtEl>
                                            <p:attrNameLst>
                                              <p:attrName>style.visibility</p:attrName>
                                            </p:attrNameLst>
                                          </p:cBhvr>
                                          <p:to>
                                            <p:strVal val="visible"/>
                                          </p:to>
                                        </p:set>
                                        <p:animEffect transition="in" filter="randombar(horizontal)">
                                          <p:cBhvr>
                                            <p:cTn id="73" dur="500"/>
                                            <p:tgtEl>
                                              <p:spTgt spid="539"/>
                                            </p:tgtEl>
                                          </p:cBhvr>
                                        </p:animEffect>
                                      </p:childTnLst>
                                    </p:cTn>
                                  </p:par>
                                </p:childTnLst>
                              </p:cTn>
                            </p:par>
                          </p:childTnLst>
                        </p:cTn>
                      </p:par>
                      <p:par>
                        <p:cTn id="74" fill="hold">
                          <p:stCondLst>
                            <p:cond delay="indefinite"/>
                          </p:stCondLst>
                          <p:childTnLst>
                            <p:par>
                              <p:cTn id="75" fill="hold">
                                <p:stCondLst>
                                  <p:cond delay="0"/>
                                </p:stCondLst>
                                <p:childTnLst>
                                  <p:par>
                                    <p:cTn id="76" presetID="14" presetClass="entr" presetSubtype="10" fill="hold" grpId="0" nodeType="clickEffect">
                                      <p:stCondLst>
                                        <p:cond delay="0"/>
                                      </p:stCondLst>
                                      <p:childTnLst>
                                        <p:set>
                                          <p:cBhvr>
                                            <p:cTn id="77" dur="1" fill="hold">
                                              <p:stCondLst>
                                                <p:cond delay="0"/>
                                              </p:stCondLst>
                                            </p:cTn>
                                            <p:tgtEl>
                                              <p:spTgt spid="100"/>
                                            </p:tgtEl>
                                            <p:attrNameLst>
                                              <p:attrName>style.visibility</p:attrName>
                                            </p:attrNameLst>
                                          </p:cBhvr>
                                          <p:to>
                                            <p:strVal val="visible"/>
                                          </p:to>
                                        </p:set>
                                        <p:animEffect transition="in" filter="randombar(horizontal)">
                                          <p:cBhvr>
                                            <p:cTn id="78"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0" grpId="0" bldLvl="0" animBg="1"/>
          <p:bldP spid="531" grpId="0" bldLvl="0" animBg="1"/>
          <p:bldP spid="532" grpId="0" bldLvl="0" animBg="1"/>
          <p:bldP spid="536" grpId="0"/>
          <p:bldP spid="537" grpId="0"/>
          <p:bldP spid="538" grpId="0"/>
          <p:bldP spid="539" grpId="0"/>
          <p:bldP spid="7" grpId="0" animBg="1"/>
          <p:bldP spid="7" grpId="1" animBg="1"/>
          <p:bldP spid="100" grpId="0"/>
          <p:bldP spid="100" grpId="1"/>
          <p:bldP spid="8" grpId="0"/>
          <p:bldP spid="8" grpId="1"/>
          <p:bldP spid="9" grpId="0"/>
          <p:bldP spid="9" grpId="1"/>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110105" y="1228090"/>
            <a:ext cx="8341360" cy="4191000"/>
            <a:chOff x="304800" y="673100"/>
            <a:chExt cx="4000500" cy="4000500"/>
          </a:xfrm>
          <a:effectLst>
            <a:outerShdw blurRad="317500" dist="190500" dir="8100000" algn="tr" rotWithShape="0">
              <a:prstClr val="black">
                <a:alpha val="50000"/>
              </a:prstClr>
            </a:outerShdw>
          </a:effectLst>
        </p:grpSpPr>
        <p:sp>
          <p:nvSpPr>
            <p:cNvPr id="4" name="同心圆 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300" b="1">
                <a:solidFill>
                  <a:srgbClr val="C00000"/>
                </a:solidFill>
                <a:latin typeface="微软雅黑" panose="020B0503020204020204" pitchFamily="34" charset="-122"/>
                <a:ea typeface="微软雅黑" panose="020B0503020204020204" pitchFamily="34" charset="-122"/>
              </a:endParaRPr>
            </a:p>
          </p:txBody>
        </p:sp>
        <p:sp>
          <p:nvSpPr>
            <p:cNvPr id="5" name="椭圆 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300" b="1" dirty="0">
                <a:gradFill>
                  <a:gsLst>
                    <a:gs pos="0">
                      <a:srgbClr val="14CD68"/>
                    </a:gs>
                    <a:gs pos="100000">
                      <a:srgbClr val="0B6E38"/>
                    </a:gs>
                  </a:gsLst>
                  <a:lin scaled="0"/>
                </a:gradFill>
                <a:latin typeface="微软雅黑" panose="020B0503020204020204" pitchFamily="34" charset="-122"/>
                <a:ea typeface="微软雅黑" panose="020B0503020204020204" pitchFamily="34" charset="-122"/>
              </a:endParaRPr>
            </a:p>
          </p:txBody>
        </p:sp>
      </p:grpSp>
      <p:pic>
        <p:nvPicPr>
          <p:cNvPr id="11" name="图片 10" descr="1"/>
          <p:cNvPicPr>
            <a:picLocks noChangeAspect="1"/>
          </p:cNvPicPr>
          <p:nvPr/>
        </p:nvPicPr>
        <p:blipFill>
          <a:blip r:embed="rId3" cstate="print"/>
          <a:stretch>
            <a:fillRect/>
          </a:stretch>
        </p:blipFill>
        <p:spPr>
          <a:xfrm>
            <a:off x="76835" y="-43180"/>
            <a:ext cx="5307330" cy="885190"/>
          </a:xfrm>
          <a:prstGeom prst="rect">
            <a:avLst/>
          </a:prstGeom>
        </p:spPr>
      </p:pic>
      <p:pic>
        <p:nvPicPr>
          <p:cNvPr id="12" name="图片 11" descr="3"/>
          <p:cNvPicPr>
            <a:picLocks noChangeAspect="1"/>
          </p:cNvPicPr>
          <p:nvPr/>
        </p:nvPicPr>
        <p:blipFill>
          <a:blip r:embed="rId4" cstate="print"/>
          <a:stretch>
            <a:fillRect/>
          </a:stretch>
        </p:blipFill>
        <p:spPr>
          <a:xfrm>
            <a:off x="7933690" y="6184900"/>
            <a:ext cx="3827145" cy="509905"/>
          </a:xfrm>
          <a:prstGeom prst="rect">
            <a:avLst/>
          </a:prstGeom>
        </p:spPr>
      </p:pic>
      <p:sp>
        <p:nvSpPr>
          <p:cNvPr id="100" name="文本框 99"/>
          <p:cNvSpPr txBox="1"/>
          <p:nvPr>
            <p:custDataLst>
              <p:tags r:id="rId1"/>
            </p:custDataLst>
          </p:nvPr>
        </p:nvSpPr>
        <p:spPr>
          <a:xfrm>
            <a:off x="2839085" y="2538730"/>
            <a:ext cx="6511925" cy="1322070"/>
          </a:xfrm>
          <a:prstGeom prst="rect">
            <a:avLst/>
          </a:prstGeom>
          <a:noFill/>
          <a:ln w="9525">
            <a:noFill/>
          </a:ln>
        </p:spPr>
        <p:txBody>
          <a:bodyPr wrap="square">
            <a:spAutoFit/>
          </a:bodyPr>
          <a:lstStyle/>
          <a:p>
            <a:pPr marL="0" indent="356870"/>
            <a:r>
              <a:rPr lang="en-US" altLang="zh-CN" sz="4000" b="1">
                <a:gradFill>
                  <a:gsLst>
                    <a:gs pos="0">
                      <a:srgbClr val="FE4444"/>
                    </a:gs>
                    <a:gs pos="100000">
                      <a:srgbClr val="832B2B"/>
                    </a:gs>
                  </a:gsLst>
                  <a:lin scaled="0"/>
                </a:gradFill>
                <a:latin typeface="微软雅黑" panose="020B0503020204020204" pitchFamily="34" charset="-122"/>
                <a:ea typeface="微软雅黑" panose="020B0503020204020204" pitchFamily="34" charset="-122"/>
              </a:rPr>
              <a:t>   在不断积累中灵活运用，强化符号意识</a:t>
            </a:r>
            <a:r>
              <a:rPr lang="zh-CN" altLang="en-US" sz="4000" b="1">
                <a:gradFill>
                  <a:gsLst>
                    <a:gs pos="0">
                      <a:srgbClr val="FE4444"/>
                    </a:gs>
                    <a:gs pos="100000">
                      <a:srgbClr val="832B2B"/>
                    </a:gs>
                  </a:gsLst>
                  <a:lin scaled="0"/>
                </a:gradFill>
                <a:latin typeface="微软雅黑" panose="020B0503020204020204" pitchFamily="34" charset="-122"/>
                <a:ea typeface="微软雅黑" panose="020B0503020204020204" pitchFamily="34" charset="-122"/>
              </a:rPr>
              <a:t>。</a:t>
            </a:r>
          </a:p>
        </p:txBody>
      </p:sp>
      <p:sp>
        <p:nvSpPr>
          <p:cNvPr id="8" name="TextBox 51"/>
          <p:cNvSpPr txBox="1"/>
          <p:nvPr/>
        </p:nvSpPr>
        <p:spPr>
          <a:xfrm>
            <a:off x="1627001" y="1049473"/>
            <a:ext cx="1529852" cy="923290"/>
          </a:xfrm>
          <a:prstGeom prst="rect">
            <a:avLst/>
          </a:prstGeom>
          <a:noFill/>
        </p:spPr>
        <p:txBody>
          <a:bodyPr wrap="square" lIns="0" tIns="0" rIns="0" bIns="0" rtlCol="0">
            <a:spAutoFit/>
          </a:bodyPr>
          <a:lstStyle/>
          <a:p>
            <a:r>
              <a:rPr lang="en-US" altLang="zh-CN" sz="6000" b="1" dirty="0" smtClean="0">
                <a:gradFill>
                  <a:gsLst>
                    <a:gs pos="0">
                      <a:srgbClr val="FE4444"/>
                    </a:gs>
                    <a:gs pos="100000">
                      <a:srgbClr val="832B2B"/>
                    </a:gs>
                  </a:gsLst>
                  <a:lin scaled="0"/>
                </a:gradFill>
                <a:latin typeface="微软雅黑" panose="020B0503020204020204" pitchFamily="34" charset="-122"/>
                <a:ea typeface="微软雅黑" panose="020B0503020204020204" pitchFamily="34" charset="-122"/>
              </a:rPr>
              <a:t>04</a:t>
            </a:r>
          </a:p>
        </p:txBody>
      </p:sp>
      <p:grpSp>
        <p:nvGrpSpPr>
          <p:cNvPr id="27" name="组合 26"/>
          <p:cNvGrpSpPr/>
          <p:nvPr/>
        </p:nvGrpSpPr>
        <p:grpSpPr>
          <a:xfrm>
            <a:off x="2066290" y="3899535"/>
            <a:ext cx="2001520" cy="1767840"/>
            <a:chOff x="3254" y="6141"/>
            <a:chExt cx="3152" cy="2784"/>
          </a:xfrm>
        </p:grpSpPr>
        <p:grpSp>
          <p:nvGrpSpPr>
            <p:cNvPr id="2" name="组合 1"/>
            <p:cNvGrpSpPr/>
            <p:nvPr/>
          </p:nvGrpSpPr>
          <p:grpSpPr>
            <a:xfrm>
              <a:off x="3254" y="6141"/>
              <a:ext cx="3153" cy="2784"/>
              <a:chOff x="304800" y="673100"/>
              <a:chExt cx="4000500" cy="4000500"/>
            </a:xfrm>
            <a:effectLst>
              <a:outerShdw blurRad="317500" dist="190500" dir="8100000" algn="tr" rotWithShape="0">
                <a:prstClr val="black">
                  <a:alpha val="50000"/>
                </a:prstClr>
              </a:outerShdw>
            </a:effectLst>
          </p:grpSpPr>
          <p:sp>
            <p:nvSpPr>
              <p:cNvPr id="6" name="同心圆 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300" b="1">
                  <a:solidFill>
                    <a:srgbClr val="C00000"/>
                  </a:solidFill>
                  <a:latin typeface="微软雅黑" panose="020B0503020204020204" pitchFamily="34" charset="-122"/>
                  <a:ea typeface="微软雅黑" panose="020B0503020204020204" pitchFamily="34" charset="-122"/>
                </a:endParaRPr>
              </a:p>
            </p:txBody>
          </p:sp>
          <p:sp>
            <p:nvSpPr>
              <p:cNvPr id="7" name="椭圆 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300" b="1" dirty="0">
                  <a:gradFill>
                    <a:gsLst>
                      <a:gs pos="0">
                        <a:srgbClr val="14CD68"/>
                      </a:gs>
                      <a:gs pos="100000">
                        <a:srgbClr val="0B6E38"/>
                      </a:gs>
                    </a:gsLst>
                    <a:lin scaled="0"/>
                  </a:gradFill>
                  <a:latin typeface="微软雅黑" panose="020B0503020204020204" pitchFamily="34" charset="-122"/>
                  <a:ea typeface="微软雅黑" panose="020B0503020204020204" pitchFamily="34" charset="-122"/>
                </a:endParaRPr>
              </a:p>
            </p:txBody>
          </p:sp>
        </p:grpSp>
        <p:sp>
          <p:nvSpPr>
            <p:cNvPr id="14" name="Freeform 103"/>
            <p:cNvSpPr>
              <a:spLocks noEditPoints="1"/>
            </p:cNvSpPr>
            <p:nvPr/>
          </p:nvSpPr>
          <p:spPr bwMode="auto">
            <a:xfrm>
              <a:off x="3975" y="6665"/>
              <a:ext cx="1526" cy="1665"/>
            </a:xfrm>
            <a:custGeom>
              <a:avLst/>
              <a:gdLst>
                <a:gd name="T0" fmla="*/ 33 w 97"/>
                <a:gd name="T1" fmla="*/ 75 h 75"/>
                <a:gd name="T2" fmla="*/ 44 w 97"/>
                <a:gd name="T3" fmla="*/ 75 h 75"/>
                <a:gd name="T4" fmla="*/ 47 w 97"/>
                <a:gd name="T5" fmla="*/ 73 h 75"/>
                <a:gd name="T6" fmla="*/ 47 w 97"/>
                <a:gd name="T7" fmla="*/ 49 h 75"/>
                <a:gd name="T8" fmla="*/ 39 w 97"/>
                <a:gd name="T9" fmla="*/ 45 h 75"/>
                <a:gd name="T10" fmla="*/ 30 w 97"/>
                <a:gd name="T11" fmla="*/ 50 h 75"/>
                <a:gd name="T12" fmla="*/ 30 w 97"/>
                <a:gd name="T13" fmla="*/ 73 h 75"/>
                <a:gd name="T14" fmla="*/ 33 w 97"/>
                <a:gd name="T15" fmla="*/ 75 h 75"/>
                <a:gd name="T16" fmla="*/ 0 w 97"/>
                <a:gd name="T17" fmla="*/ 49 h 75"/>
                <a:gd name="T18" fmla="*/ 37 w 97"/>
                <a:gd name="T19" fmla="*/ 28 h 75"/>
                <a:gd name="T20" fmla="*/ 39 w 97"/>
                <a:gd name="T21" fmla="*/ 26 h 75"/>
                <a:gd name="T22" fmla="*/ 41 w 97"/>
                <a:gd name="T23" fmla="*/ 28 h 75"/>
                <a:gd name="T24" fmla="*/ 52 w 97"/>
                <a:gd name="T25" fmla="*/ 34 h 75"/>
                <a:gd name="T26" fmla="*/ 81 w 97"/>
                <a:gd name="T27" fmla="*/ 9 h 75"/>
                <a:gd name="T28" fmla="*/ 77 w 97"/>
                <a:gd name="T29" fmla="*/ 4 h 75"/>
                <a:gd name="T30" fmla="*/ 87 w 97"/>
                <a:gd name="T31" fmla="*/ 2 h 75"/>
                <a:gd name="T32" fmla="*/ 97 w 97"/>
                <a:gd name="T33" fmla="*/ 0 h 75"/>
                <a:gd name="T34" fmla="*/ 94 w 97"/>
                <a:gd name="T35" fmla="*/ 10 h 75"/>
                <a:gd name="T36" fmla="*/ 91 w 97"/>
                <a:gd name="T37" fmla="*/ 19 h 75"/>
                <a:gd name="T38" fmla="*/ 87 w 97"/>
                <a:gd name="T39" fmla="*/ 15 h 75"/>
                <a:gd name="T40" fmla="*/ 55 w 97"/>
                <a:gd name="T41" fmla="*/ 42 h 75"/>
                <a:gd name="T42" fmla="*/ 53 w 97"/>
                <a:gd name="T43" fmla="*/ 44 h 75"/>
                <a:gd name="T44" fmla="*/ 50 w 97"/>
                <a:gd name="T45" fmla="*/ 43 h 75"/>
                <a:gd name="T46" fmla="*/ 39 w 97"/>
                <a:gd name="T47" fmla="*/ 36 h 75"/>
                <a:gd name="T48" fmla="*/ 5 w 97"/>
                <a:gd name="T49" fmla="*/ 57 h 75"/>
                <a:gd name="T50" fmla="*/ 0 w 97"/>
                <a:gd name="T51" fmla="*/ 49 h 75"/>
                <a:gd name="T52" fmla="*/ 10 w 97"/>
                <a:gd name="T53" fmla="*/ 75 h 75"/>
                <a:gd name="T54" fmla="*/ 21 w 97"/>
                <a:gd name="T55" fmla="*/ 75 h 75"/>
                <a:gd name="T56" fmla="*/ 23 w 97"/>
                <a:gd name="T57" fmla="*/ 73 h 75"/>
                <a:gd name="T58" fmla="*/ 23 w 97"/>
                <a:gd name="T59" fmla="*/ 54 h 75"/>
                <a:gd name="T60" fmla="*/ 7 w 97"/>
                <a:gd name="T61" fmla="*/ 64 h 75"/>
                <a:gd name="T62" fmla="*/ 7 w 97"/>
                <a:gd name="T63" fmla="*/ 73 h 75"/>
                <a:gd name="T64" fmla="*/ 10 w 97"/>
                <a:gd name="T65" fmla="*/ 75 h 75"/>
                <a:gd name="T66" fmla="*/ 56 w 97"/>
                <a:gd name="T67" fmla="*/ 75 h 75"/>
                <a:gd name="T68" fmla="*/ 67 w 97"/>
                <a:gd name="T69" fmla="*/ 75 h 75"/>
                <a:gd name="T70" fmla="*/ 70 w 97"/>
                <a:gd name="T71" fmla="*/ 73 h 75"/>
                <a:gd name="T72" fmla="*/ 70 w 97"/>
                <a:gd name="T73" fmla="*/ 39 h 75"/>
                <a:gd name="T74" fmla="*/ 70 w 97"/>
                <a:gd name="T75" fmla="*/ 39 h 75"/>
                <a:gd name="T76" fmla="*/ 54 w 97"/>
                <a:gd name="T77" fmla="*/ 53 h 75"/>
                <a:gd name="T78" fmla="*/ 53 w 97"/>
                <a:gd name="T79" fmla="*/ 52 h 75"/>
                <a:gd name="T80" fmla="*/ 53 w 97"/>
                <a:gd name="T81" fmla="*/ 73 h 75"/>
                <a:gd name="T82" fmla="*/ 56 w 97"/>
                <a:gd name="T83" fmla="*/ 75 h 75"/>
                <a:gd name="T84" fmla="*/ 79 w 97"/>
                <a:gd name="T85" fmla="*/ 75 h 75"/>
                <a:gd name="T86" fmla="*/ 90 w 97"/>
                <a:gd name="T87" fmla="*/ 75 h 75"/>
                <a:gd name="T88" fmla="*/ 93 w 97"/>
                <a:gd name="T89" fmla="*/ 73 h 75"/>
                <a:gd name="T90" fmla="*/ 93 w 97"/>
                <a:gd name="T91" fmla="*/ 32 h 75"/>
                <a:gd name="T92" fmla="*/ 86 w 97"/>
                <a:gd name="T93" fmla="*/ 24 h 75"/>
                <a:gd name="T94" fmla="*/ 77 w 97"/>
                <a:gd name="T95" fmla="*/ 33 h 75"/>
                <a:gd name="T96" fmla="*/ 77 w 97"/>
                <a:gd name="T97" fmla="*/ 73 h 75"/>
                <a:gd name="T98" fmla="*/ 79 w 97"/>
                <a:gd name="T99"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7" h="75">
                  <a:moveTo>
                    <a:pt x="33" y="75"/>
                  </a:moveTo>
                  <a:cubicBezTo>
                    <a:pt x="37" y="75"/>
                    <a:pt x="40" y="75"/>
                    <a:pt x="44" y="75"/>
                  </a:cubicBezTo>
                  <a:cubicBezTo>
                    <a:pt x="45" y="75"/>
                    <a:pt x="47" y="74"/>
                    <a:pt x="47" y="73"/>
                  </a:cubicBezTo>
                  <a:cubicBezTo>
                    <a:pt x="47" y="49"/>
                    <a:pt x="47" y="49"/>
                    <a:pt x="47" y="49"/>
                  </a:cubicBezTo>
                  <a:cubicBezTo>
                    <a:pt x="39" y="45"/>
                    <a:pt x="39" y="45"/>
                    <a:pt x="39" y="45"/>
                  </a:cubicBezTo>
                  <a:cubicBezTo>
                    <a:pt x="30" y="50"/>
                    <a:pt x="30" y="50"/>
                    <a:pt x="30" y="50"/>
                  </a:cubicBezTo>
                  <a:cubicBezTo>
                    <a:pt x="30" y="73"/>
                    <a:pt x="30" y="73"/>
                    <a:pt x="30" y="73"/>
                  </a:cubicBezTo>
                  <a:cubicBezTo>
                    <a:pt x="30" y="74"/>
                    <a:pt x="31" y="75"/>
                    <a:pt x="33" y="75"/>
                  </a:cubicBezTo>
                  <a:close/>
                  <a:moveTo>
                    <a:pt x="0" y="49"/>
                  </a:moveTo>
                  <a:cubicBezTo>
                    <a:pt x="37" y="28"/>
                    <a:pt x="37" y="28"/>
                    <a:pt x="37" y="28"/>
                  </a:cubicBezTo>
                  <a:cubicBezTo>
                    <a:pt x="39" y="26"/>
                    <a:pt x="39" y="26"/>
                    <a:pt x="39" y="26"/>
                  </a:cubicBezTo>
                  <a:cubicBezTo>
                    <a:pt x="41" y="28"/>
                    <a:pt x="41" y="28"/>
                    <a:pt x="41" y="28"/>
                  </a:cubicBezTo>
                  <a:cubicBezTo>
                    <a:pt x="52" y="34"/>
                    <a:pt x="52" y="34"/>
                    <a:pt x="52" y="34"/>
                  </a:cubicBezTo>
                  <a:cubicBezTo>
                    <a:pt x="81" y="9"/>
                    <a:pt x="81" y="9"/>
                    <a:pt x="81" y="9"/>
                  </a:cubicBezTo>
                  <a:cubicBezTo>
                    <a:pt x="77" y="4"/>
                    <a:pt x="77" y="4"/>
                    <a:pt x="77" y="4"/>
                  </a:cubicBezTo>
                  <a:cubicBezTo>
                    <a:pt x="87" y="2"/>
                    <a:pt x="87" y="2"/>
                    <a:pt x="87" y="2"/>
                  </a:cubicBezTo>
                  <a:cubicBezTo>
                    <a:pt x="97" y="0"/>
                    <a:pt x="97" y="0"/>
                    <a:pt x="97" y="0"/>
                  </a:cubicBezTo>
                  <a:cubicBezTo>
                    <a:pt x="94" y="10"/>
                    <a:pt x="94" y="10"/>
                    <a:pt x="94" y="10"/>
                  </a:cubicBezTo>
                  <a:cubicBezTo>
                    <a:pt x="91" y="19"/>
                    <a:pt x="91" y="19"/>
                    <a:pt x="91" y="19"/>
                  </a:cubicBezTo>
                  <a:cubicBezTo>
                    <a:pt x="87" y="15"/>
                    <a:pt x="87" y="15"/>
                    <a:pt x="87" y="15"/>
                  </a:cubicBezTo>
                  <a:cubicBezTo>
                    <a:pt x="55" y="42"/>
                    <a:pt x="55" y="42"/>
                    <a:pt x="55" y="42"/>
                  </a:cubicBezTo>
                  <a:cubicBezTo>
                    <a:pt x="53" y="44"/>
                    <a:pt x="53" y="44"/>
                    <a:pt x="53" y="44"/>
                  </a:cubicBezTo>
                  <a:cubicBezTo>
                    <a:pt x="50" y="43"/>
                    <a:pt x="50" y="43"/>
                    <a:pt x="50" y="43"/>
                  </a:cubicBezTo>
                  <a:cubicBezTo>
                    <a:pt x="39" y="36"/>
                    <a:pt x="39" y="36"/>
                    <a:pt x="39" y="36"/>
                  </a:cubicBezTo>
                  <a:cubicBezTo>
                    <a:pt x="5" y="57"/>
                    <a:pt x="5" y="57"/>
                    <a:pt x="5" y="57"/>
                  </a:cubicBezTo>
                  <a:cubicBezTo>
                    <a:pt x="0" y="49"/>
                    <a:pt x="0" y="49"/>
                    <a:pt x="0" y="49"/>
                  </a:cubicBezTo>
                  <a:close/>
                  <a:moveTo>
                    <a:pt x="10" y="75"/>
                  </a:moveTo>
                  <a:cubicBezTo>
                    <a:pt x="21" y="75"/>
                    <a:pt x="21" y="75"/>
                    <a:pt x="21" y="75"/>
                  </a:cubicBezTo>
                  <a:cubicBezTo>
                    <a:pt x="22" y="75"/>
                    <a:pt x="23" y="74"/>
                    <a:pt x="23" y="73"/>
                  </a:cubicBezTo>
                  <a:cubicBezTo>
                    <a:pt x="23" y="54"/>
                    <a:pt x="23" y="54"/>
                    <a:pt x="23" y="54"/>
                  </a:cubicBezTo>
                  <a:cubicBezTo>
                    <a:pt x="7" y="64"/>
                    <a:pt x="7" y="64"/>
                    <a:pt x="7" y="64"/>
                  </a:cubicBezTo>
                  <a:cubicBezTo>
                    <a:pt x="7" y="73"/>
                    <a:pt x="7" y="73"/>
                    <a:pt x="7" y="73"/>
                  </a:cubicBezTo>
                  <a:cubicBezTo>
                    <a:pt x="7" y="74"/>
                    <a:pt x="8" y="75"/>
                    <a:pt x="10" y="75"/>
                  </a:cubicBezTo>
                  <a:close/>
                  <a:moveTo>
                    <a:pt x="56" y="75"/>
                  </a:moveTo>
                  <a:cubicBezTo>
                    <a:pt x="60" y="75"/>
                    <a:pt x="63" y="75"/>
                    <a:pt x="67" y="75"/>
                  </a:cubicBezTo>
                  <a:cubicBezTo>
                    <a:pt x="69" y="75"/>
                    <a:pt x="70" y="74"/>
                    <a:pt x="70" y="73"/>
                  </a:cubicBezTo>
                  <a:cubicBezTo>
                    <a:pt x="70" y="62"/>
                    <a:pt x="70" y="50"/>
                    <a:pt x="70" y="39"/>
                  </a:cubicBezTo>
                  <a:cubicBezTo>
                    <a:pt x="70" y="39"/>
                    <a:pt x="70" y="39"/>
                    <a:pt x="70" y="39"/>
                  </a:cubicBezTo>
                  <a:cubicBezTo>
                    <a:pt x="54" y="53"/>
                    <a:pt x="54" y="53"/>
                    <a:pt x="54" y="53"/>
                  </a:cubicBezTo>
                  <a:cubicBezTo>
                    <a:pt x="53" y="52"/>
                    <a:pt x="53" y="52"/>
                    <a:pt x="53" y="52"/>
                  </a:cubicBezTo>
                  <a:cubicBezTo>
                    <a:pt x="53" y="73"/>
                    <a:pt x="53" y="73"/>
                    <a:pt x="53" y="73"/>
                  </a:cubicBezTo>
                  <a:cubicBezTo>
                    <a:pt x="53" y="74"/>
                    <a:pt x="55" y="75"/>
                    <a:pt x="56" y="75"/>
                  </a:cubicBezTo>
                  <a:close/>
                  <a:moveTo>
                    <a:pt x="79" y="75"/>
                  </a:moveTo>
                  <a:cubicBezTo>
                    <a:pt x="90" y="75"/>
                    <a:pt x="90" y="75"/>
                    <a:pt x="90" y="75"/>
                  </a:cubicBezTo>
                  <a:cubicBezTo>
                    <a:pt x="92" y="75"/>
                    <a:pt x="93" y="74"/>
                    <a:pt x="93" y="73"/>
                  </a:cubicBezTo>
                  <a:cubicBezTo>
                    <a:pt x="93" y="32"/>
                    <a:pt x="93" y="32"/>
                    <a:pt x="93" y="32"/>
                  </a:cubicBezTo>
                  <a:cubicBezTo>
                    <a:pt x="86" y="24"/>
                    <a:pt x="86" y="24"/>
                    <a:pt x="86" y="24"/>
                  </a:cubicBezTo>
                  <a:cubicBezTo>
                    <a:pt x="77" y="33"/>
                    <a:pt x="77" y="33"/>
                    <a:pt x="77" y="33"/>
                  </a:cubicBezTo>
                  <a:cubicBezTo>
                    <a:pt x="77" y="73"/>
                    <a:pt x="77" y="73"/>
                    <a:pt x="77" y="73"/>
                  </a:cubicBezTo>
                  <a:cubicBezTo>
                    <a:pt x="77" y="74"/>
                    <a:pt x="78" y="75"/>
                    <a:pt x="79" y="75"/>
                  </a:cubicBezTo>
                  <a:close/>
                </a:path>
              </a:pathLst>
            </a:custGeom>
            <a:solidFill>
              <a:srgbClr val="FFC000"/>
            </a:solidFill>
            <a:ln>
              <a:noFill/>
            </a:ln>
          </p:spPr>
          <p:txBody>
            <a:bodyPr lIns="91436" tIns="45718" rIns="91436" bIns="45718"/>
            <a:lstStyle/>
            <a:p>
              <a:pPr defTabSz="685800" fontAlgn="base">
                <a:spcBef>
                  <a:spcPct val="0"/>
                </a:spcBef>
                <a:spcAft>
                  <a:spcPct val="0"/>
                </a:spcAft>
              </a:pPr>
              <a:endParaRPr lang="zh-CN" altLang="en-US">
                <a:solidFill>
                  <a:srgbClr val="000000"/>
                </a:solidFill>
                <a:latin typeface="Arial" panose="020B0604020202020204" pitchFamily="34" charset="0"/>
              </a:endParaRPr>
            </a:p>
          </p:txBody>
        </p:sp>
      </p:grpSp>
      <p:grpSp>
        <p:nvGrpSpPr>
          <p:cNvPr id="26" name="组合 25"/>
          <p:cNvGrpSpPr/>
          <p:nvPr/>
        </p:nvGrpSpPr>
        <p:grpSpPr>
          <a:xfrm>
            <a:off x="8961755" y="3860800"/>
            <a:ext cx="2001520" cy="1767840"/>
            <a:chOff x="14113" y="6080"/>
            <a:chExt cx="3152" cy="2784"/>
          </a:xfrm>
        </p:grpSpPr>
        <p:grpSp>
          <p:nvGrpSpPr>
            <p:cNvPr id="87" name="组合 86"/>
            <p:cNvGrpSpPr/>
            <p:nvPr/>
          </p:nvGrpSpPr>
          <p:grpSpPr>
            <a:xfrm>
              <a:off x="14113" y="6080"/>
              <a:ext cx="3153" cy="2784"/>
              <a:chOff x="304800" y="673100"/>
              <a:chExt cx="4000500" cy="4000500"/>
            </a:xfrm>
            <a:effectLst>
              <a:outerShdw blurRad="317500" dist="190500" dir="8100000" algn="tr" rotWithShape="0">
                <a:prstClr val="black">
                  <a:alpha val="50000"/>
                </a:prstClr>
              </a:outerShdw>
            </a:effectLst>
          </p:grpSpPr>
          <p:sp>
            <p:nvSpPr>
              <p:cNvPr id="88" name="同心圆 8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300" b="1">
                  <a:solidFill>
                    <a:srgbClr val="C00000"/>
                  </a:solidFill>
                  <a:latin typeface="微软雅黑" panose="020B0503020204020204" pitchFamily="34" charset="-122"/>
                  <a:ea typeface="微软雅黑" panose="020B0503020204020204" pitchFamily="34" charset="-122"/>
                </a:endParaRPr>
              </a:p>
            </p:txBody>
          </p:sp>
          <p:sp>
            <p:nvSpPr>
              <p:cNvPr id="89" name="椭圆 8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300" b="1" dirty="0">
                  <a:gradFill>
                    <a:gsLst>
                      <a:gs pos="0">
                        <a:srgbClr val="14CD68"/>
                      </a:gs>
                      <a:gs pos="100000">
                        <a:srgbClr val="0B6E38"/>
                      </a:gs>
                    </a:gsLst>
                    <a:lin scaled="0"/>
                  </a:gradFill>
                  <a:latin typeface="微软雅黑" panose="020B0503020204020204" pitchFamily="34" charset="-122"/>
                  <a:ea typeface="微软雅黑" panose="020B0503020204020204" pitchFamily="34" charset="-122"/>
                </a:endParaRPr>
              </a:p>
            </p:txBody>
          </p:sp>
        </p:grpSp>
        <p:sp>
          <p:nvSpPr>
            <p:cNvPr id="86" name="Freeform 70"/>
            <p:cNvSpPr/>
            <p:nvPr/>
          </p:nvSpPr>
          <p:spPr bwMode="auto">
            <a:xfrm>
              <a:off x="15123" y="6664"/>
              <a:ext cx="1335" cy="1458"/>
            </a:xfrm>
            <a:custGeom>
              <a:avLst/>
              <a:gdLst>
                <a:gd name="T0" fmla="*/ 29 w 85"/>
                <a:gd name="T1" fmla="*/ 0 h 78"/>
                <a:gd name="T2" fmla="*/ 34 w 85"/>
                <a:gd name="T3" fmla="*/ 29 h 78"/>
                <a:gd name="T4" fmla="*/ 8 w 85"/>
                <a:gd name="T5" fmla="*/ 29 h 78"/>
                <a:gd name="T6" fmla="*/ 6 w 85"/>
                <a:gd name="T7" fmla="*/ 29 h 78"/>
                <a:gd name="T8" fmla="*/ 0 w 85"/>
                <a:gd name="T9" fmla="*/ 35 h 78"/>
                <a:gd name="T10" fmla="*/ 0 w 85"/>
                <a:gd name="T11" fmla="*/ 35 h 78"/>
                <a:gd name="T12" fmla="*/ 4 w 85"/>
                <a:gd name="T13" fmla="*/ 42 h 78"/>
                <a:gd name="T14" fmla="*/ 0 w 85"/>
                <a:gd name="T15" fmla="*/ 47 h 78"/>
                <a:gd name="T16" fmla="*/ 0 w 85"/>
                <a:gd name="T17" fmla="*/ 47 h 78"/>
                <a:gd name="T18" fmla="*/ 5 w 85"/>
                <a:gd name="T19" fmla="*/ 54 h 78"/>
                <a:gd name="T20" fmla="*/ 4 w 85"/>
                <a:gd name="T21" fmla="*/ 58 h 78"/>
                <a:gd name="T22" fmla="*/ 4 w 85"/>
                <a:gd name="T23" fmla="*/ 58 h 78"/>
                <a:gd name="T24" fmla="*/ 10 w 85"/>
                <a:gd name="T25" fmla="*/ 65 h 78"/>
                <a:gd name="T26" fmla="*/ 11 w 85"/>
                <a:gd name="T27" fmla="*/ 65 h 78"/>
                <a:gd name="T28" fmla="*/ 9 w 85"/>
                <a:gd name="T29" fmla="*/ 70 h 78"/>
                <a:gd name="T30" fmla="*/ 9 w 85"/>
                <a:gd name="T31" fmla="*/ 70 h 78"/>
                <a:gd name="T32" fmla="*/ 15 w 85"/>
                <a:gd name="T33" fmla="*/ 77 h 78"/>
                <a:gd name="T34" fmla="*/ 29 w 85"/>
                <a:gd name="T35" fmla="*/ 77 h 78"/>
                <a:gd name="T36" fmla="*/ 45 w 85"/>
                <a:gd name="T37" fmla="*/ 77 h 78"/>
                <a:gd name="T38" fmla="*/ 46 w 85"/>
                <a:gd name="T39" fmla="*/ 77 h 78"/>
                <a:gd name="T40" fmla="*/ 51 w 85"/>
                <a:gd name="T41" fmla="*/ 71 h 78"/>
                <a:gd name="T42" fmla="*/ 66 w 85"/>
                <a:gd name="T43" fmla="*/ 69 h 78"/>
                <a:gd name="T44" fmla="*/ 66 w 85"/>
                <a:gd name="T45" fmla="*/ 78 h 78"/>
                <a:gd name="T46" fmla="*/ 85 w 85"/>
                <a:gd name="T47" fmla="*/ 78 h 78"/>
                <a:gd name="T48" fmla="*/ 85 w 85"/>
                <a:gd name="T49" fmla="*/ 25 h 78"/>
                <a:gd name="T50" fmla="*/ 66 w 85"/>
                <a:gd name="T51" fmla="*/ 25 h 78"/>
                <a:gd name="T52" fmla="*/ 66 w 85"/>
                <a:gd name="T53" fmla="*/ 32 h 78"/>
                <a:gd name="T54" fmla="*/ 61 w 85"/>
                <a:gd name="T55" fmla="*/ 32 h 78"/>
                <a:gd name="T56" fmla="*/ 29 w 85"/>
                <a:gd name="T5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5" h="78">
                  <a:moveTo>
                    <a:pt x="29" y="0"/>
                  </a:moveTo>
                  <a:cubicBezTo>
                    <a:pt x="1" y="7"/>
                    <a:pt x="33" y="28"/>
                    <a:pt x="34" y="29"/>
                  </a:cubicBezTo>
                  <a:cubicBezTo>
                    <a:pt x="8" y="29"/>
                    <a:pt x="8" y="29"/>
                    <a:pt x="8" y="29"/>
                  </a:cubicBezTo>
                  <a:cubicBezTo>
                    <a:pt x="6" y="29"/>
                    <a:pt x="6" y="29"/>
                    <a:pt x="6" y="29"/>
                  </a:cubicBezTo>
                  <a:cubicBezTo>
                    <a:pt x="3" y="29"/>
                    <a:pt x="0" y="32"/>
                    <a:pt x="0" y="35"/>
                  </a:cubicBezTo>
                  <a:cubicBezTo>
                    <a:pt x="0" y="35"/>
                    <a:pt x="0" y="35"/>
                    <a:pt x="0" y="35"/>
                  </a:cubicBezTo>
                  <a:cubicBezTo>
                    <a:pt x="0" y="38"/>
                    <a:pt x="1" y="41"/>
                    <a:pt x="4" y="42"/>
                  </a:cubicBezTo>
                  <a:cubicBezTo>
                    <a:pt x="2" y="43"/>
                    <a:pt x="0" y="45"/>
                    <a:pt x="0" y="47"/>
                  </a:cubicBezTo>
                  <a:cubicBezTo>
                    <a:pt x="0" y="47"/>
                    <a:pt x="0" y="47"/>
                    <a:pt x="0" y="47"/>
                  </a:cubicBezTo>
                  <a:cubicBezTo>
                    <a:pt x="0" y="51"/>
                    <a:pt x="2" y="53"/>
                    <a:pt x="5" y="54"/>
                  </a:cubicBezTo>
                  <a:cubicBezTo>
                    <a:pt x="4" y="55"/>
                    <a:pt x="4" y="57"/>
                    <a:pt x="4" y="58"/>
                  </a:cubicBezTo>
                  <a:cubicBezTo>
                    <a:pt x="4" y="58"/>
                    <a:pt x="4" y="58"/>
                    <a:pt x="4" y="58"/>
                  </a:cubicBezTo>
                  <a:cubicBezTo>
                    <a:pt x="4" y="62"/>
                    <a:pt x="7" y="65"/>
                    <a:pt x="10" y="65"/>
                  </a:cubicBezTo>
                  <a:cubicBezTo>
                    <a:pt x="11" y="65"/>
                    <a:pt x="11" y="65"/>
                    <a:pt x="11" y="65"/>
                  </a:cubicBezTo>
                  <a:cubicBezTo>
                    <a:pt x="9" y="66"/>
                    <a:pt x="9" y="68"/>
                    <a:pt x="9" y="70"/>
                  </a:cubicBezTo>
                  <a:cubicBezTo>
                    <a:pt x="9" y="70"/>
                    <a:pt x="9" y="70"/>
                    <a:pt x="9" y="70"/>
                  </a:cubicBezTo>
                  <a:cubicBezTo>
                    <a:pt x="9" y="74"/>
                    <a:pt x="12" y="77"/>
                    <a:pt x="15" y="77"/>
                  </a:cubicBezTo>
                  <a:cubicBezTo>
                    <a:pt x="29" y="77"/>
                    <a:pt x="29" y="77"/>
                    <a:pt x="29" y="77"/>
                  </a:cubicBezTo>
                  <a:cubicBezTo>
                    <a:pt x="45" y="77"/>
                    <a:pt x="45" y="77"/>
                    <a:pt x="45" y="77"/>
                  </a:cubicBezTo>
                  <a:cubicBezTo>
                    <a:pt x="46" y="77"/>
                    <a:pt x="46" y="77"/>
                    <a:pt x="46" y="77"/>
                  </a:cubicBezTo>
                  <a:cubicBezTo>
                    <a:pt x="51" y="71"/>
                    <a:pt x="51" y="71"/>
                    <a:pt x="51" y="71"/>
                  </a:cubicBezTo>
                  <a:cubicBezTo>
                    <a:pt x="66" y="69"/>
                    <a:pt x="66" y="69"/>
                    <a:pt x="66" y="69"/>
                  </a:cubicBezTo>
                  <a:cubicBezTo>
                    <a:pt x="66" y="78"/>
                    <a:pt x="66" y="78"/>
                    <a:pt x="66" y="78"/>
                  </a:cubicBezTo>
                  <a:cubicBezTo>
                    <a:pt x="85" y="78"/>
                    <a:pt x="85" y="78"/>
                    <a:pt x="85" y="78"/>
                  </a:cubicBezTo>
                  <a:cubicBezTo>
                    <a:pt x="85" y="25"/>
                    <a:pt x="85" y="25"/>
                    <a:pt x="85" y="25"/>
                  </a:cubicBezTo>
                  <a:cubicBezTo>
                    <a:pt x="66" y="25"/>
                    <a:pt x="66" y="25"/>
                    <a:pt x="66" y="25"/>
                  </a:cubicBezTo>
                  <a:cubicBezTo>
                    <a:pt x="66" y="32"/>
                    <a:pt x="66" y="32"/>
                    <a:pt x="66" y="32"/>
                  </a:cubicBezTo>
                  <a:cubicBezTo>
                    <a:pt x="61" y="32"/>
                    <a:pt x="61" y="32"/>
                    <a:pt x="61" y="32"/>
                  </a:cubicBezTo>
                  <a:cubicBezTo>
                    <a:pt x="57" y="16"/>
                    <a:pt x="32" y="17"/>
                    <a:pt x="29" y="0"/>
                  </a:cubicBezTo>
                  <a:close/>
                </a:path>
              </a:pathLst>
            </a:custGeom>
            <a:gradFill>
              <a:gsLst>
                <a:gs pos="0">
                  <a:srgbClr val="9EE256"/>
                </a:gs>
                <a:gs pos="100000">
                  <a:srgbClr val="52762D"/>
                </a:gs>
              </a:gsLst>
              <a:lin scaled="0"/>
            </a:gradFill>
            <a:ln>
              <a:noFill/>
            </a:ln>
          </p:spPr>
          <p:txBody>
            <a:bodyPr vert="horz" wrap="square" lIns="68577" tIns="34289" rIns="68577" bIns="34289" numCol="1" anchor="t" anchorCtr="0" compatLnSpc="1"/>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prstClr val="black"/>
                </a:solidFill>
                <a:effectLst/>
                <a:uLnTx/>
                <a:uFillTx/>
              </a:endParaRPr>
            </a:p>
          </p:txBody>
        </p:sp>
      </p:grpSp>
      <p:grpSp>
        <p:nvGrpSpPr>
          <p:cNvPr id="25" name="组合 24"/>
          <p:cNvGrpSpPr/>
          <p:nvPr/>
        </p:nvGrpSpPr>
        <p:grpSpPr>
          <a:xfrm>
            <a:off x="7228840" y="89535"/>
            <a:ext cx="2001520" cy="1767840"/>
            <a:chOff x="11384" y="141"/>
            <a:chExt cx="3152" cy="2784"/>
          </a:xfrm>
        </p:grpSpPr>
        <p:grpSp>
          <p:nvGrpSpPr>
            <p:cNvPr id="9" name="组合 8"/>
            <p:cNvGrpSpPr/>
            <p:nvPr/>
          </p:nvGrpSpPr>
          <p:grpSpPr>
            <a:xfrm>
              <a:off x="11384" y="141"/>
              <a:ext cx="3153" cy="2784"/>
              <a:chOff x="304800" y="673100"/>
              <a:chExt cx="4000500" cy="4000500"/>
            </a:xfrm>
            <a:effectLst>
              <a:outerShdw blurRad="317500" dist="190500" dir="8100000" algn="tr" rotWithShape="0">
                <a:prstClr val="black">
                  <a:alpha val="50000"/>
                </a:prstClr>
              </a:outerShdw>
            </a:effectLst>
          </p:grpSpPr>
          <p:sp>
            <p:nvSpPr>
              <p:cNvPr id="10" name="同心圆 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300" b="1">
                  <a:solidFill>
                    <a:srgbClr val="C00000"/>
                  </a:solidFill>
                  <a:latin typeface="微软雅黑" panose="020B0503020204020204" pitchFamily="34" charset="-122"/>
                  <a:ea typeface="微软雅黑" panose="020B0503020204020204" pitchFamily="34" charset="-122"/>
                </a:endParaRPr>
              </a:p>
            </p:txBody>
          </p:sp>
          <p:sp>
            <p:nvSpPr>
              <p:cNvPr id="13" name="椭圆 1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300" b="1" dirty="0">
                  <a:gradFill>
                    <a:gsLst>
                      <a:gs pos="0">
                        <a:srgbClr val="14CD68"/>
                      </a:gs>
                      <a:gs pos="100000">
                        <a:srgbClr val="0B6E38"/>
                      </a:gs>
                    </a:gsLst>
                    <a:lin scaled="0"/>
                  </a:gradFill>
                  <a:latin typeface="微软雅黑" panose="020B0503020204020204" pitchFamily="34" charset="-122"/>
                  <a:ea typeface="微软雅黑" panose="020B0503020204020204" pitchFamily="34" charset="-122"/>
                </a:endParaRPr>
              </a:p>
            </p:txBody>
          </p:sp>
        </p:grpSp>
        <p:sp>
          <p:nvSpPr>
            <p:cNvPr id="75" name="Freeform 59"/>
            <p:cNvSpPr>
              <a:spLocks noEditPoints="1"/>
            </p:cNvSpPr>
            <p:nvPr/>
          </p:nvSpPr>
          <p:spPr bwMode="auto">
            <a:xfrm>
              <a:off x="12351" y="863"/>
              <a:ext cx="1176" cy="1215"/>
            </a:xfrm>
            <a:custGeom>
              <a:avLst/>
              <a:gdLst>
                <a:gd name="T0" fmla="*/ 17 w 111"/>
                <a:gd name="T1" fmla="*/ 2 h 84"/>
                <a:gd name="T2" fmla="*/ 29 w 111"/>
                <a:gd name="T3" fmla="*/ 4 h 84"/>
                <a:gd name="T4" fmla="*/ 20 w 111"/>
                <a:gd name="T5" fmla="*/ 51 h 84"/>
                <a:gd name="T6" fmla="*/ 5 w 111"/>
                <a:gd name="T7" fmla="*/ 48 h 84"/>
                <a:gd name="T8" fmla="*/ 17 w 111"/>
                <a:gd name="T9" fmla="*/ 2 h 84"/>
                <a:gd name="T10" fmla="*/ 20 w 111"/>
                <a:gd name="T11" fmla="*/ 68 h 84"/>
                <a:gd name="T12" fmla="*/ 17 w 111"/>
                <a:gd name="T13" fmla="*/ 76 h 84"/>
                <a:gd name="T14" fmla="*/ 107 w 111"/>
                <a:gd name="T15" fmla="*/ 76 h 84"/>
                <a:gd name="T16" fmla="*/ 111 w 111"/>
                <a:gd name="T17" fmla="*/ 76 h 84"/>
                <a:gd name="T18" fmla="*/ 111 w 111"/>
                <a:gd name="T19" fmla="*/ 72 h 84"/>
                <a:gd name="T20" fmla="*/ 111 w 111"/>
                <a:gd name="T21" fmla="*/ 27 h 84"/>
                <a:gd name="T22" fmla="*/ 111 w 111"/>
                <a:gd name="T23" fmla="*/ 26 h 84"/>
                <a:gd name="T24" fmla="*/ 110 w 111"/>
                <a:gd name="T25" fmla="*/ 24 h 84"/>
                <a:gd name="T26" fmla="*/ 96 w 111"/>
                <a:gd name="T27" fmla="*/ 11 h 84"/>
                <a:gd name="T28" fmla="*/ 95 w 111"/>
                <a:gd name="T29" fmla="*/ 10 h 84"/>
                <a:gd name="T30" fmla="*/ 93 w 111"/>
                <a:gd name="T31" fmla="*/ 10 h 84"/>
                <a:gd name="T32" fmla="*/ 33 w 111"/>
                <a:gd name="T33" fmla="*/ 10 h 84"/>
                <a:gd name="T34" fmla="*/ 33 w 111"/>
                <a:gd name="T35" fmla="*/ 17 h 84"/>
                <a:gd name="T36" fmla="*/ 89 w 111"/>
                <a:gd name="T37" fmla="*/ 17 h 84"/>
                <a:gd name="T38" fmla="*/ 88 w 111"/>
                <a:gd name="T39" fmla="*/ 29 h 84"/>
                <a:gd name="T40" fmla="*/ 88 w 111"/>
                <a:gd name="T41" fmla="*/ 31 h 84"/>
                <a:gd name="T42" fmla="*/ 90 w 111"/>
                <a:gd name="T43" fmla="*/ 31 h 84"/>
                <a:gd name="T44" fmla="*/ 104 w 111"/>
                <a:gd name="T45" fmla="*/ 31 h 84"/>
                <a:gd name="T46" fmla="*/ 104 w 111"/>
                <a:gd name="T47" fmla="*/ 68 h 84"/>
                <a:gd name="T48" fmla="*/ 20 w 111"/>
                <a:gd name="T49" fmla="*/ 68 h 84"/>
                <a:gd name="T50" fmla="*/ 102 w 111"/>
                <a:gd name="T51" fmla="*/ 27 h 84"/>
                <a:gd name="T52" fmla="*/ 92 w 111"/>
                <a:gd name="T53" fmla="*/ 27 h 84"/>
                <a:gd name="T54" fmla="*/ 93 w 111"/>
                <a:gd name="T55" fmla="*/ 19 h 84"/>
                <a:gd name="T56" fmla="*/ 102 w 111"/>
                <a:gd name="T57" fmla="*/ 27 h 84"/>
                <a:gd name="T58" fmla="*/ 34 w 111"/>
                <a:gd name="T59" fmla="*/ 45 h 84"/>
                <a:gd name="T60" fmla="*/ 79 w 111"/>
                <a:gd name="T61" fmla="*/ 45 h 84"/>
                <a:gd name="T62" fmla="*/ 79 w 111"/>
                <a:gd name="T63" fmla="*/ 48 h 84"/>
                <a:gd name="T64" fmla="*/ 34 w 111"/>
                <a:gd name="T65" fmla="*/ 48 h 84"/>
                <a:gd name="T66" fmla="*/ 34 w 111"/>
                <a:gd name="T67" fmla="*/ 45 h 84"/>
                <a:gd name="T68" fmla="*/ 34 w 111"/>
                <a:gd name="T69" fmla="*/ 34 h 84"/>
                <a:gd name="T70" fmla="*/ 75 w 111"/>
                <a:gd name="T71" fmla="*/ 34 h 84"/>
                <a:gd name="T72" fmla="*/ 75 w 111"/>
                <a:gd name="T73" fmla="*/ 37 h 84"/>
                <a:gd name="T74" fmla="*/ 34 w 111"/>
                <a:gd name="T75" fmla="*/ 37 h 84"/>
                <a:gd name="T76" fmla="*/ 34 w 111"/>
                <a:gd name="T77" fmla="*/ 34 h 84"/>
                <a:gd name="T78" fmla="*/ 34 w 111"/>
                <a:gd name="T79" fmla="*/ 23 h 84"/>
                <a:gd name="T80" fmla="*/ 75 w 111"/>
                <a:gd name="T81" fmla="*/ 23 h 84"/>
                <a:gd name="T82" fmla="*/ 75 w 111"/>
                <a:gd name="T83" fmla="*/ 26 h 84"/>
                <a:gd name="T84" fmla="*/ 34 w 111"/>
                <a:gd name="T85" fmla="*/ 26 h 84"/>
                <a:gd name="T86" fmla="*/ 34 w 111"/>
                <a:gd name="T87" fmla="*/ 23 h 84"/>
                <a:gd name="T88" fmla="*/ 4 w 111"/>
                <a:gd name="T89" fmla="*/ 70 h 84"/>
                <a:gd name="T90" fmla="*/ 10 w 111"/>
                <a:gd name="T91" fmla="*/ 72 h 84"/>
                <a:gd name="T92" fmla="*/ 10 w 111"/>
                <a:gd name="T93" fmla="*/ 79 h 84"/>
                <a:gd name="T94" fmla="*/ 5 w 111"/>
                <a:gd name="T95" fmla="*/ 84 h 84"/>
                <a:gd name="T96" fmla="*/ 2 w 111"/>
                <a:gd name="T97" fmla="*/ 83 h 84"/>
                <a:gd name="T98" fmla="*/ 0 w 111"/>
                <a:gd name="T99" fmla="*/ 76 h 84"/>
                <a:gd name="T100" fmla="*/ 4 w 111"/>
                <a:gd name="T101" fmla="*/ 70 h 84"/>
                <a:gd name="T102" fmla="*/ 4 w 111"/>
                <a:gd name="T103" fmla="*/ 51 h 84"/>
                <a:gd name="T104" fmla="*/ 2 w 111"/>
                <a:gd name="T105" fmla="*/ 68 h 84"/>
                <a:gd name="T106" fmla="*/ 13 w 111"/>
                <a:gd name="T107" fmla="*/ 71 h 84"/>
                <a:gd name="T108" fmla="*/ 18 w 111"/>
                <a:gd name="T109" fmla="*/ 54 h 84"/>
                <a:gd name="T110" fmla="*/ 4 w 111"/>
                <a:gd name="T111" fmla="*/ 5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1" h="84">
                  <a:moveTo>
                    <a:pt x="17" y="2"/>
                  </a:moveTo>
                  <a:cubicBezTo>
                    <a:pt x="22" y="0"/>
                    <a:pt x="26" y="1"/>
                    <a:pt x="29" y="4"/>
                  </a:cubicBezTo>
                  <a:cubicBezTo>
                    <a:pt x="27" y="21"/>
                    <a:pt x="24" y="37"/>
                    <a:pt x="20" y="51"/>
                  </a:cubicBezTo>
                  <a:cubicBezTo>
                    <a:pt x="15" y="50"/>
                    <a:pt x="10" y="49"/>
                    <a:pt x="5" y="48"/>
                  </a:cubicBezTo>
                  <a:cubicBezTo>
                    <a:pt x="6" y="31"/>
                    <a:pt x="11" y="15"/>
                    <a:pt x="17" y="2"/>
                  </a:cubicBezTo>
                  <a:close/>
                  <a:moveTo>
                    <a:pt x="20" y="68"/>
                  </a:moveTo>
                  <a:cubicBezTo>
                    <a:pt x="17" y="76"/>
                    <a:pt x="17" y="76"/>
                    <a:pt x="17" y="76"/>
                  </a:cubicBezTo>
                  <a:cubicBezTo>
                    <a:pt x="74" y="76"/>
                    <a:pt x="80" y="76"/>
                    <a:pt x="107" y="76"/>
                  </a:cubicBezTo>
                  <a:cubicBezTo>
                    <a:pt x="111" y="76"/>
                    <a:pt x="111" y="76"/>
                    <a:pt x="111" y="76"/>
                  </a:cubicBezTo>
                  <a:cubicBezTo>
                    <a:pt x="111" y="72"/>
                    <a:pt x="111" y="72"/>
                    <a:pt x="111" y="72"/>
                  </a:cubicBezTo>
                  <a:cubicBezTo>
                    <a:pt x="111" y="27"/>
                    <a:pt x="111" y="27"/>
                    <a:pt x="111" y="27"/>
                  </a:cubicBezTo>
                  <a:cubicBezTo>
                    <a:pt x="111" y="26"/>
                    <a:pt x="111" y="26"/>
                    <a:pt x="111" y="26"/>
                  </a:cubicBezTo>
                  <a:cubicBezTo>
                    <a:pt x="110" y="24"/>
                    <a:pt x="110" y="24"/>
                    <a:pt x="110" y="24"/>
                  </a:cubicBezTo>
                  <a:cubicBezTo>
                    <a:pt x="96" y="11"/>
                    <a:pt x="96" y="11"/>
                    <a:pt x="96" y="11"/>
                  </a:cubicBezTo>
                  <a:cubicBezTo>
                    <a:pt x="95" y="10"/>
                    <a:pt x="95" y="10"/>
                    <a:pt x="95" y="10"/>
                  </a:cubicBezTo>
                  <a:cubicBezTo>
                    <a:pt x="93" y="10"/>
                    <a:pt x="93" y="10"/>
                    <a:pt x="93" y="10"/>
                  </a:cubicBezTo>
                  <a:cubicBezTo>
                    <a:pt x="33" y="10"/>
                    <a:pt x="33" y="10"/>
                    <a:pt x="33" y="10"/>
                  </a:cubicBezTo>
                  <a:cubicBezTo>
                    <a:pt x="33" y="12"/>
                    <a:pt x="33" y="15"/>
                    <a:pt x="33" y="17"/>
                  </a:cubicBezTo>
                  <a:cubicBezTo>
                    <a:pt x="89" y="17"/>
                    <a:pt x="89" y="17"/>
                    <a:pt x="89" y="17"/>
                  </a:cubicBezTo>
                  <a:cubicBezTo>
                    <a:pt x="88" y="29"/>
                    <a:pt x="88" y="29"/>
                    <a:pt x="88" y="29"/>
                  </a:cubicBezTo>
                  <a:cubicBezTo>
                    <a:pt x="88" y="31"/>
                    <a:pt x="88" y="31"/>
                    <a:pt x="88" y="31"/>
                  </a:cubicBezTo>
                  <a:cubicBezTo>
                    <a:pt x="90" y="31"/>
                    <a:pt x="90" y="31"/>
                    <a:pt x="90" y="31"/>
                  </a:cubicBezTo>
                  <a:cubicBezTo>
                    <a:pt x="104" y="31"/>
                    <a:pt x="104" y="31"/>
                    <a:pt x="104" y="31"/>
                  </a:cubicBezTo>
                  <a:cubicBezTo>
                    <a:pt x="104" y="68"/>
                    <a:pt x="104" y="68"/>
                    <a:pt x="104" y="68"/>
                  </a:cubicBezTo>
                  <a:cubicBezTo>
                    <a:pt x="84" y="68"/>
                    <a:pt x="61" y="68"/>
                    <a:pt x="20" y="68"/>
                  </a:cubicBezTo>
                  <a:close/>
                  <a:moveTo>
                    <a:pt x="102" y="27"/>
                  </a:moveTo>
                  <a:cubicBezTo>
                    <a:pt x="92" y="27"/>
                    <a:pt x="92" y="27"/>
                    <a:pt x="92" y="27"/>
                  </a:cubicBezTo>
                  <a:cubicBezTo>
                    <a:pt x="93" y="19"/>
                    <a:pt x="93" y="19"/>
                    <a:pt x="93" y="19"/>
                  </a:cubicBezTo>
                  <a:cubicBezTo>
                    <a:pt x="102" y="27"/>
                    <a:pt x="102" y="27"/>
                    <a:pt x="102" y="27"/>
                  </a:cubicBezTo>
                  <a:close/>
                  <a:moveTo>
                    <a:pt x="34" y="45"/>
                  </a:moveTo>
                  <a:cubicBezTo>
                    <a:pt x="79" y="45"/>
                    <a:pt x="79" y="45"/>
                    <a:pt x="79" y="45"/>
                  </a:cubicBezTo>
                  <a:cubicBezTo>
                    <a:pt x="79" y="48"/>
                    <a:pt x="79" y="48"/>
                    <a:pt x="79" y="48"/>
                  </a:cubicBezTo>
                  <a:cubicBezTo>
                    <a:pt x="34" y="48"/>
                    <a:pt x="34" y="48"/>
                    <a:pt x="34" y="48"/>
                  </a:cubicBezTo>
                  <a:cubicBezTo>
                    <a:pt x="34" y="45"/>
                    <a:pt x="34" y="45"/>
                    <a:pt x="34" y="45"/>
                  </a:cubicBezTo>
                  <a:close/>
                  <a:moveTo>
                    <a:pt x="34" y="34"/>
                  </a:moveTo>
                  <a:cubicBezTo>
                    <a:pt x="75" y="34"/>
                    <a:pt x="75" y="34"/>
                    <a:pt x="75" y="34"/>
                  </a:cubicBezTo>
                  <a:cubicBezTo>
                    <a:pt x="75" y="37"/>
                    <a:pt x="75" y="37"/>
                    <a:pt x="75" y="37"/>
                  </a:cubicBezTo>
                  <a:cubicBezTo>
                    <a:pt x="34" y="37"/>
                    <a:pt x="34" y="37"/>
                    <a:pt x="34" y="37"/>
                  </a:cubicBezTo>
                  <a:cubicBezTo>
                    <a:pt x="34" y="34"/>
                    <a:pt x="34" y="34"/>
                    <a:pt x="34" y="34"/>
                  </a:cubicBezTo>
                  <a:close/>
                  <a:moveTo>
                    <a:pt x="34" y="23"/>
                  </a:moveTo>
                  <a:cubicBezTo>
                    <a:pt x="75" y="23"/>
                    <a:pt x="75" y="23"/>
                    <a:pt x="75" y="23"/>
                  </a:cubicBezTo>
                  <a:cubicBezTo>
                    <a:pt x="75" y="26"/>
                    <a:pt x="75" y="26"/>
                    <a:pt x="75" y="26"/>
                  </a:cubicBezTo>
                  <a:cubicBezTo>
                    <a:pt x="34" y="26"/>
                    <a:pt x="34" y="26"/>
                    <a:pt x="34" y="26"/>
                  </a:cubicBezTo>
                  <a:cubicBezTo>
                    <a:pt x="34" y="23"/>
                    <a:pt x="34" y="23"/>
                    <a:pt x="34" y="23"/>
                  </a:cubicBezTo>
                  <a:close/>
                  <a:moveTo>
                    <a:pt x="4" y="70"/>
                  </a:moveTo>
                  <a:cubicBezTo>
                    <a:pt x="10" y="72"/>
                    <a:pt x="10" y="72"/>
                    <a:pt x="10" y="72"/>
                  </a:cubicBezTo>
                  <a:cubicBezTo>
                    <a:pt x="10" y="79"/>
                    <a:pt x="10" y="79"/>
                    <a:pt x="10" y="79"/>
                  </a:cubicBezTo>
                  <a:cubicBezTo>
                    <a:pt x="5" y="84"/>
                    <a:pt x="5" y="84"/>
                    <a:pt x="5" y="84"/>
                  </a:cubicBezTo>
                  <a:cubicBezTo>
                    <a:pt x="4" y="84"/>
                    <a:pt x="3" y="83"/>
                    <a:pt x="2" y="83"/>
                  </a:cubicBezTo>
                  <a:cubicBezTo>
                    <a:pt x="0" y="76"/>
                    <a:pt x="0" y="76"/>
                    <a:pt x="0" y="76"/>
                  </a:cubicBezTo>
                  <a:cubicBezTo>
                    <a:pt x="4" y="70"/>
                    <a:pt x="4" y="70"/>
                    <a:pt x="4" y="70"/>
                  </a:cubicBezTo>
                  <a:close/>
                  <a:moveTo>
                    <a:pt x="4" y="51"/>
                  </a:moveTo>
                  <a:cubicBezTo>
                    <a:pt x="4" y="57"/>
                    <a:pt x="3" y="63"/>
                    <a:pt x="2" y="68"/>
                  </a:cubicBezTo>
                  <a:cubicBezTo>
                    <a:pt x="6" y="69"/>
                    <a:pt x="9" y="70"/>
                    <a:pt x="13" y="71"/>
                  </a:cubicBezTo>
                  <a:cubicBezTo>
                    <a:pt x="14" y="65"/>
                    <a:pt x="16" y="60"/>
                    <a:pt x="18" y="54"/>
                  </a:cubicBezTo>
                  <a:cubicBezTo>
                    <a:pt x="14" y="53"/>
                    <a:pt x="9" y="52"/>
                    <a:pt x="4" y="51"/>
                  </a:cubicBezTo>
                  <a:close/>
                </a:path>
              </a:pathLst>
            </a:custGeom>
            <a:solidFill>
              <a:srgbClr val="0070C0"/>
            </a:solidFill>
            <a:ln>
              <a:noFill/>
            </a:ln>
          </p:spPr>
          <p:txBody>
            <a:bodyPr vert="horz" wrap="square" lIns="68577" tIns="34289" rIns="68577" bIns="34289" numCol="1" anchor="t" anchorCtr="0" compatLnSpc="1"/>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prstClr val="black"/>
                </a:solidFill>
                <a:effectLst/>
                <a:uLnTx/>
                <a:uFillTx/>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52"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Scale>
                                      <p:cBhvr>
                                        <p:cTn id="10" dur="4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 dur="400" decel="50000" fill="hold">
                                          <p:stCondLst>
                                            <p:cond delay="0"/>
                                          </p:stCondLst>
                                        </p:cTn>
                                        <p:tgtEl>
                                          <p:spTgt spid="3"/>
                                        </p:tgtEl>
                                        <p:attrNameLst>
                                          <p:attrName>ppt_x</p:attrName>
                                          <p:attrName>ppt_y</p:attrName>
                                        </p:attrNameLst>
                                      </p:cBhvr>
                                    </p:animMotion>
                                    <p:animEffect transition="in" filter="fade">
                                      <p:cBhvr>
                                        <p:cTn id="12" dur="400"/>
                                        <p:tgtEl>
                                          <p:spTgt spid="3"/>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00"/>
                                        </p:tgtEl>
                                        <p:attrNameLst>
                                          <p:attrName>style.visibility</p:attrName>
                                        </p:attrNameLst>
                                      </p:cBhvr>
                                      <p:to>
                                        <p:strVal val="visible"/>
                                      </p:to>
                                    </p:set>
                                    <p:animEffect transition="in" filter="wipe(left)">
                                      <p:cBhvr>
                                        <p:cTn id="16" dur="500"/>
                                        <p:tgtEl>
                                          <p:spTgt spid="100"/>
                                        </p:tgtEl>
                                      </p:cBhvr>
                                    </p:animEffect>
                                  </p:childTnLst>
                                </p:cTn>
                              </p:par>
                            </p:childTnLst>
                          </p:cTn>
                        </p:par>
                        <p:par>
                          <p:cTn id="17" fill="hold">
                            <p:stCondLst>
                              <p:cond delay="1000"/>
                            </p:stCondLst>
                            <p:childTnLst>
                              <p:par>
                                <p:cTn id="18" presetID="2" presetClass="entr" presetSubtype="1" fill="hold" nodeType="after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0-#ppt_h/2"/>
                                          </p:val>
                                        </p:tav>
                                        <p:tav tm="100000">
                                          <p:val>
                                            <p:strVal val="#ppt_y"/>
                                          </p:val>
                                        </p:tav>
                                      </p:tavLst>
                                    </p:anim>
                                  </p:childTnLst>
                                </p:cTn>
                              </p:par>
                            </p:childTnLst>
                          </p:cTn>
                        </p:par>
                        <p:par>
                          <p:cTn id="22" fill="hold">
                            <p:stCondLst>
                              <p:cond delay="1500"/>
                            </p:stCondLst>
                            <p:childTnLst>
                              <p:par>
                                <p:cTn id="23" presetID="2" presetClass="entr" presetSubtype="2" fill="hold"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500" fill="hold"/>
                                        <p:tgtEl>
                                          <p:spTgt spid="26"/>
                                        </p:tgtEl>
                                        <p:attrNameLst>
                                          <p:attrName>ppt_x</p:attrName>
                                        </p:attrNameLst>
                                      </p:cBhvr>
                                      <p:tavLst>
                                        <p:tav tm="0">
                                          <p:val>
                                            <p:strVal val="1+#ppt_w/2"/>
                                          </p:val>
                                        </p:tav>
                                        <p:tav tm="100000">
                                          <p:val>
                                            <p:strVal val="#ppt_x"/>
                                          </p:val>
                                        </p:tav>
                                      </p:tavLst>
                                    </p:anim>
                                    <p:anim calcmode="lin" valueType="num">
                                      <p:cBhvr additive="base">
                                        <p:cTn id="26" dur="500" fill="hold"/>
                                        <p:tgtEl>
                                          <p:spTgt spid="26"/>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49" presetClass="entr" presetSubtype="0" decel="10000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 calcmode="lin" valueType="num">
                                      <p:cBhvr>
                                        <p:cTn id="30" dur="500" fill="hold"/>
                                        <p:tgtEl>
                                          <p:spTgt spid="27"/>
                                        </p:tgtEl>
                                        <p:attrNameLst>
                                          <p:attrName>ppt_w</p:attrName>
                                        </p:attrNameLst>
                                      </p:cBhvr>
                                      <p:tavLst>
                                        <p:tav tm="0">
                                          <p:val>
                                            <p:fltVal val="0"/>
                                          </p:val>
                                        </p:tav>
                                        <p:tav tm="100000">
                                          <p:val>
                                            <p:strVal val="#ppt_w"/>
                                          </p:val>
                                        </p:tav>
                                      </p:tavLst>
                                    </p:anim>
                                    <p:anim calcmode="lin" valueType="num">
                                      <p:cBhvr>
                                        <p:cTn id="31" dur="500" fill="hold"/>
                                        <p:tgtEl>
                                          <p:spTgt spid="27"/>
                                        </p:tgtEl>
                                        <p:attrNameLst>
                                          <p:attrName>ppt_h</p:attrName>
                                        </p:attrNameLst>
                                      </p:cBhvr>
                                      <p:tavLst>
                                        <p:tav tm="0">
                                          <p:val>
                                            <p:fltVal val="0"/>
                                          </p:val>
                                        </p:tav>
                                        <p:tav tm="100000">
                                          <p:val>
                                            <p:strVal val="#ppt_h"/>
                                          </p:val>
                                        </p:tav>
                                      </p:tavLst>
                                    </p:anim>
                                    <p:anim calcmode="lin" valueType="num">
                                      <p:cBhvr>
                                        <p:cTn id="32" dur="500" fill="hold"/>
                                        <p:tgtEl>
                                          <p:spTgt spid="27"/>
                                        </p:tgtEl>
                                        <p:attrNameLst>
                                          <p:attrName>style.rotation</p:attrName>
                                        </p:attrNameLst>
                                      </p:cBhvr>
                                      <p:tavLst>
                                        <p:tav tm="0">
                                          <p:val>
                                            <p:fltVal val="360"/>
                                          </p:val>
                                        </p:tav>
                                        <p:tav tm="100000">
                                          <p:val>
                                            <p:fltVal val="0"/>
                                          </p:val>
                                        </p:tav>
                                      </p:tavLst>
                                    </p:anim>
                                    <p:animEffect transition="in" filter="fade">
                                      <p:cBhvr>
                                        <p:cTn id="3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P spid="8" grpId="0"/>
      <p:bldP spid="8"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207010" y="2416175"/>
            <a:ext cx="9610090" cy="3069590"/>
          </a:xfrm>
          <a:custGeom>
            <a:avLst/>
            <a:gdLst>
              <a:gd name="connsiteX0" fmla="*/ 605118 w 5580530"/>
              <a:gd name="connsiteY0" fmla="*/ 0 h 2407023"/>
              <a:gd name="connsiteX1" fmla="*/ 0 w 5580530"/>
              <a:gd name="connsiteY1" fmla="*/ 1196788 h 2407023"/>
              <a:gd name="connsiteX2" fmla="*/ 591671 w 5580530"/>
              <a:gd name="connsiteY2" fmla="*/ 2407023 h 2407023"/>
              <a:gd name="connsiteX3" fmla="*/ 4975412 w 5580530"/>
              <a:gd name="connsiteY3" fmla="*/ 2407023 h 2407023"/>
              <a:gd name="connsiteX4" fmla="*/ 5580530 w 5580530"/>
              <a:gd name="connsiteY4" fmla="*/ 1196788 h 2407023"/>
              <a:gd name="connsiteX5" fmla="*/ 4961965 w 5580530"/>
              <a:gd name="connsiteY5" fmla="*/ 0 h 2407023"/>
              <a:gd name="connsiteX6" fmla="*/ 605118 w 5580530"/>
              <a:gd name="connsiteY6" fmla="*/ 0 h 2407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80530" h="2407023">
                <a:moveTo>
                  <a:pt x="605118" y="0"/>
                </a:moveTo>
                <a:lnTo>
                  <a:pt x="0" y="1196788"/>
                </a:lnTo>
                <a:lnTo>
                  <a:pt x="591671" y="2407023"/>
                </a:lnTo>
                <a:lnTo>
                  <a:pt x="4975412" y="2407023"/>
                </a:lnTo>
                <a:lnTo>
                  <a:pt x="5580530" y="1196788"/>
                </a:lnTo>
                <a:lnTo>
                  <a:pt x="4961965" y="0"/>
                </a:lnTo>
                <a:lnTo>
                  <a:pt x="605118" y="0"/>
                </a:lnTo>
                <a:close/>
              </a:path>
            </a:pathLst>
          </a:custGeom>
          <a:solidFill>
            <a:schemeClr val="bg1">
              <a:lumMod val="95000"/>
            </a:schemeClr>
          </a:solidFill>
          <a:ln>
            <a:noFill/>
          </a:ln>
          <a:effectLst>
            <a:innerShdw blurRad="63500" dist="50800" dir="13500000">
              <a:prstClr val="black">
                <a:alpha val="50000"/>
              </a:prstClr>
            </a:innerShdw>
          </a:effectLst>
        </p:spPr>
        <p:txBody>
          <a:bodyPr vert="horz" wrap="square" lIns="91456" tIns="45728" rIns="91456" bIns="45728" numCol="1" anchor="t" anchorCtr="0" compatLnSpc="1"/>
          <a:lstStyle/>
          <a:p>
            <a:r>
              <a:rPr lang="zh-CN" altLang="en-US" sz="100">
                <a:solidFill>
                  <a:schemeClr val="tx1"/>
                </a:solidFill>
              </a:rPr>
              <a:t>在教学正反比例时，从北京到上海火车的速度270千米/小时，需要4.8小时；速度260千米/小时，需要5小时；速度250千米/小时，需要5.2小时；速度200千米/小时，需要6.5小时……速度与时间存在着一种怎样的关系，能不能用一个式子简明地表示出这种关系呢？</a:t>
            </a:r>
          </a:p>
        </p:txBody>
      </p:sp>
      <p:grpSp>
        <p:nvGrpSpPr>
          <p:cNvPr id="27" name="组合 26"/>
          <p:cNvGrpSpPr/>
          <p:nvPr/>
        </p:nvGrpSpPr>
        <p:grpSpPr>
          <a:xfrm>
            <a:off x="8031268" y="2276067"/>
            <a:ext cx="3632089" cy="3081622"/>
            <a:chOff x="1987219" y="926099"/>
            <a:chExt cx="2054014" cy="1742714"/>
          </a:xfrm>
        </p:grpSpPr>
        <p:grpSp>
          <p:nvGrpSpPr>
            <p:cNvPr id="33" name="组合 32"/>
            <p:cNvGrpSpPr/>
            <p:nvPr/>
          </p:nvGrpSpPr>
          <p:grpSpPr>
            <a:xfrm>
              <a:off x="1987219" y="926099"/>
              <a:ext cx="2054014" cy="1742714"/>
              <a:chOff x="1881842" y="2656049"/>
              <a:chExt cx="2397222" cy="2093640"/>
            </a:xfrm>
          </p:grpSpPr>
          <p:grpSp>
            <p:nvGrpSpPr>
              <p:cNvPr id="36" name="组合 35"/>
              <p:cNvGrpSpPr/>
              <p:nvPr/>
            </p:nvGrpSpPr>
            <p:grpSpPr>
              <a:xfrm>
                <a:off x="1881842" y="2656049"/>
                <a:ext cx="2397222" cy="2093640"/>
                <a:chOff x="1511944" y="2420246"/>
                <a:chExt cx="2627152" cy="2294453"/>
              </a:xfrm>
              <a:effectLst>
                <a:outerShdw blurRad="203200" dist="38100" dir="3780000" sx="103000" sy="103000" algn="t" rotWithShape="0">
                  <a:prstClr val="black">
                    <a:alpha val="25000"/>
                  </a:prstClr>
                </a:outerShdw>
              </a:effectLst>
            </p:grpSpPr>
            <p:sp>
              <p:nvSpPr>
                <p:cNvPr id="43"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ysClr val="window" lastClr="FFFFFF"/>
                </a:solidFill>
                <a:ln w="7938" cap="flat">
                  <a:noFill/>
                  <a:prstDash val="solid"/>
                  <a:miter lim="800000"/>
                </a:ln>
                <a:effectLst/>
              </p:spPr>
              <p:txBody>
                <a:bodyPr vert="horz" wrap="square" lIns="91456" tIns="45728" rIns="91456" bIns="45728"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000" b="0" i="0" u="none" strike="noStrike" kern="0" cap="none" spc="0" normalizeH="0" baseline="0" noProof="0">
                    <a:ln>
                      <a:noFill/>
                    </a:ln>
                    <a:solidFill>
                      <a:sysClr val="windowText" lastClr="000000"/>
                    </a:solidFill>
                    <a:effectLst/>
                    <a:uLnTx/>
                    <a:uFillTx/>
                  </a:endParaRPr>
                </a:p>
              </p:txBody>
            </p:sp>
            <p:sp>
              <p:nvSpPr>
                <p:cNvPr id="44" name="Freeform 6"/>
                <p:cNvSpPr/>
                <p:nvPr/>
              </p:nvSpPr>
              <p:spPr bwMode="auto">
                <a:xfrm>
                  <a:off x="1524105" y="2431739"/>
                  <a:ext cx="2602832" cy="2271470"/>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ysClr val="window" lastClr="FFFFFF">
                        <a:lumMod val="82000"/>
                        <a:lumOff val="18000"/>
                      </a:sysClr>
                    </a:gs>
                    <a:gs pos="100000">
                      <a:sysClr val="window" lastClr="FFFFFF">
                        <a:lumMod val="75000"/>
                      </a:sysClr>
                    </a:gs>
                  </a:gsLst>
                  <a:lin ang="21000000" scaled="0"/>
                </a:gradFill>
                <a:ln w="7938" cap="flat">
                  <a:noFill/>
                  <a:prstDash val="solid"/>
                  <a:miter lim="800000"/>
                </a:ln>
                <a:effectLst/>
              </p:spPr>
              <p:txBody>
                <a:bodyPr vert="horz" wrap="square" lIns="91456" tIns="45728" rIns="91456" bIns="45728"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000" b="0" i="0" u="none" strike="noStrike" kern="0" cap="none" spc="0" normalizeH="0" baseline="0" noProof="0">
                    <a:ln>
                      <a:noFill/>
                    </a:ln>
                    <a:solidFill>
                      <a:sysClr val="windowText" lastClr="000000"/>
                    </a:solidFill>
                    <a:effectLst/>
                    <a:uLnTx/>
                    <a:uFillTx/>
                  </a:endParaRPr>
                </a:p>
              </p:txBody>
            </p:sp>
          </p:grpSp>
          <p:sp>
            <p:nvSpPr>
              <p:cNvPr id="37" name="Freeform 7"/>
              <p:cNvSpPr/>
              <p:nvPr/>
            </p:nvSpPr>
            <p:spPr bwMode="auto">
              <a:xfrm>
                <a:off x="2193523" y="2932555"/>
                <a:ext cx="1773859" cy="1540629"/>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gradFill>
                <a:gsLst>
                  <a:gs pos="0">
                    <a:srgbClr val="14CD68"/>
                  </a:gs>
                  <a:gs pos="100000">
                    <a:srgbClr val="0B6E38"/>
                  </a:gs>
                </a:gsLst>
                <a:lin scaled="0"/>
              </a:gradFill>
              <a:ln w="7938" cap="flat">
                <a:noFill/>
                <a:prstDash val="solid"/>
                <a:miter lim="800000"/>
              </a:ln>
              <a:effectLst>
                <a:innerShdw blurRad="63500" dist="50800" dir="13500000">
                  <a:prstClr val="black">
                    <a:alpha val="50000"/>
                  </a:prstClr>
                </a:innerShdw>
              </a:effectLst>
            </p:spPr>
            <p:txBody>
              <a:bodyPr vert="horz" wrap="square" lIns="91456" tIns="45728" rIns="91456" bIns="45728"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000" b="0" i="0" u="none" strike="noStrike" kern="0" cap="none" spc="0" normalizeH="0" baseline="0" noProof="0">
                  <a:ln>
                    <a:noFill/>
                  </a:ln>
                  <a:solidFill>
                    <a:sysClr val="windowText" lastClr="000000"/>
                  </a:solidFill>
                  <a:effectLst/>
                  <a:uLnTx/>
                  <a:uFillTx/>
                </a:endParaRPr>
              </a:p>
            </p:txBody>
          </p:sp>
        </p:grpSp>
        <p:sp>
          <p:nvSpPr>
            <p:cNvPr id="34" name="KSO_Shape"/>
            <p:cNvSpPr/>
            <p:nvPr/>
          </p:nvSpPr>
          <p:spPr>
            <a:xfrm>
              <a:off x="2941161" y="1309846"/>
              <a:ext cx="222822" cy="434068"/>
            </a:xfrm>
            <a:custGeom>
              <a:avLst/>
              <a:gdLst>
                <a:gd name="connsiteX0" fmla="*/ 788945 w 3886200"/>
                <a:gd name="connsiteY0" fmla="*/ 3994579 h 7565524"/>
                <a:gd name="connsiteX1" fmla="*/ 793367 w 3886200"/>
                <a:gd name="connsiteY1" fmla="*/ 4082152 h 7565524"/>
                <a:gd name="connsiteX2" fmla="*/ 1943100 w 3886200"/>
                <a:gd name="connsiteY2" fmla="*/ 5119688 h 7565524"/>
                <a:gd name="connsiteX3" fmla="*/ 3092833 w 3886200"/>
                <a:gd name="connsiteY3" fmla="*/ 4082152 h 7565524"/>
                <a:gd name="connsiteX4" fmla="*/ 3097256 w 3886200"/>
                <a:gd name="connsiteY4" fmla="*/ 3994579 h 7565524"/>
                <a:gd name="connsiteX5" fmla="*/ 3087777 w 3886200"/>
                <a:gd name="connsiteY5" fmla="*/ 4031441 h 7565524"/>
                <a:gd name="connsiteX6" fmla="*/ 1943100 w 3886200"/>
                <a:gd name="connsiteY6" fmla="*/ 4873587 h 7565524"/>
                <a:gd name="connsiteX7" fmla="*/ 798423 w 3886200"/>
                <a:gd name="connsiteY7" fmla="*/ 4031441 h 7565524"/>
                <a:gd name="connsiteX8" fmla="*/ 0 w 3886200"/>
                <a:gd name="connsiteY8" fmla="*/ 3009901 h 7565524"/>
                <a:gd name="connsiteX9" fmla="*/ 308086 w 3886200"/>
                <a:gd name="connsiteY9" fmla="*/ 3009901 h 7565524"/>
                <a:gd name="connsiteX10" fmla="*/ 308086 w 3886200"/>
                <a:gd name="connsiteY10" fmla="*/ 4175662 h 7565524"/>
                <a:gd name="connsiteX11" fmla="*/ 1943101 w 3886200"/>
                <a:gd name="connsiteY11" fmla="*/ 5810677 h 7565524"/>
                <a:gd name="connsiteX12" fmla="*/ 1943100 w 3886200"/>
                <a:gd name="connsiteY12" fmla="*/ 5810678 h 7565524"/>
                <a:gd name="connsiteX13" fmla="*/ 3578115 w 3886200"/>
                <a:gd name="connsiteY13" fmla="*/ 4175663 h 7565524"/>
                <a:gd name="connsiteX14" fmla="*/ 3578116 w 3886200"/>
                <a:gd name="connsiteY14" fmla="*/ 3009901 h 7565524"/>
                <a:gd name="connsiteX15" fmla="*/ 3886200 w 3886200"/>
                <a:gd name="connsiteY15" fmla="*/ 3009901 h 7565524"/>
                <a:gd name="connsiteX16" fmla="*/ 3886200 w 3886200"/>
                <a:gd name="connsiteY16" fmla="*/ 4235878 h 7565524"/>
                <a:gd name="connsiteX17" fmla="*/ 2520919 w 3886200"/>
                <a:gd name="connsiteY17" fmla="*/ 6091620 h 7565524"/>
                <a:gd name="connsiteX18" fmla="*/ 2336800 w 3886200"/>
                <a:gd name="connsiteY18" fmla="*/ 6138961 h 7565524"/>
                <a:gd name="connsiteX19" fmla="*/ 2336800 w 3886200"/>
                <a:gd name="connsiteY19" fmla="*/ 6591300 h 7565524"/>
                <a:gd name="connsiteX20" fmla="*/ 3062539 w 3886200"/>
                <a:gd name="connsiteY20" fmla="*/ 6591300 h 7565524"/>
                <a:gd name="connsiteX21" fmla="*/ 3549651 w 3886200"/>
                <a:gd name="connsiteY21" fmla="*/ 7078412 h 7565524"/>
                <a:gd name="connsiteX22" fmla="*/ 3549650 w 3886200"/>
                <a:gd name="connsiteY22" fmla="*/ 7078412 h 7565524"/>
                <a:gd name="connsiteX23" fmla="*/ 3062538 w 3886200"/>
                <a:gd name="connsiteY23" fmla="*/ 7565524 h 7565524"/>
                <a:gd name="connsiteX24" fmla="*/ 823662 w 3886200"/>
                <a:gd name="connsiteY24" fmla="*/ 7565523 h 7565524"/>
                <a:gd name="connsiteX25" fmla="*/ 346447 w 3886200"/>
                <a:gd name="connsiteY25" fmla="*/ 7176581 h 7565524"/>
                <a:gd name="connsiteX26" fmla="*/ 336550 w 3886200"/>
                <a:gd name="connsiteY26" fmla="*/ 7078412 h 7565524"/>
                <a:gd name="connsiteX27" fmla="*/ 346447 w 3886200"/>
                <a:gd name="connsiteY27" fmla="*/ 6980242 h 7565524"/>
                <a:gd name="connsiteX28" fmla="*/ 823662 w 3886200"/>
                <a:gd name="connsiteY28" fmla="*/ 6591300 h 7565524"/>
                <a:gd name="connsiteX29" fmla="*/ 1549400 w 3886200"/>
                <a:gd name="connsiteY29" fmla="*/ 6591300 h 7565524"/>
                <a:gd name="connsiteX30" fmla="*/ 1549400 w 3886200"/>
                <a:gd name="connsiteY30" fmla="*/ 6138961 h 7565524"/>
                <a:gd name="connsiteX31" fmla="*/ 1365282 w 3886200"/>
                <a:gd name="connsiteY31" fmla="*/ 6091620 h 7565524"/>
                <a:gd name="connsiteX32" fmla="*/ 0 w 3886200"/>
                <a:gd name="connsiteY32" fmla="*/ 4235878 h 7565524"/>
                <a:gd name="connsiteX33" fmla="*/ 622300 w 3886200"/>
                <a:gd name="connsiteY33" fmla="*/ 2818278 h 7565524"/>
                <a:gd name="connsiteX34" fmla="*/ 3263900 w 3886200"/>
                <a:gd name="connsiteY34" fmla="*/ 2818278 h 7565524"/>
                <a:gd name="connsiteX35" fmla="*/ 3263900 w 3886200"/>
                <a:gd name="connsiteY35" fmla="*/ 4152900 h 7565524"/>
                <a:gd name="connsiteX36" fmla="*/ 1943100 w 3886200"/>
                <a:gd name="connsiteY36" fmla="*/ 5473700 h 7565524"/>
                <a:gd name="connsiteX37" fmla="*/ 622300 w 3886200"/>
                <a:gd name="connsiteY37" fmla="*/ 4152900 h 7565524"/>
                <a:gd name="connsiteX38" fmla="*/ 622300 w 3886200"/>
                <a:gd name="connsiteY38" fmla="*/ 2432670 h 7565524"/>
                <a:gd name="connsiteX39" fmla="*/ 3263900 w 3886200"/>
                <a:gd name="connsiteY39" fmla="*/ 2432670 h 7565524"/>
                <a:gd name="connsiteX40" fmla="*/ 3263900 w 3886200"/>
                <a:gd name="connsiteY40" fmla="*/ 2655422 h 7565524"/>
                <a:gd name="connsiteX41" fmla="*/ 622300 w 3886200"/>
                <a:gd name="connsiteY41" fmla="*/ 2655422 h 7565524"/>
                <a:gd name="connsiteX42" fmla="*/ 622300 w 3886200"/>
                <a:gd name="connsiteY42" fmla="*/ 2047063 h 7565524"/>
                <a:gd name="connsiteX43" fmla="*/ 3263900 w 3886200"/>
                <a:gd name="connsiteY43" fmla="*/ 2047063 h 7565524"/>
                <a:gd name="connsiteX44" fmla="*/ 3263900 w 3886200"/>
                <a:gd name="connsiteY44" fmla="*/ 2269814 h 7565524"/>
                <a:gd name="connsiteX45" fmla="*/ 622300 w 3886200"/>
                <a:gd name="connsiteY45" fmla="*/ 2269814 h 7565524"/>
                <a:gd name="connsiteX46" fmla="*/ 622300 w 3886200"/>
                <a:gd name="connsiteY46" fmla="*/ 1661456 h 7565524"/>
                <a:gd name="connsiteX47" fmla="*/ 3263900 w 3886200"/>
                <a:gd name="connsiteY47" fmla="*/ 1661456 h 7565524"/>
                <a:gd name="connsiteX48" fmla="*/ 3263900 w 3886200"/>
                <a:gd name="connsiteY48" fmla="*/ 1884207 h 7565524"/>
                <a:gd name="connsiteX49" fmla="*/ 622300 w 3886200"/>
                <a:gd name="connsiteY49" fmla="*/ 1884207 h 7565524"/>
                <a:gd name="connsiteX50" fmla="*/ 1943100 w 3886200"/>
                <a:gd name="connsiteY50" fmla="*/ 0 h 7565524"/>
                <a:gd name="connsiteX51" fmla="*/ 3263900 w 3886200"/>
                <a:gd name="connsiteY51" fmla="*/ 1320800 h 7565524"/>
                <a:gd name="connsiteX52" fmla="*/ 3263900 w 3886200"/>
                <a:gd name="connsiteY52" fmla="*/ 1498600 h 7565524"/>
                <a:gd name="connsiteX53" fmla="*/ 622300 w 3886200"/>
                <a:gd name="connsiteY53" fmla="*/ 1498600 h 7565524"/>
                <a:gd name="connsiteX54" fmla="*/ 622300 w 3886200"/>
                <a:gd name="connsiteY54" fmla="*/ 1320800 h 7565524"/>
                <a:gd name="connsiteX55" fmla="*/ 1943100 w 3886200"/>
                <a:gd name="connsiteY55" fmla="*/ 0 h 756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886200" h="7565524">
                  <a:moveTo>
                    <a:pt x="788945" y="3994579"/>
                  </a:moveTo>
                  <a:lnTo>
                    <a:pt x="793367" y="4082152"/>
                  </a:lnTo>
                  <a:cubicBezTo>
                    <a:pt x="852550" y="4664920"/>
                    <a:pt x="1344717" y="5119688"/>
                    <a:pt x="1943100" y="5119688"/>
                  </a:cubicBezTo>
                  <a:cubicBezTo>
                    <a:pt x="2541483" y="5119688"/>
                    <a:pt x="3033650" y="4664920"/>
                    <a:pt x="3092833" y="4082152"/>
                  </a:cubicBezTo>
                  <a:lnTo>
                    <a:pt x="3097256" y="3994579"/>
                  </a:lnTo>
                  <a:lnTo>
                    <a:pt x="3087777" y="4031441"/>
                  </a:lnTo>
                  <a:cubicBezTo>
                    <a:pt x="2936026" y="4519338"/>
                    <a:pt x="2480933" y="4873587"/>
                    <a:pt x="1943100" y="4873587"/>
                  </a:cubicBezTo>
                  <a:cubicBezTo>
                    <a:pt x="1405268" y="4873587"/>
                    <a:pt x="950175" y="4519338"/>
                    <a:pt x="798423" y="4031441"/>
                  </a:cubicBezTo>
                  <a:close/>
                  <a:moveTo>
                    <a:pt x="0" y="3009901"/>
                  </a:moveTo>
                  <a:lnTo>
                    <a:pt x="308086" y="3009901"/>
                  </a:lnTo>
                  <a:lnTo>
                    <a:pt x="308086" y="4175662"/>
                  </a:lnTo>
                  <a:cubicBezTo>
                    <a:pt x="308086" y="5078656"/>
                    <a:pt x="1040107" y="5810677"/>
                    <a:pt x="1943101" y="5810677"/>
                  </a:cubicBezTo>
                  <a:lnTo>
                    <a:pt x="1943100" y="5810678"/>
                  </a:lnTo>
                  <a:cubicBezTo>
                    <a:pt x="2846094" y="5810678"/>
                    <a:pt x="3578115" y="5078657"/>
                    <a:pt x="3578115" y="4175663"/>
                  </a:cubicBezTo>
                  <a:lnTo>
                    <a:pt x="3578116" y="3009901"/>
                  </a:lnTo>
                  <a:lnTo>
                    <a:pt x="3886200" y="3009901"/>
                  </a:lnTo>
                  <a:lnTo>
                    <a:pt x="3886200" y="4235878"/>
                  </a:lnTo>
                  <a:cubicBezTo>
                    <a:pt x="3886200" y="5107807"/>
                    <a:pt x="3311893" y="5845601"/>
                    <a:pt x="2520919" y="6091620"/>
                  </a:cubicBezTo>
                  <a:lnTo>
                    <a:pt x="2336800" y="6138961"/>
                  </a:lnTo>
                  <a:lnTo>
                    <a:pt x="2336800" y="6591300"/>
                  </a:lnTo>
                  <a:lnTo>
                    <a:pt x="3062539" y="6591300"/>
                  </a:lnTo>
                  <a:cubicBezTo>
                    <a:pt x="3331564" y="6591300"/>
                    <a:pt x="3549651" y="6809387"/>
                    <a:pt x="3549651" y="7078412"/>
                  </a:cubicBezTo>
                  <a:lnTo>
                    <a:pt x="3549650" y="7078412"/>
                  </a:lnTo>
                  <a:cubicBezTo>
                    <a:pt x="3549650" y="7347437"/>
                    <a:pt x="3331563" y="7565524"/>
                    <a:pt x="3062538" y="7565524"/>
                  </a:cubicBezTo>
                  <a:lnTo>
                    <a:pt x="823662" y="7565523"/>
                  </a:lnTo>
                  <a:cubicBezTo>
                    <a:pt x="588265" y="7565523"/>
                    <a:pt x="391868" y="7398550"/>
                    <a:pt x="346447" y="7176581"/>
                  </a:cubicBezTo>
                  <a:lnTo>
                    <a:pt x="336550" y="7078412"/>
                  </a:lnTo>
                  <a:lnTo>
                    <a:pt x="346447" y="6980242"/>
                  </a:lnTo>
                  <a:cubicBezTo>
                    <a:pt x="391868" y="6758273"/>
                    <a:pt x="588265" y="6591300"/>
                    <a:pt x="823662" y="6591300"/>
                  </a:cubicBezTo>
                  <a:lnTo>
                    <a:pt x="1549400" y="6591300"/>
                  </a:lnTo>
                  <a:lnTo>
                    <a:pt x="1549400" y="6138961"/>
                  </a:lnTo>
                  <a:lnTo>
                    <a:pt x="1365282" y="6091620"/>
                  </a:lnTo>
                  <a:cubicBezTo>
                    <a:pt x="574307" y="5845601"/>
                    <a:pt x="0" y="5107807"/>
                    <a:pt x="0" y="4235878"/>
                  </a:cubicBezTo>
                  <a:close/>
                  <a:moveTo>
                    <a:pt x="622300" y="2818278"/>
                  </a:moveTo>
                  <a:lnTo>
                    <a:pt x="3263900" y="2818278"/>
                  </a:lnTo>
                  <a:lnTo>
                    <a:pt x="3263900" y="4152900"/>
                  </a:lnTo>
                  <a:cubicBezTo>
                    <a:pt x="3263900" y="4882358"/>
                    <a:pt x="2672558" y="5473700"/>
                    <a:pt x="1943100" y="5473700"/>
                  </a:cubicBezTo>
                  <a:cubicBezTo>
                    <a:pt x="1213642" y="5473700"/>
                    <a:pt x="622300" y="4882358"/>
                    <a:pt x="622300" y="4152900"/>
                  </a:cubicBezTo>
                  <a:close/>
                  <a:moveTo>
                    <a:pt x="622300" y="2432670"/>
                  </a:moveTo>
                  <a:lnTo>
                    <a:pt x="3263900" y="2432670"/>
                  </a:lnTo>
                  <a:lnTo>
                    <a:pt x="3263900" y="2655422"/>
                  </a:lnTo>
                  <a:lnTo>
                    <a:pt x="622300" y="2655422"/>
                  </a:lnTo>
                  <a:close/>
                  <a:moveTo>
                    <a:pt x="622300" y="2047063"/>
                  </a:moveTo>
                  <a:lnTo>
                    <a:pt x="3263900" y="2047063"/>
                  </a:lnTo>
                  <a:lnTo>
                    <a:pt x="3263900" y="2269814"/>
                  </a:lnTo>
                  <a:lnTo>
                    <a:pt x="622300" y="2269814"/>
                  </a:lnTo>
                  <a:close/>
                  <a:moveTo>
                    <a:pt x="622300" y="1661456"/>
                  </a:moveTo>
                  <a:lnTo>
                    <a:pt x="3263900" y="1661456"/>
                  </a:lnTo>
                  <a:lnTo>
                    <a:pt x="3263900" y="1884207"/>
                  </a:lnTo>
                  <a:lnTo>
                    <a:pt x="622300" y="1884207"/>
                  </a:lnTo>
                  <a:close/>
                  <a:moveTo>
                    <a:pt x="1943100" y="0"/>
                  </a:moveTo>
                  <a:cubicBezTo>
                    <a:pt x="2672558" y="0"/>
                    <a:pt x="3263900" y="591342"/>
                    <a:pt x="3263900" y="1320800"/>
                  </a:cubicBezTo>
                  <a:lnTo>
                    <a:pt x="3263900" y="1498600"/>
                  </a:lnTo>
                  <a:lnTo>
                    <a:pt x="622300" y="1498600"/>
                  </a:lnTo>
                  <a:lnTo>
                    <a:pt x="622300" y="1320800"/>
                  </a:lnTo>
                  <a:cubicBezTo>
                    <a:pt x="622300" y="591342"/>
                    <a:pt x="1213642" y="0"/>
                    <a:pt x="1943100" y="0"/>
                  </a:cubicBezTo>
                  <a:close/>
                </a:path>
              </a:pathLst>
            </a:custGeom>
            <a:solidFill>
              <a:sysClr val="window" lastClr="FFFFFF"/>
            </a:solidFill>
            <a:ln w="12700" cap="flat" cmpd="sng" algn="ctr">
              <a:noFill/>
              <a:prstDash val="solid"/>
              <a:miter lim="800000"/>
            </a:ln>
            <a:effec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gency FB" panose="020B0503020202020204"/>
                <a:cs typeface="+mn-cs"/>
              </a:endParaRPr>
            </a:p>
          </p:txBody>
        </p:sp>
        <p:sp>
          <p:nvSpPr>
            <p:cNvPr id="35" name="文本框 25"/>
            <p:cNvSpPr txBox="1"/>
            <p:nvPr/>
          </p:nvSpPr>
          <p:spPr>
            <a:xfrm>
              <a:off x="2421565" y="1860617"/>
              <a:ext cx="1137642" cy="36485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3600" b="1" i="0" u="none" strike="noStrike" kern="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微软雅黑" panose="020B0503020204020204" pitchFamily="34" charset="-122"/>
                  <a:ea typeface="微软雅黑" panose="020B0503020204020204" pitchFamily="34" charset="-122"/>
                </a:rPr>
                <a:t>教学案例</a:t>
              </a:r>
            </a:p>
          </p:txBody>
        </p:sp>
      </p:grpSp>
      <p:sp>
        <p:nvSpPr>
          <p:cNvPr id="4" name="TextBox 3"/>
          <p:cNvSpPr txBox="1"/>
          <p:nvPr/>
        </p:nvSpPr>
        <p:spPr>
          <a:xfrm>
            <a:off x="2746815" y="2415556"/>
            <a:ext cx="4028653" cy="114300"/>
          </a:xfrm>
          <a:prstGeom prst="rect">
            <a:avLst/>
          </a:prstGeom>
          <a:noFill/>
        </p:spPr>
        <p:txBody>
          <a:bodyPr wrap="square" rtlCol="0">
            <a:spAutoFit/>
          </a:bodyPr>
          <a:lstStyle/>
          <a:p>
            <a:pPr>
              <a:lnSpc>
                <a:spcPct val="150000"/>
              </a:lnSpc>
            </a:pPr>
            <a:r>
              <a:rPr lang="zh-CN" altLang="en-US" sz="100" b="1" dirty="0">
                <a:solidFill>
                  <a:schemeClr val="tx2"/>
                </a:solidFill>
                <a:latin typeface="微软雅黑" panose="020B0503020204020204" pitchFamily="34" charset="-122"/>
                <a:ea typeface="微软雅黑" panose="020B0503020204020204" pitchFamily="34" charset="-122"/>
              </a:rPr>
              <a:t>幻灯片中不能直接修改的图形或文字，请进入幻灯片母版，找到对应的位置进行修改：单击“视图”→单击“幻灯片母版”进入幻灯片母版视图→找到对应的母版幻灯片进行修改即可→完成后单击“幻灯片母版”→关闭母版视图即可回到普通视图的编辑状态。</a:t>
            </a:r>
            <a:endParaRPr lang="zh-CN" altLang="en-US" sz="100" dirty="0" smtClean="0">
              <a:solidFill>
                <a:schemeClr val="tx2"/>
              </a:solidFill>
              <a:latin typeface="微软雅黑" panose="020B0503020204020204" pitchFamily="34" charset="-122"/>
              <a:ea typeface="微软雅黑" panose="020B0503020204020204" pitchFamily="34" charset="-122"/>
            </a:endParaRPr>
          </a:p>
        </p:txBody>
      </p:sp>
      <p:pic>
        <p:nvPicPr>
          <p:cNvPr id="15" name="图片 14" descr="1"/>
          <p:cNvPicPr>
            <a:picLocks noChangeAspect="1"/>
          </p:cNvPicPr>
          <p:nvPr/>
        </p:nvPicPr>
        <p:blipFill>
          <a:blip r:embed="rId3" cstate="print"/>
          <a:stretch>
            <a:fillRect/>
          </a:stretch>
        </p:blipFill>
        <p:spPr>
          <a:xfrm>
            <a:off x="114300" y="41275"/>
            <a:ext cx="5568315" cy="885190"/>
          </a:xfrm>
          <a:prstGeom prst="rect">
            <a:avLst/>
          </a:prstGeom>
        </p:spPr>
      </p:pic>
      <p:pic>
        <p:nvPicPr>
          <p:cNvPr id="12" name="图片 11" descr="3"/>
          <p:cNvPicPr>
            <a:picLocks noChangeAspect="1"/>
          </p:cNvPicPr>
          <p:nvPr/>
        </p:nvPicPr>
        <p:blipFill>
          <a:blip r:embed="rId4" cstate="print"/>
          <a:stretch>
            <a:fillRect/>
          </a:stretch>
        </p:blipFill>
        <p:spPr>
          <a:xfrm>
            <a:off x="7933690" y="6184900"/>
            <a:ext cx="3827145" cy="509905"/>
          </a:xfrm>
          <a:prstGeom prst="rect">
            <a:avLst/>
          </a:prstGeom>
        </p:spPr>
      </p:pic>
      <p:sp>
        <p:nvSpPr>
          <p:cNvPr id="100" name="文本框 99"/>
          <p:cNvSpPr txBox="1"/>
          <p:nvPr/>
        </p:nvSpPr>
        <p:spPr>
          <a:xfrm>
            <a:off x="999490" y="2380615"/>
            <a:ext cx="7360285" cy="3107690"/>
          </a:xfrm>
          <a:prstGeom prst="rect">
            <a:avLst/>
          </a:prstGeom>
          <a:noFill/>
          <a:ln w="9525">
            <a:noFill/>
          </a:ln>
        </p:spPr>
        <p:txBody>
          <a:bodyPr wrap="square">
            <a:spAutoFit/>
          </a:bodyPr>
          <a:lstStyle/>
          <a:p>
            <a:pPr marL="0" indent="0"/>
            <a:r>
              <a:rPr lang="en-US" altLang="zh-CN" sz="2800" b="0">
                <a:ea typeface="宋体" panose="02010600030101010101" pitchFamily="2" charset="-122"/>
              </a:rPr>
              <a:t>     </a:t>
            </a:r>
            <a:r>
              <a:rPr lang="en-US" altLang="zh-CN" sz="2800" b="0">
                <a:latin typeface="宋体" panose="02010600030101010101" pitchFamily="2" charset="-122"/>
                <a:cs typeface="宋体" panose="02010600030101010101" pitchFamily="2" charset="-122"/>
              </a:rPr>
              <a:t> </a:t>
            </a:r>
            <a:r>
              <a:rPr lang="en-US" altLang="zh-CN" sz="2800" b="0">
                <a:solidFill>
                  <a:srgbClr val="4F0FBD"/>
                </a:solidFill>
                <a:latin typeface="宋体" panose="02010600030101010101" pitchFamily="2" charset="-122"/>
                <a:cs typeface="宋体" panose="02010600030101010101" pitchFamily="2" charset="-122"/>
              </a:rPr>
              <a:t> </a:t>
            </a:r>
            <a:r>
              <a:rPr lang="en-US" altLang="zh-CN" sz="2800" b="0">
                <a:solidFill>
                  <a:schemeClr val="tx1"/>
                </a:solidFill>
                <a:latin typeface="宋体" panose="02010600030101010101" pitchFamily="2" charset="-122"/>
                <a:cs typeface="宋体" panose="02010600030101010101" pitchFamily="2" charset="-122"/>
              </a:rPr>
              <a:t>对西师版小学数学五年级下册《长方体和正方体的体积》的教授时，教师对学生进行了长方体的体积教学后，可以对教学的内容进行拓展，如学习了长方体的体积为V=abh，那么正方体的体积公式呢？教师可以由此引发学生的思考，最后，教师可以和学生进行共同探讨，得出正方体的体积公式为V=a³</a:t>
            </a:r>
            <a:r>
              <a:rPr lang="zh-CN" altLang="en-US" sz="2800" b="0">
                <a:solidFill>
                  <a:schemeClr val="tx1"/>
                </a:solidFill>
                <a:latin typeface="宋体" panose="02010600030101010101" pitchFamily="2" charset="-122"/>
                <a:cs typeface="宋体" panose="02010600030101010101" pitchFamily="2" charset="-122"/>
              </a:rPr>
              <a:t>。</a:t>
            </a:r>
          </a:p>
        </p:txBody>
      </p:sp>
      <p:pic>
        <p:nvPicPr>
          <p:cNvPr id="53" name="Picture 3" descr="C:\Users\Administrator\Desktop\微立体创业计划\005.png"/>
          <p:cNvPicPr>
            <a:picLocks noChangeAspect="1" noChangeArrowheads="1"/>
          </p:cNvPicPr>
          <p:nvPr/>
        </p:nvPicPr>
        <p:blipFill>
          <a:blip r:embed="rId5" cstate="print">
            <a:duotone>
              <a:schemeClr val="bg2">
                <a:shade val="45000"/>
                <a:satMod val="135000"/>
              </a:schemeClr>
              <a:prstClr val="white"/>
            </a:duotone>
            <a:extLst>
              <a:ext uri="{BEBA8EAE-BF5A-486C-A8C5-ECC9F3942E4B}">
                <a14:imgProps xmlns:a14="http://schemas.microsoft.com/office/drawing/2010/main" xmlns="">
                  <a14:imgLayer r:embed="rId6">
                    <a14:imgEffect>
                      <a14:brightnessContrast bright="-24000"/>
                    </a14:imgEffect>
                    <a14:imgEffect>
                      <a14:colorTemperature colorTemp="11200"/>
                    </a14:imgEffect>
                    <a14:imgEffect>
                      <a14:sharpenSoften amount="50000"/>
                    </a14:imgEffect>
                  </a14:imgLayer>
                </a14:imgProps>
              </a:ext>
              <a:ext uri="{28A0092B-C50C-407E-A947-70E740481C1C}">
                <a14:useLocalDpi xmlns:a14="http://schemas.microsoft.com/office/drawing/2010/main" xmlns="" val="0"/>
              </a:ext>
            </a:extLst>
          </a:blip>
          <a:srcRect/>
          <a:stretch>
            <a:fillRect/>
          </a:stretch>
        </p:blipFill>
        <p:spPr bwMode="auto">
          <a:xfrm>
            <a:off x="1142773" y="1230705"/>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xmlns="">
                <a:solidFill>
                  <a:srgbClr val="FFFFFF"/>
                </a:solidFill>
              </a14:hiddenFill>
            </a:ext>
          </a:extLst>
        </p:spPr>
      </p:pic>
      <p:pic>
        <p:nvPicPr>
          <p:cNvPr id="7" name="Picture 4" descr="C:\Users\Administrator\Desktop\微立体创业计划\004.pn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315492" y="1251507"/>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xmlns="">
                <a:solidFill>
                  <a:srgbClr val="FFFFFF"/>
                </a:solidFill>
              </a14:hiddenFill>
            </a:ext>
          </a:extLst>
        </p:spPr>
      </p:pic>
      <p:sp>
        <p:nvSpPr>
          <p:cNvPr id="8" name="文本框 7"/>
          <p:cNvSpPr txBox="1"/>
          <p:nvPr/>
        </p:nvSpPr>
        <p:spPr>
          <a:xfrm>
            <a:off x="1968500" y="1073785"/>
            <a:ext cx="1200150" cy="923290"/>
          </a:xfrm>
          <a:prstGeom prst="rect">
            <a:avLst/>
          </a:prstGeom>
          <a:noFill/>
        </p:spPr>
        <p:txBody>
          <a:bodyPr wrap="square" lIns="0" tIns="0" rIns="0" bIns="0" rtlCol="0">
            <a:spAutoFit/>
          </a:bodyPr>
          <a:lstStyle/>
          <a:p>
            <a:r>
              <a:rPr lang="en-US" altLang="zh-CN" sz="6000" b="1" dirty="0" smtClean="0">
                <a:solidFill>
                  <a:schemeClr val="accent6"/>
                </a:solidFill>
                <a:latin typeface="微软雅黑" panose="020B0503020204020204" pitchFamily="34" charset="-122"/>
                <a:ea typeface="微软雅黑" panose="020B0503020204020204" pitchFamily="34" charset="-122"/>
              </a:rPr>
              <a:t>05</a:t>
            </a:r>
          </a:p>
        </p:txBody>
      </p:sp>
      <p:sp>
        <p:nvSpPr>
          <p:cNvPr id="6" name="文本框 5"/>
          <p:cNvSpPr txBox="1"/>
          <p:nvPr/>
        </p:nvSpPr>
        <p:spPr>
          <a:xfrm>
            <a:off x="3168650" y="1073785"/>
            <a:ext cx="8797925" cy="1230630"/>
          </a:xfrm>
          <a:prstGeom prst="rect">
            <a:avLst/>
          </a:prstGeom>
          <a:noFill/>
        </p:spPr>
        <p:txBody>
          <a:bodyPr wrap="square" lIns="0" tIns="0" rIns="0" bIns="0" rtlCol="0" anchor="t">
            <a:spAutoFit/>
            <a:scene3d>
              <a:camera prst="orthographicFront"/>
              <a:lightRig rig="soft" dir="t">
                <a:rot lat="0" lon="0" rev="15600000"/>
              </a:lightRig>
            </a:scene3d>
            <a:sp3d extrusionH="57150" prstMaterial="softEdge">
              <a:bevelT w="25400" h="38100"/>
            </a:sp3d>
          </a:bodyPr>
          <a:lstStyle/>
          <a:p>
            <a:r>
              <a:rPr lang="zh-CN" altLang="en-US" sz="4000" b="1" dirty="0" smtClean="0">
                <a:gradFill>
                  <a:gsLst>
                    <a:gs pos="0">
                      <a:srgbClr val="007BD3"/>
                    </a:gs>
                    <a:gs pos="100000">
                      <a:srgbClr val="034373"/>
                    </a:gs>
                  </a:gsLst>
                  <a:lin scaled="0"/>
                </a:gradFill>
                <a:effectLst/>
                <a:latin typeface="宋体" panose="02010600030101010101" pitchFamily="2" charset="-122"/>
                <a:sym typeface="+mn-ea"/>
              </a:rPr>
              <a:t>巧妙的设计教学发展学生对数学符号的思维。</a:t>
            </a: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wipe(left)">
                                      <p:cBhvr>
                                        <p:cTn id="10" dur="500"/>
                                        <p:tgtEl>
                                          <p:spTgt spid="53"/>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250" fill="hold"/>
                                        <p:tgtEl>
                                          <p:spTgt spid="27"/>
                                        </p:tgtEl>
                                        <p:attrNameLst>
                                          <p:attrName>ppt_w</p:attrName>
                                        </p:attrNameLst>
                                      </p:cBhvr>
                                      <p:tavLst>
                                        <p:tav tm="0">
                                          <p:val>
                                            <p:fltVal val="0"/>
                                          </p:val>
                                        </p:tav>
                                        <p:tav tm="100000">
                                          <p:val>
                                            <p:strVal val="#ppt_w"/>
                                          </p:val>
                                        </p:tav>
                                      </p:tavLst>
                                    </p:anim>
                                    <p:anim calcmode="lin" valueType="num">
                                      <p:cBhvr>
                                        <p:cTn id="24" dur="250" fill="hold"/>
                                        <p:tgtEl>
                                          <p:spTgt spid="27"/>
                                        </p:tgtEl>
                                        <p:attrNameLst>
                                          <p:attrName>ppt_h</p:attrName>
                                        </p:attrNameLst>
                                      </p:cBhvr>
                                      <p:tavLst>
                                        <p:tav tm="0">
                                          <p:val>
                                            <p:fltVal val="0"/>
                                          </p:val>
                                        </p:tav>
                                        <p:tav tm="100000">
                                          <p:val>
                                            <p:strVal val="#ppt_h"/>
                                          </p:val>
                                        </p:tav>
                                      </p:tavLst>
                                    </p:anim>
                                    <p:animEffect transition="in" filter="fade">
                                      <p:cBhvr>
                                        <p:cTn id="25" dur="250"/>
                                        <p:tgtEl>
                                          <p:spTgt spid="27"/>
                                        </p:tgtEl>
                                      </p:cBhvr>
                                    </p:animEffect>
                                  </p:childTnLst>
                                </p:cTn>
                              </p:par>
                            </p:childTnLst>
                          </p:cTn>
                        </p:par>
                        <p:par>
                          <p:cTn id="26" fill="hold">
                            <p:stCondLst>
                              <p:cond delay="500"/>
                            </p:stCondLst>
                            <p:childTnLst>
                              <p:par>
                                <p:cTn id="27" presetID="22" presetClass="entr" presetSubtype="2"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right)">
                                      <p:cBhvr>
                                        <p:cTn id="29" dur="500"/>
                                        <p:tgtEl>
                                          <p:spTgt spid="3"/>
                                        </p:tgtEl>
                                      </p:cBhvr>
                                    </p:animEffect>
                                  </p:childTnLst>
                                </p:cTn>
                              </p:par>
                              <p:par>
                                <p:cTn id="30" presetID="10" presetClass="entr" presetSubtype="0" fill="hold" grpId="0" nodeType="withEffect">
                                  <p:stCondLst>
                                    <p:cond delay="500"/>
                                  </p:stCondLst>
                                  <p:iterate type="lt">
                                    <p:tmPct val="0"/>
                                  </p:iterate>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par>
                          <p:cTn id="33" fill="hold">
                            <p:stCondLst>
                              <p:cond delay="1250"/>
                            </p:stCondLst>
                            <p:childTnLst>
                              <p:par>
                                <p:cTn id="34" presetID="27" presetClass="emph" presetSubtype="0" fill="remove" grpId="1" nodeType="afterEffect">
                                  <p:stCondLst>
                                    <p:cond delay="0"/>
                                  </p:stCondLst>
                                  <p:iterate type="lt">
                                    <p:tmPct val="10000"/>
                                  </p:iterate>
                                  <p:childTnLst>
                                    <p:animClr clrSpc="rgb" dir="cw">
                                      <p:cBhvr override="childStyle">
                                        <p:cTn id="35" dur="250" autoRev="1" fill="remove"/>
                                        <p:tgtEl>
                                          <p:spTgt spid="4"/>
                                        </p:tgtEl>
                                        <p:attrNameLst>
                                          <p:attrName>style.color</p:attrName>
                                        </p:attrNameLst>
                                      </p:cBhvr>
                                      <p:to>
                                        <a:schemeClr val="bg1"/>
                                      </p:to>
                                    </p:animClr>
                                    <p:animClr clrSpc="rgb" dir="cw">
                                      <p:cBhvr>
                                        <p:cTn id="36" dur="250" autoRev="1" fill="remove"/>
                                        <p:tgtEl>
                                          <p:spTgt spid="4"/>
                                        </p:tgtEl>
                                        <p:attrNameLst>
                                          <p:attrName>fillcolor</p:attrName>
                                        </p:attrNameLst>
                                      </p:cBhvr>
                                      <p:to>
                                        <a:schemeClr val="bg1"/>
                                      </p:to>
                                    </p:animClr>
                                    <p:set>
                                      <p:cBhvr>
                                        <p:cTn id="37" dur="250" autoRev="1" fill="remove"/>
                                        <p:tgtEl>
                                          <p:spTgt spid="4"/>
                                        </p:tgtEl>
                                        <p:attrNameLst>
                                          <p:attrName>fill.type</p:attrName>
                                        </p:attrNameLst>
                                      </p:cBhvr>
                                      <p:to>
                                        <p:strVal val="solid"/>
                                      </p:to>
                                    </p:set>
                                    <p:set>
                                      <p:cBhvr>
                                        <p:cTn id="38" dur="250" autoRev="1" fill="remove"/>
                                        <p:tgtEl>
                                          <p:spTgt spid="4"/>
                                        </p:tgtEl>
                                        <p:attrNameLst>
                                          <p:attrName>fill.on</p:attrName>
                                        </p:attrNameLst>
                                      </p:cBhvr>
                                      <p:to>
                                        <p:strVal val="true"/>
                                      </p:to>
                                    </p:se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00"/>
                                        </p:tgtEl>
                                        <p:attrNameLst>
                                          <p:attrName>style.visibility</p:attrName>
                                        </p:attrNameLst>
                                      </p:cBhvr>
                                      <p:to>
                                        <p:strVal val="visible"/>
                                      </p:to>
                                    </p:set>
                                    <p:animEffect transition="in" filter="wipe(left)">
                                      <p:cBhvr>
                                        <p:cTn id="43"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p:bldP spid="4" grpId="1"/>
      <p:bldP spid="100" grpId="0"/>
      <p:bldP spid="100" grpId="1"/>
      <p:bldP spid="8" grpId="0"/>
      <p:bldP spid="8" grpId="1"/>
      <p:bldP spid="6" grpId="0"/>
      <p:bldP spid="6"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207010" y="2416175"/>
            <a:ext cx="9610090" cy="3069590"/>
          </a:xfrm>
          <a:custGeom>
            <a:avLst/>
            <a:gdLst>
              <a:gd name="connsiteX0" fmla="*/ 605118 w 5580530"/>
              <a:gd name="connsiteY0" fmla="*/ 0 h 2407023"/>
              <a:gd name="connsiteX1" fmla="*/ 0 w 5580530"/>
              <a:gd name="connsiteY1" fmla="*/ 1196788 h 2407023"/>
              <a:gd name="connsiteX2" fmla="*/ 591671 w 5580530"/>
              <a:gd name="connsiteY2" fmla="*/ 2407023 h 2407023"/>
              <a:gd name="connsiteX3" fmla="*/ 4975412 w 5580530"/>
              <a:gd name="connsiteY3" fmla="*/ 2407023 h 2407023"/>
              <a:gd name="connsiteX4" fmla="*/ 5580530 w 5580530"/>
              <a:gd name="connsiteY4" fmla="*/ 1196788 h 2407023"/>
              <a:gd name="connsiteX5" fmla="*/ 4961965 w 5580530"/>
              <a:gd name="connsiteY5" fmla="*/ 0 h 2407023"/>
              <a:gd name="connsiteX6" fmla="*/ 605118 w 5580530"/>
              <a:gd name="connsiteY6" fmla="*/ 0 h 2407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80530" h="2407023">
                <a:moveTo>
                  <a:pt x="605118" y="0"/>
                </a:moveTo>
                <a:lnTo>
                  <a:pt x="0" y="1196788"/>
                </a:lnTo>
                <a:lnTo>
                  <a:pt x="591671" y="2407023"/>
                </a:lnTo>
                <a:lnTo>
                  <a:pt x="4975412" y="2407023"/>
                </a:lnTo>
                <a:lnTo>
                  <a:pt x="5580530" y="1196788"/>
                </a:lnTo>
                <a:lnTo>
                  <a:pt x="4961965" y="0"/>
                </a:lnTo>
                <a:lnTo>
                  <a:pt x="605118" y="0"/>
                </a:lnTo>
                <a:close/>
              </a:path>
            </a:pathLst>
          </a:custGeom>
          <a:solidFill>
            <a:schemeClr val="bg1">
              <a:lumMod val="95000"/>
            </a:schemeClr>
          </a:solidFill>
          <a:ln>
            <a:noFill/>
          </a:ln>
          <a:effectLst>
            <a:innerShdw blurRad="63500" dist="50800" dir="13500000">
              <a:prstClr val="black">
                <a:alpha val="50000"/>
              </a:prstClr>
            </a:innerShdw>
          </a:effectLst>
        </p:spPr>
        <p:txBody>
          <a:bodyPr vert="horz" wrap="square" lIns="91456" tIns="45728" rIns="91456" bIns="45728" numCol="1" anchor="t" anchorCtr="0" compatLnSpc="1"/>
          <a:lstStyle/>
          <a:p>
            <a:r>
              <a:rPr lang="zh-CN" altLang="en-US" sz="100">
                <a:solidFill>
                  <a:schemeClr val="tx1"/>
                </a:solidFill>
              </a:rPr>
              <a:t>在教学正反比例时，从北京到上海火车的速度270千米/小时，需要4.8小时；速度260千米/小时，需要5小时；速度250千米/小时，需要5.2小时；速度200千米/小时，需要6.5小时……速度与时间存在着一种怎样的关系，能不能用一个式子简明地表示出这种关系呢？</a:t>
            </a:r>
          </a:p>
        </p:txBody>
      </p:sp>
      <p:grpSp>
        <p:nvGrpSpPr>
          <p:cNvPr id="27" name="组合 26"/>
          <p:cNvGrpSpPr/>
          <p:nvPr/>
        </p:nvGrpSpPr>
        <p:grpSpPr>
          <a:xfrm>
            <a:off x="8031268" y="2276067"/>
            <a:ext cx="3632089" cy="3081622"/>
            <a:chOff x="1987219" y="926099"/>
            <a:chExt cx="2054014" cy="1742714"/>
          </a:xfrm>
        </p:grpSpPr>
        <p:grpSp>
          <p:nvGrpSpPr>
            <p:cNvPr id="33" name="组合 32"/>
            <p:cNvGrpSpPr/>
            <p:nvPr/>
          </p:nvGrpSpPr>
          <p:grpSpPr>
            <a:xfrm>
              <a:off x="1987219" y="926099"/>
              <a:ext cx="2054014" cy="1742714"/>
              <a:chOff x="1881842" y="2656049"/>
              <a:chExt cx="2397222" cy="2093640"/>
            </a:xfrm>
          </p:grpSpPr>
          <p:grpSp>
            <p:nvGrpSpPr>
              <p:cNvPr id="36" name="组合 35"/>
              <p:cNvGrpSpPr/>
              <p:nvPr/>
            </p:nvGrpSpPr>
            <p:grpSpPr>
              <a:xfrm>
                <a:off x="1881842" y="2656049"/>
                <a:ext cx="2397222" cy="2093640"/>
                <a:chOff x="1511944" y="2420246"/>
                <a:chExt cx="2627152" cy="2294453"/>
              </a:xfrm>
              <a:effectLst>
                <a:outerShdw blurRad="203200" dist="38100" dir="3780000" sx="103000" sy="103000" algn="t" rotWithShape="0">
                  <a:prstClr val="black">
                    <a:alpha val="25000"/>
                  </a:prstClr>
                </a:outerShdw>
              </a:effectLst>
            </p:grpSpPr>
            <p:sp>
              <p:nvSpPr>
                <p:cNvPr id="43"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ysClr val="window" lastClr="FFFFFF"/>
                </a:solidFill>
                <a:ln w="7938" cap="flat">
                  <a:noFill/>
                  <a:prstDash val="solid"/>
                  <a:miter lim="800000"/>
                </a:ln>
                <a:effectLst/>
              </p:spPr>
              <p:txBody>
                <a:bodyPr vert="horz" wrap="square" lIns="91456" tIns="45728" rIns="91456" bIns="45728"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000" b="0" i="0" u="none" strike="noStrike" kern="0" cap="none" spc="0" normalizeH="0" baseline="0" noProof="0">
                    <a:ln>
                      <a:noFill/>
                    </a:ln>
                    <a:solidFill>
                      <a:sysClr val="windowText" lastClr="000000"/>
                    </a:solidFill>
                    <a:effectLst/>
                    <a:uLnTx/>
                    <a:uFillTx/>
                  </a:endParaRPr>
                </a:p>
              </p:txBody>
            </p:sp>
            <p:sp>
              <p:nvSpPr>
                <p:cNvPr id="44" name="Freeform 6"/>
                <p:cNvSpPr/>
                <p:nvPr/>
              </p:nvSpPr>
              <p:spPr bwMode="auto">
                <a:xfrm>
                  <a:off x="1524105" y="2431739"/>
                  <a:ext cx="2602832" cy="2271470"/>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ysClr val="window" lastClr="FFFFFF">
                        <a:lumMod val="82000"/>
                        <a:lumOff val="18000"/>
                      </a:sysClr>
                    </a:gs>
                    <a:gs pos="100000">
                      <a:sysClr val="window" lastClr="FFFFFF">
                        <a:lumMod val="75000"/>
                      </a:sysClr>
                    </a:gs>
                  </a:gsLst>
                  <a:lin ang="21000000" scaled="0"/>
                </a:gradFill>
                <a:ln w="7938" cap="flat">
                  <a:noFill/>
                  <a:prstDash val="solid"/>
                  <a:miter lim="800000"/>
                </a:ln>
                <a:effectLst/>
              </p:spPr>
              <p:txBody>
                <a:bodyPr vert="horz" wrap="square" lIns="91456" tIns="45728" rIns="91456" bIns="45728"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000" b="0" i="0" u="none" strike="noStrike" kern="0" cap="none" spc="0" normalizeH="0" baseline="0" noProof="0">
                    <a:ln>
                      <a:noFill/>
                    </a:ln>
                    <a:solidFill>
                      <a:sysClr val="windowText" lastClr="000000"/>
                    </a:solidFill>
                    <a:effectLst/>
                    <a:uLnTx/>
                    <a:uFillTx/>
                  </a:endParaRPr>
                </a:p>
              </p:txBody>
            </p:sp>
          </p:grpSp>
          <p:sp>
            <p:nvSpPr>
              <p:cNvPr id="37" name="Freeform 7"/>
              <p:cNvSpPr/>
              <p:nvPr/>
            </p:nvSpPr>
            <p:spPr bwMode="auto">
              <a:xfrm>
                <a:off x="2193523" y="2932555"/>
                <a:ext cx="1773859" cy="1540629"/>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gradFill>
                <a:gsLst>
                  <a:gs pos="0">
                    <a:srgbClr val="FECF40"/>
                  </a:gs>
                  <a:gs pos="100000">
                    <a:srgbClr val="846C21"/>
                  </a:gs>
                </a:gsLst>
                <a:lin scaled="0"/>
              </a:gradFill>
              <a:ln w="7938" cap="flat">
                <a:noFill/>
                <a:prstDash val="solid"/>
                <a:miter lim="800000"/>
              </a:ln>
              <a:effectLst>
                <a:innerShdw blurRad="63500" dist="50800" dir="13500000">
                  <a:prstClr val="black">
                    <a:alpha val="50000"/>
                  </a:prstClr>
                </a:innerShdw>
              </a:effectLst>
            </p:spPr>
            <p:txBody>
              <a:bodyPr vert="horz" wrap="square" lIns="91456" tIns="45728" rIns="91456" bIns="45728"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000" b="0" i="0" u="none" strike="noStrike" kern="0" cap="none" spc="0" normalizeH="0" baseline="0" noProof="0">
                  <a:ln>
                    <a:noFill/>
                  </a:ln>
                  <a:solidFill>
                    <a:sysClr val="windowText" lastClr="000000"/>
                  </a:solidFill>
                  <a:effectLst/>
                  <a:uLnTx/>
                  <a:uFillTx/>
                </a:endParaRPr>
              </a:p>
            </p:txBody>
          </p:sp>
        </p:grpSp>
        <p:sp>
          <p:nvSpPr>
            <p:cNvPr id="34" name="KSO_Shape"/>
            <p:cNvSpPr/>
            <p:nvPr/>
          </p:nvSpPr>
          <p:spPr>
            <a:xfrm>
              <a:off x="2941161" y="1309846"/>
              <a:ext cx="222822" cy="434068"/>
            </a:xfrm>
            <a:custGeom>
              <a:avLst/>
              <a:gdLst>
                <a:gd name="connsiteX0" fmla="*/ 788945 w 3886200"/>
                <a:gd name="connsiteY0" fmla="*/ 3994579 h 7565524"/>
                <a:gd name="connsiteX1" fmla="*/ 793367 w 3886200"/>
                <a:gd name="connsiteY1" fmla="*/ 4082152 h 7565524"/>
                <a:gd name="connsiteX2" fmla="*/ 1943100 w 3886200"/>
                <a:gd name="connsiteY2" fmla="*/ 5119688 h 7565524"/>
                <a:gd name="connsiteX3" fmla="*/ 3092833 w 3886200"/>
                <a:gd name="connsiteY3" fmla="*/ 4082152 h 7565524"/>
                <a:gd name="connsiteX4" fmla="*/ 3097256 w 3886200"/>
                <a:gd name="connsiteY4" fmla="*/ 3994579 h 7565524"/>
                <a:gd name="connsiteX5" fmla="*/ 3087777 w 3886200"/>
                <a:gd name="connsiteY5" fmla="*/ 4031441 h 7565524"/>
                <a:gd name="connsiteX6" fmla="*/ 1943100 w 3886200"/>
                <a:gd name="connsiteY6" fmla="*/ 4873587 h 7565524"/>
                <a:gd name="connsiteX7" fmla="*/ 798423 w 3886200"/>
                <a:gd name="connsiteY7" fmla="*/ 4031441 h 7565524"/>
                <a:gd name="connsiteX8" fmla="*/ 0 w 3886200"/>
                <a:gd name="connsiteY8" fmla="*/ 3009901 h 7565524"/>
                <a:gd name="connsiteX9" fmla="*/ 308086 w 3886200"/>
                <a:gd name="connsiteY9" fmla="*/ 3009901 h 7565524"/>
                <a:gd name="connsiteX10" fmla="*/ 308086 w 3886200"/>
                <a:gd name="connsiteY10" fmla="*/ 4175662 h 7565524"/>
                <a:gd name="connsiteX11" fmla="*/ 1943101 w 3886200"/>
                <a:gd name="connsiteY11" fmla="*/ 5810677 h 7565524"/>
                <a:gd name="connsiteX12" fmla="*/ 1943100 w 3886200"/>
                <a:gd name="connsiteY12" fmla="*/ 5810678 h 7565524"/>
                <a:gd name="connsiteX13" fmla="*/ 3578115 w 3886200"/>
                <a:gd name="connsiteY13" fmla="*/ 4175663 h 7565524"/>
                <a:gd name="connsiteX14" fmla="*/ 3578116 w 3886200"/>
                <a:gd name="connsiteY14" fmla="*/ 3009901 h 7565524"/>
                <a:gd name="connsiteX15" fmla="*/ 3886200 w 3886200"/>
                <a:gd name="connsiteY15" fmla="*/ 3009901 h 7565524"/>
                <a:gd name="connsiteX16" fmla="*/ 3886200 w 3886200"/>
                <a:gd name="connsiteY16" fmla="*/ 4235878 h 7565524"/>
                <a:gd name="connsiteX17" fmla="*/ 2520919 w 3886200"/>
                <a:gd name="connsiteY17" fmla="*/ 6091620 h 7565524"/>
                <a:gd name="connsiteX18" fmla="*/ 2336800 w 3886200"/>
                <a:gd name="connsiteY18" fmla="*/ 6138961 h 7565524"/>
                <a:gd name="connsiteX19" fmla="*/ 2336800 w 3886200"/>
                <a:gd name="connsiteY19" fmla="*/ 6591300 h 7565524"/>
                <a:gd name="connsiteX20" fmla="*/ 3062539 w 3886200"/>
                <a:gd name="connsiteY20" fmla="*/ 6591300 h 7565524"/>
                <a:gd name="connsiteX21" fmla="*/ 3549651 w 3886200"/>
                <a:gd name="connsiteY21" fmla="*/ 7078412 h 7565524"/>
                <a:gd name="connsiteX22" fmla="*/ 3549650 w 3886200"/>
                <a:gd name="connsiteY22" fmla="*/ 7078412 h 7565524"/>
                <a:gd name="connsiteX23" fmla="*/ 3062538 w 3886200"/>
                <a:gd name="connsiteY23" fmla="*/ 7565524 h 7565524"/>
                <a:gd name="connsiteX24" fmla="*/ 823662 w 3886200"/>
                <a:gd name="connsiteY24" fmla="*/ 7565523 h 7565524"/>
                <a:gd name="connsiteX25" fmla="*/ 346447 w 3886200"/>
                <a:gd name="connsiteY25" fmla="*/ 7176581 h 7565524"/>
                <a:gd name="connsiteX26" fmla="*/ 336550 w 3886200"/>
                <a:gd name="connsiteY26" fmla="*/ 7078412 h 7565524"/>
                <a:gd name="connsiteX27" fmla="*/ 346447 w 3886200"/>
                <a:gd name="connsiteY27" fmla="*/ 6980242 h 7565524"/>
                <a:gd name="connsiteX28" fmla="*/ 823662 w 3886200"/>
                <a:gd name="connsiteY28" fmla="*/ 6591300 h 7565524"/>
                <a:gd name="connsiteX29" fmla="*/ 1549400 w 3886200"/>
                <a:gd name="connsiteY29" fmla="*/ 6591300 h 7565524"/>
                <a:gd name="connsiteX30" fmla="*/ 1549400 w 3886200"/>
                <a:gd name="connsiteY30" fmla="*/ 6138961 h 7565524"/>
                <a:gd name="connsiteX31" fmla="*/ 1365282 w 3886200"/>
                <a:gd name="connsiteY31" fmla="*/ 6091620 h 7565524"/>
                <a:gd name="connsiteX32" fmla="*/ 0 w 3886200"/>
                <a:gd name="connsiteY32" fmla="*/ 4235878 h 7565524"/>
                <a:gd name="connsiteX33" fmla="*/ 622300 w 3886200"/>
                <a:gd name="connsiteY33" fmla="*/ 2818278 h 7565524"/>
                <a:gd name="connsiteX34" fmla="*/ 3263900 w 3886200"/>
                <a:gd name="connsiteY34" fmla="*/ 2818278 h 7565524"/>
                <a:gd name="connsiteX35" fmla="*/ 3263900 w 3886200"/>
                <a:gd name="connsiteY35" fmla="*/ 4152900 h 7565524"/>
                <a:gd name="connsiteX36" fmla="*/ 1943100 w 3886200"/>
                <a:gd name="connsiteY36" fmla="*/ 5473700 h 7565524"/>
                <a:gd name="connsiteX37" fmla="*/ 622300 w 3886200"/>
                <a:gd name="connsiteY37" fmla="*/ 4152900 h 7565524"/>
                <a:gd name="connsiteX38" fmla="*/ 622300 w 3886200"/>
                <a:gd name="connsiteY38" fmla="*/ 2432670 h 7565524"/>
                <a:gd name="connsiteX39" fmla="*/ 3263900 w 3886200"/>
                <a:gd name="connsiteY39" fmla="*/ 2432670 h 7565524"/>
                <a:gd name="connsiteX40" fmla="*/ 3263900 w 3886200"/>
                <a:gd name="connsiteY40" fmla="*/ 2655422 h 7565524"/>
                <a:gd name="connsiteX41" fmla="*/ 622300 w 3886200"/>
                <a:gd name="connsiteY41" fmla="*/ 2655422 h 7565524"/>
                <a:gd name="connsiteX42" fmla="*/ 622300 w 3886200"/>
                <a:gd name="connsiteY42" fmla="*/ 2047063 h 7565524"/>
                <a:gd name="connsiteX43" fmla="*/ 3263900 w 3886200"/>
                <a:gd name="connsiteY43" fmla="*/ 2047063 h 7565524"/>
                <a:gd name="connsiteX44" fmla="*/ 3263900 w 3886200"/>
                <a:gd name="connsiteY44" fmla="*/ 2269814 h 7565524"/>
                <a:gd name="connsiteX45" fmla="*/ 622300 w 3886200"/>
                <a:gd name="connsiteY45" fmla="*/ 2269814 h 7565524"/>
                <a:gd name="connsiteX46" fmla="*/ 622300 w 3886200"/>
                <a:gd name="connsiteY46" fmla="*/ 1661456 h 7565524"/>
                <a:gd name="connsiteX47" fmla="*/ 3263900 w 3886200"/>
                <a:gd name="connsiteY47" fmla="*/ 1661456 h 7565524"/>
                <a:gd name="connsiteX48" fmla="*/ 3263900 w 3886200"/>
                <a:gd name="connsiteY48" fmla="*/ 1884207 h 7565524"/>
                <a:gd name="connsiteX49" fmla="*/ 622300 w 3886200"/>
                <a:gd name="connsiteY49" fmla="*/ 1884207 h 7565524"/>
                <a:gd name="connsiteX50" fmla="*/ 1943100 w 3886200"/>
                <a:gd name="connsiteY50" fmla="*/ 0 h 7565524"/>
                <a:gd name="connsiteX51" fmla="*/ 3263900 w 3886200"/>
                <a:gd name="connsiteY51" fmla="*/ 1320800 h 7565524"/>
                <a:gd name="connsiteX52" fmla="*/ 3263900 w 3886200"/>
                <a:gd name="connsiteY52" fmla="*/ 1498600 h 7565524"/>
                <a:gd name="connsiteX53" fmla="*/ 622300 w 3886200"/>
                <a:gd name="connsiteY53" fmla="*/ 1498600 h 7565524"/>
                <a:gd name="connsiteX54" fmla="*/ 622300 w 3886200"/>
                <a:gd name="connsiteY54" fmla="*/ 1320800 h 7565524"/>
                <a:gd name="connsiteX55" fmla="*/ 1943100 w 3886200"/>
                <a:gd name="connsiteY55" fmla="*/ 0 h 756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886200" h="7565524">
                  <a:moveTo>
                    <a:pt x="788945" y="3994579"/>
                  </a:moveTo>
                  <a:lnTo>
                    <a:pt x="793367" y="4082152"/>
                  </a:lnTo>
                  <a:cubicBezTo>
                    <a:pt x="852550" y="4664920"/>
                    <a:pt x="1344717" y="5119688"/>
                    <a:pt x="1943100" y="5119688"/>
                  </a:cubicBezTo>
                  <a:cubicBezTo>
                    <a:pt x="2541483" y="5119688"/>
                    <a:pt x="3033650" y="4664920"/>
                    <a:pt x="3092833" y="4082152"/>
                  </a:cubicBezTo>
                  <a:lnTo>
                    <a:pt x="3097256" y="3994579"/>
                  </a:lnTo>
                  <a:lnTo>
                    <a:pt x="3087777" y="4031441"/>
                  </a:lnTo>
                  <a:cubicBezTo>
                    <a:pt x="2936026" y="4519338"/>
                    <a:pt x="2480933" y="4873587"/>
                    <a:pt x="1943100" y="4873587"/>
                  </a:cubicBezTo>
                  <a:cubicBezTo>
                    <a:pt x="1405268" y="4873587"/>
                    <a:pt x="950175" y="4519338"/>
                    <a:pt x="798423" y="4031441"/>
                  </a:cubicBezTo>
                  <a:close/>
                  <a:moveTo>
                    <a:pt x="0" y="3009901"/>
                  </a:moveTo>
                  <a:lnTo>
                    <a:pt x="308086" y="3009901"/>
                  </a:lnTo>
                  <a:lnTo>
                    <a:pt x="308086" y="4175662"/>
                  </a:lnTo>
                  <a:cubicBezTo>
                    <a:pt x="308086" y="5078656"/>
                    <a:pt x="1040107" y="5810677"/>
                    <a:pt x="1943101" y="5810677"/>
                  </a:cubicBezTo>
                  <a:lnTo>
                    <a:pt x="1943100" y="5810678"/>
                  </a:lnTo>
                  <a:cubicBezTo>
                    <a:pt x="2846094" y="5810678"/>
                    <a:pt x="3578115" y="5078657"/>
                    <a:pt x="3578115" y="4175663"/>
                  </a:cubicBezTo>
                  <a:lnTo>
                    <a:pt x="3578116" y="3009901"/>
                  </a:lnTo>
                  <a:lnTo>
                    <a:pt x="3886200" y="3009901"/>
                  </a:lnTo>
                  <a:lnTo>
                    <a:pt x="3886200" y="4235878"/>
                  </a:lnTo>
                  <a:cubicBezTo>
                    <a:pt x="3886200" y="5107807"/>
                    <a:pt x="3311893" y="5845601"/>
                    <a:pt x="2520919" y="6091620"/>
                  </a:cubicBezTo>
                  <a:lnTo>
                    <a:pt x="2336800" y="6138961"/>
                  </a:lnTo>
                  <a:lnTo>
                    <a:pt x="2336800" y="6591300"/>
                  </a:lnTo>
                  <a:lnTo>
                    <a:pt x="3062539" y="6591300"/>
                  </a:lnTo>
                  <a:cubicBezTo>
                    <a:pt x="3331564" y="6591300"/>
                    <a:pt x="3549651" y="6809387"/>
                    <a:pt x="3549651" y="7078412"/>
                  </a:cubicBezTo>
                  <a:lnTo>
                    <a:pt x="3549650" y="7078412"/>
                  </a:lnTo>
                  <a:cubicBezTo>
                    <a:pt x="3549650" y="7347437"/>
                    <a:pt x="3331563" y="7565524"/>
                    <a:pt x="3062538" y="7565524"/>
                  </a:cubicBezTo>
                  <a:lnTo>
                    <a:pt x="823662" y="7565523"/>
                  </a:lnTo>
                  <a:cubicBezTo>
                    <a:pt x="588265" y="7565523"/>
                    <a:pt x="391868" y="7398550"/>
                    <a:pt x="346447" y="7176581"/>
                  </a:cubicBezTo>
                  <a:lnTo>
                    <a:pt x="336550" y="7078412"/>
                  </a:lnTo>
                  <a:lnTo>
                    <a:pt x="346447" y="6980242"/>
                  </a:lnTo>
                  <a:cubicBezTo>
                    <a:pt x="391868" y="6758273"/>
                    <a:pt x="588265" y="6591300"/>
                    <a:pt x="823662" y="6591300"/>
                  </a:cubicBezTo>
                  <a:lnTo>
                    <a:pt x="1549400" y="6591300"/>
                  </a:lnTo>
                  <a:lnTo>
                    <a:pt x="1549400" y="6138961"/>
                  </a:lnTo>
                  <a:lnTo>
                    <a:pt x="1365282" y="6091620"/>
                  </a:lnTo>
                  <a:cubicBezTo>
                    <a:pt x="574307" y="5845601"/>
                    <a:pt x="0" y="5107807"/>
                    <a:pt x="0" y="4235878"/>
                  </a:cubicBezTo>
                  <a:close/>
                  <a:moveTo>
                    <a:pt x="622300" y="2818278"/>
                  </a:moveTo>
                  <a:lnTo>
                    <a:pt x="3263900" y="2818278"/>
                  </a:lnTo>
                  <a:lnTo>
                    <a:pt x="3263900" y="4152900"/>
                  </a:lnTo>
                  <a:cubicBezTo>
                    <a:pt x="3263900" y="4882358"/>
                    <a:pt x="2672558" y="5473700"/>
                    <a:pt x="1943100" y="5473700"/>
                  </a:cubicBezTo>
                  <a:cubicBezTo>
                    <a:pt x="1213642" y="5473700"/>
                    <a:pt x="622300" y="4882358"/>
                    <a:pt x="622300" y="4152900"/>
                  </a:cubicBezTo>
                  <a:close/>
                  <a:moveTo>
                    <a:pt x="622300" y="2432670"/>
                  </a:moveTo>
                  <a:lnTo>
                    <a:pt x="3263900" y="2432670"/>
                  </a:lnTo>
                  <a:lnTo>
                    <a:pt x="3263900" y="2655422"/>
                  </a:lnTo>
                  <a:lnTo>
                    <a:pt x="622300" y="2655422"/>
                  </a:lnTo>
                  <a:close/>
                  <a:moveTo>
                    <a:pt x="622300" y="2047063"/>
                  </a:moveTo>
                  <a:lnTo>
                    <a:pt x="3263900" y="2047063"/>
                  </a:lnTo>
                  <a:lnTo>
                    <a:pt x="3263900" y="2269814"/>
                  </a:lnTo>
                  <a:lnTo>
                    <a:pt x="622300" y="2269814"/>
                  </a:lnTo>
                  <a:close/>
                  <a:moveTo>
                    <a:pt x="622300" y="1661456"/>
                  </a:moveTo>
                  <a:lnTo>
                    <a:pt x="3263900" y="1661456"/>
                  </a:lnTo>
                  <a:lnTo>
                    <a:pt x="3263900" y="1884207"/>
                  </a:lnTo>
                  <a:lnTo>
                    <a:pt x="622300" y="1884207"/>
                  </a:lnTo>
                  <a:close/>
                  <a:moveTo>
                    <a:pt x="1943100" y="0"/>
                  </a:moveTo>
                  <a:cubicBezTo>
                    <a:pt x="2672558" y="0"/>
                    <a:pt x="3263900" y="591342"/>
                    <a:pt x="3263900" y="1320800"/>
                  </a:cubicBezTo>
                  <a:lnTo>
                    <a:pt x="3263900" y="1498600"/>
                  </a:lnTo>
                  <a:lnTo>
                    <a:pt x="622300" y="1498600"/>
                  </a:lnTo>
                  <a:lnTo>
                    <a:pt x="622300" y="1320800"/>
                  </a:lnTo>
                  <a:cubicBezTo>
                    <a:pt x="622300" y="591342"/>
                    <a:pt x="1213642" y="0"/>
                    <a:pt x="1943100" y="0"/>
                  </a:cubicBezTo>
                  <a:close/>
                </a:path>
              </a:pathLst>
            </a:custGeom>
            <a:solidFill>
              <a:sysClr val="window" lastClr="FFFFFF"/>
            </a:solidFill>
            <a:ln w="12700" cap="flat" cmpd="sng" algn="ctr">
              <a:noFill/>
              <a:prstDash val="solid"/>
              <a:miter lim="800000"/>
            </a:ln>
            <a:effec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gency FB" panose="020B0503020202020204"/>
                <a:cs typeface="+mn-cs"/>
              </a:endParaRPr>
            </a:p>
          </p:txBody>
        </p:sp>
        <p:sp>
          <p:nvSpPr>
            <p:cNvPr id="35" name="文本框 25"/>
            <p:cNvSpPr txBox="1"/>
            <p:nvPr/>
          </p:nvSpPr>
          <p:spPr>
            <a:xfrm>
              <a:off x="2421565" y="1860617"/>
              <a:ext cx="1137642" cy="36485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3600" b="1" i="0" u="none" strike="noStrike" kern="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微软雅黑" panose="020B0503020204020204" pitchFamily="34" charset="-122"/>
                  <a:ea typeface="微软雅黑" panose="020B0503020204020204" pitchFamily="34" charset="-122"/>
                </a:rPr>
                <a:t>教学案例</a:t>
              </a:r>
            </a:p>
          </p:txBody>
        </p:sp>
      </p:grpSp>
      <p:sp>
        <p:nvSpPr>
          <p:cNvPr id="4" name="TextBox 3"/>
          <p:cNvSpPr txBox="1"/>
          <p:nvPr/>
        </p:nvSpPr>
        <p:spPr>
          <a:xfrm>
            <a:off x="2746815" y="2415556"/>
            <a:ext cx="4028653" cy="114300"/>
          </a:xfrm>
          <a:prstGeom prst="rect">
            <a:avLst/>
          </a:prstGeom>
          <a:noFill/>
        </p:spPr>
        <p:txBody>
          <a:bodyPr wrap="square" rtlCol="0">
            <a:spAutoFit/>
          </a:bodyPr>
          <a:lstStyle/>
          <a:p>
            <a:pPr>
              <a:lnSpc>
                <a:spcPct val="150000"/>
              </a:lnSpc>
            </a:pPr>
            <a:r>
              <a:rPr lang="zh-CN" altLang="en-US" sz="100" b="1" dirty="0">
                <a:solidFill>
                  <a:schemeClr val="tx2"/>
                </a:solidFill>
                <a:latin typeface="微软雅黑" panose="020B0503020204020204" pitchFamily="34" charset="-122"/>
                <a:ea typeface="微软雅黑" panose="020B0503020204020204" pitchFamily="34" charset="-122"/>
              </a:rPr>
              <a:t>幻灯片中不能直接修改的图形或文字，请进入幻灯片母版，找到对应的位置进行修改：单击“视图”→单击“幻灯片母版”进入幻灯片母版视图→找到对应的母版幻灯片进行修改即可→完成后单击“幻灯片母版”→关闭母版视图即可回到普通视图的编辑状态。</a:t>
            </a:r>
            <a:endParaRPr lang="zh-CN" altLang="en-US" sz="100" dirty="0" smtClean="0">
              <a:solidFill>
                <a:schemeClr val="tx2"/>
              </a:solidFill>
              <a:latin typeface="微软雅黑" panose="020B0503020204020204" pitchFamily="34" charset="-122"/>
              <a:ea typeface="微软雅黑" panose="020B0503020204020204" pitchFamily="34" charset="-122"/>
            </a:endParaRPr>
          </a:p>
        </p:txBody>
      </p:sp>
      <p:pic>
        <p:nvPicPr>
          <p:cNvPr id="15" name="图片 14" descr="1"/>
          <p:cNvPicPr>
            <a:picLocks noChangeAspect="1"/>
          </p:cNvPicPr>
          <p:nvPr/>
        </p:nvPicPr>
        <p:blipFill>
          <a:blip r:embed="rId3" cstate="print"/>
          <a:stretch>
            <a:fillRect/>
          </a:stretch>
        </p:blipFill>
        <p:spPr>
          <a:xfrm>
            <a:off x="114300" y="41275"/>
            <a:ext cx="5568315" cy="885190"/>
          </a:xfrm>
          <a:prstGeom prst="rect">
            <a:avLst/>
          </a:prstGeom>
        </p:spPr>
      </p:pic>
      <p:pic>
        <p:nvPicPr>
          <p:cNvPr id="12" name="图片 11" descr="3"/>
          <p:cNvPicPr>
            <a:picLocks noChangeAspect="1"/>
          </p:cNvPicPr>
          <p:nvPr/>
        </p:nvPicPr>
        <p:blipFill>
          <a:blip r:embed="rId4" cstate="print"/>
          <a:stretch>
            <a:fillRect/>
          </a:stretch>
        </p:blipFill>
        <p:spPr>
          <a:xfrm>
            <a:off x="7933690" y="6130290"/>
            <a:ext cx="3827145" cy="509905"/>
          </a:xfrm>
          <a:prstGeom prst="rect">
            <a:avLst/>
          </a:prstGeom>
        </p:spPr>
      </p:pic>
      <p:sp>
        <p:nvSpPr>
          <p:cNvPr id="100" name="文本框 99"/>
          <p:cNvSpPr txBox="1"/>
          <p:nvPr/>
        </p:nvSpPr>
        <p:spPr>
          <a:xfrm>
            <a:off x="1214755" y="2308860"/>
            <a:ext cx="7360285" cy="3476625"/>
          </a:xfrm>
          <a:prstGeom prst="rect">
            <a:avLst/>
          </a:prstGeom>
          <a:noFill/>
          <a:ln w="9525">
            <a:noFill/>
          </a:ln>
        </p:spPr>
        <p:txBody>
          <a:bodyPr wrap="square">
            <a:spAutoFit/>
          </a:bodyPr>
          <a:lstStyle/>
          <a:p>
            <a:pPr marL="0" indent="0"/>
            <a:r>
              <a:rPr lang="en-US" altLang="zh-CN" sz="2800" b="0">
                <a:ea typeface="宋体" panose="02010600030101010101" pitchFamily="2" charset="-122"/>
              </a:rPr>
              <a:t>  </a:t>
            </a:r>
            <a:r>
              <a:rPr lang="en-US" altLang="zh-CN" sz="2400" b="0">
                <a:latin typeface="宋体" panose="02010600030101010101" pitchFamily="2" charset="-122"/>
                <a:cs typeface="宋体" panose="02010600030101010101" pitchFamily="2" charset="-122"/>
              </a:rPr>
              <a:t>   西师版小学五年级下册数学教材《方程》中“用字母表示数”为例时，在教学时通过让学生观察：</a:t>
            </a:r>
          </a:p>
          <a:p>
            <a:pPr marL="0" indent="0"/>
            <a:r>
              <a:rPr lang="en-US" altLang="zh-CN" sz="2400" b="0">
                <a:latin typeface="宋体" panose="02010600030101010101" pitchFamily="2" charset="-122"/>
                <a:cs typeface="宋体" panose="02010600030101010101" pitchFamily="2" charset="-122"/>
              </a:rPr>
              <a:t>1只青蛙1张嘴，2只眼睛4条腿，</a:t>
            </a:r>
          </a:p>
          <a:p>
            <a:pPr marL="0" indent="0"/>
            <a:r>
              <a:rPr lang="en-US" altLang="zh-CN" sz="2400" b="0">
                <a:latin typeface="宋体" panose="02010600030101010101" pitchFamily="2" charset="-122"/>
                <a:cs typeface="宋体" panose="02010600030101010101" pitchFamily="2" charset="-122"/>
              </a:rPr>
              <a:t>2只青蛙2张嘴，4只眼睛8条腿，</a:t>
            </a:r>
          </a:p>
          <a:p>
            <a:pPr marL="0" indent="0"/>
            <a:r>
              <a:rPr lang="en-US" altLang="zh-CN" sz="2400" b="0">
                <a:latin typeface="宋体" panose="02010600030101010101" pitchFamily="2" charset="-122"/>
                <a:cs typeface="宋体" panose="02010600030101010101" pitchFamily="2" charset="-122"/>
              </a:rPr>
              <a:t>3只青蛙3张嘴，6只眼睛12条腿，</a:t>
            </a:r>
          </a:p>
          <a:p>
            <a:pPr marL="0" indent="0"/>
            <a:r>
              <a:rPr lang="en-US" altLang="zh-CN" sz="2400" b="0">
                <a:latin typeface="宋体" panose="02010600030101010101" pitchFamily="2" charset="-122"/>
                <a:cs typeface="宋体" panose="02010600030101010101" pitchFamily="2" charset="-122"/>
              </a:rPr>
              <a:t>4只青蛙4张嘴，8只眼睛16条腿，</a:t>
            </a:r>
          </a:p>
          <a:p>
            <a:pPr marL="0" indent="0"/>
            <a:r>
              <a:rPr lang="en-US" altLang="zh-CN" sz="2400" b="0">
                <a:latin typeface="宋体" panose="02010600030101010101" pitchFamily="2" charset="-122"/>
                <a:cs typeface="宋体" panose="02010600030101010101" pitchFamily="2" charset="-122"/>
              </a:rPr>
              <a:t>5只青蛙5张嘴，10只眼睛20条腿……</a:t>
            </a:r>
          </a:p>
          <a:p>
            <a:pPr marL="0" indent="0"/>
            <a:r>
              <a:rPr lang="en-US" altLang="zh-CN" sz="2400" b="0">
                <a:latin typeface="宋体" panose="02010600030101010101" pitchFamily="2" charset="-122"/>
                <a:cs typeface="宋体" panose="02010600030101010101" pitchFamily="2" charset="-122"/>
              </a:rPr>
              <a:t>    </a:t>
            </a:r>
            <a:r>
              <a:rPr lang="en-US" altLang="zh-CN" sz="2400" b="0">
                <a:solidFill>
                  <a:srgbClr val="FF0000"/>
                </a:solidFill>
                <a:latin typeface="宋体" panose="02010600030101010101" pitchFamily="2" charset="-122"/>
                <a:cs typeface="宋体" panose="02010600030101010101" pitchFamily="2" charset="-122"/>
              </a:rPr>
              <a:t>思考：怎样简明地表示出青蛙的只数与各种数量之间的关系呢？</a:t>
            </a:r>
          </a:p>
        </p:txBody>
      </p:sp>
      <p:pic>
        <p:nvPicPr>
          <p:cNvPr id="53" name="Picture 3" descr="C:\Users\Administrator\Desktop\微立体创业计划\005.png"/>
          <p:cNvPicPr>
            <a:picLocks noChangeAspect="1" noChangeArrowheads="1"/>
          </p:cNvPicPr>
          <p:nvPr/>
        </p:nvPicPr>
        <p:blipFill>
          <a:blip r:embed="rId5" cstate="print">
            <a:duotone>
              <a:schemeClr val="bg2">
                <a:shade val="45000"/>
                <a:satMod val="135000"/>
              </a:schemeClr>
              <a:prstClr val="white"/>
            </a:duotone>
            <a:extLst>
              <a:ext uri="{BEBA8EAE-BF5A-486C-A8C5-ECC9F3942E4B}">
                <a14:imgProps xmlns:a14="http://schemas.microsoft.com/office/drawing/2010/main" xmlns="">
                  <a14:imgLayer r:embed="rId6">
                    <a14:imgEffect>
                      <a14:brightnessContrast bright="-24000"/>
                    </a14:imgEffect>
                    <a14:imgEffect>
                      <a14:colorTemperature colorTemp="11200"/>
                    </a14:imgEffect>
                    <a14:imgEffect>
                      <a14:sharpenSoften amount="50000"/>
                    </a14:imgEffect>
                  </a14:imgLayer>
                </a14:imgProps>
              </a:ext>
              <a:ext uri="{28A0092B-C50C-407E-A947-70E740481C1C}">
                <a14:useLocalDpi xmlns:a14="http://schemas.microsoft.com/office/drawing/2010/main" xmlns="" val="0"/>
              </a:ext>
            </a:extLst>
          </a:blip>
          <a:srcRect/>
          <a:stretch>
            <a:fillRect/>
          </a:stretch>
        </p:blipFill>
        <p:spPr bwMode="auto">
          <a:xfrm>
            <a:off x="1142773" y="1230705"/>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xmlns="">
                <a:solidFill>
                  <a:srgbClr val="FFFFFF"/>
                </a:solidFill>
              </a14:hiddenFill>
            </a:ext>
          </a:extLst>
        </p:spPr>
      </p:pic>
      <p:pic>
        <p:nvPicPr>
          <p:cNvPr id="7" name="Picture 4" descr="C:\Users\Administrator\Desktop\微立体创业计划\004.pn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315492" y="1251507"/>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xmlns="">
                <a:solidFill>
                  <a:srgbClr val="FFFFFF"/>
                </a:solidFill>
              </a14:hiddenFill>
            </a:ext>
          </a:extLst>
        </p:spPr>
      </p:pic>
      <p:sp>
        <p:nvSpPr>
          <p:cNvPr id="8" name="文本框 7"/>
          <p:cNvSpPr txBox="1"/>
          <p:nvPr/>
        </p:nvSpPr>
        <p:spPr>
          <a:xfrm>
            <a:off x="1968500" y="1073785"/>
            <a:ext cx="1200150" cy="923290"/>
          </a:xfrm>
          <a:prstGeom prst="rect">
            <a:avLst/>
          </a:prstGeom>
          <a:noFill/>
        </p:spPr>
        <p:txBody>
          <a:bodyPr wrap="square" lIns="0" tIns="0" rIns="0" bIns="0" rtlCol="0">
            <a:spAutoFit/>
          </a:bodyPr>
          <a:lstStyle/>
          <a:p>
            <a:r>
              <a:rPr lang="en-US" altLang="zh-CN" sz="6000" b="1" dirty="0" smtClean="0">
                <a:gradFill>
                  <a:gsLst>
                    <a:gs pos="0">
                      <a:srgbClr val="FE4444"/>
                    </a:gs>
                    <a:gs pos="100000">
                      <a:srgbClr val="832B2B"/>
                    </a:gs>
                  </a:gsLst>
                  <a:lin scaled="0"/>
                </a:gradFill>
                <a:latin typeface="微软雅黑" panose="020B0503020204020204" pitchFamily="34" charset="-122"/>
                <a:ea typeface="微软雅黑" panose="020B0503020204020204" pitchFamily="34" charset="-122"/>
              </a:rPr>
              <a:t>06</a:t>
            </a:r>
          </a:p>
        </p:txBody>
      </p:sp>
      <p:sp>
        <p:nvSpPr>
          <p:cNvPr id="2" name="文本框 1"/>
          <p:cNvSpPr txBox="1"/>
          <p:nvPr/>
        </p:nvSpPr>
        <p:spPr>
          <a:xfrm>
            <a:off x="3168650" y="1289050"/>
            <a:ext cx="8495030" cy="615315"/>
          </a:xfrm>
          <a:prstGeom prst="rect">
            <a:avLst/>
          </a:prstGeom>
          <a:noFill/>
        </p:spPr>
        <p:txBody>
          <a:bodyPr wrap="square" lIns="0" tIns="0" rIns="0" bIns="0" rtlCol="0" anchor="t">
            <a:spAutoFit/>
            <a:scene3d>
              <a:camera prst="orthographicFront"/>
              <a:lightRig rig="soft" dir="t">
                <a:rot lat="0" lon="0" rev="15600000"/>
              </a:lightRig>
            </a:scene3d>
            <a:sp3d extrusionH="57150" prstMaterial="softEdge">
              <a:bevelT w="25400" h="38100"/>
            </a:sp3d>
          </a:bodyPr>
          <a:lstStyle/>
          <a:p>
            <a:r>
              <a:rPr lang="zh-CN" altLang="en-US" sz="4000" b="1" dirty="0">
                <a:gradFill>
                  <a:gsLst>
                    <a:gs pos="0">
                      <a:srgbClr val="007BD3"/>
                    </a:gs>
                    <a:gs pos="100000">
                      <a:srgbClr val="034373"/>
                    </a:gs>
                  </a:gsLst>
                  <a:lin scaled="0"/>
                </a:gradFill>
                <a:effectLst/>
                <a:sym typeface="+mn-ea"/>
              </a:rPr>
              <a:t>在解决问题中发展学生的符号意识。</a:t>
            </a:r>
            <a:endParaRPr lang="zh-CN" altLang="en-US" sz="4000" b="1" dirty="0" smtClean="0">
              <a:gradFill>
                <a:gsLst>
                  <a:gs pos="0">
                    <a:srgbClr val="007BD3"/>
                  </a:gs>
                  <a:gs pos="100000">
                    <a:srgbClr val="034373"/>
                  </a:gs>
                </a:gsLst>
                <a:lin scaled="0"/>
              </a:gradFill>
              <a:effectLst/>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wipe(left)">
                                      <p:cBhvr>
                                        <p:cTn id="10" dur="500"/>
                                        <p:tgtEl>
                                          <p:spTgt spid="53"/>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250" fill="hold"/>
                                        <p:tgtEl>
                                          <p:spTgt spid="27"/>
                                        </p:tgtEl>
                                        <p:attrNameLst>
                                          <p:attrName>ppt_w</p:attrName>
                                        </p:attrNameLst>
                                      </p:cBhvr>
                                      <p:tavLst>
                                        <p:tav tm="0">
                                          <p:val>
                                            <p:fltVal val="0"/>
                                          </p:val>
                                        </p:tav>
                                        <p:tav tm="100000">
                                          <p:val>
                                            <p:strVal val="#ppt_w"/>
                                          </p:val>
                                        </p:tav>
                                      </p:tavLst>
                                    </p:anim>
                                    <p:anim calcmode="lin" valueType="num">
                                      <p:cBhvr>
                                        <p:cTn id="24" dur="250" fill="hold"/>
                                        <p:tgtEl>
                                          <p:spTgt spid="27"/>
                                        </p:tgtEl>
                                        <p:attrNameLst>
                                          <p:attrName>ppt_h</p:attrName>
                                        </p:attrNameLst>
                                      </p:cBhvr>
                                      <p:tavLst>
                                        <p:tav tm="0">
                                          <p:val>
                                            <p:fltVal val="0"/>
                                          </p:val>
                                        </p:tav>
                                        <p:tav tm="100000">
                                          <p:val>
                                            <p:strVal val="#ppt_h"/>
                                          </p:val>
                                        </p:tav>
                                      </p:tavLst>
                                    </p:anim>
                                    <p:animEffect transition="in" filter="fade">
                                      <p:cBhvr>
                                        <p:cTn id="25" dur="250"/>
                                        <p:tgtEl>
                                          <p:spTgt spid="27"/>
                                        </p:tgtEl>
                                      </p:cBhvr>
                                    </p:animEffect>
                                  </p:childTnLst>
                                </p:cTn>
                              </p:par>
                            </p:childTnLst>
                          </p:cTn>
                        </p:par>
                        <p:par>
                          <p:cTn id="26" fill="hold">
                            <p:stCondLst>
                              <p:cond delay="500"/>
                            </p:stCondLst>
                            <p:childTnLst>
                              <p:par>
                                <p:cTn id="27" presetID="22" presetClass="entr" presetSubtype="2"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right)">
                                      <p:cBhvr>
                                        <p:cTn id="29" dur="500"/>
                                        <p:tgtEl>
                                          <p:spTgt spid="3"/>
                                        </p:tgtEl>
                                      </p:cBhvr>
                                    </p:animEffect>
                                  </p:childTnLst>
                                </p:cTn>
                              </p:par>
                              <p:par>
                                <p:cTn id="30" presetID="10" presetClass="entr" presetSubtype="0" fill="hold" grpId="0" nodeType="withEffect">
                                  <p:stCondLst>
                                    <p:cond delay="500"/>
                                  </p:stCondLst>
                                  <p:iterate type="lt">
                                    <p:tmPct val="0"/>
                                  </p:iterate>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par>
                          <p:cTn id="33" fill="hold">
                            <p:stCondLst>
                              <p:cond delay="1250"/>
                            </p:stCondLst>
                            <p:childTnLst>
                              <p:par>
                                <p:cTn id="34" presetID="27" presetClass="emph" presetSubtype="0" fill="remove" grpId="1" nodeType="afterEffect">
                                  <p:stCondLst>
                                    <p:cond delay="0"/>
                                  </p:stCondLst>
                                  <p:iterate type="lt">
                                    <p:tmPct val="10000"/>
                                  </p:iterate>
                                  <p:childTnLst>
                                    <p:animClr clrSpc="rgb" dir="cw">
                                      <p:cBhvr override="childStyle">
                                        <p:cTn id="35" dur="250" autoRev="1" fill="remove"/>
                                        <p:tgtEl>
                                          <p:spTgt spid="4"/>
                                        </p:tgtEl>
                                        <p:attrNameLst>
                                          <p:attrName>style.color</p:attrName>
                                        </p:attrNameLst>
                                      </p:cBhvr>
                                      <p:to>
                                        <a:schemeClr val="bg1"/>
                                      </p:to>
                                    </p:animClr>
                                    <p:animClr clrSpc="rgb" dir="cw">
                                      <p:cBhvr>
                                        <p:cTn id="36" dur="250" autoRev="1" fill="remove"/>
                                        <p:tgtEl>
                                          <p:spTgt spid="4"/>
                                        </p:tgtEl>
                                        <p:attrNameLst>
                                          <p:attrName>fillcolor</p:attrName>
                                        </p:attrNameLst>
                                      </p:cBhvr>
                                      <p:to>
                                        <a:schemeClr val="bg1"/>
                                      </p:to>
                                    </p:animClr>
                                    <p:set>
                                      <p:cBhvr>
                                        <p:cTn id="37" dur="250" autoRev="1" fill="remove"/>
                                        <p:tgtEl>
                                          <p:spTgt spid="4"/>
                                        </p:tgtEl>
                                        <p:attrNameLst>
                                          <p:attrName>fill.type</p:attrName>
                                        </p:attrNameLst>
                                      </p:cBhvr>
                                      <p:to>
                                        <p:strVal val="solid"/>
                                      </p:to>
                                    </p:set>
                                    <p:set>
                                      <p:cBhvr>
                                        <p:cTn id="38" dur="250" autoRev="1" fill="remove"/>
                                        <p:tgtEl>
                                          <p:spTgt spid="4"/>
                                        </p:tgtEl>
                                        <p:attrNameLst>
                                          <p:attrName>fill.on</p:attrName>
                                        </p:attrNameLst>
                                      </p:cBhvr>
                                      <p:to>
                                        <p:strVal val="true"/>
                                      </p:to>
                                    </p:se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00"/>
                                        </p:tgtEl>
                                        <p:attrNameLst>
                                          <p:attrName>style.visibility</p:attrName>
                                        </p:attrNameLst>
                                      </p:cBhvr>
                                      <p:to>
                                        <p:strVal val="visible"/>
                                      </p:to>
                                    </p:set>
                                    <p:animEffect transition="in" filter="wipe(left)">
                                      <p:cBhvr>
                                        <p:cTn id="43"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p:bldP spid="4" grpId="1"/>
      <p:bldP spid="100" grpId="0"/>
      <p:bldP spid="100" grpId="1"/>
      <p:bldP spid="8" grpId="0"/>
      <p:bldP spid="8" grpId="1"/>
      <p:bldP spid="2" grpId="0"/>
      <p:bldP spid="2"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5593080" y="1344295"/>
            <a:ext cx="3149600" cy="810895"/>
            <a:chOff x="2173927" y="3285519"/>
            <a:chExt cx="3549387" cy="548848"/>
          </a:xfrm>
        </p:grpSpPr>
        <p:grpSp>
          <p:nvGrpSpPr>
            <p:cNvPr id="26" name="组合 25"/>
            <p:cNvGrpSpPr/>
            <p:nvPr/>
          </p:nvGrpSpPr>
          <p:grpSpPr>
            <a:xfrm>
              <a:off x="2173927" y="3285519"/>
              <a:ext cx="3549387" cy="548848"/>
              <a:chOff x="4304043" y="1286668"/>
              <a:chExt cx="7914744" cy="2757793"/>
            </a:xfrm>
            <a:effectLst>
              <a:outerShdw blurRad="381000" dist="254000" dir="8100000" algn="tr" rotWithShape="0">
                <a:prstClr val="black">
                  <a:alpha val="40000"/>
                </a:prstClr>
              </a:outerShdw>
            </a:effectLst>
          </p:grpSpPr>
          <p:sp>
            <p:nvSpPr>
              <p:cNvPr id="28" name="圆角矩形 27"/>
              <p:cNvSpPr/>
              <p:nvPr/>
            </p:nvSpPr>
            <p:spPr>
              <a:xfrm>
                <a:off x="4304043" y="1286668"/>
                <a:ext cx="79147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500">
                  <a:solidFill>
                    <a:srgbClr val="0070C0"/>
                  </a:solidFill>
                </a:endParaRPr>
              </a:p>
            </p:txBody>
          </p:sp>
          <p:sp>
            <p:nvSpPr>
              <p:cNvPr id="29" name="圆角矩形 28"/>
              <p:cNvSpPr/>
              <p:nvPr/>
            </p:nvSpPr>
            <p:spPr>
              <a:xfrm>
                <a:off x="4351924" y="1373342"/>
                <a:ext cx="7812881"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500">
                  <a:solidFill>
                    <a:srgbClr val="0070C0"/>
                  </a:solidFill>
                </a:endParaRPr>
              </a:p>
            </p:txBody>
          </p:sp>
        </p:grpSp>
        <p:sp>
          <p:nvSpPr>
            <p:cNvPr id="27" name="椭圆 26"/>
            <p:cNvSpPr/>
            <p:nvPr/>
          </p:nvSpPr>
          <p:spPr>
            <a:xfrm>
              <a:off x="2307128" y="3420211"/>
              <a:ext cx="279463" cy="279463"/>
            </a:xfrm>
            <a:prstGeom prst="ellipse">
              <a:avLst/>
            </a:prstGeom>
            <a:solidFill>
              <a:srgbClr val="0099A9"/>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500">
                <a:solidFill>
                  <a:srgbClr val="0070C0"/>
                </a:solidFill>
              </a:endParaRPr>
            </a:p>
          </p:txBody>
        </p:sp>
      </p:grpSp>
      <p:grpSp>
        <p:nvGrpSpPr>
          <p:cNvPr id="31" name="组合 30"/>
          <p:cNvGrpSpPr/>
          <p:nvPr/>
        </p:nvGrpSpPr>
        <p:grpSpPr>
          <a:xfrm>
            <a:off x="5593715" y="2322830"/>
            <a:ext cx="3181985" cy="679450"/>
            <a:chOff x="2173926" y="3285519"/>
            <a:chExt cx="4572535" cy="548848"/>
          </a:xfrm>
        </p:grpSpPr>
        <p:grpSp>
          <p:nvGrpSpPr>
            <p:cNvPr id="33" name="组合 32"/>
            <p:cNvGrpSpPr/>
            <p:nvPr/>
          </p:nvGrpSpPr>
          <p:grpSpPr>
            <a:xfrm>
              <a:off x="2173926" y="3285519"/>
              <a:ext cx="4572535" cy="548848"/>
              <a:chOff x="4304040" y="1286668"/>
              <a:chExt cx="10196250" cy="2757793"/>
            </a:xfrm>
            <a:effectLst>
              <a:outerShdw blurRad="381000" dist="254000" dir="8100000" algn="tr" rotWithShape="0">
                <a:prstClr val="black">
                  <a:alpha val="40000"/>
                </a:prstClr>
              </a:outerShdw>
            </a:effectLst>
          </p:grpSpPr>
          <p:sp>
            <p:nvSpPr>
              <p:cNvPr id="35" name="圆角矩形 34"/>
              <p:cNvSpPr/>
              <p:nvPr/>
            </p:nvSpPr>
            <p:spPr>
              <a:xfrm>
                <a:off x="4304040" y="1286668"/>
                <a:ext cx="10196250"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500">
                  <a:solidFill>
                    <a:srgbClr val="0070C0"/>
                  </a:solidFill>
                </a:endParaRPr>
              </a:p>
            </p:txBody>
          </p:sp>
          <p:sp>
            <p:nvSpPr>
              <p:cNvPr id="36" name="圆角矩形 35"/>
              <p:cNvSpPr/>
              <p:nvPr/>
            </p:nvSpPr>
            <p:spPr>
              <a:xfrm>
                <a:off x="4351920" y="1373339"/>
                <a:ext cx="10095546"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500">
                  <a:solidFill>
                    <a:srgbClr val="0070C0"/>
                  </a:solidFill>
                </a:endParaRPr>
              </a:p>
            </p:txBody>
          </p:sp>
        </p:grpSp>
        <p:sp>
          <p:nvSpPr>
            <p:cNvPr id="34" name="椭圆 33"/>
            <p:cNvSpPr/>
            <p:nvPr/>
          </p:nvSpPr>
          <p:spPr>
            <a:xfrm>
              <a:off x="2307128" y="3420211"/>
              <a:ext cx="279463" cy="279463"/>
            </a:xfrm>
            <a:prstGeom prst="ellipse">
              <a:avLst/>
            </a:prstGeom>
            <a:solidFill>
              <a:srgbClr val="EA6103"/>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500">
                <a:solidFill>
                  <a:srgbClr val="0070C0"/>
                </a:solidFill>
              </a:endParaRPr>
            </a:p>
          </p:txBody>
        </p:sp>
      </p:grpSp>
      <p:sp>
        <p:nvSpPr>
          <p:cNvPr id="32" name="TextBox 31"/>
          <p:cNvSpPr txBox="1"/>
          <p:nvPr/>
        </p:nvSpPr>
        <p:spPr>
          <a:xfrm>
            <a:off x="6362700" y="1487805"/>
            <a:ext cx="2639695" cy="553720"/>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algn="l"/>
            <a:r>
              <a:rPr lang="zh-CN" altLang="en-US" sz="3600" b="0" dirty="0">
                <a:solidFill>
                  <a:srgbClr val="EA6103"/>
                </a:solidFill>
              </a:rPr>
              <a:t>学会应用</a:t>
            </a:r>
          </a:p>
        </p:txBody>
      </p:sp>
      <p:grpSp>
        <p:nvGrpSpPr>
          <p:cNvPr id="45" name="组合 44"/>
          <p:cNvGrpSpPr/>
          <p:nvPr/>
        </p:nvGrpSpPr>
        <p:grpSpPr>
          <a:xfrm>
            <a:off x="5551805" y="4161790"/>
            <a:ext cx="3211195" cy="722630"/>
            <a:chOff x="2173927" y="3285519"/>
            <a:chExt cx="3092581" cy="548848"/>
          </a:xfrm>
        </p:grpSpPr>
        <p:grpSp>
          <p:nvGrpSpPr>
            <p:cNvPr id="47" name="组合 46"/>
            <p:cNvGrpSpPr/>
            <p:nvPr/>
          </p:nvGrpSpPr>
          <p:grpSpPr>
            <a:xfrm>
              <a:off x="2173927" y="3285519"/>
              <a:ext cx="3092581" cy="548848"/>
              <a:chOff x="4304043" y="1286668"/>
              <a:chExt cx="6896116" cy="2757793"/>
            </a:xfrm>
            <a:effectLst>
              <a:outerShdw blurRad="381000" dist="254000" dir="8100000" algn="tr" rotWithShape="0">
                <a:prstClr val="black">
                  <a:alpha val="40000"/>
                </a:prstClr>
              </a:outerShdw>
            </a:effectLst>
          </p:grpSpPr>
          <p:sp>
            <p:nvSpPr>
              <p:cNvPr id="49" name="圆角矩形 48"/>
              <p:cNvSpPr/>
              <p:nvPr/>
            </p:nvSpPr>
            <p:spPr>
              <a:xfrm>
                <a:off x="4304043" y="1286668"/>
                <a:ext cx="6896116"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500">
                  <a:solidFill>
                    <a:srgbClr val="0070C0"/>
                  </a:solidFill>
                </a:endParaRPr>
              </a:p>
            </p:txBody>
          </p:sp>
          <p:sp>
            <p:nvSpPr>
              <p:cNvPr id="50" name="圆角矩形 49"/>
              <p:cNvSpPr/>
              <p:nvPr/>
            </p:nvSpPr>
            <p:spPr>
              <a:xfrm>
                <a:off x="4351924" y="1373342"/>
                <a:ext cx="679425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500">
                  <a:solidFill>
                    <a:srgbClr val="0070C0"/>
                  </a:solidFill>
                </a:endParaRPr>
              </a:p>
            </p:txBody>
          </p:sp>
        </p:grpSp>
        <p:sp>
          <p:nvSpPr>
            <p:cNvPr id="48" name="椭圆 47"/>
            <p:cNvSpPr/>
            <p:nvPr/>
          </p:nvSpPr>
          <p:spPr>
            <a:xfrm>
              <a:off x="2307128" y="3420211"/>
              <a:ext cx="279463" cy="279463"/>
            </a:xfrm>
            <a:prstGeom prst="ellipse">
              <a:avLst/>
            </a:prstGeom>
            <a:solidFill>
              <a:srgbClr val="EA5E66"/>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500">
                <a:solidFill>
                  <a:srgbClr val="0070C0"/>
                </a:solidFill>
              </a:endParaRPr>
            </a:p>
          </p:txBody>
        </p:sp>
      </p:grpSp>
      <p:sp>
        <p:nvSpPr>
          <p:cNvPr id="46" name="TextBox 45"/>
          <p:cNvSpPr txBox="1"/>
          <p:nvPr/>
        </p:nvSpPr>
        <p:spPr>
          <a:xfrm>
            <a:off x="6225540" y="4246245"/>
            <a:ext cx="2517775" cy="553720"/>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algn="l"/>
            <a:r>
              <a:rPr lang="zh-CN" altLang="en-US" sz="3600" b="0" dirty="0">
                <a:solidFill>
                  <a:srgbClr val="EA5E66"/>
                </a:solidFill>
              </a:rPr>
              <a:t>加强理解</a:t>
            </a:r>
          </a:p>
        </p:txBody>
      </p:sp>
      <p:grpSp>
        <p:nvGrpSpPr>
          <p:cNvPr id="52" name="组合 51"/>
          <p:cNvGrpSpPr/>
          <p:nvPr/>
        </p:nvGrpSpPr>
        <p:grpSpPr>
          <a:xfrm>
            <a:off x="5474335" y="5081270"/>
            <a:ext cx="3288030" cy="708025"/>
            <a:chOff x="2173927" y="3285519"/>
            <a:chExt cx="3675925" cy="548848"/>
          </a:xfrm>
        </p:grpSpPr>
        <p:grpSp>
          <p:nvGrpSpPr>
            <p:cNvPr id="54" name="组合 53"/>
            <p:cNvGrpSpPr/>
            <p:nvPr/>
          </p:nvGrpSpPr>
          <p:grpSpPr>
            <a:xfrm>
              <a:off x="2173927" y="3285519"/>
              <a:ext cx="3675925" cy="548848"/>
              <a:chOff x="4304043" y="1286668"/>
              <a:chExt cx="8196910" cy="2757793"/>
            </a:xfrm>
            <a:effectLst>
              <a:outerShdw blurRad="381000" dist="254000" dir="8100000" algn="tr" rotWithShape="0">
                <a:prstClr val="black">
                  <a:alpha val="40000"/>
                </a:prstClr>
              </a:outerShdw>
            </a:effectLst>
          </p:grpSpPr>
          <p:sp>
            <p:nvSpPr>
              <p:cNvPr id="56" name="圆角矩形 55"/>
              <p:cNvSpPr/>
              <p:nvPr/>
            </p:nvSpPr>
            <p:spPr>
              <a:xfrm>
                <a:off x="4304043" y="1286668"/>
                <a:ext cx="8149029"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500">
                  <a:solidFill>
                    <a:srgbClr val="0070C0"/>
                  </a:solidFill>
                </a:endParaRPr>
              </a:p>
            </p:txBody>
          </p:sp>
          <p:sp>
            <p:nvSpPr>
              <p:cNvPr id="57" name="圆角矩形 56"/>
              <p:cNvSpPr/>
              <p:nvPr/>
            </p:nvSpPr>
            <p:spPr>
              <a:xfrm>
                <a:off x="4351924" y="1373342"/>
                <a:ext cx="8149029"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500">
                  <a:solidFill>
                    <a:srgbClr val="0070C0"/>
                  </a:solidFill>
                </a:endParaRPr>
              </a:p>
            </p:txBody>
          </p:sp>
        </p:grpSp>
        <p:sp>
          <p:nvSpPr>
            <p:cNvPr id="55" name="椭圆 54"/>
            <p:cNvSpPr/>
            <p:nvPr/>
          </p:nvSpPr>
          <p:spPr>
            <a:xfrm>
              <a:off x="2307128" y="3420211"/>
              <a:ext cx="279463" cy="279463"/>
            </a:xfrm>
            <a:prstGeom prst="ellipse">
              <a:avLst/>
            </a:prstGeom>
            <a:solidFill>
              <a:srgbClr val="0070C0"/>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500">
                <a:solidFill>
                  <a:srgbClr val="0070C0"/>
                </a:solidFill>
              </a:endParaRPr>
            </a:p>
          </p:txBody>
        </p:sp>
      </p:grpSp>
      <p:sp>
        <p:nvSpPr>
          <p:cNvPr id="53" name="TextBox 52"/>
          <p:cNvSpPr txBox="1"/>
          <p:nvPr/>
        </p:nvSpPr>
        <p:spPr>
          <a:xfrm>
            <a:off x="6195695" y="5141595"/>
            <a:ext cx="2649220" cy="553720"/>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algn="l"/>
            <a:r>
              <a:rPr lang="zh-CN" altLang="en-US" sz="3600" b="0" dirty="0">
                <a:solidFill>
                  <a:srgbClr val="0070C0"/>
                </a:solidFill>
              </a:rPr>
              <a:t>有效培养</a:t>
            </a:r>
          </a:p>
        </p:txBody>
      </p:sp>
      <p:sp>
        <p:nvSpPr>
          <p:cNvPr id="58" name="TextBox 57"/>
          <p:cNvSpPr txBox="1"/>
          <p:nvPr/>
        </p:nvSpPr>
        <p:spPr>
          <a:xfrm>
            <a:off x="2188629" y="7892388"/>
            <a:ext cx="856239" cy="358871"/>
          </a:xfrm>
          <a:prstGeom prst="rect">
            <a:avLst/>
          </a:prstGeom>
          <a:noFill/>
        </p:spPr>
        <p:txBody>
          <a:bodyPr wrap="none" lIns="81079" tIns="40540" rIns="81079" bIns="40540" rtlCol="0">
            <a:spAutoFit/>
          </a:bodyPr>
          <a:lstStyle/>
          <a:p>
            <a:r>
              <a:rPr lang="zh-CN" altLang="en-US" dirty="0" smtClean="0"/>
              <a:t>延迟符</a:t>
            </a:r>
            <a:endParaRPr lang="zh-CN" altLang="en-US" dirty="0"/>
          </a:p>
        </p:txBody>
      </p:sp>
      <p:pic>
        <p:nvPicPr>
          <p:cNvPr id="101" name="Picture 3" descr="C:\Users\Administrator\Desktop\微立体创业计划\002.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97760" y="1760291"/>
            <a:ext cx="3348111" cy="3348867"/>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xmlns="">
                <a:solidFill>
                  <a:srgbClr val="FFFFFF"/>
                </a:solidFill>
              </a14:hiddenFill>
            </a:ext>
          </a:extLst>
        </p:spPr>
      </p:pic>
      <p:pic>
        <p:nvPicPr>
          <p:cNvPr id="15" name="图片 14" descr="1"/>
          <p:cNvPicPr>
            <a:picLocks noChangeAspect="1"/>
          </p:cNvPicPr>
          <p:nvPr/>
        </p:nvPicPr>
        <p:blipFill>
          <a:blip r:embed="rId4" cstate="print"/>
          <a:stretch>
            <a:fillRect/>
          </a:stretch>
        </p:blipFill>
        <p:spPr>
          <a:xfrm>
            <a:off x="114300" y="41275"/>
            <a:ext cx="5568315" cy="885190"/>
          </a:xfrm>
          <a:prstGeom prst="rect">
            <a:avLst/>
          </a:prstGeom>
        </p:spPr>
      </p:pic>
      <p:pic>
        <p:nvPicPr>
          <p:cNvPr id="12" name="图片 11" descr="3"/>
          <p:cNvPicPr>
            <a:picLocks noChangeAspect="1"/>
          </p:cNvPicPr>
          <p:nvPr/>
        </p:nvPicPr>
        <p:blipFill>
          <a:blip r:embed="rId5" cstate="print"/>
          <a:stretch>
            <a:fillRect/>
          </a:stretch>
        </p:blipFill>
        <p:spPr>
          <a:xfrm>
            <a:off x="7933690" y="6130290"/>
            <a:ext cx="3827145" cy="509905"/>
          </a:xfrm>
          <a:prstGeom prst="rect">
            <a:avLst/>
          </a:prstGeom>
        </p:spPr>
      </p:pic>
      <p:sp>
        <p:nvSpPr>
          <p:cNvPr id="5" name="文本框 4"/>
          <p:cNvSpPr txBox="1"/>
          <p:nvPr/>
        </p:nvSpPr>
        <p:spPr>
          <a:xfrm>
            <a:off x="2595245" y="2767965"/>
            <a:ext cx="1308100" cy="1477010"/>
          </a:xfrm>
          <a:prstGeom prst="rect">
            <a:avLst/>
          </a:prstGeom>
          <a:noFill/>
        </p:spPr>
        <p:txBody>
          <a:bodyPr wrap="square" lIns="0" tIns="0" rIns="0" bIns="0" rtlCol="0">
            <a:spAutoFit/>
          </a:bodyPr>
          <a:lstStyle/>
          <a:p>
            <a:r>
              <a:rPr lang="zh-CN" altLang="en-US" sz="4800" b="1" dirty="0" smtClean="0">
                <a:gradFill>
                  <a:gsLst>
                    <a:gs pos="0">
                      <a:srgbClr val="E30000"/>
                    </a:gs>
                    <a:gs pos="100000">
                      <a:srgbClr val="760303"/>
                    </a:gs>
                  </a:gsLst>
                  <a:lin scaled="0"/>
                </a:gradFill>
                <a:latin typeface="微软雅黑" panose="020B0503020204020204" pitchFamily="34" charset="-122"/>
                <a:ea typeface="微软雅黑" panose="020B0503020204020204" pitchFamily="34" charset="-122"/>
              </a:rPr>
              <a:t>核心素养</a:t>
            </a:r>
          </a:p>
        </p:txBody>
      </p:sp>
      <p:grpSp>
        <p:nvGrpSpPr>
          <p:cNvPr id="38" name="组合 37"/>
          <p:cNvGrpSpPr/>
          <p:nvPr/>
        </p:nvGrpSpPr>
        <p:grpSpPr>
          <a:xfrm>
            <a:off x="5560695" y="3250565"/>
            <a:ext cx="3201035" cy="714375"/>
            <a:chOff x="2173927" y="3285519"/>
            <a:chExt cx="3765284" cy="548848"/>
          </a:xfrm>
        </p:grpSpPr>
        <p:grpSp>
          <p:nvGrpSpPr>
            <p:cNvPr id="40" name="组合 39"/>
            <p:cNvGrpSpPr/>
            <p:nvPr/>
          </p:nvGrpSpPr>
          <p:grpSpPr>
            <a:xfrm>
              <a:off x="2173927" y="3285519"/>
              <a:ext cx="3765284" cy="548848"/>
              <a:chOff x="4304043" y="1286668"/>
              <a:chExt cx="8396171" cy="2757793"/>
            </a:xfrm>
            <a:effectLst>
              <a:outerShdw blurRad="381000" dist="254000" dir="8100000" algn="tr" rotWithShape="0">
                <a:prstClr val="black">
                  <a:alpha val="40000"/>
                </a:prstClr>
              </a:outerShdw>
            </a:effectLst>
          </p:grpSpPr>
          <p:sp>
            <p:nvSpPr>
              <p:cNvPr id="42" name="圆角矩形 41"/>
              <p:cNvSpPr/>
              <p:nvPr/>
            </p:nvSpPr>
            <p:spPr>
              <a:xfrm>
                <a:off x="4304043" y="1286668"/>
                <a:ext cx="8396171"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500">
                  <a:solidFill>
                    <a:srgbClr val="0070C0"/>
                  </a:solidFill>
                </a:endParaRPr>
              </a:p>
            </p:txBody>
          </p:sp>
          <p:sp>
            <p:nvSpPr>
              <p:cNvPr id="43" name="圆角矩形 42"/>
              <p:cNvSpPr/>
              <p:nvPr/>
            </p:nvSpPr>
            <p:spPr>
              <a:xfrm>
                <a:off x="4351923" y="1373339"/>
                <a:ext cx="8295467"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500">
                  <a:solidFill>
                    <a:srgbClr val="0070C0"/>
                  </a:solidFill>
                </a:endParaRPr>
              </a:p>
            </p:txBody>
          </p:sp>
        </p:grpSp>
        <p:sp>
          <p:nvSpPr>
            <p:cNvPr id="41" name="椭圆 40"/>
            <p:cNvSpPr/>
            <p:nvPr/>
          </p:nvSpPr>
          <p:spPr>
            <a:xfrm>
              <a:off x="2307128" y="3420211"/>
              <a:ext cx="279463" cy="279463"/>
            </a:xfrm>
            <a:prstGeom prst="ellipse">
              <a:avLst/>
            </a:prstGeom>
            <a:solidFill>
              <a:srgbClr val="F69F1E"/>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500">
                <a:solidFill>
                  <a:srgbClr val="0070C0"/>
                </a:solidFill>
              </a:endParaRPr>
            </a:p>
          </p:txBody>
        </p:sp>
      </p:grpSp>
      <p:sp>
        <p:nvSpPr>
          <p:cNvPr id="39" name="TextBox 38"/>
          <p:cNvSpPr txBox="1"/>
          <p:nvPr/>
        </p:nvSpPr>
        <p:spPr>
          <a:xfrm>
            <a:off x="6276975" y="3331210"/>
            <a:ext cx="2557780" cy="553720"/>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algn="l"/>
            <a:r>
              <a:rPr lang="zh-CN" altLang="en-US" sz="3600" b="0" dirty="0">
                <a:solidFill>
                  <a:srgbClr val="F69F1E"/>
                </a:solidFill>
              </a:rPr>
              <a:t>挖掘运用</a:t>
            </a:r>
          </a:p>
        </p:txBody>
      </p:sp>
      <p:sp>
        <p:nvSpPr>
          <p:cNvPr id="25" name="TextBox 24"/>
          <p:cNvSpPr txBox="1"/>
          <p:nvPr/>
        </p:nvSpPr>
        <p:spPr>
          <a:xfrm>
            <a:off x="6320155" y="2353945"/>
            <a:ext cx="2466975" cy="553720"/>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algn="l"/>
            <a:r>
              <a:rPr lang="zh-CN" altLang="en-US" sz="3600" b="0" dirty="0">
                <a:solidFill>
                  <a:srgbClr val="0099A9"/>
                </a:solidFill>
              </a:rPr>
              <a:t>理解含义</a:t>
            </a:r>
          </a:p>
        </p:txBody>
      </p:sp>
      <p:grpSp>
        <p:nvGrpSpPr>
          <p:cNvPr id="6" name="组合 5"/>
          <p:cNvGrpSpPr>
            <a:grpSpLocks noChangeAspect="1"/>
          </p:cNvGrpSpPr>
          <p:nvPr/>
        </p:nvGrpSpPr>
        <p:grpSpPr>
          <a:xfrm>
            <a:off x="9190858" y="2589334"/>
            <a:ext cx="2264906" cy="2161576"/>
            <a:chOff x="3197225" y="3458369"/>
            <a:chExt cx="533400" cy="487363"/>
          </a:xfrm>
          <a:solidFill>
            <a:schemeClr val="tx1"/>
          </a:solidFill>
        </p:grpSpPr>
        <p:sp>
          <p:nvSpPr>
            <p:cNvPr id="102" name="Oval 312"/>
            <p:cNvSpPr>
              <a:spLocks noChangeArrowheads="1"/>
            </p:cNvSpPr>
            <p:nvPr/>
          </p:nvSpPr>
          <p:spPr bwMode="auto">
            <a:xfrm>
              <a:off x="3568700" y="3458369"/>
              <a:ext cx="93663" cy="889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endParaRPr lang="zh-CN" altLang="en-US" sz="3300">
                <a:latin typeface="微软雅黑" panose="020B0503020204020204" pitchFamily="34" charset="-122"/>
                <a:ea typeface="微软雅黑" panose="020B0503020204020204" pitchFamily="34" charset="-122"/>
              </a:endParaRPr>
            </a:p>
          </p:txBody>
        </p:sp>
        <p:sp>
          <p:nvSpPr>
            <p:cNvPr id="103" name="Freeform 313"/>
            <p:cNvSpPr/>
            <p:nvPr/>
          </p:nvSpPr>
          <p:spPr bwMode="auto">
            <a:xfrm>
              <a:off x="3197225" y="3513932"/>
              <a:ext cx="533400" cy="431800"/>
            </a:xfrm>
            <a:custGeom>
              <a:avLst/>
              <a:gdLst>
                <a:gd name="T0" fmla="*/ 7 w 142"/>
                <a:gd name="T1" fmla="*/ 60 h 115"/>
                <a:gd name="T2" fmla="*/ 9 w 142"/>
                <a:gd name="T3" fmla="*/ 60 h 115"/>
                <a:gd name="T4" fmla="*/ 36 w 142"/>
                <a:gd name="T5" fmla="*/ 60 h 115"/>
                <a:gd name="T6" fmla="*/ 77 w 142"/>
                <a:gd name="T7" fmla="*/ 12 h 115"/>
                <a:gd name="T8" fmla="*/ 67 w 142"/>
                <a:gd name="T9" fmla="*/ 12 h 115"/>
                <a:gd name="T10" fmla="*/ 48 w 142"/>
                <a:gd name="T11" fmla="*/ 34 h 115"/>
                <a:gd name="T12" fmla="*/ 43 w 142"/>
                <a:gd name="T13" fmla="*/ 36 h 115"/>
                <a:gd name="T14" fmla="*/ 37 w 142"/>
                <a:gd name="T15" fmla="*/ 30 h 115"/>
                <a:gd name="T16" fmla="*/ 39 w 142"/>
                <a:gd name="T17" fmla="*/ 25 h 115"/>
                <a:gd name="T18" fmla="*/ 59 w 142"/>
                <a:gd name="T19" fmla="*/ 2 h 115"/>
                <a:gd name="T20" fmla="*/ 64 w 142"/>
                <a:gd name="T21" fmla="*/ 0 h 115"/>
                <a:gd name="T22" fmla="*/ 93 w 142"/>
                <a:gd name="T23" fmla="*/ 0 h 115"/>
                <a:gd name="T24" fmla="*/ 114 w 142"/>
                <a:gd name="T25" fmla="*/ 15 h 115"/>
                <a:gd name="T26" fmla="*/ 114 w 142"/>
                <a:gd name="T27" fmla="*/ 32 h 115"/>
                <a:gd name="T28" fmla="*/ 135 w 142"/>
                <a:gd name="T29" fmla="*/ 32 h 115"/>
                <a:gd name="T30" fmla="*/ 139 w 142"/>
                <a:gd name="T31" fmla="*/ 34 h 115"/>
                <a:gd name="T32" fmla="*/ 139 w 142"/>
                <a:gd name="T33" fmla="*/ 43 h 115"/>
                <a:gd name="T34" fmla="*/ 135 w 142"/>
                <a:gd name="T35" fmla="*/ 45 h 115"/>
                <a:gd name="T36" fmla="*/ 109 w 142"/>
                <a:gd name="T37" fmla="*/ 45 h 115"/>
                <a:gd name="T38" fmla="*/ 101 w 142"/>
                <a:gd name="T39" fmla="*/ 38 h 115"/>
                <a:gd name="T40" fmla="*/ 101 w 142"/>
                <a:gd name="T41" fmla="*/ 27 h 115"/>
                <a:gd name="T42" fmla="*/ 86 w 142"/>
                <a:gd name="T43" fmla="*/ 45 h 115"/>
                <a:gd name="T44" fmla="*/ 100 w 142"/>
                <a:gd name="T45" fmla="*/ 59 h 115"/>
                <a:gd name="T46" fmla="*/ 101 w 142"/>
                <a:gd name="T47" fmla="*/ 69 h 115"/>
                <a:gd name="T48" fmla="*/ 92 w 142"/>
                <a:gd name="T49" fmla="*/ 109 h 115"/>
                <a:gd name="T50" fmla="*/ 85 w 142"/>
                <a:gd name="T51" fmla="*/ 115 h 115"/>
                <a:gd name="T52" fmla="*/ 77 w 142"/>
                <a:gd name="T53" fmla="*/ 108 h 115"/>
                <a:gd name="T54" fmla="*/ 77 w 142"/>
                <a:gd name="T55" fmla="*/ 106 h 115"/>
                <a:gd name="T56" fmla="*/ 85 w 142"/>
                <a:gd name="T57" fmla="*/ 72 h 115"/>
                <a:gd name="T58" fmla="*/ 66 w 142"/>
                <a:gd name="T59" fmla="*/ 54 h 115"/>
                <a:gd name="T60" fmla="*/ 50 w 142"/>
                <a:gd name="T61" fmla="*/ 72 h 115"/>
                <a:gd name="T62" fmla="*/ 41 w 142"/>
                <a:gd name="T63" fmla="*/ 75 h 115"/>
                <a:gd name="T64" fmla="*/ 8 w 142"/>
                <a:gd name="T65" fmla="*/ 75 h 115"/>
                <a:gd name="T66" fmla="*/ 1 w 142"/>
                <a:gd name="T67" fmla="*/ 69 h 115"/>
                <a:gd name="T68" fmla="*/ 7 w 142"/>
                <a:gd name="T69" fmla="*/ 6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2" h="115">
                  <a:moveTo>
                    <a:pt x="7" y="60"/>
                  </a:moveTo>
                  <a:cubicBezTo>
                    <a:pt x="7" y="60"/>
                    <a:pt x="8" y="60"/>
                    <a:pt x="9" y="60"/>
                  </a:cubicBezTo>
                  <a:cubicBezTo>
                    <a:pt x="36" y="60"/>
                    <a:pt x="36" y="60"/>
                    <a:pt x="36" y="60"/>
                  </a:cubicBezTo>
                  <a:cubicBezTo>
                    <a:pt x="77" y="12"/>
                    <a:pt x="77" y="12"/>
                    <a:pt x="77" y="12"/>
                  </a:cubicBezTo>
                  <a:cubicBezTo>
                    <a:pt x="67" y="12"/>
                    <a:pt x="67" y="12"/>
                    <a:pt x="67" y="12"/>
                  </a:cubicBezTo>
                  <a:cubicBezTo>
                    <a:pt x="48" y="34"/>
                    <a:pt x="48" y="34"/>
                    <a:pt x="48" y="34"/>
                  </a:cubicBezTo>
                  <a:cubicBezTo>
                    <a:pt x="47" y="35"/>
                    <a:pt x="45" y="36"/>
                    <a:pt x="43" y="36"/>
                  </a:cubicBezTo>
                  <a:cubicBezTo>
                    <a:pt x="40" y="36"/>
                    <a:pt x="37" y="33"/>
                    <a:pt x="37" y="30"/>
                  </a:cubicBezTo>
                  <a:cubicBezTo>
                    <a:pt x="37" y="28"/>
                    <a:pt x="38" y="26"/>
                    <a:pt x="39" y="25"/>
                  </a:cubicBezTo>
                  <a:cubicBezTo>
                    <a:pt x="59" y="2"/>
                    <a:pt x="59" y="2"/>
                    <a:pt x="59" y="2"/>
                  </a:cubicBezTo>
                  <a:cubicBezTo>
                    <a:pt x="61" y="1"/>
                    <a:pt x="62" y="0"/>
                    <a:pt x="64" y="0"/>
                  </a:cubicBezTo>
                  <a:cubicBezTo>
                    <a:pt x="93" y="0"/>
                    <a:pt x="93" y="0"/>
                    <a:pt x="93" y="0"/>
                  </a:cubicBezTo>
                  <a:cubicBezTo>
                    <a:pt x="93" y="0"/>
                    <a:pt x="112" y="14"/>
                    <a:pt x="114" y="15"/>
                  </a:cubicBezTo>
                  <a:cubicBezTo>
                    <a:pt x="114" y="32"/>
                    <a:pt x="114" y="32"/>
                    <a:pt x="114" y="32"/>
                  </a:cubicBezTo>
                  <a:cubicBezTo>
                    <a:pt x="135" y="32"/>
                    <a:pt x="135" y="32"/>
                    <a:pt x="135" y="32"/>
                  </a:cubicBezTo>
                  <a:cubicBezTo>
                    <a:pt x="137" y="32"/>
                    <a:pt x="138" y="33"/>
                    <a:pt x="139" y="34"/>
                  </a:cubicBezTo>
                  <a:cubicBezTo>
                    <a:pt x="142" y="36"/>
                    <a:pt x="142" y="40"/>
                    <a:pt x="139" y="43"/>
                  </a:cubicBezTo>
                  <a:cubicBezTo>
                    <a:pt x="138" y="44"/>
                    <a:pt x="137" y="44"/>
                    <a:pt x="135" y="45"/>
                  </a:cubicBezTo>
                  <a:cubicBezTo>
                    <a:pt x="109" y="45"/>
                    <a:pt x="109" y="45"/>
                    <a:pt x="109" y="45"/>
                  </a:cubicBezTo>
                  <a:cubicBezTo>
                    <a:pt x="101" y="44"/>
                    <a:pt x="101" y="38"/>
                    <a:pt x="101" y="38"/>
                  </a:cubicBezTo>
                  <a:cubicBezTo>
                    <a:pt x="101" y="27"/>
                    <a:pt x="101" y="27"/>
                    <a:pt x="101" y="27"/>
                  </a:cubicBezTo>
                  <a:cubicBezTo>
                    <a:pt x="86" y="45"/>
                    <a:pt x="86" y="45"/>
                    <a:pt x="86" y="45"/>
                  </a:cubicBezTo>
                  <a:cubicBezTo>
                    <a:pt x="100" y="59"/>
                    <a:pt x="100" y="59"/>
                    <a:pt x="100" y="59"/>
                  </a:cubicBezTo>
                  <a:cubicBezTo>
                    <a:pt x="100" y="59"/>
                    <a:pt x="103" y="62"/>
                    <a:pt x="101" y="69"/>
                  </a:cubicBezTo>
                  <a:cubicBezTo>
                    <a:pt x="92" y="109"/>
                    <a:pt x="92" y="109"/>
                    <a:pt x="92" y="109"/>
                  </a:cubicBezTo>
                  <a:cubicBezTo>
                    <a:pt x="92" y="113"/>
                    <a:pt x="88" y="115"/>
                    <a:pt x="85" y="115"/>
                  </a:cubicBezTo>
                  <a:cubicBezTo>
                    <a:pt x="80" y="115"/>
                    <a:pt x="77" y="112"/>
                    <a:pt x="77" y="108"/>
                  </a:cubicBezTo>
                  <a:cubicBezTo>
                    <a:pt x="77" y="107"/>
                    <a:pt x="77" y="106"/>
                    <a:pt x="77" y="106"/>
                  </a:cubicBezTo>
                  <a:cubicBezTo>
                    <a:pt x="85" y="72"/>
                    <a:pt x="85" y="72"/>
                    <a:pt x="85" y="72"/>
                  </a:cubicBezTo>
                  <a:cubicBezTo>
                    <a:pt x="66" y="54"/>
                    <a:pt x="66" y="54"/>
                    <a:pt x="66" y="54"/>
                  </a:cubicBezTo>
                  <a:cubicBezTo>
                    <a:pt x="50" y="72"/>
                    <a:pt x="50" y="72"/>
                    <a:pt x="50" y="72"/>
                  </a:cubicBezTo>
                  <a:cubicBezTo>
                    <a:pt x="50" y="72"/>
                    <a:pt x="48" y="75"/>
                    <a:pt x="41" y="75"/>
                  </a:cubicBezTo>
                  <a:cubicBezTo>
                    <a:pt x="8" y="75"/>
                    <a:pt x="8" y="75"/>
                    <a:pt x="8" y="75"/>
                  </a:cubicBezTo>
                  <a:cubicBezTo>
                    <a:pt x="5" y="75"/>
                    <a:pt x="2" y="73"/>
                    <a:pt x="1" y="69"/>
                  </a:cubicBezTo>
                  <a:cubicBezTo>
                    <a:pt x="0" y="65"/>
                    <a:pt x="2" y="61"/>
                    <a:pt x="7" y="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endParaRPr lang="zh-CN" altLang="en-US" sz="3300">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xmlns="" Requires="p14">
      <p:transition spd="slow" p14:dur="1600" advClick="0">
        <p14:gallery dir="r"/>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fade">
                                      <p:cBhvr>
                                        <p:cTn id="7" dur="500"/>
                                        <p:tgtEl>
                                          <p:spTgt spid="101"/>
                                        </p:tgtEl>
                                      </p:cBhvr>
                                    </p:animEffect>
                                    <p:anim calcmode="lin" valueType="num">
                                      <p:cBhvr>
                                        <p:cTn id="8" dur="500" fill="hold"/>
                                        <p:tgtEl>
                                          <p:spTgt spid="101"/>
                                        </p:tgtEl>
                                        <p:attrNameLst>
                                          <p:attrName>ppt_x</p:attrName>
                                        </p:attrNameLst>
                                      </p:cBhvr>
                                      <p:tavLst>
                                        <p:tav tm="0">
                                          <p:val>
                                            <p:strVal val="#ppt_x"/>
                                          </p:val>
                                        </p:tav>
                                        <p:tav tm="100000">
                                          <p:val>
                                            <p:strVal val="#ppt_x"/>
                                          </p:val>
                                        </p:tav>
                                      </p:tavLst>
                                    </p:anim>
                                    <p:anim calcmode="lin" valueType="num">
                                      <p:cBhvr>
                                        <p:cTn id="9" dur="500" fill="hold"/>
                                        <p:tgtEl>
                                          <p:spTgt spid="101"/>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par>
                          <p:cTn id="18" fill="hold">
                            <p:stCondLst>
                              <p:cond delay="1500"/>
                            </p:stCondLst>
                            <p:childTnLst>
                              <p:par>
                                <p:cTn id="19" presetID="12" presetClass="entr" presetSubtype="4"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additive="base">
                                        <p:cTn id="21" dur="500"/>
                                        <p:tgtEl>
                                          <p:spTgt spid="24"/>
                                        </p:tgtEl>
                                        <p:attrNameLst>
                                          <p:attrName>ppt_y</p:attrName>
                                        </p:attrNameLst>
                                      </p:cBhvr>
                                      <p:tavLst>
                                        <p:tav tm="0">
                                          <p:val>
                                            <p:strVal val="#ppt_y+#ppt_h*1.125000"/>
                                          </p:val>
                                        </p:tav>
                                        <p:tav tm="100000">
                                          <p:val>
                                            <p:strVal val="#ppt_y"/>
                                          </p:val>
                                        </p:tav>
                                      </p:tavLst>
                                    </p:anim>
                                    <p:animEffect transition="in" filter="wipe(up)">
                                      <p:cBhvr>
                                        <p:cTn id="22" dur="500"/>
                                        <p:tgtEl>
                                          <p:spTgt spid="24"/>
                                        </p:tgtEl>
                                      </p:cBhvr>
                                    </p:animEffect>
                                  </p:childTnLst>
                                </p:cTn>
                              </p:par>
                            </p:childTnLst>
                          </p:cTn>
                        </p:par>
                        <p:par>
                          <p:cTn id="23" fill="hold">
                            <p:stCondLst>
                              <p:cond delay="2000"/>
                            </p:stCondLst>
                            <p:childTnLst>
                              <p:par>
                                <p:cTn id="24" presetID="12" presetClass="entr" presetSubtype="4" fill="hold" nodeType="afterEffect">
                                  <p:stCondLst>
                                    <p:cond delay="0"/>
                                  </p:stCondLst>
                                  <p:childTnLst>
                                    <p:set>
                                      <p:cBhvr>
                                        <p:cTn id="25" dur="1" fill="hold">
                                          <p:stCondLst>
                                            <p:cond delay="0"/>
                                          </p:stCondLst>
                                        </p:cTn>
                                        <p:tgtEl>
                                          <p:spTgt spid="31"/>
                                        </p:tgtEl>
                                        <p:attrNameLst>
                                          <p:attrName>style.visibility</p:attrName>
                                        </p:attrNameLst>
                                      </p:cBhvr>
                                      <p:to>
                                        <p:strVal val="visible"/>
                                      </p:to>
                                    </p:set>
                                    <p:anim calcmode="lin" valueType="num">
                                      <p:cBhvr additive="base">
                                        <p:cTn id="26" dur="500"/>
                                        <p:tgtEl>
                                          <p:spTgt spid="31"/>
                                        </p:tgtEl>
                                        <p:attrNameLst>
                                          <p:attrName>ppt_y</p:attrName>
                                        </p:attrNameLst>
                                      </p:cBhvr>
                                      <p:tavLst>
                                        <p:tav tm="0">
                                          <p:val>
                                            <p:strVal val="#ppt_y+#ppt_h*1.125000"/>
                                          </p:val>
                                        </p:tav>
                                        <p:tav tm="100000">
                                          <p:val>
                                            <p:strVal val="#ppt_y"/>
                                          </p:val>
                                        </p:tav>
                                      </p:tavLst>
                                    </p:anim>
                                    <p:animEffect transition="in" filter="wipe(up)">
                                      <p:cBhvr>
                                        <p:cTn id="27" dur="500"/>
                                        <p:tgtEl>
                                          <p:spTgt spid="31"/>
                                        </p:tgtEl>
                                      </p:cBhvr>
                                    </p:animEffect>
                                  </p:childTnLst>
                                </p:cTn>
                              </p:par>
                            </p:childTnLst>
                          </p:cTn>
                        </p:par>
                        <p:par>
                          <p:cTn id="28" fill="hold">
                            <p:stCondLst>
                              <p:cond delay="2500"/>
                            </p:stCondLst>
                            <p:childTnLst>
                              <p:par>
                                <p:cTn id="29" presetID="12" presetClass="entr" presetSubtype="4"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additive="base">
                                        <p:cTn id="31" dur="500"/>
                                        <p:tgtEl>
                                          <p:spTgt spid="38"/>
                                        </p:tgtEl>
                                        <p:attrNameLst>
                                          <p:attrName>ppt_y</p:attrName>
                                        </p:attrNameLst>
                                      </p:cBhvr>
                                      <p:tavLst>
                                        <p:tav tm="0">
                                          <p:val>
                                            <p:strVal val="#ppt_y+#ppt_h*1.125000"/>
                                          </p:val>
                                        </p:tav>
                                        <p:tav tm="100000">
                                          <p:val>
                                            <p:strVal val="#ppt_y"/>
                                          </p:val>
                                        </p:tav>
                                      </p:tavLst>
                                    </p:anim>
                                    <p:animEffect transition="in" filter="wipe(up)">
                                      <p:cBhvr>
                                        <p:cTn id="32" dur="500"/>
                                        <p:tgtEl>
                                          <p:spTgt spid="38"/>
                                        </p:tgtEl>
                                      </p:cBhvr>
                                    </p:animEffect>
                                  </p:childTnLst>
                                </p:cTn>
                              </p:par>
                            </p:childTnLst>
                          </p:cTn>
                        </p:par>
                        <p:par>
                          <p:cTn id="33" fill="hold">
                            <p:stCondLst>
                              <p:cond delay="3000"/>
                            </p:stCondLst>
                            <p:childTnLst>
                              <p:par>
                                <p:cTn id="34" presetID="12" presetClass="entr" presetSubtype="4" fill="hold"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500"/>
                                        <p:tgtEl>
                                          <p:spTgt spid="45"/>
                                        </p:tgtEl>
                                        <p:attrNameLst>
                                          <p:attrName>ppt_y</p:attrName>
                                        </p:attrNameLst>
                                      </p:cBhvr>
                                      <p:tavLst>
                                        <p:tav tm="0">
                                          <p:val>
                                            <p:strVal val="#ppt_y+#ppt_h*1.125000"/>
                                          </p:val>
                                        </p:tav>
                                        <p:tav tm="100000">
                                          <p:val>
                                            <p:strVal val="#ppt_y"/>
                                          </p:val>
                                        </p:tav>
                                      </p:tavLst>
                                    </p:anim>
                                    <p:animEffect transition="in" filter="wipe(up)">
                                      <p:cBhvr>
                                        <p:cTn id="37" dur="500"/>
                                        <p:tgtEl>
                                          <p:spTgt spid="45"/>
                                        </p:tgtEl>
                                      </p:cBhvr>
                                    </p:animEffect>
                                  </p:childTnLst>
                                </p:cTn>
                              </p:par>
                            </p:childTnLst>
                          </p:cTn>
                        </p:par>
                        <p:par>
                          <p:cTn id="38" fill="hold">
                            <p:stCondLst>
                              <p:cond delay="3500"/>
                            </p:stCondLst>
                            <p:childTnLst>
                              <p:par>
                                <p:cTn id="39" presetID="12" presetClass="entr" presetSubtype="4"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additive="base">
                                        <p:cTn id="41" dur="500"/>
                                        <p:tgtEl>
                                          <p:spTgt spid="52"/>
                                        </p:tgtEl>
                                        <p:attrNameLst>
                                          <p:attrName>ppt_y</p:attrName>
                                        </p:attrNameLst>
                                      </p:cBhvr>
                                      <p:tavLst>
                                        <p:tav tm="0">
                                          <p:val>
                                            <p:strVal val="#ppt_y+#ppt_h*1.125000"/>
                                          </p:val>
                                        </p:tav>
                                        <p:tav tm="100000">
                                          <p:val>
                                            <p:strVal val="#ppt_y"/>
                                          </p:val>
                                        </p:tav>
                                      </p:tavLst>
                                    </p:anim>
                                    <p:animEffect transition="in" filter="wipe(up)">
                                      <p:cBhvr>
                                        <p:cTn id="42" dur="500"/>
                                        <p:tgtEl>
                                          <p:spTgt spid="52"/>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fade">
                                      <p:cBhvr>
                                        <p:cTn id="46" dur="500"/>
                                        <p:tgtEl>
                                          <p:spTgt spid="58"/>
                                        </p:tgtEl>
                                      </p:cBhvr>
                                    </p:animEffect>
                                  </p:childTnLst>
                                </p:cTn>
                              </p:par>
                            </p:childTnLst>
                          </p:cTn>
                        </p:par>
                      </p:childTnLst>
                    </p:cTn>
                  </p:par>
                  <p:par>
                    <p:cTn id="47" fill="hold">
                      <p:stCondLst>
                        <p:cond delay="indefinite"/>
                      </p:stCondLst>
                      <p:childTnLst>
                        <p:par>
                          <p:cTn id="48" fill="hold">
                            <p:stCondLst>
                              <p:cond delay="0"/>
                            </p:stCondLst>
                            <p:childTnLst>
                              <p:par>
                                <p:cTn id="49" presetID="12" presetClass="entr" presetSubtype="4" fill="hold" grpId="0" nodeType="clickEffect">
                                  <p:stCondLst>
                                    <p:cond delay="0"/>
                                  </p:stCondLst>
                                  <p:childTnLst>
                                    <p:set>
                                      <p:cBhvr>
                                        <p:cTn id="50" dur="1" fill="hold">
                                          <p:stCondLst>
                                            <p:cond delay="0"/>
                                          </p:stCondLst>
                                        </p:cTn>
                                        <p:tgtEl>
                                          <p:spTgt spid="32"/>
                                        </p:tgtEl>
                                        <p:attrNameLst>
                                          <p:attrName>style.visibility</p:attrName>
                                        </p:attrNameLst>
                                      </p:cBhvr>
                                      <p:to>
                                        <p:strVal val="visible"/>
                                      </p:to>
                                    </p:set>
                                    <p:anim calcmode="lin" valueType="num">
                                      <p:cBhvr additive="base">
                                        <p:cTn id="51" dur="500"/>
                                        <p:tgtEl>
                                          <p:spTgt spid="32"/>
                                        </p:tgtEl>
                                        <p:attrNameLst>
                                          <p:attrName>ppt_y</p:attrName>
                                        </p:attrNameLst>
                                      </p:cBhvr>
                                      <p:tavLst>
                                        <p:tav tm="0">
                                          <p:val>
                                            <p:strVal val="#ppt_y+#ppt_h*1.125000"/>
                                          </p:val>
                                        </p:tav>
                                        <p:tav tm="100000">
                                          <p:val>
                                            <p:strVal val="#ppt_y"/>
                                          </p:val>
                                        </p:tav>
                                      </p:tavLst>
                                    </p:anim>
                                    <p:animEffect transition="in" filter="wipe(up)">
                                      <p:cBhvr>
                                        <p:cTn id="52" dur="500"/>
                                        <p:tgtEl>
                                          <p:spTgt spid="32"/>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barn(inVertical)">
                                      <p:cBhvr>
                                        <p:cTn id="62" dur="500"/>
                                        <p:tgtEl>
                                          <p:spTgt spid="39"/>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down)">
                                      <p:cBhvr>
                                        <p:cTn id="67" dur="500"/>
                                        <p:tgtEl>
                                          <p:spTgt spid="46"/>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wipe(left)">
                                      <p:cBhvr>
                                        <p:cTn id="72"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2" grpId="1"/>
      <p:bldP spid="46" grpId="0"/>
      <p:bldP spid="46" grpId="1"/>
      <p:bldP spid="53" grpId="0"/>
      <p:bldP spid="53" grpId="1"/>
      <p:bldP spid="58" grpId="0"/>
      <p:bldP spid="5" grpId="0"/>
      <p:bldP spid="5" grpId="1"/>
      <p:bldP spid="39" grpId="0"/>
      <p:bldP spid="39" grpId="1"/>
      <p:bldP spid="25" grpId="0"/>
      <p:bldP spid="25"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组合 43"/>
          <p:cNvGrpSpPr/>
          <p:nvPr/>
        </p:nvGrpSpPr>
        <p:grpSpPr>
          <a:xfrm>
            <a:off x="4088942" y="1035645"/>
            <a:ext cx="3742070" cy="3742070"/>
            <a:chOff x="304800" y="673100"/>
            <a:chExt cx="4000500" cy="4000500"/>
          </a:xfrm>
          <a:effectLst>
            <a:outerShdw blurRad="444500" dist="254000" dir="8100000" algn="tr" rotWithShape="0">
              <a:prstClr val="black">
                <a:alpha val="50000"/>
              </a:prstClr>
            </a:outerShdw>
          </a:effectLst>
        </p:grpSpPr>
        <p:sp>
          <p:nvSpPr>
            <p:cNvPr id="45" name="同心圆 4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46" name="椭圆 45"/>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68" name="TextBox 67"/>
          <p:cNvSpPr txBox="1"/>
          <p:nvPr/>
        </p:nvSpPr>
        <p:spPr>
          <a:xfrm>
            <a:off x="4357712" y="2987686"/>
            <a:ext cx="3246120" cy="706755"/>
          </a:xfrm>
          <a:prstGeom prst="rect">
            <a:avLst/>
          </a:prstGeom>
          <a:noFill/>
        </p:spPr>
        <p:txBody>
          <a:bodyPr wrap="none" rtlCol="0">
            <a:spAutoFit/>
          </a:bodyPr>
          <a:lstStyle/>
          <a:p>
            <a:r>
              <a:rPr lang="zh-CN" altLang="en-US" sz="4000" b="1" dirty="0" smtClean="0">
                <a:solidFill>
                  <a:srgbClr val="002060"/>
                </a:solidFill>
                <a:effectLst>
                  <a:outerShdw blurRad="60007" dist="310007" dir="7680000" sy="30000" kx="1300200" algn="ctr" rotWithShape="0">
                    <a:prstClr val="black">
                      <a:alpha val="32000"/>
                    </a:prstClr>
                  </a:outerShdw>
                </a:effectLst>
                <a:latin typeface="方正姚体" panose="02010601030101010101" pitchFamily="2" charset="-122"/>
                <a:ea typeface="方正姚体" panose="02010601030101010101" pitchFamily="2" charset="-122"/>
              </a:rPr>
              <a:t>敬请批评指正</a:t>
            </a:r>
            <a:endParaRPr lang="zh-CN" altLang="en-US" sz="4000" b="1" dirty="0">
              <a:solidFill>
                <a:srgbClr val="002060"/>
              </a:solidFill>
              <a:effectLst>
                <a:outerShdw blurRad="60007" dist="310007" dir="7680000" sy="30000" kx="1300200" algn="ctr" rotWithShape="0">
                  <a:prstClr val="black">
                    <a:alpha val="32000"/>
                  </a:prstClr>
                </a:outerShdw>
              </a:effectLst>
              <a:latin typeface="方正姚体" panose="02010601030101010101" pitchFamily="2" charset="-122"/>
              <a:ea typeface="方正姚体" panose="02010601030101010101" pitchFamily="2" charset="-122"/>
            </a:endParaRPr>
          </a:p>
        </p:txBody>
      </p:sp>
      <p:cxnSp>
        <p:nvCxnSpPr>
          <p:cNvPr id="69" name="直接连接符 68"/>
          <p:cNvCxnSpPr/>
          <p:nvPr/>
        </p:nvCxnSpPr>
        <p:spPr>
          <a:xfrm>
            <a:off x="4452217" y="2946113"/>
            <a:ext cx="3042979" cy="0"/>
          </a:xfrm>
          <a:prstGeom prst="line">
            <a:avLst/>
          </a:prstGeom>
          <a:noFill/>
          <a:ln w="28575" cap="flat" cmpd="sng" algn="ctr">
            <a:solidFill>
              <a:schemeClr val="accent1"/>
            </a:solidFill>
            <a:prstDash val="solid"/>
          </a:ln>
          <a:effectLst/>
        </p:spPr>
      </p:cxnSp>
      <p:sp>
        <p:nvSpPr>
          <p:cNvPr id="70" name="TextBox 69"/>
          <p:cNvSpPr txBox="1"/>
          <p:nvPr/>
        </p:nvSpPr>
        <p:spPr>
          <a:xfrm>
            <a:off x="4674217" y="1885438"/>
            <a:ext cx="2631440" cy="829945"/>
          </a:xfrm>
          <a:prstGeom prst="rect">
            <a:avLst/>
          </a:prstGeom>
          <a:noFill/>
        </p:spPr>
        <p:txBody>
          <a:bodyPr wrap="none" rtlCol="0">
            <a:spAutoFit/>
          </a:bodyPr>
          <a:lstStyle/>
          <a:p>
            <a:r>
              <a:rPr lang="zh-CN" altLang="en-US" sz="4800" b="1" dirty="0" smtClean="0">
                <a:solidFill>
                  <a:schemeClr val="accent3"/>
                </a:solidFill>
                <a:latin typeface="+mn-ea"/>
              </a:rPr>
              <a:t>谢谢聆听</a:t>
            </a:r>
            <a:endParaRPr lang="zh-CN" altLang="en-US" sz="4800" b="1" dirty="0">
              <a:solidFill>
                <a:schemeClr val="accent3"/>
              </a:solidFill>
              <a:latin typeface="+mn-ea"/>
            </a:endParaRPr>
          </a:p>
        </p:txBody>
      </p:sp>
      <p:sp>
        <p:nvSpPr>
          <p:cNvPr id="92" name="椭圆 91"/>
          <p:cNvSpPr/>
          <p:nvPr/>
        </p:nvSpPr>
        <p:spPr>
          <a:xfrm rot="10498052">
            <a:off x="3087749" y="4790680"/>
            <a:ext cx="563893" cy="563893"/>
          </a:xfrm>
          <a:prstGeom prst="ellipse">
            <a:avLst/>
          </a:prstGeom>
          <a:solidFill>
            <a:schemeClr val="accent4"/>
          </a:solidFill>
          <a:ln w="25400" cap="flat" cmpd="sng" algn="ctr">
            <a:noFill/>
            <a:prstDash val="solid"/>
          </a:ln>
          <a:effectLst>
            <a:outerShdw blurRad="317500" dist="1905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95" name="椭圆 94"/>
          <p:cNvSpPr/>
          <p:nvPr/>
        </p:nvSpPr>
        <p:spPr>
          <a:xfrm rot="10498052">
            <a:off x="3841245" y="5447294"/>
            <a:ext cx="228641" cy="228641"/>
          </a:xfrm>
          <a:prstGeom prst="ellipse">
            <a:avLst/>
          </a:prstGeom>
          <a:solidFill>
            <a:schemeClr val="accent5"/>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nvGrpSpPr>
          <p:cNvPr id="96" name="组合 95"/>
          <p:cNvGrpSpPr/>
          <p:nvPr/>
        </p:nvGrpSpPr>
        <p:grpSpPr>
          <a:xfrm>
            <a:off x="3656822" y="4226565"/>
            <a:ext cx="846063" cy="846063"/>
            <a:chOff x="304800" y="673100"/>
            <a:chExt cx="4000500" cy="4000500"/>
          </a:xfrm>
          <a:effectLst>
            <a:outerShdw blurRad="444500" dist="254000" dir="8100000" algn="tr" rotWithShape="0">
              <a:prstClr val="black">
                <a:alpha val="50000"/>
              </a:prstClr>
            </a:outerShdw>
          </a:effectLst>
        </p:grpSpPr>
        <p:sp>
          <p:nvSpPr>
            <p:cNvPr id="97" name="同心圆 9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98" name="椭圆 97"/>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99" name="组合 98"/>
          <p:cNvGrpSpPr/>
          <p:nvPr/>
        </p:nvGrpSpPr>
        <p:grpSpPr>
          <a:xfrm>
            <a:off x="2513173" y="4321439"/>
            <a:ext cx="310573" cy="310573"/>
            <a:chOff x="304800" y="673100"/>
            <a:chExt cx="4000500" cy="4000500"/>
          </a:xfrm>
          <a:effectLst>
            <a:outerShdw blurRad="444500" dist="254000" dir="8100000" algn="tr" rotWithShape="0">
              <a:prstClr val="black">
                <a:alpha val="50000"/>
              </a:prstClr>
            </a:outerShdw>
          </a:effectLst>
        </p:grpSpPr>
        <p:sp>
          <p:nvSpPr>
            <p:cNvPr id="100" name="同心圆 9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01" name="椭圆 100"/>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102" name="组合 101"/>
          <p:cNvGrpSpPr/>
          <p:nvPr/>
        </p:nvGrpSpPr>
        <p:grpSpPr>
          <a:xfrm>
            <a:off x="4366476" y="5151941"/>
            <a:ext cx="310573" cy="310573"/>
            <a:chOff x="304800" y="673100"/>
            <a:chExt cx="4000500" cy="4000500"/>
          </a:xfrm>
          <a:effectLst>
            <a:outerShdw blurRad="444500" dist="254000" dir="8100000" algn="tr" rotWithShape="0">
              <a:prstClr val="black">
                <a:alpha val="50000"/>
              </a:prstClr>
            </a:outerShdw>
          </a:effectLst>
        </p:grpSpPr>
        <p:sp>
          <p:nvSpPr>
            <p:cNvPr id="103" name="同心圆 10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04" name="椭圆 103"/>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105" name="椭圆 104"/>
          <p:cNvSpPr/>
          <p:nvPr/>
        </p:nvSpPr>
        <p:spPr>
          <a:xfrm rot="10498052">
            <a:off x="3353418" y="4083210"/>
            <a:ext cx="228641" cy="228641"/>
          </a:xfrm>
          <a:prstGeom prst="ellipse">
            <a:avLst/>
          </a:prstGeom>
          <a:solidFill>
            <a:schemeClr val="accent1"/>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nvGrpSpPr>
          <p:cNvPr id="106" name="组合 105"/>
          <p:cNvGrpSpPr/>
          <p:nvPr/>
        </p:nvGrpSpPr>
        <p:grpSpPr>
          <a:xfrm>
            <a:off x="2691297" y="5340892"/>
            <a:ext cx="441446" cy="441446"/>
            <a:chOff x="304800" y="673100"/>
            <a:chExt cx="4000500" cy="4000500"/>
          </a:xfrm>
          <a:effectLst>
            <a:outerShdw blurRad="444500" dist="254000" dir="8100000" algn="tr" rotWithShape="0">
              <a:prstClr val="black">
                <a:alpha val="50000"/>
              </a:prstClr>
            </a:outerShdw>
          </a:effectLst>
        </p:grpSpPr>
        <p:sp>
          <p:nvSpPr>
            <p:cNvPr id="107" name="同心圆 10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08" name="椭圆 107"/>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109" name="椭圆 108"/>
          <p:cNvSpPr/>
          <p:nvPr/>
        </p:nvSpPr>
        <p:spPr>
          <a:xfrm rot="10498052">
            <a:off x="2332263" y="4959168"/>
            <a:ext cx="303714" cy="303714"/>
          </a:xfrm>
          <a:prstGeom prst="ellipse">
            <a:avLst/>
          </a:prstGeom>
          <a:solidFill>
            <a:schemeClr val="accent3"/>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nvGrpSpPr>
          <p:cNvPr id="110" name="组合 109"/>
          <p:cNvGrpSpPr/>
          <p:nvPr/>
        </p:nvGrpSpPr>
        <p:grpSpPr>
          <a:xfrm>
            <a:off x="4905835" y="4935007"/>
            <a:ext cx="310573" cy="310573"/>
            <a:chOff x="304800" y="673100"/>
            <a:chExt cx="4000500" cy="4000500"/>
          </a:xfrm>
          <a:effectLst>
            <a:outerShdw blurRad="444500" dist="254000" dir="8100000" algn="tr" rotWithShape="0">
              <a:prstClr val="black">
                <a:alpha val="50000"/>
              </a:prstClr>
            </a:outerShdw>
          </a:effectLst>
        </p:grpSpPr>
        <p:sp>
          <p:nvSpPr>
            <p:cNvPr id="111" name="同心圆 11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12" name="椭圆 111"/>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113" name="椭圆 112"/>
          <p:cNvSpPr/>
          <p:nvPr/>
        </p:nvSpPr>
        <p:spPr>
          <a:xfrm rot="10498052">
            <a:off x="5096836" y="5533169"/>
            <a:ext cx="192386" cy="192386"/>
          </a:xfrm>
          <a:prstGeom prst="ellipse">
            <a:avLst/>
          </a:prstGeom>
          <a:solidFill>
            <a:schemeClr val="accent2"/>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14" name="椭圆 113"/>
          <p:cNvSpPr/>
          <p:nvPr/>
        </p:nvSpPr>
        <p:spPr>
          <a:xfrm rot="10498052">
            <a:off x="1886297" y="5606294"/>
            <a:ext cx="228641" cy="228641"/>
          </a:xfrm>
          <a:prstGeom prst="ellipse">
            <a:avLst/>
          </a:prstGeom>
          <a:solidFill>
            <a:srgbClr val="4F81BD">
              <a:lumMod val="50000"/>
            </a:srgbClr>
          </a:solidFill>
          <a:ln w="25400" cap="flat" cmpd="sng" algn="ctr">
            <a:solidFill>
              <a:srgbClr val="1F497D"/>
            </a:solid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15" name="椭圆 114"/>
          <p:cNvSpPr/>
          <p:nvPr/>
        </p:nvSpPr>
        <p:spPr>
          <a:xfrm rot="10498052">
            <a:off x="8003559" y="4820720"/>
            <a:ext cx="563893" cy="563893"/>
          </a:xfrm>
          <a:prstGeom prst="ellipse">
            <a:avLst/>
          </a:prstGeom>
          <a:solidFill>
            <a:schemeClr val="accent2"/>
          </a:solidFill>
          <a:ln w="25400" cap="flat" cmpd="sng" algn="ctr">
            <a:noFill/>
            <a:prstDash val="solid"/>
          </a:ln>
          <a:effectLst>
            <a:outerShdw blurRad="317500" dist="1905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16" name="椭圆 115"/>
          <p:cNvSpPr/>
          <p:nvPr/>
        </p:nvSpPr>
        <p:spPr>
          <a:xfrm rot="10498052">
            <a:off x="8757055" y="5477333"/>
            <a:ext cx="228641" cy="228641"/>
          </a:xfrm>
          <a:prstGeom prst="ellipse">
            <a:avLst/>
          </a:prstGeom>
          <a:solidFill>
            <a:schemeClr val="accent4"/>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nvGrpSpPr>
          <p:cNvPr id="117" name="组合 116"/>
          <p:cNvGrpSpPr/>
          <p:nvPr/>
        </p:nvGrpSpPr>
        <p:grpSpPr>
          <a:xfrm>
            <a:off x="8572632" y="4256604"/>
            <a:ext cx="846063" cy="846063"/>
            <a:chOff x="304800" y="673100"/>
            <a:chExt cx="4000500" cy="4000500"/>
          </a:xfrm>
          <a:effectLst>
            <a:outerShdw blurRad="444500" dist="254000" dir="8100000" algn="tr" rotWithShape="0">
              <a:prstClr val="black">
                <a:alpha val="50000"/>
              </a:prstClr>
            </a:outerShdw>
          </a:effectLst>
        </p:grpSpPr>
        <p:sp>
          <p:nvSpPr>
            <p:cNvPr id="118" name="同心圆 11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19" name="椭圆 118"/>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120" name="组合 119"/>
          <p:cNvGrpSpPr/>
          <p:nvPr/>
        </p:nvGrpSpPr>
        <p:grpSpPr>
          <a:xfrm>
            <a:off x="7428983" y="4351479"/>
            <a:ext cx="310573" cy="310573"/>
            <a:chOff x="304800" y="673100"/>
            <a:chExt cx="4000500" cy="4000500"/>
          </a:xfrm>
          <a:effectLst>
            <a:outerShdw blurRad="444500" dist="254000" dir="8100000" algn="tr" rotWithShape="0">
              <a:prstClr val="black">
                <a:alpha val="50000"/>
              </a:prstClr>
            </a:outerShdw>
          </a:effectLst>
        </p:grpSpPr>
        <p:sp>
          <p:nvSpPr>
            <p:cNvPr id="121" name="同心圆 12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22" name="椭圆 121"/>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123" name="组合 122"/>
          <p:cNvGrpSpPr/>
          <p:nvPr/>
        </p:nvGrpSpPr>
        <p:grpSpPr>
          <a:xfrm>
            <a:off x="9282287" y="5181980"/>
            <a:ext cx="310573" cy="310573"/>
            <a:chOff x="304800" y="673100"/>
            <a:chExt cx="4000500" cy="4000500"/>
          </a:xfrm>
          <a:effectLst>
            <a:outerShdw blurRad="444500" dist="254000" dir="8100000" algn="tr" rotWithShape="0">
              <a:prstClr val="black">
                <a:alpha val="50000"/>
              </a:prstClr>
            </a:outerShdw>
          </a:effectLst>
        </p:grpSpPr>
        <p:sp>
          <p:nvSpPr>
            <p:cNvPr id="124" name="同心圆 12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25" name="椭圆 124"/>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126" name="椭圆 125"/>
          <p:cNvSpPr/>
          <p:nvPr/>
        </p:nvSpPr>
        <p:spPr>
          <a:xfrm rot="10498052">
            <a:off x="8269228" y="4113250"/>
            <a:ext cx="228641" cy="228641"/>
          </a:xfrm>
          <a:prstGeom prst="ellipse">
            <a:avLst/>
          </a:prstGeom>
          <a:solidFill>
            <a:schemeClr val="accent1"/>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nvGrpSpPr>
          <p:cNvPr id="127" name="组合 126"/>
          <p:cNvGrpSpPr/>
          <p:nvPr/>
        </p:nvGrpSpPr>
        <p:grpSpPr>
          <a:xfrm>
            <a:off x="7607107" y="5370931"/>
            <a:ext cx="441446" cy="441446"/>
            <a:chOff x="304800" y="673100"/>
            <a:chExt cx="4000500" cy="4000500"/>
          </a:xfrm>
          <a:effectLst>
            <a:outerShdw blurRad="444500" dist="254000" dir="8100000" algn="tr" rotWithShape="0">
              <a:prstClr val="black">
                <a:alpha val="50000"/>
              </a:prstClr>
            </a:outerShdw>
          </a:effectLst>
        </p:grpSpPr>
        <p:sp>
          <p:nvSpPr>
            <p:cNvPr id="128" name="同心圆 12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29" name="椭圆 128"/>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130" name="椭圆 129"/>
          <p:cNvSpPr/>
          <p:nvPr/>
        </p:nvSpPr>
        <p:spPr>
          <a:xfrm rot="10498052">
            <a:off x="7248073" y="4989208"/>
            <a:ext cx="303714" cy="303714"/>
          </a:xfrm>
          <a:prstGeom prst="ellipse">
            <a:avLst/>
          </a:prstGeom>
          <a:solidFill>
            <a:schemeClr val="accent3"/>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nvGrpSpPr>
          <p:cNvPr id="131" name="组合 130"/>
          <p:cNvGrpSpPr/>
          <p:nvPr/>
        </p:nvGrpSpPr>
        <p:grpSpPr>
          <a:xfrm>
            <a:off x="9821645" y="4965046"/>
            <a:ext cx="310573" cy="310573"/>
            <a:chOff x="304800" y="673100"/>
            <a:chExt cx="4000500" cy="4000500"/>
          </a:xfrm>
          <a:effectLst>
            <a:outerShdw blurRad="444500" dist="254000" dir="8100000" algn="tr" rotWithShape="0">
              <a:prstClr val="black">
                <a:alpha val="50000"/>
              </a:prstClr>
            </a:outerShdw>
          </a:effectLst>
        </p:grpSpPr>
        <p:sp>
          <p:nvSpPr>
            <p:cNvPr id="132" name="同心圆 13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33" name="椭圆 132"/>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134" name="椭圆 133"/>
          <p:cNvSpPr/>
          <p:nvPr/>
        </p:nvSpPr>
        <p:spPr>
          <a:xfrm rot="10498052">
            <a:off x="10012646" y="5563209"/>
            <a:ext cx="192386" cy="192386"/>
          </a:xfrm>
          <a:prstGeom prst="ellipse">
            <a:avLst/>
          </a:prstGeom>
          <a:solidFill>
            <a:srgbClr val="4F81BD">
              <a:lumMod val="50000"/>
            </a:srgbClr>
          </a:solidFill>
          <a:ln w="25400" cap="flat" cmpd="sng" algn="ctr">
            <a:solidFill>
              <a:srgbClr val="1F497D"/>
            </a:solid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35" name="椭圆 134"/>
          <p:cNvSpPr/>
          <p:nvPr/>
        </p:nvSpPr>
        <p:spPr>
          <a:xfrm rot="10498052">
            <a:off x="6802107" y="5636334"/>
            <a:ext cx="228641" cy="228641"/>
          </a:xfrm>
          <a:prstGeom prst="ellipse">
            <a:avLst/>
          </a:prstGeom>
          <a:solidFill>
            <a:schemeClr val="accent1"/>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pic>
        <p:nvPicPr>
          <p:cNvPr id="2" name="图片 1" descr="1"/>
          <p:cNvPicPr>
            <a:picLocks noChangeAspect="1"/>
          </p:cNvPicPr>
          <p:nvPr/>
        </p:nvPicPr>
        <p:blipFill>
          <a:blip r:embed="rId3" cstate="print"/>
          <a:stretch>
            <a:fillRect/>
          </a:stretch>
        </p:blipFill>
        <p:spPr>
          <a:xfrm>
            <a:off x="104775" y="-16510"/>
            <a:ext cx="5307330" cy="943610"/>
          </a:xfrm>
          <a:prstGeom prst="rect">
            <a:avLst/>
          </a:prstGeom>
        </p:spPr>
      </p:pic>
      <p:pic>
        <p:nvPicPr>
          <p:cNvPr id="3" name="图片 2" descr="3"/>
          <p:cNvPicPr>
            <a:picLocks noChangeAspect="1"/>
          </p:cNvPicPr>
          <p:nvPr/>
        </p:nvPicPr>
        <p:blipFill>
          <a:blip r:embed="rId4" cstate="print"/>
          <a:stretch>
            <a:fillRect/>
          </a:stretch>
        </p:blipFill>
        <p:spPr>
          <a:xfrm>
            <a:off x="7988935" y="6140450"/>
            <a:ext cx="3827145" cy="509905"/>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89027 -0.68768 L 3.61111E-6 2.94717E-6 " pathEditMode="relative" rAng="0" ptsTypes="AA">
                                      <p:cBhvr>
                                        <p:cTn id="6" dur="2500" fill="hold"/>
                                        <p:tgtEl>
                                          <p:spTgt spid="44"/>
                                        </p:tgtEl>
                                        <p:attrNameLst>
                                          <p:attrName>ppt_x</p:attrName>
                                          <p:attrName>ppt_y</p:attrName>
                                        </p:attrNameLst>
                                      </p:cBhvr>
                                      <p:rCtr x="-44514" y="34384"/>
                                    </p:animMotion>
                                  </p:childTnLst>
                                </p:cTn>
                              </p:par>
                            </p:childTnLst>
                          </p:cTn>
                        </p:par>
                        <p:par>
                          <p:cTn id="7" fill="hold">
                            <p:stCondLst>
                              <p:cond delay="2500"/>
                            </p:stCondLst>
                            <p:childTnLst>
                              <p:par>
                                <p:cTn id="8" presetID="10" presetClass="entr" presetSubtype="0" fill="hold" grpId="0" nodeType="afterEffect">
                                  <p:stCondLst>
                                    <p:cond delay="0"/>
                                  </p:stCondLst>
                                  <p:iterate type="lt">
                                    <p:tmPct val="0"/>
                                  </p:iterate>
                                  <p:childTnLst>
                                    <p:set>
                                      <p:cBhvr>
                                        <p:cTn id="9" dur="1" fill="hold">
                                          <p:stCondLst>
                                            <p:cond delay="0"/>
                                          </p:stCondLst>
                                        </p:cTn>
                                        <p:tgtEl>
                                          <p:spTgt spid="70"/>
                                        </p:tgtEl>
                                        <p:attrNameLst>
                                          <p:attrName>style.visibility</p:attrName>
                                        </p:attrNameLst>
                                      </p:cBhvr>
                                      <p:to>
                                        <p:strVal val="visible"/>
                                      </p:to>
                                    </p:set>
                                    <p:animEffect transition="in" filter="fade">
                                      <p:cBhvr>
                                        <p:cTn id="10" dur="500"/>
                                        <p:tgtEl>
                                          <p:spTgt spid="70"/>
                                        </p:tgtEl>
                                      </p:cBhvr>
                                    </p:animEffect>
                                  </p:childTnLst>
                                </p:cTn>
                              </p:par>
                              <p:par>
                                <p:cTn id="11" presetID="22" presetClass="entr" presetSubtype="8" fill="hold" nodeType="withEffect">
                                  <p:stCondLst>
                                    <p:cond delay="0"/>
                                  </p:stCondLst>
                                  <p:childTnLst>
                                    <p:set>
                                      <p:cBhvr>
                                        <p:cTn id="12" dur="1" fill="hold">
                                          <p:stCondLst>
                                            <p:cond delay="0"/>
                                          </p:stCondLst>
                                        </p:cTn>
                                        <p:tgtEl>
                                          <p:spTgt spid="69"/>
                                        </p:tgtEl>
                                        <p:attrNameLst>
                                          <p:attrName>style.visibility</p:attrName>
                                        </p:attrNameLst>
                                      </p:cBhvr>
                                      <p:to>
                                        <p:strVal val="visible"/>
                                      </p:to>
                                    </p:set>
                                    <p:animEffect transition="in" filter="wipe(left)">
                                      <p:cBhvr>
                                        <p:cTn id="13" dur="500"/>
                                        <p:tgtEl>
                                          <p:spTgt spid="69"/>
                                        </p:tgtEl>
                                      </p:cBhvr>
                                    </p:animEffect>
                                  </p:childTnLst>
                                </p:cTn>
                              </p:par>
                            </p:childTnLst>
                          </p:cTn>
                        </p:par>
                        <p:par>
                          <p:cTn id="14" fill="hold">
                            <p:stCondLst>
                              <p:cond delay="500"/>
                            </p:stCondLst>
                            <p:childTnLst>
                              <p:par>
                                <p:cTn id="15" presetID="10" presetClass="entr" presetSubtype="0" fill="hold" grpId="0" nodeType="afterEffect">
                                  <p:stCondLst>
                                    <p:cond delay="0"/>
                                  </p:stCondLst>
                                  <p:iterate type="lt">
                                    <p:tmPct val="10000"/>
                                  </p:iterate>
                                  <p:childTnLst>
                                    <p:set>
                                      <p:cBhvr>
                                        <p:cTn id="16" dur="1" fill="hold">
                                          <p:stCondLst>
                                            <p:cond delay="0"/>
                                          </p:stCondLst>
                                        </p:cTn>
                                        <p:tgtEl>
                                          <p:spTgt spid="68"/>
                                        </p:tgtEl>
                                        <p:attrNameLst>
                                          <p:attrName>style.visibility</p:attrName>
                                        </p:attrNameLst>
                                      </p:cBhvr>
                                      <p:to>
                                        <p:strVal val="visible"/>
                                      </p:to>
                                    </p:set>
                                    <p:animEffect transition="in" filter="fade">
                                      <p:cBhvr>
                                        <p:cTn id="17" dur="1000"/>
                                        <p:tgtEl>
                                          <p:spTgt spid="68"/>
                                        </p:tgtEl>
                                      </p:cBhvr>
                                    </p:animEffect>
                                  </p:childTnLst>
                                </p:cTn>
                              </p:par>
                              <p:par>
                                <p:cTn id="18" presetID="42" presetClass="path" presetSubtype="0" accel="50000" decel="50000" fill="hold" grpId="0" nodeType="withEffect">
                                  <p:stCondLst>
                                    <p:cond delay="0"/>
                                  </p:stCondLst>
                                  <p:childTnLst>
                                    <p:animMotion origin="layout" path="M 1.11458 -0.82685 L 3.88889E-6 -1.85185E-6 " pathEditMode="relative" rAng="0" ptsTypes="AA">
                                      <p:cBhvr>
                                        <p:cTn id="19" dur="2000" fill="hold"/>
                                        <p:tgtEl>
                                          <p:spTgt spid="115"/>
                                        </p:tgtEl>
                                        <p:attrNameLst>
                                          <p:attrName>ppt_x</p:attrName>
                                          <p:attrName>ppt_y</p:attrName>
                                        </p:attrNameLst>
                                      </p:cBhvr>
                                      <p:rCtr x="-55729" y="41327"/>
                                    </p:animMotion>
                                  </p:childTnLst>
                                </p:cTn>
                              </p:par>
                              <p:par>
                                <p:cTn id="20" presetID="42" presetClass="path" presetSubtype="0" accel="50000" decel="50000" fill="hold" nodeType="withEffect">
                                  <p:stCondLst>
                                    <p:cond delay="0"/>
                                  </p:stCondLst>
                                  <p:childTnLst>
                                    <p:animMotion origin="layout" path="M 1.11267 -0.5607 L -5.55556E-7 2.03892E-7 " pathEditMode="relative" rAng="0" ptsTypes="AA">
                                      <p:cBhvr>
                                        <p:cTn id="21" dur="2000" fill="hold"/>
                                        <p:tgtEl>
                                          <p:spTgt spid="123"/>
                                        </p:tgtEl>
                                        <p:attrNameLst>
                                          <p:attrName>ppt_x</p:attrName>
                                          <p:attrName>ppt_y</p:attrName>
                                        </p:attrNameLst>
                                      </p:cBhvr>
                                      <p:rCtr x="-55642" y="28020"/>
                                    </p:animMotion>
                                  </p:childTnLst>
                                </p:cTn>
                              </p:par>
                              <p:par>
                                <p:cTn id="22" presetID="42" presetClass="path" presetSubtype="0" accel="50000" decel="50000" fill="hold" nodeType="withEffect">
                                  <p:stCondLst>
                                    <p:cond delay="0"/>
                                  </p:stCondLst>
                                  <p:childTnLst>
                                    <p:animMotion origin="layout" path="M 1.16511 -0.74143 L -3.61111E-6 4.43312E-6 " pathEditMode="relative" rAng="0" ptsTypes="AA">
                                      <p:cBhvr>
                                        <p:cTn id="23" dur="2000" fill="hold"/>
                                        <p:tgtEl>
                                          <p:spTgt spid="117"/>
                                        </p:tgtEl>
                                        <p:attrNameLst>
                                          <p:attrName>ppt_x</p:attrName>
                                          <p:attrName>ppt_y</p:attrName>
                                        </p:attrNameLst>
                                      </p:cBhvr>
                                      <p:rCtr x="-58264" y="37071"/>
                                    </p:animMotion>
                                  </p:childTnLst>
                                </p:cTn>
                              </p:par>
                              <p:par>
                                <p:cTn id="24" presetID="42" presetClass="path" presetSubtype="0" accel="50000" decel="50000" fill="hold" grpId="0" nodeType="withEffect">
                                  <p:stCondLst>
                                    <p:cond delay="0"/>
                                  </p:stCondLst>
                                  <p:childTnLst>
                                    <p:animMotion origin="layout" path="M 1.05712 -0.81186 L -0.01424 -0.02255 " pathEditMode="relative" rAng="0" ptsTypes="AA">
                                      <p:cBhvr>
                                        <p:cTn id="25" dur="2000" fill="hold"/>
                                        <p:tgtEl>
                                          <p:spTgt spid="116"/>
                                        </p:tgtEl>
                                        <p:attrNameLst>
                                          <p:attrName>ppt_x</p:attrName>
                                          <p:attrName>ppt_y</p:attrName>
                                        </p:attrNameLst>
                                      </p:cBhvr>
                                      <p:rCtr x="-53576" y="39450"/>
                                    </p:animMotion>
                                  </p:childTnLst>
                                </p:cTn>
                              </p:par>
                              <p:par>
                                <p:cTn id="26" presetID="42" presetClass="path" presetSubtype="0" accel="50000" decel="50000" fill="hold" nodeType="withEffect">
                                  <p:stCondLst>
                                    <p:cond delay="0"/>
                                  </p:stCondLst>
                                  <p:childTnLst>
                                    <p:animMotion origin="layout" path="M 1.22951 -0.81173 L 0 -2.46914E-6 " pathEditMode="relative" rAng="0" ptsTypes="AA">
                                      <p:cBhvr>
                                        <p:cTn id="27" dur="2000" fill="hold"/>
                                        <p:tgtEl>
                                          <p:spTgt spid="120"/>
                                        </p:tgtEl>
                                        <p:attrNameLst>
                                          <p:attrName>ppt_x</p:attrName>
                                          <p:attrName>ppt_y</p:attrName>
                                        </p:attrNameLst>
                                      </p:cBhvr>
                                      <p:rCtr x="-61476" y="40586"/>
                                    </p:animMotion>
                                  </p:childTnLst>
                                </p:cTn>
                              </p:par>
                              <p:par>
                                <p:cTn id="28" presetID="42" presetClass="path" presetSubtype="0" accel="50000" decel="50000" fill="hold" grpId="0" nodeType="withEffect">
                                  <p:stCondLst>
                                    <p:cond delay="0"/>
                                  </p:stCondLst>
                                  <p:childTnLst>
                                    <p:animMotion origin="layout" path="M 1.05712 -0.81186 L -0.01424 -0.02255 " pathEditMode="relative" rAng="0" ptsTypes="AA">
                                      <p:cBhvr>
                                        <p:cTn id="29" dur="2000" fill="hold"/>
                                        <p:tgtEl>
                                          <p:spTgt spid="126"/>
                                        </p:tgtEl>
                                        <p:attrNameLst>
                                          <p:attrName>ppt_x</p:attrName>
                                          <p:attrName>ppt_y</p:attrName>
                                        </p:attrNameLst>
                                      </p:cBhvr>
                                      <p:rCtr x="-53576" y="39450"/>
                                    </p:animMotion>
                                  </p:childTnLst>
                                </p:cTn>
                              </p:par>
                              <p:par>
                                <p:cTn id="30" presetID="42" presetClass="path" presetSubtype="0" accel="50000" decel="50000" fill="hold" nodeType="withEffect">
                                  <p:stCondLst>
                                    <p:cond delay="0"/>
                                  </p:stCondLst>
                                  <p:childTnLst>
                                    <p:animMotion origin="layout" path="M 0.93194 -0.36577 L -2.77778E-7 5.68428E-7 " pathEditMode="relative" rAng="0" ptsTypes="AA">
                                      <p:cBhvr>
                                        <p:cTn id="31" dur="2000" fill="hold"/>
                                        <p:tgtEl>
                                          <p:spTgt spid="127"/>
                                        </p:tgtEl>
                                        <p:attrNameLst>
                                          <p:attrName>ppt_x</p:attrName>
                                          <p:attrName>ppt_y</p:attrName>
                                        </p:attrNameLst>
                                      </p:cBhvr>
                                      <p:rCtr x="-46597" y="18289"/>
                                    </p:animMotion>
                                  </p:childTnLst>
                                </p:cTn>
                              </p:par>
                              <p:par>
                                <p:cTn id="32" presetID="42" presetClass="path" presetSubtype="0" accel="50000" decel="50000" fill="hold" grpId="0" nodeType="withEffect">
                                  <p:stCondLst>
                                    <p:cond delay="0"/>
                                  </p:stCondLst>
                                  <p:childTnLst>
                                    <p:animMotion origin="layout" path="M 1.05712 -0.81186 L -0.01424 -0.02255 " pathEditMode="relative" rAng="0" ptsTypes="AA">
                                      <p:cBhvr>
                                        <p:cTn id="33" dur="2000" fill="hold"/>
                                        <p:tgtEl>
                                          <p:spTgt spid="130"/>
                                        </p:tgtEl>
                                        <p:attrNameLst>
                                          <p:attrName>ppt_x</p:attrName>
                                          <p:attrName>ppt_y</p:attrName>
                                        </p:attrNameLst>
                                      </p:cBhvr>
                                      <p:rCtr x="-53576" y="39450"/>
                                    </p:animMotion>
                                  </p:childTnLst>
                                </p:cTn>
                              </p:par>
                              <p:par>
                                <p:cTn id="34" presetID="42" presetClass="path" presetSubtype="0" accel="50000" decel="50000" fill="hold" nodeType="withEffect">
                                  <p:stCondLst>
                                    <p:cond delay="0"/>
                                  </p:stCondLst>
                                  <p:childTnLst>
                                    <p:animMotion origin="layout" path="M 0.93194 -0.36577 L -2.77778E-7 5.68428E-7 " pathEditMode="relative" rAng="0" ptsTypes="AA">
                                      <p:cBhvr>
                                        <p:cTn id="35" dur="2000" fill="hold"/>
                                        <p:tgtEl>
                                          <p:spTgt spid="131"/>
                                        </p:tgtEl>
                                        <p:attrNameLst>
                                          <p:attrName>ppt_x</p:attrName>
                                          <p:attrName>ppt_y</p:attrName>
                                        </p:attrNameLst>
                                      </p:cBhvr>
                                      <p:rCtr x="-46597" y="18289"/>
                                    </p:animMotion>
                                  </p:childTnLst>
                                </p:cTn>
                              </p:par>
                              <p:par>
                                <p:cTn id="36" presetID="42" presetClass="path" presetSubtype="0" accel="50000" decel="50000" fill="hold" grpId="0" nodeType="withEffect">
                                  <p:stCondLst>
                                    <p:cond delay="0"/>
                                  </p:stCondLst>
                                  <p:childTnLst>
                                    <p:animMotion origin="layout" path="M 1.07135 -0.78931 L 8.33333E-7 -4.71733E-6 " pathEditMode="relative" rAng="0" ptsTypes="AA">
                                      <p:cBhvr>
                                        <p:cTn id="37" dur="2000" fill="hold"/>
                                        <p:tgtEl>
                                          <p:spTgt spid="134"/>
                                        </p:tgtEl>
                                        <p:attrNameLst>
                                          <p:attrName>ppt_x</p:attrName>
                                          <p:attrName>ppt_y</p:attrName>
                                        </p:attrNameLst>
                                      </p:cBhvr>
                                      <p:rCtr x="-53576" y="39450"/>
                                    </p:animMotion>
                                  </p:childTnLst>
                                </p:cTn>
                              </p:par>
                              <p:par>
                                <p:cTn id="38" presetID="42" presetClass="path" presetSubtype="0" accel="50000" decel="50000" fill="hold" grpId="0" nodeType="withEffect">
                                  <p:stCondLst>
                                    <p:cond delay="0"/>
                                  </p:stCondLst>
                                  <p:childTnLst>
                                    <p:animMotion origin="layout" path="M 1.05712 -0.81186 L -0.01424 -0.02255 " pathEditMode="relative" rAng="0" ptsTypes="AA">
                                      <p:cBhvr>
                                        <p:cTn id="39" dur="2000" fill="hold"/>
                                        <p:tgtEl>
                                          <p:spTgt spid="135"/>
                                        </p:tgtEl>
                                        <p:attrNameLst>
                                          <p:attrName>ppt_x</p:attrName>
                                          <p:attrName>ppt_y</p:attrName>
                                        </p:attrNameLst>
                                      </p:cBhvr>
                                      <p:rCtr x="-53576" y="39450"/>
                                    </p:animMotion>
                                  </p:childTnLst>
                                </p:cTn>
                              </p:par>
                              <p:par>
                                <p:cTn id="40" presetID="42" presetClass="path" presetSubtype="0" accel="50000" decel="50000" fill="hold" grpId="0" nodeType="withEffect">
                                  <p:stCondLst>
                                    <p:cond delay="0"/>
                                  </p:stCondLst>
                                  <p:childTnLst>
                                    <p:animMotion origin="layout" path="M 1.11458 -0.82685 L 3.88889E-6 -1.85185E-6 " pathEditMode="relative" rAng="0" ptsTypes="AA">
                                      <p:cBhvr>
                                        <p:cTn id="41" dur="2000" fill="hold"/>
                                        <p:tgtEl>
                                          <p:spTgt spid="92"/>
                                        </p:tgtEl>
                                        <p:attrNameLst>
                                          <p:attrName>ppt_x</p:attrName>
                                          <p:attrName>ppt_y</p:attrName>
                                        </p:attrNameLst>
                                      </p:cBhvr>
                                      <p:rCtr x="-55729" y="41327"/>
                                    </p:animMotion>
                                  </p:childTnLst>
                                </p:cTn>
                              </p:par>
                              <p:par>
                                <p:cTn id="42" presetID="42" presetClass="path" presetSubtype="0" accel="50000" decel="50000" fill="hold" nodeType="withEffect">
                                  <p:stCondLst>
                                    <p:cond delay="0"/>
                                  </p:stCondLst>
                                  <p:childTnLst>
                                    <p:animMotion origin="layout" path="M 1.11267 -0.5607 L -5.55556E-7 2.03892E-7 " pathEditMode="relative" rAng="0" ptsTypes="AA">
                                      <p:cBhvr>
                                        <p:cTn id="43" dur="2000" fill="hold"/>
                                        <p:tgtEl>
                                          <p:spTgt spid="102"/>
                                        </p:tgtEl>
                                        <p:attrNameLst>
                                          <p:attrName>ppt_x</p:attrName>
                                          <p:attrName>ppt_y</p:attrName>
                                        </p:attrNameLst>
                                      </p:cBhvr>
                                      <p:rCtr x="-55642" y="28020"/>
                                    </p:animMotion>
                                  </p:childTnLst>
                                </p:cTn>
                              </p:par>
                              <p:par>
                                <p:cTn id="44" presetID="42" presetClass="path" presetSubtype="0" accel="50000" decel="50000" fill="hold" nodeType="withEffect">
                                  <p:stCondLst>
                                    <p:cond delay="0"/>
                                  </p:stCondLst>
                                  <p:childTnLst>
                                    <p:animMotion origin="layout" path="M 1.16511 -0.74143 L -3.61111E-6 4.43312E-6 " pathEditMode="relative" rAng="0" ptsTypes="AA">
                                      <p:cBhvr>
                                        <p:cTn id="45" dur="2000" fill="hold"/>
                                        <p:tgtEl>
                                          <p:spTgt spid="96"/>
                                        </p:tgtEl>
                                        <p:attrNameLst>
                                          <p:attrName>ppt_x</p:attrName>
                                          <p:attrName>ppt_y</p:attrName>
                                        </p:attrNameLst>
                                      </p:cBhvr>
                                      <p:rCtr x="-58264" y="37071"/>
                                    </p:animMotion>
                                  </p:childTnLst>
                                </p:cTn>
                              </p:par>
                              <p:par>
                                <p:cTn id="46" presetID="42" presetClass="path" presetSubtype="0" accel="50000" decel="50000" fill="hold" grpId="0" nodeType="withEffect">
                                  <p:stCondLst>
                                    <p:cond delay="0"/>
                                  </p:stCondLst>
                                  <p:childTnLst>
                                    <p:animMotion origin="layout" path="M 1.05712 -0.81186 L -0.01424 -0.02255 " pathEditMode="relative" rAng="0" ptsTypes="AA">
                                      <p:cBhvr>
                                        <p:cTn id="47" dur="2000" fill="hold"/>
                                        <p:tgtEl>
                                          <p:spTgt spid="95"/>
                                        </p:tgtEl>
                                        <p:attrNameLst>
                                          <p:attrName>ppt_x</p:attrName>
                                          <p:attrName>ppt_y</p:attrName>
                                        </p:attrNameLst>
                                      </p:cBhvr>
                                      <p:rCtr x="-53576" y="39450"/>
                                    </p:animMotion>
                                  </p:childTnLst>
                                </p:cTn>
                              </p:par>
                              <p:par>
                                <p:cTn id="48" presetID="42" presetClass="path" presetSubtype="0" accel="50000" decel="50000" fill="hold" nodeType="withEffect">
                                  <p:stCondLst>
                                    <p:cond delay="0"/>
                                  </p:stCondLst>
                                  <p:childTnLst>
                                    <p:animMotion origin="layout" path="M 1.22951 -0.81173 L 0 -2.46914E-6 " pathEditMode="relative" rAng="0" ptsTypes="AA">
                                      <p:cBhvr>
                                        <p:cTn id="49" dur="2000" fill="hold"/>
                                        <p:tgtEl>
                                          <p:spTgt spid="99"/>
                                        </p:tgtEl>
                                        <p:attrNameLst>
                                          <p:attrName>ppt_x</p:attrName>
                                          <p:attrName>ppt_y</p:attrName>
                                        </p:attrNameLst>
                                      </p:cBhvr>
                                      <p:rCtr x="-61476" y="40586"/>
                                    </p:animMotion>
                                  </p:childTnLst>
                                </p:cTn>
                              </p:par>
                              <p:par>
                                <p:cTn id="50" presetID="42" presetClass="path" presetSubtype="0" accel="50000" decel="50000" fill="hold" grpId="0" nodeType="withEffect">
                                  <p:stCondLst>
                                    <p:cond delay="0"/>
                                  </p:stCondLst>
                                  <p:childTnLst>
                                    <p:animMotion origin="layout" path="M 1.05712 -0.81186 L -0.01424 -0.02255 " pathEditMode="relative" rAng="0" ptsTypes="AA">
                                      <p:cBhvr>
                                        <p:cTn id="51" dur="2000" fill="hold"/>
                                        <p:tgtEl>
                                          <p:spTgt spid="105"/>
                                        </p:tgtEl>
                                        <p:attrNameLst>
                                          <p:attrName>ppt_x</p:attrName>
                                          <p:attrName>ppt_y</p:attrName>
                                        </p:attrNameLst>
                                      </p:cBhvr>
                                      <p:rCtr x="-53576" y="39450"/>
                                    </p:animMotion>
                                  </p:childTnLst>
                                </p:cTn>
                              </p:par>
                              <p:par>
                                <p:cTn id="52" presetID="42" presetClass="path" presetSubtype="0" accel="50000" decel="50000" fill="hold" nodeType="withEffect">
                                  <p:stCondLst>
                                    <p:cond delay="0"/>
                                  </p:stCondLst>
                                  <p:childTnLst>
                                    <p:animMotion origin="layout" path="M 0.93194 -0.36577 L -2.77778E-7 5.68428E-7 " pathEditMode="relative" rAng="0" ptsTypes="AA">
                                      <p:cBhvr>
                                        <p:cTn id="53" dur="2000" fill="hold"/>
                                        <p:tgtEl>
                                          <p:spTgt spid="106"/>
                                        </p:tgtEl>
                                        <p:attrNameLst>
                                          <p:attrName>ppt_x</p:attrName>
                                          <p:attrName>ppt_y</p:attrName>
                                        </p:attrNameLst>
                                      </p:cBhvr>
                                      <p:rCtr x="-46597" y="18289"/>
                                    </p:animMotion>
                                  </p:childTnLst>
                                </p:cTn>
                              </p:par>
                              <p:par>
                                <p:cTn id="54" presetID="42" presetClass="path" presetSubtype="0" accel="50000" decel="50000" fill="hold" grpId="0" nodeType="withEffect">
                                  <p:stCondLst>
                                    <p:cond delay="0"/>
                                  </p:stCondLst>
                                  <p:childTnLst>
                                    <p:animMotion origin="layout" path="M 1.07136 -0.7892 L 5E-6 2.46914E-6 " pathEditMode="relative" rAng="0" ptsTypes="AA">
                                      <p:cBhvr>
                                        <p:cTn id="55" dur="2000" fill="hold"/>
                                        <p:tgtEl>
                                          <p:spTgt spid="109"/>
                                        </p:tgtEl>
                                        <p:attrNameLst>
                                          <p:attrName>ppt_x</p:attrName>
                                          <p:attrName>ppt_y</p:attrName>
                                        </p:attrNameLst>
                                      </p:cBhvr>
                                      <p:rCtr x="-53576" y="39444"/>
                                    </p:animMotion>
                                  </p:childTnLst>
                                </p:cTn>
                              </p:par>
                              <p:par>
                                <p:cTn id="56" presetID="42" presetClass="path" presetSubtype="0" accel="50000" decel="50000" fill="hold" nodeType="withEffect">
                                  <p:stCondLst>
                                    <p:cond delay="0"/>
                                  </p:stCondLst>
                                  <p:childTnLst>
                                    <p:animMotion origin="layout" path="M 0.93194 -0.36577 L -2.77778E-7 5.68428E-7 " pathEditMode="relative" rAng="0" ptsTypes="AA">
                                      <p:cBhvr>
                                        <p:cTn id="57" dur="2000" fill="hold"/>
                                        <p:tgtEl>
                                          <p:spTgt spid="110"/>
                                        </p:tgtEl>
                                        <p:attrNameLst>
                                          <p:attrName>ppt_x</p:attrName>
                                          <p:attrName>ppt_y</p:attrName>
                                        </p:attrNameLst>
                                      </p:cBhvr>
                                      <p:rCtr x="-46597" y="18289"/>
                                    </p:animMotion>
                                  </p:childTnLst>
                                </p:cTn>
                              </p:par>
                              <p:par>
                                <p:cTn id="58" presetID="42" presetClass="path" presetSubtype="0" accel="50000" decel="50000" fill="hold" grpId="0" nodeType="withEffect">
                                  <p:stCondLst>
                                    <p:cond delay="0"/>
                                  </p:stCondLst>
                                  <p:childTnLst>
                                    <p:animMotion origin="layout" path="M 1.07135 -0.78931 L 8.33333E-7 -4.71733E-6 " pathEditMode="relative" rAng="0" ptsTypes="AA">
                                      <p:cBhvr>
                                        <p:cTn id="59" dur="2000" fill="hold"/>
                                        <p:tgtEl>
                                          <p:spTgt spid="113"/>
                                        </p:tgtEl>
                                        <p:attrNameLst>
                                          <p:attrName>ppt_x</p:attrName>
                                          <p:attrName>ppt_y</p:attrName>
                                        </p:attrNameLst>
                                      </p:cBhvr>
                                      <p:rCtr x="-53576" y="39450"/>
                                    </p:animMotion>
                                  </p:childTnLst>
                                </p:cTn>
                              </p:par>
                              <p:par>
                                <p:cTn id="60" presetID="42" presetClass="path" presetSubtype="0" accel="50000" decel="50000" fill="hold" grpId="0" nodeType="withEffect">
                                  <p:stCondLst>
                                    <p:cond delay="0"/>
                                  </p:stCondLst>
                                  <p:childTnLst>
                                    <p:animMotion origin="layout" path="M 1.05712 -0.81186 L -0.01424 -0.02255 " pathEditMode="relative" rAng="0" ptsTypes="AA">
                                      <p:cBhvr>
                                        <p:cTn id="61" dur="2000" fill="hold"/>
                                        <p:tgtEl>
                                          <p:spTgt spid="114"/>
                                        </p:tgtEl>
                                        <p:attrNameLst>
                                          <p:attrName>ppt_x</p:attrName>
                                          <p:attrName>ppt_y</p:attrName>
                                        </p:attrNameLst>
                                      </p:cBhvr>
                                      <p:rCtr x="-53576" y="3945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70" grpId="0"/>
      <p:bldP spid="92" grpId="0" bldLvl="0" animBg="1"/>
      <p:bldP spid="95" grpId="0" bldLvl="0" animBg="1"/>
      <p:bldP spid="105" grpId="0" bldLvl="0" animBg="1"/>
      <p:bldP spid="109" grpId="0" bldLvl="0" animBg="1"/>
      <p:bldP spid="113" grpId="0" bldLvl="0" animBg="1"/>
      <p:bldP spid="114" grpId="0" bldLvl="0" animBg="1"/>
      <p:bldP spid="115" grpId="0" bldLvl="0" animBg="1"/>
      <p:bldP spid="116" grpId="0" bldLvl="0" animBg="1"/>
      <p:bldP spid="126" grpId="0" bldLvl="0" animBg="1"/>
      <p:bldP spid="130" grpId="0" bldLvl="0" animBg="1"/>
      <p:bldP spid="134" grpId="0" bldLvl="0" animBg="1"/>
      <p:bldP spid="135"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a:off x="4224052" y="2088397"/>
            <a:ext cx="3460748" cy="3460748"/>
            <a:chOff x="4179570" y="1588770"/>
            <a:chExt cx="2735580" cy="2735580"/>
          </a:xfrm>
        </p:grpSpPr>
        <p:sp>
          <p:nvSpPr>
            <p:cNvPr id="26" name="椭圆 25"/>
            <p:cNvSpPr/>
            <p:nvPr/>
          </p:nvSpPr>
          <p:spPr>
            <a:xfrm>
              <a:off x="4179570" y="1588770"/>
              <a:ext cx="2735580" cy="2735580"/>
            </a:xfrm>
            <a:prstGeom prst="ellipse">
              <a:avLst/>
            </a:prstGeom>
            <a:solidFill>
              <a:schemeClr val="bg1">
                <a:lumMod val="95000"/>
              </a:schemeClr>
            </a:solidFill>
            <a:ln w="19050">
              <a:gradFill flip="none" rotWithShape="1">
                <a:gsLst>
                  <a:gs pos="0">
                    <a:schemeClr val="bg1">
                      <a:lumMod val="75000"/>
                    </a:schemeClr>
                  </a:gs>
                  <a:gs pos="100000">
                    <a:schemeClr val="bg1">
                      <a:lumMod val="99000"/>
                    </a:schemeClr>
                  </a:gs>
                </a:gsLst>
                <a:lin ang="2700000" scaled="1"/>
                <a:tileRect/>
              </a:gradFill>
            </a:ln>
            <a:effectLst>
              <a:innerShdw blurRad="152400" dist="76200" dir="13500000">
                <a:prstClr val="black">
                  <a:alpha val="3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7" name="椭圆 26"/>
            <p:cNvSpPr/>
            <p:nvPr/>
          </p:nvSpPr>
          <p:spPr>
            <a:xfrm>
              <a:off x="4368226" y="1777427"/>
              <a:ext cx="2358266" cy="2358266"/>
            </a:xfrm>
            <a:prstGeom prst="ellipse">
              <a:avLst/>
            </a:prstGeom>
            <a:solidFill>
              <a:schemeClr val="bg1">
                <a:lumMod val="95000"/>
              </a:schemeClr>
            </a:solidFill>
            <a:ln w="19050">
              <a:gradFill flip="none" rotWithShape="1">
                <a:gsLst>
                  <a:gs pos="0">
                    <a:schemeClr val="bg1"/>
                  </a:gs>
                  <a:gs pos="100000">
                    <a:schemeClr val="bg1">
                      <a:lumMod val="75000"/>
                    </a:schemeClr>
                  </a:gs>
                </a:gsLst>
                <a:lin ang="2700000" scaled="1"/>
                <a:tileRect/>
              </a:gradFill>
            </a:ln>
            <a:effectLst>
              <a:outerShdw blurRad="203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grpSp>
        <p:nvGrpSpPr>
          <p:cNvPr id="28" name="组合 27"/>
          <p:cNvGrpSpPr/>
          <p:nvPr/>
        </p:nvGrpSpPr>
        <p:grpSpPr>
          <a:xfrm>
            <a:off x="5371036" y="1508180"/>
            <a:ext cx="1166781" cy="1166781"/>
            <a:chOff x="5512610" y="1118409"/>
            <a:chExt cx="1166781" cy="1166781"/>
          </a:xfrm>
        </p:grpSpPr>
        <p:sp>
          <p:nvSpPr>
            <p:cNvPr id="29" name="椭圆 28"/>
            <p:cNvSpPr/>
            <p:nvPr/>
          </p:nvSpPr>
          <p:spPr>
            <a:xfrm>
              <a:off x="5512610" y="1118409"/>
              <a:ext cx="1166781" cy="1166781"/>
            </a:xfrm>
            <a:prstGeom prst="ellipse">
              <a:avLst/>
            </a:prstGeom>
            <a:gradFill>
              <a:gsLst>
                <a:gs pos="100000">
                  <a:schemeClr val="bg1"/>
                </a:gs>
                <a:gs pos="0">
                  <a:schemeClr val="bg1">
                    <a:lumMod val="70000"/>
                  </a:schemeClr>
                </a:gs>
              </a:gsLst>
              <a:lin ang="2700000" scaled="1"/>
            </a:gradFill>
            <a:ln w="19050">
              <a:gradFill flip="none" rotWithShape="1">
                <a:gsLst>
                  <a:gs pos="0">
                    <a:schemeClr val="bg1"/>
                  </a:gs>
                  <a:gs pos="100000">
                    <a:schemeClr val="bg1">
                      <a:lumMod val="80000"/>
                    </a:schemeClr>
                  </a:gs>
                </a:gsLst>
                <a:lin ang="2700000" scaled="1"/>
                <a:tileRect/>
              </a:gradFill>
            </a:ln>
            <a:effectLst>
              <a:outerShdw blurRad="2032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30" name="椭圆 29"/>
            <p:cNvSpPr/>
            <p:nvPr/>
          </p:nvSpPr>
          <p:spPr>
            <a:xfrm>
              <a:off x="5645696" y="1251495"/>
              <a:ext cx="900609" cy="900609"/>
            </a:xfrm>
            <a:prstGeom prst="ellipse">
              <a:avLst/>
            </a:prstGeom>
            <a:solidFill>
              <a:srgbClr val="EA6103"/>
            </a:solidFill>
            <a:ln w="15875">
              <a:gradFill flip="none" rotWithShape="1">
                <a:gsLst>
                  <a:gs pos="0">
                    <a:schemeClr val="bg1">
                      <a:lumMod val="65000"/>
                    </a:schemeClr>
                  </a:gs>
                  <a:gs pos="100000">
                    <a:schemeClr val="bg1">
                      <a:lumMod val="95000"/>
                      <a:lumOff val="5000"/>
                    </a:schemeClr>
                  </a:gs>
                </a:gsLst>
                <a:lin ang="2700000" scaled="1"/>
                <a:tileRect/>
              </a:gradFill>
            </a:ln>
            <a:effectLst>
              <a:innerShdw blurRad="762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grpSp>
          <p:nvGrpSpPr>
            <p:cNvPr id="31" name="Group 4"/>
            <p:cNvGrpSpPr>
              <a:grpSpLocks noChangeAspect="1"/>
            </p:cNvGrpSpPr>
            <p:nvPr/>
          </p:nvGrpSpPr>
          <p:grpSpPr bwMode="auto">
            <a:xfrm>
              <a:off x="5952367" y="1530305"/>
              <a:ext cx="287266" cy="336642"/>
              <a:chOff x="1776" y="1776"/>
              <a:chExt cx="64" cy="75"/>
            </a:xfrm>
            <a:solidFill>
              <a:schemeClr val="bg1"/>
            </a:solidFill>
            <a:effectLst/>
          </p:grpSpPr>
          <p:sp>
            <p:nvSpPr>
              <p:cNvPr id="32" name="Freeform 5"/>
              <p:cNvSpPr/>
              <p:nvPr/>
            </p:nvSpPr>
            <p:spPr bwMode="auto">
              <a:xfrm>
                <a:off x="1795" y="1779"/>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3" name="Freeform 6"/>
              <p:cNvSpPr/>
              <p:nvPr/>
            </p:nvSpPr>
            <p:spPr bwMode="auto">
              <a:xfrm>
                <a:off x="1776" y="1810"/>
                <a:ext cx="64" cy="41"/>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4" name="Freeform 7"/>
              <p:cNvSpPr/>
              <p:nvPr/>
            </p:nvSpPr>
            <p:spPr bwMode="auto">
              <a:xfrm>
                <a:off x="1795" y="1776"/>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5" name="Freeform 8"/>
              <p:cNvSpPr/>
              <p:nvPr/>
            </p:nvSpPr>
            <p:spPr bwMode="auto">
              <a:xfrm>
                <a:off x="1776" y="1807"/>
                <a:ext cx="64" cy="42"/>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grpSp>
      </p:grpSp>
      <p:grpSp>
        <p:nvGrpSpPr>
          <p:cNvPr id="36" name="组合 35"/>
          <p:cNvGrpSpPr/>
          <p:nvPr/>
        </p:nvGrpSpPr>
        <p:grpSpPr>
          <a:xfrm>
            <a:off x="7202375" y="2656895"/>
            <a:ext cx="1166781" cy="1166781"/>
            <a:chOff x="7227109" y="2832909"/>
            <a:chExt cx="1166781" cy="1166781"/>
          </a:xfrm>
        </p:grpSpPr>
        <p:sp>
          <p:nvSpPr>
            <p:cNvPr id="37" name="椭圆 36"/>
            <p:cNvSpPr/>
            <p:nvPr/>
          </p:nvSpPr>
          <p:spPr>
            <a:xfrm>
              <a:off x="7227109" y="2832909"/>
              <a:ext cx="1166781" cy="1166781"/>
            </a:xfrm>
            <a:prstGeom prst="ellipse">
              <a:avLst/>
            </a:prstGeom>
            <a:gradFill>
              <a:gsLst>
                <a:gs pos="100000">
                  <a:schemeClr val="bg1"/>
                </a:gs>
                <a:gs pos="0">
                  <a:schemeClr val="bg1">
                    <a:lumMod val="70000"/>
                  </a:schemeClr>
                </a:gs>
              </a:gsLst>
              <a:lin ang="2700000" scaled="1"/>
            </a:gradFill>
            <a:ln w="19050">
              <a:gradFill flip="none" rotWithShape="1">
                <a:gsLst>
                  <a:gs pos="0">
                    <a:schemeClr val="bg1"/>
                  </a:gs>
                  <a:gs pos="100000">
                    <a:schemeClr val="bg1">
                      <a:lumMod val="80000"/>
                    </a:schemeClr>
                  </a:gs>
                </a:gsLst>
                <a:lin ang="2700000" scaled="1"/>
                <a:tileRect/>
              </a:gradFill>
            </a:ln>
            <a:effectLst>
              <a:outerShdw blurRad="2032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38" name="椭圆 37"/>
            <p:cNvSpPr/>
            <p:nvPr/>
          </p:nvSpPr>
          <p:spPr>
            <a:xfrm>
              <a:off x="7360195" y="2965995"/>
              <a:ext cx="900609" cy="900609"/>
            </a:xfrm>
            <a:prstGeom prst="ellipse">
              <a:avLst/>
            </a:prstGeom>
            <a:solidFill>
              <a:srgbClr val="FFAB3F"/>
            </a:solidFill>
            <a:ln w="15875">
              <a:gradFill flip="none" rotWithShape="1">
                <a:gsLst>
                  <a:gs pos="0">
                    <a:schemeClr val="bg1">
                      <a:lumMod val="65000"/>
                    </a:schemeClr>
                  </a:gs>
                  <a:gs pos="100000">
                    <a:schemeClr val="bg1">
                      <a:lumMod val="95000"/>
                      <a:lumOff val="5000"/>
                    </a:schemeClr>
                  </a:gs>
                </a:gsLst>
                <a:lin ang="2700000" scaled="1"/>
                <a:tileRect/>
              </a:gradFill>
            </a:ln>
            <a:effectLst>
              <a:innerShdw blurRad="762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grpSp>
          <p:nvGrpSpPr>
            <p:cNvPr id="60" name="Group 18"/>
            <p:cNvGrpSpPr>
              <a:grpSpLocks noChangeAspect="1"/>
            </p:cNvGrpSpPr>
            <p:nvPr/>
          </p:nvGrpSpPr>
          <p:grpSpPr bwMode="auto">
            <a:xfrm>
              <a:off x="7645844" y="3247027"/>
              <a:ext cx="320918" cy="299035"/>
              <a:chOff x="3802" y="2858"/>
              <a:chExt cx="616" cy="574"/>
            </a:xfrm>
            <a:solidFill>
              <a:schemeClr val="bg1"/>
            </a:solidFill>
            <a:effectLst/>
          </p:grpSpPr>
          <p:sp>
            <p:nvSpPr>
              <p:cNvPr id="61"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62"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63"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64"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65"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grpSp>
      </p:grpSp>
      <p:grpSp>
        <p:nvGrpSpPr>
          <p:cNvPr id="66" name="组合 65"/>
          <p:cNvGrpSpPr/>
          <p:nvPr/>
        </p:nvGrpSpPr>
        <p:grpSpPr>
          <a:xfrm>
            <a:off x="3486991" y="2752780"/>
            <a:ext cx="1166781" cy="1166781"/>
            <a:chOff x="3798110" y="2832909"/>
            <a:chExt cx="1166781" cy="1166781"/>
          </a:xfrm>
        </p:grpSpPr>
        <p:sp>
          <p:nvSpPr>
            <p:cNvPr id="67" name="椭圆 66"/>
            <p:cNvSpPr/>
            <p:nvPr/>
          </p:nvSpPr>
          <p:spPr>
            <a:xfrm>
              <a:off x="3798110" y="2832909"/>
              <a:ext cx="1166781" cy="1166781"/>
            </a:xfrm>
            <a:prstGeom prst="ellipse">
              <a:avLst/>
            </a:prstGeom>
            <a:gradFill>
              <a:gsLst>
                <a:gs pos="100000">
                  <a:schemeClr val="bg1"/>
                </a:gs>
                <a:gs pos="0">
                  <a:schemeClr val="bg1">
                    <a:lumMod val="70000"/>
                  </a:schemeClr>
                </a:gs>
              </a:gsLst>
              <a:lin ang="2700000" scaled="1"/>
            </a:gradFill>
            <a:ln w="19050">
              <a:gradFill flip="none" rotWithShape="1">
                <a:gsLst>
                  <a:gs pos="0">
                    <a:schemeClr val="bg1"/>
                  </a:gs>
                  <a:gs pos="100000">
                    <a:schemeClr val="bg1">
                      <a:lumMod val="80000"/>
                    </a:schemeClr>
                  </a:gs>
                </a:gsLst>
                <a:lin ang="2700000" scaled="1"/>
                <a:tileRect/>
              </a:gradFill>
            </a:ln>
            <a:effectLst>
              <a:outerShdw blurRad="2032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68" name="椭圆 67"/>
            <p:cNvSpPr/>
            <p:nvPr/>
          </p:nvSpPr>
          <p:spPr>
            <a:xfrm>
              <a:off x="3931196" y="2965995"/>
              <a:ext cx="900609" cy="900609"/>
            </a:xfrm>
            <a:prstGeom prst="ellipse">
              <a:avLst/>
            </a:prstGeom>
            <a:solidFill>
              <a:srgbClr val="EA5E66"/>
            </a:solidFill>
            <a:ln w="15875">
              <a:gradFill flip="none" rotWithShape="1">
                <a:gsLst>
                  <a:gs pos="0">
                    <a:schemeClr val="bg1">
                      <a:lumMod val="65000"/>
                    </a:schemeClr>
                  </a:gs>
                  <a:gs pos="100000">
                    <a:schemeClr val="bg1">
                      <a:lumMod val="95000"/>
                      <a:lumOff val="5000"/>
                    </a:schemeClr>
                  </a:gs>
                </a:gsLst>
                <a:lin ang="2700000" scaled="1"/>
                <a:tileRect/>
              </a:gradFill>
            </a:ln>
            <a:effectLst>
              <a:innerShdw blurRad="762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grpSp>
          <p:nvGrpSpPr>
            <p:cNvPr id="69" name="Group 13"/>
            <p:cNvGrpSpPr>
              <a:grpSpLocks noChangeAspect="1"/>
            </p:cNvGrpSpPr>
            <p:nvPr/>
          </p:nvGrpSpPr>
          <p:grpSpPr bwMode="auto">
            <a:xfrm>
              <a:off x="4206344" y="3251776"/>
              <a:ext cx="350311" cy="354447"/>
              <a:chOff x="2426" y="2781"/>
              <a:chExt cx="593" cy="600"/>
            </a:xfrm>
            <a:solidFill>
              <a:schemeClr val="bg1"/>
            </a:solidFill>
            <a:effectLst/>
          </p:grpSpPr>
          <p:sp>
            <p:nvSpPr>
              <p:cNvPr id="70" name="Freeform 14"/>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71"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grpSp>
      </p:grpSp>
      <p:grpSp>
        <p:nvGrpSpPr>
          <p:cNvPr id="72" name="组合 71"/>
          <p:cNvGrpSpPr/>
          <p:nvPr/>
        </p:nvGrpSpPr>
        <p:grpSpPr>
          <a:xfrm>
            <a:off x="4318206" y="4435531"/>
            <a:ext cx="1166781" cy="1166781"/>
            <a:chOff x="5512610" y="4547410"/>
            <a:chExt cx="1166781" cy="1166781"/>
          </a:xfrm>
        </p:grpSpPr>
        <p:sp>
          <p:nvSpPr>
            <p:cNvPr id="73" name="椭圆 72"/>
            <p:cNvSpPr/>
            <p:nvPr/>
          </p:nvSpPr>
          <p:spPr>
            <a:xfrm>
              <a:off x="5512610" y="4547410"/>
              <a:ext cx="1166781" cy="1166781"/>
            </a:xfrm>
            <a:prstGeom prst="ellipse">
              <a:avLst/>
            </a:prstGeom>
            <a:gradFill>
              <a:gsLst>
                <a:gs pos="100000">
                  <a:schemeClr val="bg1"/>
                </a:gs>
                <a:gs pos="0">
                  <a:schemeClr val="bg1">
                    <a:lumMod val="70000"/>
                  </a:schemeClr>
                </a:gs>
              </a:gsLst>
              <a:lin ang="2700000" scaled="1"/>
            </a:gradFill>
            <a:ln w="19050">
              <a:gradFill flip="none" rotWithShape="1">
                <a:gsLst>
                  <a:gs pos="0">
                    <a:schemeClr val="bg1"/>
                  </a:gs>
                  <a:gs pos="100000">
                    <a:schemeClr val="bg1">
                      <a:lumMod val="80000"/>
                    </a:schemeClr>
                  </a:gs>
                </a:gsLst>
                <a:lin ang="2700000" scaled="1"/>
                <a:tileRect/>
              </a:gradFill>
            </a:ln>
            <a:effectLst>
              <a:outerShdw blurRad="2032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74" name="椭圆 73"/>
            <p:cNvSpPr/>
            <p:nvPr/>
          </p:nvSpPr>
          <p:spPr>
            <a:xfrm>
              <a:off x="5645696" y="4680496"/>
              <a:ext cx="900609" cy="900609"/>
            </a:xfrm>
            <a:prstGeom prst="ellipse">
              <a:avLst/>
            </a:prstGeom>
            <a:solidFill>
              <a:srgbClr val="0099A9"/>
            </a:solidFill>
            <a:ln w="15875">
              <a:gradFill flip="none" rotWithShape="1">
                <a:gsLst>
                  <a:gs pos="0">
                    <a:schemeClr val="bg1">
                      <a:lumMod val="65000"/>
                    </a:schemeClr>
                  </a:gs>
                  <a:gs pos="100000">
                    <a:schemeClr val="bg1">
                      <a:lumMod val="95000"/>
                      <a:lumOff val="5000"/>
                    </a:schemeClr>
                  </a:gs>
                </a:gsLst>
                <a:lin ang="2700000" scaled="1"/>
                <a:tileRect/>
              </a:gradFill>
            </a:ln>
            <a:effectLst>
              <a:innerShdw blurRad="762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grpSp>
          <p:nvGrpSpPr>
            <p:cNvPr id="75" name="组合 74"/>
            <p:cNvGrpSpPr/>
            <p:nvPr/>
          </p:nvGrpSpPr>
          <p:grpSpPr>
            <a:xfrm>
              <a:off x="5930425" y="4950620"/>
              <a:ext cx="331151" cy="360360"/>
              <a:chOff x="4873620" y="1965325"/>
              <a:chExt cx="269882" cy="293688"/>
            </a:xfrm>
            <a:solidFill>
              <a:schemeClr val="bg1"/>
            </a:solidFill>
            <a:effectLst/>
          </p:grpSpPr>
          <p:sp>
            <p:nvSpPr>
              <p:cNvPr id="76" name="Freeform 502"/>
              <p:cNvSpPr/>
              <p:nvPr/>
            </p:nvSpPr>
            <p:spPr bwMode="auto">
              <a:xfrm>
                <a:off x="4873620" y="2127250"/>
                <a:ext cx="112713" cy="131763"/>
              </a:xfrm>
              <a:custGeom>
                <a:avLst/>
                <a:gdLst>
                  <a:gd name="T0" fmla="*/ 2 w 30"/>
                  <a:gd name="T1" fmla="*/ 0 h 35"/>
                  <a:gd name="T2" fmla="*/ 28 w 30"/>
                  <a:gd name="T3" fmla="*/ 0 h 35"/>
                  <a:gd name="T4" fmla="*/ 30 w 30"/>
                  <a:gd name="T5" fmla="*/ 1 h 35"/>
                  <a:gd name="T6" fmla="*/ 28 w 30"/>
                  <a:gd name="T7" fmla="*/ 3 h 35"/>
                  <a:gd name="T8" fmla="*/ 3 w 30"/>
                  <a:gd name="T9" fmla="*/ 3 h 35"/>
                  <a:gd name="T10" fmla="*/ 3 w 30"/>
                  <a:gd name="T11" fmla="*/ 33 h 35"/>
                  <a:gd name="T12" fmla="*/ 2 w 30"/>
                  <a:gd name="T13" fmla="*/ 35 h 35"/>
                  <a:gd name="T14" fmla="*/ 0 w 30"/>
                  <a:gd name="T15" fmla="*/ 33 h 35"/>
                  <a:gd name="T16" fmla="*/ 0 w 30"/>
                  <a:gd name="T17" fmla="*/ 1 h 35"/>
                  <a:gd name="T18" fmla="*/ 2 w 30"/>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5">
                    <a:moveTo>
                      <a:pt x="2" y="0"/>
                    </a:moveTo>
                    <a:cubicBezTo>
                      <a:pt x="28" y="0"/>
                      <a:pt x="28" y="0"/>
                      <a:pt x="28" y="0"/>
                    </a:cubicBezTo>
                    <a:cubicBezTo>
                      <a:pt x="29" y="0"/>
                      <a:pt x="30" y="1"/>
                      <a:pt x="30" y="1"/>
                    </a:cubicBezTo>
                    <a:cubicBezTo>
                      <a:pt x="30" y="2"/>
                      <a:pt x="29" y="3"/>
                      <a:pt x="28" y="3"/>
                    </a:cubicBezTo>
                    <a:cubicBezTo>
                      <a:pt x="3" y="3"/>
                      <a:pt x="3" y="3"/>
                      <a:pt x="3" y="3"/>
                    </a:cubicBezTo>
                    <a:cubicBezTo>
                      <a:pt x="3" y="33"/>
                      <a:pt x="3" y="33"/>
                      <a:pt x="3" y="33"/>
                    </a:cubicBezTo>
                    <a:cubicBezTo>
                      <a:pt x="3" y="34"/>
                      <a:pt x="3" y="35"/>
                      <a:pt x="2" y="35"/>
                    </a:cubicBezTo>
                    <a:cubicBezTo>
                      <a:pt x="1" y="35"/>
                      <a:pt x="0" y="34"/>
                      <a:pt x="0" y="33"/>
                    </a:cubicBezTo>
                    <a:cubicBezTo>
                      <a:pt x="0" y="1"/>
                      <a:pt x="0" y="1"/>
                      <a:pt x="0" y="1"/>
                    </a:cubicBezTo>
                    <a:cubicBezTo>
                      <a:pt x="0" y="1"/>
                      <a:pt x="1" y="0"/>
                      <a:pt x="2" y="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77" name="Freeform 503"/>
              <p:cNvSpPr/>
              <p:nvPr/>
            </p:nvSpPr>
            <p:spPr bwMode="auto">
              <a:xfrm>
                <a:off x="4884737" y="1973263"/>
                <a:ext cx="41275" cy="146050"/>
              </a:xfrm>
              <a:custGeom>
                <a:avLst/>
                <a:gdLst>
                  <a:gd name="T0" fmla="*/ 11 w 11"/>
                  <a:gd name="T1" fmla="*/ 34 h 39"/>
                  <a:gd name="T2" fmla="*/ 11 w 11"/>
                  <a:gd name="T3" fmla="*/ 6 h 39"/>
                  <a:gd name="T4" fmla="*/ 5 w 11"/>
                  <a:gd name="T5" fmla="*/ 0 h 39"/>
                  <a:gd name="T6" fmla="*/ 0 w 11"/>
                  <a:gd name="T7" fmla="*/ 6 h 39"/>
                  <a:gd name="T8" fmla="*/ 0 w 11"/>
                  <a:gd name="T9" fmla="*/ 34 h 39"/>
                  <a:gd name="T10" fmla="*/ 5 w 11"/>
                  <a:gd name="T11" fmla="*/ 39 h 39"/>
                  <a:gd name="T12" fmla="*/ 11 w 11"/>
                  <a:gd name="T13" fmla="*/ 34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11" y="34"/>
                    </a:moveTo>
                    <a:cubicBezTo>
                      <a:pt x="11" y="6"/>
                      <a:pt x="11" y="6"/>
                      <a:pt x="11" y="6"/>
                    </a:cubicBezTo>
                    <a:cubicBezTo>
                      <a:pt x="11" y="3"/>
                      <a:pt x="9" y="0"/>
                      <a:pt x="5" y="0"/>
                    </a:cubicBezTo>
                    <a:cubicBezTo>
                      <a:pt x="2" y="0"/>
                      <a:pt x="0" y="3"/>
                      <a:pt x="0" y="6"/>
                    </a:cubicBezTo>
                    <a:cubicBezTo>
                      <a:pt x="0" y="34"/>
                      <a:pt x="0" y="34"/>
                      <a:pt x="0" y="34"/>
                    </a:cubicBezTo>
                    <a:cubicBezTo>
                      <a:pt x="0" y="37"/>
                      <a:pt x="2" y="39"/>
                      <a:pt x="5" y="39"/>
                    </a:cubicBezTo>
                    <a:cubicBezTo>
                      <a:pt x="9" y="39"/>
                      <a:pt x="11" y="37"/>
                      <a:pt x="11" y="34"/>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78" name="Freeform 504"/>
              <p:cNvSpPr/>
              <p:nvPr/>
            </p:nvSpPr>
            <p:spPr bwMode="auto">
              <a:xfrm>
                <a:off x="4940303" y="1965325"/>
                <a:ext cx="177800" cy="293688"/>
              </a:xfrm>
              <a:custGeom>
                <a:avLst/>
                <a:gdLst>
                  <a:gd name="T0" fmla="*/ 5 w 47"/>
                  <a:gd name="T1" fmla="*/ 69 h 78"/>
                  <a:gd name="T2" fmla="*/ 6 w 47"/>
                  <a:gd name="T3" fmla="*/ 77 h 78"/>
                  <a:gd name="T4" fmla="*/ 9 w 47"/>
                  <a:gd name="T5" fmla="*/ 78 h 78"/>
                  <a:gd name="T6" fmla="*/ 14 w 47"/>
                  <a:gd name="T7" fmla="*/ 76 h 78"/>
                  <a:gd name="T8" fmla="*/ 26 w 47"/>
                  <a:gd name="T9" fmla="*/ 57 h 78"/>
                  <a:gd name="T10" fmla="*/ 46 w 47"/>
                  <a:gd name="T11" fmla="*/ 57 h 78"/>
                  <a:gd name="T12" fmla="*/ 47 w 47"/>
                  <a:gd name="T13" fmla="*/ 56 h 78"/>
                  <a:gd name="T14" fmla="*/ 47 w 47"/>
                  <a:gd name="T15" fmla="*/ 42 h 78"/>
                  <a:gd name="T16" fmla="*/ 32 w 47"/>
                  <a:gd name="T17" fmla="*/ 19 h 78"/>
                  <a:gd name="T18" fmla="*/ 30 w 47"/>
                  <a:gd name="T19" fmla="*/ 20 h 78"/>
                  <a:gd name="T20" fmla="*/ 35 w 47"/>
                  <a:gd name="T21" fmla="*/ 10 h 78"/>
                  <a:gd name="T22" fmla="*/ 24 w 47"/>
                  <a:gd name="T23" fmla="*/ 0 h 78"/>
                  <a:gd name="T24" fmla="*/ 14 w 47"/>
                  <a:gd name="T25" fmla="*/ 10 h 78"/>
                  <a:gd name="T26" fmla="*/ 24 w 47"/>
                  <a:gd name="T27" fmla="*/ 21 h 78"/>
                  <a:gd name="T28" fmla="*/ 27 w 47"/>
                  <a:gd name="T29" fmla="*/ 20 h 78"/>
                  <a:gd name="T30" fmla="*/ 21 w 47"/>
                  <a:gd name="T31" fmla="*/ 27 h 78"/>
                  <a:gd name="T32" fmla="*/ 5 w 47"/>
                  <a:gd name="T33" fmla="*/ 31 h 78"/>
                  <a:gd name="T34" fmla="*/ 1 w 47"/>
                  <a:gd name="T35" fmla="*/ 34 h 78"/>
                  <a:gd name="T36" fmla="*/ 1 w 47"/>
                  <a:gd name="T37" fmla="*/ 38 h 78"/>
                  <a:gd name="T38" fmla="*/ 6 w 47"/>
                  <a:gd name="T39" fmla="*/ 42 h 78"/>
                  <a:gd name="T40" fmla="*/ 8 w 47"/>
                  <a:gd name="T41" fmla="*/ 42 h 78"/>
                  <a:gd name="T42" fmla="*/ 17 w 47"/>
                  <a:gd name="T43" fmla="*/ 40 h 78"/>
                  <a:gd name="T44" fmla="*/ 17 w 47"/>
                  <a:gd name="T45" fmla="*/ 43 h 78"/>
                  <a:gd name="T46" fmla="*/ 17 w 47"/>
                  <a:gd name="T47" fmla="*/ 47 h 78"/>
                  <a:gd name="T48" fmla="*/ 5 w 47"/>
                  <a:gd name="T49"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78">
                    <a:moveTo>
                      <a:pt x="5" y="69"/>
                    </a:moveTo>
                    <a:cubicBezTo>
                      <a:pt x="3" y="72"/>
                      <a:pt x="3" y="76"/>
                      <a:pt x="6" y="77"/>
                    </a:cubicBezTo>
                    <a:cubicBezTo>
                      <a:pt x="7" y="78"/>
                      <a:pt x="8" y="78"/>
                      <a:pt x="9" y="78"/>
                    </a:cubicBezTo>
                    <a:cubicBezTo>
                      <a:pt x="11" y="78"/>
                      <a:pt x="13" y="77"/>
                      <a:pt x="14" y="76"/>
                    </a:cubicBezTo>
                    <a:cubicBezTo>
                      <a:pt x="26" y="57"/>
                      <a:pt x="26" y="57"/>
                      <a:pt x="26" y="57"/>
                    </a:cubicBezTo>
                    <a:cubicBezTo>
                      <a:pt x="46" y="57"/>
                      <a:pt x="46" y="57"/>
                      <a:pt x="46" y="57"/>
                    </a:cubicBezTo>
                    <a:cubicBezTo>
                      <a:pt x="47" y="57"/>
                      <a:pt x="47" y="57"/>
                      <a:pt x="47" y="56"/>
                    </a:cubicBezTo>
                    <a:cubicBezTo>
                      <a:pt x="47" y="42"/>
                      <a:pt x="47" y="42"/>
                      <a:pt x="47" y="42"/>
                    </a:cubicBezTo>
                    <a:cubicBezTo>
                      <a:pt x="47" y="29"/>
                      <a:pt x="41" y="19"/>
                      <a:pt x="32" y="19"/>
                    </a:cubicBezTo>
                    <a:cubicBezTo>
                      <a:pt x="31" y="19"/>
                      <a:pt x="30" y="19"/>
                      <a:pt x="30" y="20"/>
                    </a:cubicBezTo>
                    <a:cubicBezTo>
                      <a:pt x="33" y="18"/>
                      <a:pt x="35" y="14"/>
                      <a:pt x="35" y="10"/>
                    </a:cubicBezTo>
                    <a:cubicBezTo>
                      <a:pt x="35" y="5"/>
                      <a:pt x="30" y="0"/>
                      <a:pt x="24" y="0"/>
                    </a:cubicBezTo>
                    <a:cubicBezTo>
                      <a:pt x="19" y="0"/>
                      <a:pt x="14" y="5"/>
                      <a:pt x="14" y="10"/>
                    </a:cubicBezTo>
                    <a:cubicBezTo>
                      <a:pt x="14" y="16"/>
                      <a:pt x="19" y="21"/>
                      <a:pt x="24" y="21"/>
                    </a:cubicBezTo>
                    <a:cubicBezTo>
                      <a:pt x="25" y="21"/>
                      <a:pt x="26" y="21"/>
                      <a:pt x="27" y="20"/>
                    </a:cubicBezTo>
                    <a:cubicBezTo>
                      <a:pt x="25" y="22"/>
                      <a:pt x="23" y="24"/>
                      <a:pt x="21" y="27"/>
                    </a:cubicBezTo>
                    <a:cubicBezTo>
                      <a:pt x="5" y="31"/>
                      <a:pt x="5" y="31"/>
                      <a:pt x="5" y="31"/>
                    </a:cubicBezTo>
                    <a:cubicBezTo>
                      <a:pt x="3" y="32"/>
                      <a:pt x="2" y="32"/>
                      <a:pt x="1" y="34"/>
                    </a:cubicBezTo>
                    <a:cubicBezTo>
                      <a:pt x="1" y="35"/>
                      <a:pt x="0" y="37"/>
                      <a:pt x="1" y="38"/>
                    </a:cubicBezTo>
                    <a:cubicBezTo>
                      <a:pt x="1" y="41"/>
                      <a:pt x="4" y="42"/>
                      <a:pt x="6" y="42"/>
                    </a:cubicBezTo>
                    <a:cubicBezTo>
                      <a:pt x="7" y="42"/>
                      <a:pt x="7" y="42"/>
                      <a:pt x="8" y="42"/>
                    </a:cubicBezTo>
                    <a:cubicBezTo>
                      <a:pt x="17" y="40"/>
                      <a:pt x="17" y="40"/>
                      <a:pt x="17" y="40"/>
                    </a:cubicBezTo>
                    <a:cubicBezTo>
                      <a:pt x="17" y="41"/>
                      <a:pt x="17" y="42"/>
                      <a:pt x="17" y="43"/>
                    </a:cubicBezTo>
                    <a:cubicBezTo>
                      <a:pt x="17" y="47"/>
                      <a:pt x="17" y="47"/>
                      <a:pt x="17" y="47"/>
                    </a:cubicBezTo>
                    <a:lnTo>
                      <a:pt x="5" y="69"/>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79" name="Freeform 505"/>
              <p:cNvSpPr/>
              <p:nvPr/>
            </p:nvSpPr>
            <p:spPr bwMode="auto">
              <a:xfrm>
                <a:off x="5046664" y="2093913"/>
                <a:ext cx="96838" cy="112713"/>
              </a:xfrm>
              <a:custGeom>
                <a:avLst/>
                <a:gdLst>
                  <a:gd name="T0" fmla="*/ 1 w 26"/>
                  <a:gd name="T1" fmla="*/ 27 h 30"/>
                  <a:gd name="T2" fmla="*/ 23 w 26"/>
                  <a:gd name="T3" fmla="*/ 27 h 30"/>
                  <a:gd name="T4" fmla="*/ 23 w 26"/>
                  <a:gd name="T5" fmla="*/ 2 h 30"/>
                  <a:gd name="T6" fmla="*/ 24 w 26"/>
                  <a:gd name="T7" fmla="*/ 0 h 30"/>
                  <a:gd name="T8" fmla="*/ 26 w 26"/>
                  <a:gd name="T9" fmla="*/ 2 h 30"/>
                  <a:gd name="T10" fmla="*/ 26 w 26"/>
                  <a:gd name="T11" fmla="*/ 28 h 30"/>
                  <a:gd name="T12" fmla="*/ 24 w 26"/>
                  <a:gd name="T13" fmla="*/ 30 h 30"/>
                  <a:gd name="T14" fmla="*/ 1 w 26"/>
                  <a:gd name="T15" fmla="*/ 30 h 30"/>
                  <a:gd name="T16" fmla="*/ 0 w 26"/>
                  <a:gd name="T17" fmla="*/ 28 h 30"/>
                  <a:gd name="T18" fmla="*/ 1 w 26"/>
                  <a:gd name="T19"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30">
                    <a:moveTo>
                      <a:pt x="1" y="27"/>
                    </a:moveTo>
                    <a:cubicBezTo>
                      <a:pt x="23" y="27"/>
                      <a:pt x="23" y="27"/>
                      <a:pt x="23" y="27"/>
                    </a:cubicBezTo>
                    <a:cubicBezTo>
                      <a:pt x="23" y="2"/>
                      <a:pt x="23" y="2"/>
                      <a:pt x="23" y="2"/>
                    </a:cubicBezTo>
                    <a:cubicBezTo>
                      <a:pt x="23" y="1"/>
                      <a:pt x="23" y="0"/>
                      <a:pt x="24" y="0"/>
                    </a:cubicBezTo>
                    <a:cubicBezTo>
                      <a:pt x="25" y="0"/>
                      <a:pt x="26" y="1"/>
                      <a:pt x="26" y="2"/>
                    </a:cubicBezTo>
                    <a:cubicBezTo>
                      <a:pt x="26" y="28"/>
                      <a:pt x="26" y="28"/>
                      <a:pt x="26" y="28"/>
                    </a:cubicBezTo>
                    <a:cubicBezTo>
                      <a:pt x="26" y="29"/>
                      <a:pt x="25" y="30"/>
                      <a:pt x="24" y="30"/>
                    </a:cubicBezTo>
                    <a:cubicBezTo>
                      <a:pt x="1" y="30"/>
                      <a:pt x="1" y="30"/>
                      <a:pt x="1" y="30"/>
                    </a:cubicBezTo>
                    <a:cubicBezTo>
                      <a:pt x="0" y="30"/>
                      <a:pt x="0" y="29"/>
                      <a:pt x="0" y="28"/>
                    </a:cubicBezTo>
                    <a:cubicBezTo>
                      <a:pt x="0" y="27"/>
                      <a:pt x="0" y="27"/>
                      <a:pt x="1" y="27"/>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grpSp>
      </p:grpSp>
      <p:grpSp>
        <p:nvGrpSpPr>
          <p:cNvPr id="80" name="组合 79"/>
          <p:cNvGrpSpPr/>
          <p:nvPr/>
        </p:nvGrpSpPr>
        <p:grpSpPr>
          <a:xfrm>
            <a:off x="1155700" y="2823174"/>
            <a:ext cx="2736217" cy="523910"/>
            <a:chOff x="1042765" y="3650097"/>
            <a:chExt cx="2218050" cy="422599"/>
          </a:xfrm>
        </p:grpSpPr>
        <p:sp>
          <p:nvSpPr>
            <p:cNvPr id="81" name="文本框 45"/>
            <p:cNvSpPr txBox="1"/>
            <p:nvPr/>
          </p:nvSpPr>
          <p:spPr>
            <a:xfrm>
              <a:off x="1042765" y="3651662"/>
              <a:ext cx="870790" cy="421034"/>
            </a:xfrm>
            <a:prstGeom prst="rect">
              <a:avLst/>
            </a:prstGeom>
            <a:noFill/>
          </p:spPr>
          <p:txBody>
            <a:bodyPr wrap="square" rtlCol="0">
              <a:spAutoFit/>
            </a:bodyPr>
            <a:lstStyle/>
            <a:p>
              <a:pPr algn="ctr"/>
              <a:r>
                <a:rPr lang="en-US" altLang="zh-CN" sz="2800" b="1" dirty="0" smtClean="0">
                  <a:solidFill>
                    <a:srgbClr val="EA5E66"/>
                  </a:solidFill>
                  <a:latin typeface="微软雅黑" panose="020B0503020204020204" pitchFamily="34" charset="-122"/>
                  <a:ea typeface="微软雅黑" panose="020B0503020204020204" pitchFamily="34" charset="-122"/>
                </a:rPr>
                <a:t>11</a:t>
              </a:r>
              <a:endParaRPr lang="zh-CN" altLang="en-US" sz="2800" b="1" dirty="0">
                <a:solidFill>
                  <a:srgbClr val="EA5E66"/>
                </a:solidFill>
                <a:latin typeface="微软雅黑" panose="020B0503020204020204" pitchFamily="34" charset="-122"/>
                <a:ea typeface="微软雅黑" panose="020B0503020204020204" pitchFamily="34" charset="-122"/>
              </a:endParaRPr>
            </a:p>
          </p:txBody>
        </p:sp>
        <p:sp>
          <p:nvSpPr>
            <p:cNvPr id="82" name="文本框 46"/>
            <p:cNvSpPr txBox="1"/>
            <p:nvPr/>
          </p:nvSpPr>
          <p:spPr>
            <a:xfrm>
              <a:off x="1542425" y="3650097"/>
              <a:ext cx="1718390" cy="421034"/>
            </a:xfrm>
            <a:prstGeom prst="rect">
              <a:avLst/>
            </a:prstGeom>
            <a:noFill/>
          </p:spPr>
          <p:txBody>
            <a:bodyPr wrap="square" rtlCol="0">
              <a:spAutoFit/>
            </a:bodyPr>
            <a:lstStyle/>
            <a:p>
              <a:pPr lvl="0">
                <a:defRPr sz="1800">
                  <a:solidFill>
                    <a:srgbClr val="000000"/>
                  </a:solidFill>
                  <a:uFillTx/>
                </a:defRPr>
              </a:pPr>
              <a:r>
                <a:rPr lang="zh-CN" altLang="en-US" sz="2800" b="1" dirty="0" smtClean="0">
                  <a:solidFill>
                    <a:srgbClr val="EA5E66"/>
                  </a:solidFill>
                  <a:uFill>
                    <a:solidFill>
                      <a:srgbClr val="595959"/>
                    </a:solidFill>
                  </a:uFill>
                  <a:latin typeface="微软雅黑" panose="020B0503020204020204" pitchFamily="34" charset="-122"/>
                  <a:ea typeface="微软雅黑" panose="020B0503020204020204" pitchFamily="34" charset="-122"/>
                  <a:cs typeface="+mn-ea"/>
                  <a:sym typeface="+mn-lt"/>
                </a:rPr>
                <a:t> 创新意识</a:t>
              </a:r>
              <a:endParaRPr lang="zh-CN" altLang="en-US" sz="2800" b="1" dirty="0">
                <a:solidFill>
                  <a:srgbClr val="EA5E66"/>
                </a:solidFill>
                <a:uFill>
                  <a:solidFill>
                    <a:srgbClr val="595959"/>
                  </a:solidFill>
                </a:uFill>
                <a:latin typeface="微软雅黑" panose="020B0503020204020204" pitchFamily="34" charset="-122"/>
                <a:ea typeface="微软雅黑" panose="020B0503020204020204" pitchFamily="34" charset="-122"/>
                <a:cs typeface="+mn-ea"/>
                <a:sym typeface="+mn-lt"/>
              </a:endParaRPr>
            </a:p>
          </p:txBody>
        </p:sp>
      </p:grpSp>
      <p:grpSp>
        <p:nvGrpSpPr>
          <p:cNvPr id="84" name="组合 83"/>
          <p:cNvGrpSpPr/>
          <p:nvPr/>
        </p:nvGrpSpPr>
        <p:grpSpPr>
          <a:xfrm>
            <a:off x="8150360" y="2463381"/>
            <a:ext cx="2318474" cy="524731"/>
            <a:chOff x="1616805" y="3880803"/>
            <a:chExt cx="2318474" cy="524731"/>
          </a:xfrm>
        </p:grpSpPr>
        <p:sp>
          <p:nvSpPr>
            <p:cNvPr id="85" name="文本框 49"/>
            <p:cNvSpPr txBox="1"/>
            <p:nvPr/>
          </p:nvSpPr>
          <p:spPr>
            <a:xfrm>
              <a:off x="1616805" y="3880803"/>
              <a:ext cx="870790" cy="521970"/>
            </a:xfrm>
            <a:prstGeom prst="rect">
              <a:avLst/>
            </a:prstGeom>
            <a:noFill/>
          </p:spPr>
          <p:txBody>
            <a:bodyPr wrap="square" rtlCol="0">
              <a:spAutoFit/>
            </a:bodyPr>
            <a:lstStyle/>
            <a:p>
              <a:pPr algn="ctr"/>
              <a:r>
                <a:rPr lang="en-US" altLang="zh-CN" sz="2800" b="1" dirty="0" smtClean="0">
                  <a:solidFill>
                    <a:srgbClr val="FFAB3F"/>
                  </a:solidFill>
                  <a:latin typeface="微软雅黑" panose="020B0503020204020204" pitchFamily="34" charset="-122"/>
                  <a:ea typeface="微软雅黑" panose="020B0503020204020204" pitchFamily="34" charset="-122"/>
                </a:rPr>
                <a:t>08</a:t>
              </a:r>
              <a:endParaRPr lang="zh-CN" altLang="en-US" sz="2800" b="1" dirty="0">
                <a:solidFill>
                  <a:srgbClr val="FFAB3F"/>
                </a:solidFill>
                <a:latin typeface="微软雅黑" panose="020B0503020204020204" pitchFamily="34" charset="-122"/>
                <a:ea typeface="微软雅黑" panose="020B0503020204020204" pitchFamily="34" charset="-122"/>
              </a:endParaRPr>
            </a:p>
          </p:txBody>
        </p:sp>
        <p:sp>
          <p:nvSpPr>
            <p:cNvPr id="86" name="文本框 50"/>
            <p:cNvSpPr txBox="1"/>
            <p:nvPr/>
          </p:nvSpPr>
          <p:spPr>
            <a:xfrm>
              <a:off x="2200388" y="3883564"/>
              <a:ext cx="1734891" cy="521970"/>
            </a:xfrm>
            <a:prstGeom prst="rect">
              <a:avLst/>
            </a:prstGeom>
            <a:noFill/>
          </p:spPr>
          <p:txBody>
            <a:bodyPr wrap="square" rtlCol="0">
              <a:spAutoFit/>
            </a:bodyPr>
            <a:lstStyle/>
            <a:p>
              <a:pPr lvl="0">
                <a:defRPr sz="1800">
                  <a:solidFill>
                    <a:srgbClr val="000000"/>
                  </a:solidFill>
                  <a:uFillTx/>
                </a:defRPr>
              </a:pPr>
              <a:r>
                <a:rPr lang="zh-CN" altLang="en-US" b="1" dirty="0" smtClean="0">
                  <a:solidFill>
                    <a:srgbClr val="FFAB3F"/>
                  </a:solidFill>
                  <a:uFill>
                    <a:solidFill>
                      <a:srgbClr val="595959"/>
                    </a:solidFill>
                  </a:uFill>
                  <a:latin typeface="微软雅黑" panose="020B0503020204020204" pitchFamily="34" charset="-122"/>
                  <a:ea typeface="微软雅黑" panose="020B0503020204020204" pitchFamily="34" charset="-122"/>
                  <a:cs typeface="+mn-ea"/>
                  <a:sym typeface="+mn-lt"/>
                </a:rPr>
                <a:t> </a:t>
              </a:r>
              <a:r>
                <a:rPr lang="zh-CN" altLang="en-US" sz="2800" b="1" dirty="0" smtClean="0">
                  <a:solidFill>
                    <a:srgbClr val="FFAB3F"/>
                  </a:solidFill>
                  <a:uFill>
                    <a:solidFill>
                      <a:srgbClr val="595959"/>
                    </a:solidFill>
                  </a:uFill>
                  <a:latin typeface="微软雅黑" panose="020B0503020204020204" pitchFamily="34" charset="-122"/>
                  <a:ea typeface="微软雅黑" panose="020B0503020204020204" pitchFamily="34" charset="-122"/>
                  <a:cs typeface="+mn-ea"/>
                  <a:sym typeface="+mn-lt"/>
                </a:rPr>
                <a:t>数据意识</a:t>
              </a:r>
              <a:endParaRPr lang="zh-CN" altLang="en-US" sz="2800" b="1" dirty="0">
                <a:solidFill>
                  <a:srgbClr val="FFAB3F"/>
                </a:solidFill>
                <a:uFill>
                  <a:solidFill>
                    <a:srgbClr val="595959"/>
                  </a:solidFill>
                </a:uFill>
                <a:latin typeface="微软雅黑" panose="020B0503020204020204" pitchFamily="34" charset="-122"/>
                <a:ea typeface="微软雅黑" panose="020B0503020204020204" pitchFamily="34" charset="-122"/>
                <a:cs typeface="+mn-ea"/>
                <a:sym typeface="+mn-lt"/>
              </a:endParaRPr>
            </a:p>
          </p:txBody>
        </p:sp>
      </p:grpSp>
      <p:grpSp>
        <p:nvGrpSpPr>
          <p:cNvPr id="88" name="组合 87"/>
          <p:cNvGrpSpPr/>
          <p:nvPr/>
        </p:nvGrpSpPr>
        <p:grpSpPr>
          <a:xfrm>
            <a:off x="3424668" y="1217209"/>
            <a:ext cx="2399123" cy="522191"/>
            <a:chOff x="1186275" y="3665538"/>
            <a:chExt cx="2399123" cy="522191"/>
          </a:xfrm>
        </p:grpSpPr>
        <p:sp>
          <p:nvSpPr>
            <p:cNvPr id="89" name="文本框 53"/>
            <p:cNvSpPr txBox="1"/>
            <p:nvPr/>
          </p:nvSpPr>
          <p:spPr>
            <a:xfrm>
              <a:off x="1186275" y="3665538"/>
              <a:ext cx="870790" cy="521970"/>
            </a:xfrm>
            <a:prstGeom prst="rect">
              <a:avLst/>
            </a:prstGeom>
            <a:noFill/>
          </p:spPr>
          <p:txBody>
            <a:bodyPr wrap="square" rtlCol="0">
              <a:spAutoFit/>
            </a:bodyPr>
            <a:lstStyle/>
            <a:p>
              <a:pPr algn="ctr"/>
              <a:r>
                <a:rPr lang="en-US" altLang="zh-CN" sz="2800" b="1" dirty="0" smtClean="0">
                  <a:solidFill>
                    <a:srgbClr val="EA6103"/>
                  </a:solidFill>
                  <a:latin typeface="微软雅黑" panose="020B0503020204020204" pitchFamily="34" charset="-122"/>
                  <a:ea typeface="微软雅黑" panose="020B0503020204020204" pitchFamily="34" charset="-122"/>
                </a:rPr>
                <a:t>07</a:t>
              </a:r>
              <a:endParaRPr lang="zh-CN" altLang="en-US" sz="2800" b="1" dirty="0">
                <a:solidFill>
                  <a:srgbClr val="EA6103"/>
                </a:solidFill>
                <a:latin typeface="微软雅黑" panose="020B0503020204020204" pitchFamily="34" charset="-122"/>
                <a:ea typeface="微软雅黑" panose="020B0503020204020204" pitchFamily="34" charset="-122"/>
              </a:endParaRPr>
            </a:p>
          </p:txBody>
        </p:sp>
        <p:sp>
          <p:nvSpPr>
            <p:cNvPr id="90" name="文本框 54"/>
            <p:cNvSpPr txBox="1"/>
            <p:nvPr/>
          </p:nvSpPr>
          <p:spPr>
            <a:xfrm>
              <a:off x="1692388" y="3665759"/>
              <a:ext cx="1893010" cy="521970"/>
            </a:xfrm>
            <a:prstGeom prst="rect">
              <a:avLst/>
            </a:prstGeom>
            <a:noFill/>
          </p:spPr>
          <p:txBody>
            <a:bodyPr wrap="square" rtlCol="0">
              <a:spAutoFit/>
            </a:bodyPr>
            <a:lstStyle/>
            <a:p>
              <a:pPr lvl="0">
                <a:defRPr sz="1800">
                  <a:solidFill>
                    <a:srgbClr val="000000"/>
                  </a:solidFill>
                  <a:uFillTx/>
                </a:defRPr>
              </a:pPr>
              <a:r>
                <a:rPr lang="zh-CN" altLang="en-US" sz="2800" b="1" dirty="0" smtClean="0">
                  <a:solidFill>
                    <a:srgbClr val="EA6103"/>
                  </a:solidFill>
                  <a:uFill>
                    <a:solidFill>
                      <a:srgbClr val="595959"/>
                    </a:solidFill>
                  </a:uFill>
                  <a:latin typeface="微软雅黑" panose="020B0503020204020204" pitchFamily="34" charset="-122"/>
                  <a:ea typeface="微软雅黑" panose="020B0503020204020204" pitchFamily="34" charset="-122"/>
                  <a:cs typeface="+mn-ea"/>
                  <a:sym typeface="+mn-lt"/>
                </a:rPr>
                <a:t> 推理意识</a:t>
              </a:r>
              <a:endParaRPr lang="zh-CN" altLang="en-US" sz="2800" b="1" dirty="0">
                <a:solidFill>
                  <a:srgbClr val="EA6103"/>
                </a:solidFill>
                <a:uFill>
                  <a:solidFill>
                    <a:srgbClr val="595959"/>
                  </a:solidFill>
                </a:uFill>
                <a:latin typeface="微软雅黑" panose="020B0503020204020204" pitchFamily="34" charset="-122"/>
                <a:ea typeface="微软雅黑" panose="020B0503020204020204" pitchFamily="34" charset="-122"/>
                <a:cs typeface="+mn-ea"/>
                <a:sym typeface="+mn-lt"/>
              </a:endParaRPr>
            </a:p>
          </p:txBody>
        </p:sp>
      </p:grpSp>
      <p:grpSp>
        <p:nvGrpSpPr>
          <p:cNvPr id="92" name="组合 91"/>
          <p:cNvGrpSpPr/>
          <p:nvPr/>
        </p:nvGrpSpPr>
        <p:grpSpPr>
          <a:xfrm>
            <a:off x="7942010" y="4603042"/>
            <a:ext cx="2677160" cy="552450"/>
            <a:chOff x="1258030" y="3593783"/>
            <a:chExt cx="2677160" cy="552450"/>
          </a:xfrm>
        </p:grpSpPr>
        <p:sp>
          <p:nvSpPr>
            <p:cNvPr id="93" name="文本框 57"/>
            <p:cNvSpPr txBox="1"/>
            <p:nvPr/>
          </p:nvSpPr>
          <p:spPr>
            <a:xfrm>
              <a:off x="1258030" y="3593783"/>
              <a:ext cx="870790" cy="521970"/>
            </a:xfrm>
            <a:prstGeom prst="rect">
              <a:avLst/>
            </a:prstGeom>
            <a:noFill/>
          </p:spPr>
          <p:txBody>
            <a:bodyPr wrap="square" rtlCol="0">
              <a:spAutoFit/>
            </a:bodyPr>
            <a:lstStyle/>
            <a:p>
              <a:pPr algn="ctr"/>
              <a:r>
                <a:rPr lang="en-US" altLang="zh-CN" sz="2800" b="1" dirty="0" smtClean="0">
                  <a:gradFill>
                    <a:gsLst>
                      <a:gs pos="0">
                        <a:srgbClr val="9EE256"/>
                      </a:gs>
                      <a:gs pos="100000">
                        <a:srgbClr val="52762D"/>
                      </a:gs>
                    </a:gsLst>
                    <a:lin scaled="0"/>
                  </a:gradFill>
                  <a:latin typeface="微软雅黑" panose="020B0503020204020204" pitchFamily="34" charset="-122"/>
                  <a:ea typeface="微软雅黑" panose="020B0503020204020204" pitchFamily="34" charset="-122"/>
                </a:rPr>
                <a:t>09</a:t>
              </a:r>
            </a:p>
          </p:txBody>
        </p:sp>
        <p:sp>
          <p:nvSpPr>
            <p:cNvPr id="94" name="文本框 58"/>
            <p:cNvSpPr txBox="1"/>
            <p:nvPr/>
          </p:nvSpPr>
          <p:spPr>
            <a:xfrm>
              <a:off x="1799050" y="3624263"/>
              <a:ext cx="2136140" cy="521970"/>
            </a:xfrm>
            <a:prstGeom prst="rect">
              <a:avLst/>
            </a:prstGeom>
            <a:noFill/>
          </p:spPr>
          <p:txBody>
            <a:bodyPr wrap="square" rtlCol="0">
              <a:spAutoFit/>
            </a:bodyPr>
            <a:lstStyle/>
            <a:p>
              <a:pPr lvl="0">
                <a:defRPr sz="1800">
                  <a:solidFill>
                    <a:srgbClr val="000000"/>
                  </a:solidFill>
                  <a:uFillTx/>
                </a:defRPr>
              </a:pPr>
              <a:r>
                <a:rPr lang="zh-CN" altLang="en-US" sz="2800" b="1" dirty="0" smtClean="0">
                  <a:gradFill>
                    <a:gsLst>
                      <a:gs pos="0">
                        <a:srgbClr val="9EE256"/>
                      </a:gs>
                      <a:gs pos="100000">
                        <a:srgbClr val="52762D"/>
                      </a:gs>
                    </a:gsLst>
                    <a:lin scaled="0"/>
                  </a:gradFill>
                  <a:uFill>
                    <a:solidFill>
                      <a:srgbClr val="595959"/>
                    </a:solidFill>
                  </a:uFill>
                  <a:latin typeface="微软雅黑" panose="020B0503020204020204" pitchFamily="34" charset="-122"/>
                  <a:ea typeface="微软雅黑" panose="020B0503020204020204" pitchFamily="34" charset="-122"/>
                  <a:cs typeface="+mn-ea"/>
                  <a:sym typeface="+mn-lt"/>
                </a:rPr>
                <a:t> 模型意识</a:t>
              </a:r>
            </a:p>
          </p:txBody>
        </p:sp>
      </p:grpSp>
      <p:grpSp>
        <p:nvGrpSpPr>
          <p:cNvPr id="96" name="组合 95"/>
          <p:cNvGrpSpPr/>
          <p:nvPr/>
        </p:nvGrpSpPr>
        <p:grpSpPr>
          <a:xfrm>
            <a:off x="4708986" y="3113217"/>
            <a:ext cx="2490880" cy="1307693"/>
            <a:chOff x="4850560" y="2723446"/>
            <a:chExt cx="2490880" cy="1307693"/>
          </a:xfrm>
        </p:grpSpPr>
        <p:sp>
          <p:nvSpPr>
            <p:cNvPr id="97" name="文本框 60"/>
            <p:cNvSpPr txBox="1"/>
            <p:nvPr/>
          </p:nvSpPr>
          <p:spPr>
            <a:xfrm>
              <a:off x="4850560" y="3324384"/>
              <a:ext cx="2490880" cy="706755"/>
            </a:xfrm>
            <a:prstGeom prst="rect">
              <a:avLst/>
            </a:prstGeom>
            <a:noFill/>
          </p:spPr>
          <p:txBody>
            <a:bodyPr wrap="square" rtlCol="0">
              <a:spAutoFit/>
            </a:bodyPr>
            <a:lstStyle/>
            <a:p>
              <a:pPr algn="ctr"/>
              <a:r>
                <a:rPr lang="zh-CN" altLang="en-US" sz="4000" u="sng" dirty="0">
                  <a:solidFill>
                    <a:schemeClr val="tx1">
                      <a:lumMod val="50000"/>
                      <a:lumOff val="50000"/>
                    </a:schemeClr>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rPr>
                <a:t>核心素养</a:t>
              </a:r>
            </a:p>
          </p:txBody>
        </p:sp>
        <p:sp>
          <p:nvSpPr>
            <p:cNvPr id="98" name="Freeform 48"/>
            <p:cNvSpPr>
              <a:spLocks noEditPoints="1"/>
            </p:cNvSpPr>
            <p:nvPr/>
          </p:nvSpPr>
          <p:spPr bwMode="auto">
            <a:xfrm>
              <a:off x="5829190" y="2723446"/>
              <a:ext cx="547085" cy="595011"/>
            </a:xfrm>
            <a:custGeom>
              <a:avLst/>
              <a:gdLst>
                <a:gd name="T0" fmla="*/ 189 w 311"/>
                <a:gd name="T1" fmla="*/ 220 h 339"/>
                <a:gd name="T2" fmla="*/ 209 w 311"/>
                <a:gd name="T3" fmla="*/ 163 h 339"/>
                <a:gd name="T4" fmla="*/ 221 w 311"/>
                <a:gd name="T5" fmla="*/ 120 h 339"/>
                <a:gd name="T6" fmla="*/ 221 w 311"/>
                <a:gd name="T7" fmla="*/ 120 h 339"/>
                <a:gd name="T8" fmla="*/ 222 w 311"/>
                <a:gd name="T9" fmla="*/ 116 h 339"/>
                <a:gd name="T10" fmla="*/ 222 w 311"/>
                <a:gd name="T11" fmla="*/ 112 h 339"/>
                <a:gd name="T12" fmla="*/ 223 w 311"/>
                <a:gd name="T13" fmla="*/ 109 h 339"/>
                <a:gd name="T14" fmla="*/ 223 w 311"/>
                <a:gd name="T15" fmla="*/ 105 h 339"/>
                <a:gd name="T16" fmla="*/ 223 w 311"/>
                <a:gd name="T17" fmla="*/ 102 h 339"/>
                <a:gd name="T18" fmla="*/ 224 w 311"/>
                <a:gd name="T19" fmla="*/ 98 h 339"/>
                <a:gd name="T20" fmla="*/ 224 w 311"/>
                <a:gd name="T21" fmla="*/ 95 h 339"/>
                <a:gd name="T22" fmla="*/ 224 w 311"/>
                <a:gd name="T23" fmla="*/ 92 h 339"/>
                <a:gd name="T24" fmla="*/ 223 w 311"/>
                <a:gd name="T25" fmla="*/ 89 h 339"/>
                <a:gd name="T26" fmla="*/ 223 w 311"/>
                <a:gd name="T27" fmla="*/ 87 h 339"/>
                <a:gd name="T28" fmla="*/ 223 w 311"/>
                <a:gd name="T29" fmla="*/ 85 h 339"/>
                <a:gd name="T30" fmla="*/ 223 w 311"/>
                <a:gd name="T31" fmla="*/ 83 h 339"/>
                <a:gd name="T32" fmla="*/ 223 w 311"/>
                <a:gd name="T33" fmla="*/ 82 h 339"/>
                <a:gd name="T34" fmla="*/ 223 w 311"/>
                <a:gd name="T35" fmla="*/ 81 h 339"/>
                <a:gd name="T36" fmla="*/ 223 w 311"/>
                <a:gd name="T37" fmla="*/ 81 h 339"/>
                <a:gd name="T38" fmla="*/ 108 w 311"/>
                <a:gd name="T39" fmla="*/ 36 h 339"/>
                <a:gd name="T40" fmla="*/ 78 w 311"/>
                <a:gd name="T41" fmla="*/ 55 h 339"/>
                <a:gd name="T42" fmla="*/ 77 w 311"/>
                <a:gd name="T43" fmla="*/ 59 h 339"/>
                <a:gd name="T44" fmla="*/ 76 w 311"/>
                <a:gd name="T45" fmla="*/ 64 h 339"/>
                <a:gd name="T46" fmla="*/ 76 w 311"/>
                <a:gd name="T47" fmla="*/ 69 h 339"/>
                <a:gd name="T48" fmla="*/ 75 w 311"/>
                <a:gd name="T49" fmla="*/ 74 h 339"/>
                <a:gd name="T50" fmla="*/ 75 w 311"/>
                <a:gd name="T51" fmla="*/ 78 h 339"/>
                <a:gd name="T52" fmla="*/ 76 w 311"/>
                <a:gd name="T53" fmla="*/ 83 h 339"/>
                <a:gd name="T54" fmla="*/ 76 w 311"/>
                <a:gd name="T55" fmla="*/ 87 h 339"/>
                <a:gd name="T56" fmla="*/ 77 w 311"/>
                <a:gd name="T57" fmla="*/ 92 h 339"/>
                <a:gd name="T58" fmla="*/ 77 w 311"/>
                <a:gd name="T59" fmla="*/ 96 h 339"/>
                <a:gd name="T60" fmla="*/ 78 w 311"/>
                <a:gd name="T61" fmla="*/ 100 h 339"/>
                <a:gd name="T62" fmla="*/ 79 w 311"/>
                <a:gd name="T63" fmla="*/ 104 h 339"/>
                <a:gd name="T64" fmla="*/ 80 w 311"/>
                <a:gd name="T65" fmla="*/ 106 h 339"/>
                <a:gd name="T66" fmla="*/ 84 w 311"/>
                <a:gd name="T67" fmla="*/ 119 h 339"/>
                <a:gd name="T68" fmla="*/ 92 w 311"/>
                <a:gd name="T69" fmla="*/ 161 h 339"/>
                <a:gd name="T70" fmla="*/ 104 w 311"/>
                <a:gd name="T71" fmla="*/ 238 h 339"/>
                <a:gd name="T72" fmla="*/ 0 w 311"/>
                <a:gd name="T73" fmla="*/ 339 h 339"/>
                <a:gd name="T74" fmla="*/ 148 w 311"/>
                <a:gd name="T75" fmla="*/ 271 h 339"/>
                <a:gd name="T76" fmla="*/ 146 w 311"/>
                <a:gd name="T77" fmla="*/ 249 h 339"/>
                <a:gd name="T78" fmla="*/ 175 w 311"/>
                <a:gd name="T79" fmla="*/ 258 h 339"/>
                <a:gd name="T80" fmla="*/ 174 w 311"/>
                <a:gd name="T81" fmla="*/ 339 h 339"/>
                <a:gd name="T82" fmla="*/ 216 w 311"/>
                <a:gd name="T83" fmla="*/ 244 h 339"/>
                <a:gd name="T84" fmla="*/ 81 w 311"/>
                <a:gd name="T85" fmla="*/ 139 h 339"/>
                <a:gd name="T86" fmla="*/ 93 w 311"/>
                <a:gd name="T87" fmla="*/ 136 h 339"/>
                <a:gd name="T88" fmla="*/ 105 w 311"/>
                <a:gd name="T89" fmla="*/ 72 h 339"/>
                <a:gd name="T90" fmla="*/ 211 w 311"/>
                <a:gd name="T91" fmla="*/ 131 h 339"/>
                <a:gd name="T92" fmla="*/ 222 w 311"/>
                <a:gd name="T93" fmla="*/ 130 h 339"/>
                <a:gd name="T94" fmla="*/ 183 w 311"/>
                <a:gd name="T95" fmla="*/ 201 h 339"/>
                <a:gd name="T96" fmla="*/ 96 w 311"/>
                <a:gd name="T97" fmla="*/ 158 h 339"/>
                <a:gd name="T98" fmla="*/ 166 w 311"/>
                <a:gd name="T99" fmla="*/ 245 h 339"/>
                <a:gd name="T100" fmla="*/ 117 w 311"/>
                <a:gd name="T101" fmla="*/ 225 h 339"/>
                <a:gd name="T102" fmla="*/ 152 w 311"/>
                <a:gd name="T103" fmla="*/ 220 h 339"/>
                <a:gd name="T104" fmla="*/ 185 w 311"/>
                <a:gd name="T105" fmla="*/ 222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1" h="339">
                  <a:moveTo>
                    <a:pt x="216" y="244"/>
                  </a:moveTo>
                  <a:cubicBezTo>
                    <a:pt x="194" y="236"/>
                    <a:pt x="189" y="220"/>
                    <a:pt x="189" y="220"/>
                  </a:cubicBezTo>
                  <a:cubicBezTo>
                    <a:pt x="189" y="202"/>
                    <a:pt x="189" y="202"/>
                    <a:pt x="189" y="202"/>
                  </a:cubicBezTo>
                  <a:cubicBezTo>
                    <a:pt x="205" y="182"/>
                    <a:pt x="209" y="163"/>
                    <a:pt x="209" y="163"/>
                  </a:cubicBezTo>
                  <a:cubicBezTo>
                    <a:pt x="212" y="160"/>
                    <a:pt x="218" y="154"/>
                    <a:pt x="218" y="154"/>
                  </a:cubicBezTo>
                  <a:cubicBezTo>
                    <a:pt x="229" y="137"/>
                    <a:pt x="225" y="116"/>
                    <a:pt x="221" y="120"/>
                  </a:cubicBezTo>
                  <a:cubicBezTo>
                    <a:pt x="221" y="120"/>
                    <a:pt x="221" y="121"/>
                    <a:pt x="220" y="122"/>
                  </a:cubicBezTo>
                  <a:cubicBezTo>
                    <a:pt x="220" y="121"/>
                    <a:pt x="221" y="121"/>
                    <a:pt x="221" y="120"/>
                  </a:cubicBezTo>
                  <a:cubicBezTo>
                    <a:pt x="221" y="120"/>
                    <a:pt x="221" y="119"/>
                    <a:pt x="221" y="119"/>
                  </a:cubicBezTo>
                  <a:cubicBezTo>
                    <a:pt x="221" y="118"/>
                    <a:pt x="221" y="117"/>
                    <a:pt x="222" y="116"/>
                  </a:cubicBezTo>
                  <a:cubicBezTo>
                    <a:pt x="222" y="116"/>
                    <a:pt x="222" y="116"/>
                    <a:pt x="222" y="115"/>
                  </a:cubicBezTo>
                  <a:cubicBezTo>
                    <a:pt x="222" y="114"/>
                    <a:pt x="222" y="113"/>
                    <a:pt x="222" y="112"/>
                  </a:cubicBezTo>
                  <a:cubicBezTo>
                    <a:pt x="222" y="112"/>
                    <a:pt x="222" y="112"/>
                    <a:pt x="222" y="111"/>
                  </a:cubicBezTo>
                  <a:cubicBezTo>
                    <a:pt x="223" y="110"/>
                    <a:pt x="223" y="110"/>
                    <a:pt x="223" y="109"/>
                  </a:cubicBezTo>
                  <a:cubicBezTo>
                    <a:pt x="223" y="108"/>
                    <a:pt x="223" y="108"/>
                    <a:pt x="223" y="108"/>
                  </a:cubicBezTo>
                  <a:cubicBezTo>
                    <a:pt x="223" y="107"/>
                    <a:pt x="223" y="106"/>
                    <a:pt x="223" y="105"/>
                  </a:cubicBezTo>
                  <a:cubicBezTo>
                    <a:pt x="223" y="105"/>
                    <a:pt x="223" y="105"/>
                    <a:pt x="223" y="104"/>
                  </a:cubicBezTo>
                  <a:cubicBezTo>
                    <a:pt x="223" y="103"/>
                    <a:pt x="223" y="103"/>
                    <a:pt x="223" y="102"/>
                  </a:cubicBezTo>
                  <a:cubicBezTo>
                    <a:pt x="223" y="101"/>
                    <a:pt x="223" y="101"/>
                    <a:pt x="224" y="101"/>
                  </a:cubicBezTo>
                  <a:cubicBezTo>
                    <a:pt x="224" y="100"/>
                    <a:pt x="224" y="99"/>
                    <a:pt x="224" y="98"/>
                  </a:cubicBezTo>
                  <a:cubicBezTo>
                    <a:pt x="224" y="98"/>
                    <a:pt x="224" y="98"/>
                    <a:pt x="224" y="98"/>
                  </a:cubicBezTo>
                  <a:cubicBezTo>
                    <a:pt x="224" y="97"/>
                    <a:pt x="224" y="96"/>
                    <a:pt x="224" y="95"/>
                  </a:cubicBezTo>
                  <a:cubicBezTo>
                    <a:pt x="224" y="95"/>
                    <a:pt x="224" y="95"/>
                    <a:pt x="224" y="94"/>
                  </a:cubicBezTo>
                  <a:cubicBezTo>
                    <a:pt x="224" y="94"/>
                    <a:pt x="224" y="93"/>
                    <a:pt x="224" y="92"/>
                  </a:cubicBezTo>
                  <a:cubicBezTo>
                    <a:pt x="224" y="92"/>
                    <a:pt x="224" y="92"/>
                    <a:pt x="224" y="91"/>
                  </a:cubicBezTo>
                  <a:cubicBezTo>
                    <a:pt x="224" y="91"/>
                    <a:pt x="224" y="90"/>
                    <a:pt x="223" y="89"/>
                  </a:cubicBezTo>
                  <a:cubicBezTo>
                    <a:pt x="223" y="89"/>
                    <a:pt x="223" y="89"/>
                    <a:pt x="223" y="89"/>
                  </a:cubicBezTo>
                  <a:cubicBezTo>
                    <a:pt x="223" y="88"/>
                    <a:pt x="223" y="88"/>
                    <a:pt x="223" y="87"/>
                  </a:cubicBezTo>
                  <a:cubicBezTo>
                    <a:pt x="223" y="87"/>
                    <a:pt x="223" y="87"/>
                    <a:pt x="223" y="87"/>
                  </a:cubicBezTo>
                  <a:cubicBezTo>
                    <a:pt x="223" y="86"/>
                    <a:pt x="223" y="86"/>
                    <a:pt x="223" y="85"/>
                  </a:cubicBezTo>
                  <a:cubicBezTo>
                    <a:pt x="223" y="85"/>
                    <a:pt x="223" y="85"/>
                    <a:pt x="223" y="85"/>
                  </a:cubicBezTo>
                  <a:cubicBezTo>
                    <a:pt x="223" y="84"/>
                    <a:pt x="223" y="84"/>
                    <a:pt x="223" y="83"/>
                  </a:cubicBezTo>
                  <a:cubicBezTo>
                    <a:pt x="223" y="83"/>
                    <a:pt x="223" y="83"/>
                    <a:pt x="223" y="83"/>
                  </a:cubicBezTo>
                  <a:cubicBezTo>
                    <a:pt x="223" y="83"/>
                    <a:pt x="223" y="82"/>
                    <a:pt x="223" y="82"/>
                  </a:cubicBezTo>
                  <a:cubicBezTo>
                    <a:pt x="223" y="82"/>
                    <a:pt x="223" y="82"/>
                    <a:pt x="223" y="82"/>
                  </a:cubicBezTo>
                  <a:cubicBezTo>
                    <a:pt x="223" y="82"/>
                    <a:pt x="223" y="81"/>
                    <a:pt x="223" y="81"/>
                  </a:cubicBezTo>
                  <a:cubicBezTo>
                    <a:pt x="223" y="81"/>
                    <a:pt x="223" y="81"/>
                    <a:pt x="223" y="81"/>
                  </a:cubicBezTo>
                  <a:cubicBezTo>
                    <a:pt x="223" y="81"/>
                    <a:pt x="223" y="81"/>
                    <a:pt x="223" y="81"/>
                  </a:cubicBezTo>
                  <a:cubicBezTo>
                    <a:pt x="221" y="33"/>
                    <a:pt x="182" y="21"/>
                    <a:pt x="182" y="21"/>
                  </a:cubicBezTo>
                  <a:cubicBezTo>
                    <a:pt x="134" y="0"/>
                    <a:pt x="108" y="36"/>
                    <a:pt x="108" y="36"/>
                  </a:cubicBezTo>
                  <a:cubicBezTo>
                    <a:pt x="89" y="27"/>
                    <a:pt x="79" y="51"/>
                    <a:pt x="79" y="51"/>
                  </a:cubicBezTo>
                  <a:cubicBezTo>
                    <a:pt x="79" y="52"/>
                    <a:pt x="78" y="54"/>
                    <a:pt x="78" y="55"/>
                  </a:cubicBezTo>
                  <a:cubicBezTo>
                    <a:pt x="78" y="55"/>
                    <a:pt x="78" y="56"/>
                    <a:pt x="78" y="56"/>
                  </a:cubicBezTo>
                  <a:cubicBezTo>
                    <a:pt x="78" y="57"/>
                    <a:pt x="77" y="58"/>
                    <a:pt x="77" y="59"/>
                  </a:cubicBezTo>
                  <a:cubicBezTo>
                    <a:pt x="77" y="60"/>
                    <a:pt x="77" y="60"/>
                    <a:pt x="77" y="61"/>
                  </a:cubicBezTo>
                  <a:cubicBezTo>
                    <a:pt x="77" y="62"/>
                    <a:pt x="76" y="63"/>
                    <a:pt x="76" y="64"/>
                  </a:cubicBezTo>
                  <a:cubicBezTo>
                    <a:pt x="76" y="65"/>
                    <a:pt x="76" y="65"/>
                    <a:pt x="76" y="65"/>
                  </a:cubicBezTo>
                  <a:cubicBezTo>
                    <a:pt x="76" y="66"/>
                    <a:pt x="76" y="68"/>
                    <a:pt x="76" y="69"/>
                  </a:cubicBezTo>
                  <a:cubicBezTo>
                    <a:pt x="76" y="70"/>
                    <a:pt x="76" y="70"/>
                    <a:pt x="76" y="71"/>
                  </a:cubicBezTo>
                  <a:cubicBezTo>
                    <a:pt x="76" y="72"/>
                    <a:pt x="75" y="73"/>
                    <a:pt x="75" y="74"/>
                  </a:cubicBezTo>
                  <a:cubicBezTo>
                    <a:pt x="75" y="74"/>
                    <a:pt x="75" y="75"/>
                    <a:pt x="75" y="75"/>
                  </a:cubicBezTo>
                  <a:cubicBezTo>
                    <a:pt x="75" y="76"/>
                    <a:pt x="75" y="77"/>
                    <a:pt x="75" y="78"/>
                  </a:cubicBezTo>
                  <a:cubicBezTo>
                    <a:pt x="75" y="79"/>
                    <a:pt x="75" y="79"/>
                    <a:pt x="75" y="79"/>
                  </a:cubicBezTo>
                  <a:cubicBezTo>
                    <a:pt x="75" y="81"/>
                    <a:pt x="76" y="82"/>
                    <a:pt x="76" y="83"/>
                  </a:cubicBezTo>
                  <a:cubicBezTo>
                    <a:pt x="76" y="84"/>
                    <a:pt x="76" y="84"/>
                    <a:pt x="76" y="84"/>
                  </a:cubicBezTo>
                  <a:cubicBezTo>
                    <a:pt x="76" y="85"/>
                    <a:pt x="76" y="86"/>
                    <a:pt x="76" y="87"/>
                  </a:cubicBezTo>
                  <a:cubicBezTo>
                    <a:pt x="76" y="88"/>
                    <a:pt x="76" y="88"/>
                    <a:pt x="76" y="89"/>
                  </a:cubicBezTo>
                  <a:cubicBezTo>
                    <a:pt x="76" y="90"/>
                    <a:pt x="76" y="91"/>
                    <a:pt x="77" y="92"/>
                  </a:cubicBezTo>
                  <a:cubicBezTo>
                    <a:pt x="77" y="92"/>
                    <a:pt x="77" y="92"/>
                    <a:pt x="77" y="93"/>
                  </a:cubicBezTo>
                  <a:cubicBezTo>
                    <a:pt x="77" y="94"/>
                    <a:pt x="77" y="95"/>
                    <a:pt x="77" y="96"/>
                  </a:cubicBezTo>
                  <a:cubicBezTo>
                    <a:pt x="77" y="97"/>
                    <a:pt x="77" y="97"/>
                    <a:pt x="77" y="97"/>
                  </a:cubicBezTo>
                  <a:cubicBezTo>
                    <a:pt x="78" y="98"/>
                    <a:pt x="78" y="99"/>
                    <a:pt x="78" y="100"/>
                  </a:cubicBezTo>
                  <a:cubicBezTo>
                    <a:pt x="78" y="101"/>
                    <a:pt x="78" y="101"/>
                    <a:pt x="78" y="101"/>
                  </a:cubicBezTo>
                  <a:cubicBezTo>
                    <a:pt x="79" y="102"/>
                    <a:pt x="79" y="103"/>
                    <a:pt x="79" y="104"/>
                  </a:cubicBezTo>
                  <a:cubicBezTo>
                    <a:pt x="79" y="104"/>
                    <a:pt x="79" y="105"/>
                    <a:pt x="79" y="105"/>
                  </a:cubicBezTo>
                  <a:cubicBezTo>
                    <a:pt x="79" y="105"/>
                    <a:pt x="80" y="105"/>
                    <a:pt x="80" y="106"/>
                  </a:cubicBezTo>
                  <a:cubicBezTo>
                    <a:pt x="80" y="106"/>
                    <a:pt x="80" y="106"/>
                    <a:pt x="80" y="106"/>
                  </a:cubicBezTo>
                  <a:cubicBezTo>
                    <a:pt x="81" y="111"/>
                    <a:pt x="83" y="115"/>
                    <a:pt x="84" y="119"/>
                  </a:cubicBezTo>
                  <a:cubicBezTo>
                    <a:pt x="77" y="115"/>
                    <a:pt x="76" y="123"/>
                    <a:pt x="76" y="123"/>
                  </a:cubicBezTo>
                  <a:cubicBezTo>
                    <a:pt x="76" y="152"/>
                    <a:pt x="92" y="161"/>
                    <a:pt x="92" y="161"/>
                  </a:cubicBezTo>
                  <a:cubicBezTo>
                    <a:pt x="95" y="180"/>
                    <a:pt x="114" y="200"/>
                    <a:pt x="114" y="200"/>
                  </a:cubicBezTo>
                  <a:cubicBezTo>
                    <a:pt x="121" y="227"/>
                    <a:pt x="104" y="238"/>
                    <a:pt x="104" y="238"/>
                  </a:cubicBezTo>
                  <a:cubicBezTo>
                    <a:pt x="75" y="249"/>
                    <a:pt x="75" y="249"/>
                    <a:pt x="75" y="249"/>
                  </a:cubicBezTo>
                  <a:cubicBezTo>
                    <a:pt x="0" y="273"/>
                    <a:pt x="0" y="339"/>
                    <a:pt x="0" y="339"/>
                  </a:cubicBezTo>
                  <a:cubicBezTo>
                    <a:pt x="137" y="339"/>
                    <a:pt x="137" y="339"/>
                    <a:pt x="137" y="339"/>
                  </a:cubicBezTo>
                  <a:cubicBezTo>
                    <a:pt x="148" y="271"/>
                    <a:pt x="148" y="271"/>
                    <a:pt x="148" y="271"/>
                  </a:cubicBezTo>
                  <a:cubicBezTo>
                    <a:pt x="136" y="258"/>
                    <a:pt x="136" y="258"/>
                    <a:pt x="136" y="258"/>
                  </a:cubicBezTo>
                  <a:cubicBezTo>
                    <a:pt x="146" y="249"/>
                    <a:pt x="146" y="249"/>
                    <a:pt x="146" y="249"/>
                  </a:cubicBezTo>
                  <a:cubicBezTo>
                    <a:pt x="166" y="249"/>
                    <a:pt x="166" y="249"/>
                    <a:pt x="166" y="249"/>
                  </a:cubicBezTo>
                  <a:cubicBezTo>
                    <a:pt x="175" y="258"/>
                    <a:pt x="175" y="258"/>
                    <a:pt x="175" y="258"/>
                  </a:cubicBezTo>
                  <a:cubicBezTo>
                    <a:pt x="164" y="271"/>
                    <a:pt x="164" y="271"/>
                    <a:pt x="164" y="271"/>
                  </a:cubicBezTo>
                  <a:cubicBezTo>
                    <a:pt x="174" y="339"/>
                    <a:pt x="174" y="339"/>
                    <a:pt x="174" y="339"/>
                  </a:cubicBezTo>
                  <a:cubicBezTo>
                    <a:pt x="311" y="339"/>
                    <a:pt x="311" y="339"/>
                    <a:pt x="311" y="339"/>
                  </a:cubicBezTo>
                  <a:cubicBezTo>
                    <a:pt x="307" y="274"/>
                    <a:pt x="238" y="252"/>
                    <a:pt x="216" y="244"/>
                  </a:cubicBezTo>
                  <a:close/>
                  <a:moveTo>
                    <a:pt x="96" y="158"/>
                  </a:moveTo>
                  <a:cubicBezTo>
                    <a:pt x="94" y="157"/>
                    <a:pt x="86" y="153"/>
                    <a:pt x="81" y="139"/>
                  </a:cubicBezTo>
                  <a:cubicBezTo>
                    <a:pt x="81" y="139"/>
                    <a:pt x="77" y="124"/>
                    <a:pt x="81" y="123"/>
                  </a:cubicBezTo>
                  <a:cubicBezTo>
                    <a:pt x="81" y="123"/>
                    <a:pt x="86" y="119"/>
                    <a:pt x="93" y="136"/>
                  </a:cubicBezTo>
                  <a:cubicBezTo>
                    <a:pt x="94" y="139"/>
                    <a:pt x="96" y="142"/>
                    <a:pt x="97" y="143"/>
                  </a:cubicBezTo>
                  <a:cubicBezTo>
                    <a:pt x="97" y="143"/>
                    <a:pt x="82" y="98"/>
                    <a:pt x="105" y="72"/>
                  </a:cubicBezTo>
                  <a:cubicBezTo>
                    <a:pt x="105" y="72"/>
                    <a:pt x="155" y="137"/>
                    <a:pt x="211" y="104"/>
                  </a:cubicBezTo>
                  <a:cubicBezTo>
                    <a:pt x="211" y="131"/>
                    <a:pt x="211" y="131"/>
                    <a:pt x="211" y="131"/>
                  </a:cubicBezTo>
                  <a:cubicBezTo>
                    <a:pt x="211" y="138"/>
                    <a:pt x="211" y="143"/>
                    <a:pt x="215" y="136"/>
                  </a:cubicBezTo>
                  <a:cubicBezTo>
                    <a:pt x="222" y="120"/>
                    <a:pt x="222" y="130"/>
                    <a:pt x="222" y="130"/>
                  </a:cubicBezTo>
                  <a:cubicBezTo>
                    <a:pt x="220" y="148"/>
                    <a:pt x="212" y="156"/>
                    <a:pt x="206" y="161"/>
                  </a:cubicBezTo>
                  <a:cubicBezTo>
                    <a:pt x="201" y="176"/>
                    <a:pt x="193" y="190"/>
                    <a:pt x="183" y="201"/>
                  </a:cubicBezTo>
                  <a:cubicBezTo>
                    <a:pt x="152" y="236"/>
                    <a:pt x="121" y="201"/>
                    <a:pt x="121" y="201"/>
                  </a:cubicBezTo>
                  <a:cubicBezTo>
                    <a:pt x="109" y="191"/>
                    <a:pt x="101" y="175"/>
                    <a:pt x="96" y="158"/>
                  </a:cubicBezTo>
                  <a:close/>
                  <a:moveTo>
                    <a:pt x="185" y="222"/>
                  </a:moveTo>
                  <a:cubicBezTo>
                    <a:pt x="166" y="245"/>
                    <a:pt x="166" y="245"/>
                    <a:pt x="166" y="245"/>
                  </a:cubicBezTo>
                  <a:cubicBezTo>
                    <a:pt x="147" y="245"/>
                    <a:pt x="147" y="245"/>
                    <a:pt x="147" y="245"/>
                  </a:cubicBezTo>
                  <a:cubicBezTo>
                    <a:pt x="117" y="225"/>
                    <a:pt x="117" y="225"/>
                    <a:pt x="117" y="225"/>
                  </a:cubicBezTo>
                  <a:cubicBezTo>
                    <a:pt x="117" y="225"/>
                    <a:pt x="119" y="216"/>
                    <a:pt x="119" y="204"/>
                  </a:cubicBezTo>
                  <a:cubicBezTo>
                    <a:pt x="119" y="204"/>
                    <a:pt x="132" y="221"/>
                    <a:pt x="152" y="220"/>
                  </a:cubicBezTo>
                  <a:cubicBezTo>
                    <a:pt x="152" y="220"/>
                    <a:pt x="171" y="222"/>
                    <a:pt x="185" y="204"/>
                  </a:cubicBezTo>
                  <a:lnTo>
                    <a:pt x="185" y="222"/>
                  </a:lnTo>
                  <a:close/>
                </a:path>
              </a:pathLst>
            </a:custGeom>
            <a:solidFill>
              <a:srgbClr val="A7A9AC"/>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sp>
        <p:nvSpPr>
          <p:cNvPr id="99" name="TextBox 98"/>
          <p:cNvSpPr txBox="1"/>
          <p:nvPr/>
        </p:nvSpPr>
        <p:spPr>
          <a:xfrm>
            <a:off x="2188629" y="7892388"/>
            <a:ext cx="856239" cy="358871"/>
          </a:xfrm>
          <a:prstGeom prst="rect">
            <a:avLst/>
          </a:prstGeom>
          <a:noFill/>
        </p:spPr>
        <p:txBody>
          <a:bodyPr wrap="none" lIns="81079" tIns="40540" rIns="81079" bIns="40540" rtlCol="0">
            <a:spAutoFit/>
          </a:bodyPr>
          <a:lstStyle/>
          <a:p>
            <a:r>
              <a:rPr lang="zh-CN" altLang="en-US" dirty="0" smtClean="0"/>
              <a:t>延迟符</a:t>
            </a:r>
            <a:endParaRPr lang="zh-CN" altLang="en-US" dirty="0"/>
          </a:p>
        </p:txBody>
      </p:sp>
      <p:grpSp>
        <p:nvGrpSpPr>
          <p:cNvPr id="18" name="组合 17"/>
          <p:cNvGrpSpPr/>
          <p:nvPr/>
        </p:nvGrpSpPr>
        <p:grpSpPr>
          <a:xfrm>
            <a:off x="6617335" y="4384040"/>
            <a:ext cx="1165860" cy="1165860"/>
            <a:chOff x="10421" y="6904"/>
            <a:chExt cx="1836" cy="1836"/>
          </a:xfrm>
        </p:grpSpPr>
        <p:grpSp>
          <p:nvGrpSpPr>
            <p:cNvPr id="2" name="组合 1"/>
            <p:cNvGrpSpPr/>
            <p:nvPr/>
          </p:nvGrpSpPr>
          <p:grpSpPr>
            <a:xfrm>
              <a:off x="10421" y="6904"/>
              <a:ext cx="1837" cy="1837"/>
              <a:chOff x="5512610" y="4547410"/>
              <a:chExt cx="1166781" cy="1166781"/>
            </a:xfrm>
          </p:grpSpPr>
          <p:sp>
            <p:nvSpPr>
              <p:cNvPr id="3" name="椭圆 2"/>
              <p:cNvSpPr/>
              <p:nvPr/>
            </p:nvSpPr>
            <p:spPr>
              <a:xfrm>
                <a:off x="5512610" y="4547410"/>
                <a:ext cx="1166781" cy="1166781"/>
              </a:xfrm>
              <a:prstGeom prst="ellipse">
                <a:avLst/>
              </a:prstGeom>
              <a:gradFill>
                <a:gsLst>
                  <a:gs pos="100000">
                    <a:schemeClr val="bg1"/>
                  </a:gs>
                  <a:gs pos="0">
                    <a:schemeClr val="bg1">
                      <a:lumMod val="70000"/>
                    </a:schemeClr>
                  </a:gs>
                </a:gsLst>
                <a:lin ang="2700000" scaled="1"/>
              </a:gradFill>
              <a:ln w="19050">
                <a:gradFill flip="none" rotWithShape="1">
                  <a:gsLst>
                    <a:gs pos="0">
                      <a:schemeClr val="bg1"/>
                    </a:gs>
                    <a:gs pos="100000">
                      <a:schemeClr val="bg1">
                        <a:lumMod val="80000"/>
                      </a:schemeClr>
                    </a:gs>
                  </a:gsLst>
                  <a:lin ang="2700000" scaled="1"/>
                  <a:tileRect/>
                </a:gradFill>
              </a:ln>
              <a:effectLst>
                <a:outerShdw blurRad="2032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4" name="椭圆 3"/>
              <p:cNvSpPr/>
              <p:nvPr/>
            </p:nvSpPr>
            <p:spPr>
              <a:xfrm>
                <a:off x="5645696" y="4680496"/>
                <a:ext cx="900609" cy="900609"/>
              </a:xfrm>
              <a:prstGeom prst="ellipse">
                <a:avLst/>
              </a:prstGeom>
              <a:gradFill>
                <a:gsLst>
                  <a:gs pos="0">
                    <a:srgbClr val="9EE256"/>
                  </a:gs>
                  <a:gs pos="100000">
                    <a:srgbClr val="52762D"/>
                  </a:gs>
                </a:gsLst>
                <a:lin scaled="0"/>
              </a:gradFill>
              <a:ln w="15875">
                <a:gradFill flip="none" rotWithShape="1">
                  <a:gsLst>
                    <a:gs pos="0">
                      <a:schemeClr val="bg1">
                        <a:lumMod val="65000"/>
                      </a:schemeClr>
                    </a:gs>
                    <a:gs pos="100000">
                      <a:schemeClr val="bg1">
                        <a:lumMod val="95000"/>
                        <a:lumOff val="5000"/>
                      </a:schemeClr>
                    </a:gs>
                  </a:gsLst>
                  <a:lin ang="2700000" scaled="1"/>
                  <a:tileRect/>
                </a:gradFill>
              </a:ln>
              <a:effectLst>
                <a:innerShdw blurRad="762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5930425" y="4960360"/>
                <a:ext cx="331151" cy="350620"/>
                <a:chOff x="4873620" y="1973263"/>
                <a:chExt cx="269882" cy="285750"/>
              </a:xfrm>
              <a:solidFill>
                <a:schemeClr val="bg1"/>
              </a:solidFill>
              <a:effectLst/>
            </p:grpSpPr>
            <p:sp>
              <p:nvSpPr>
                <p:cNvPr id="6" name="Freeform 502"/>
                <p:cNvSpPr/>
                <p:nvPr/>
              </p:nvSpPr>
              <p:spPr bwMode="auto">
                <a:xfrm>
                  <a:off x="4873620" y="2127250"/>
                  <a:ext cx="112713" cy="131763"/>
                </a:xfrm>
                <a:custGeom>
                  <a:avLst/>
                  <a:gdLst>
                    <a:gd name="T0" fmla="*/ 2 w 30"/>
                    <a:gd name="T1" fmla="*/ 0 h 35"/>
                    <a:gd name="T2" fmla="*/ 28 w 30"/>
                    <a:gd name="T3" fmla="*/ 0 h 35"/>
                    <a:gd name="T4" fmla="*/ 30 w 30"/>
                    <a:gd name="T5" fmla="*/ 1 h 35"/>
                    <a:gd name="T6" fmla="*/ 28 w 30"/>
                    <a:gd name="T7" fmla="*/ 3 h 35"/>
                    <a:gd name="T8" fmla="*/ 3 w 30"/>
                    <a:gd name="T9" fmla="*/ 3 h 35"/>
                    <a:gd name="T10" fmla="*/ 3 w 30"/>
                    <a:gd name="T11" fmla="*/ 33 h 35"/>
                    <a:gd name="T12" fmla="*/ 2 w 30"/>
                    <a:gd name="T13" fmla="*/ 35 h 35"/>
                    <a:gd name="T14" fmla="*/ 0 w 30"/>
                    <a:gd name="T15" fmla="*/ 33 h 35"/>
                    <a:gd name="T16" fmla="*/ 0 w 30"/>
                    <a:gd name="T17" fmla="*/ 1 h 35"/>
                    <a:gd name="T18" fmla="*/ 2 w 30"/>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5">
                      <a:moveTo>
                        <a:pt x="2" y="0"/>
                      </a:moveTo>
                      <a:cubicBezTo>
                        <a:pt x="28" y="0"/>
                        <a:pt x="28" y="0"/>
                        <a:pt x="28" y="0"/>
                      </a:cubicBezTo>
                      <a:cubicBezTo>
                        <a:pt x="29" y="0"/>
                        <a:pt x="30" y="1"/>
                        <a:pt x="30" y="1"/>
                      </a:cubicBezTo>
                      <a:cubicBezTo>
                        <a:pt x="30" y="2"/>
                        <a:pt x="29" y="3"/>
                        <a:pt x="28" y="3"/>
                      </a:cubicBezTo>
                      <a:cubicBezTo>
                        <a:pt x="3" y="3"/>
                        <a:pt x="3" y="3"/>
                        <a:pt x="3" y="3"/>
                      </a:cubicBezTo>
                      <a:cubicBezTo>
                        <a:pt x="3" y="33"/>
                        <a:pt x="3" y="33"/>
                        <a:pt x="3" y="33"/>
                      </a:cubicBezTo>
                      <a:cubicBezTo>
                        <a:pt x="3" y="34"/>
                        <a:pt x="3" y="35"/>
                        <a:pt x="2" y="35"/>
                      </a:cubicBezTo>
                      <a:cubicBezTo>
                        <a:pt x="1" y="35"/>
                        <a:pt x="0" y="34"/>
                        <a:pt x="0" y="33"/>
                      </a:cubicBezTo>
                      <a:cubicBezTo>
                        <a:pt x="0" y="1"/>
                        <a:pt x="0" y="1"/>
                        <a:pt x="0" y="1"/>
                      </a:cubicBezTo>
                      <a:cubicBezTo>
                        <a:pt x="0" y="1"/>
                        <a:pt x="1" y="0"/>
                        <a:pt x="2" y="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7" name="Freeform 503"/>
                <p:cNvSpPr/>
                <p:nvPr/>
              </p:nvSpPr>
              <p:spPr bwMode="auto">
                <a:xfrm>
                  <a:off x="4884737" y="1973263"/>
                  <a:ext cx="41275" cy="146050"/>
                </a:xfrm>
                <a:custGeom>
                  <a:avLst/>
                  <a:gdLst>
                    <a:gd name="T0" fmla="*/ 11 w 11"/>
                    <a:gd name="T1" fmla="*/ 34 h 39"/>
                    <a:gd name="T2" fmla="*/ 11 w 11"/>
                    <a:gd name="T3" fmla="*/ 6 h 39"/>
                    <a:gd name="T4" fmla="*/ 5 w 11"/>
                    <a:gd name="T5" fmla="*/ 0 h 39"/>
                    <a:gd name="T6" fmla="*/ 0 w 11"/>
                    <a:gd name="T7" fmla="*/ 6 h 39"/>
                    <a:gd name="T8" fmla="*/ 0 w 11"/>
                    <a:gd name="T9" fmla="*/ 34 h 39"/>
                    <a:gd name="T10" fmla="*/ 5 w 11"/>
                    <a:gd name="T11" fmla="*/ 39 h 39"/>
                    <a:gd name="T12" fmla="*/ 11 w 11"/>
                    <a:gd name="T13" fmla="*/ 34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11" y="34"/>
                      </a:moveTo>
                      <a:cubicBezTo>
                        <a:pt x="11" y="6"/>
                        <a:pt x="11" y="6"/>
                        <a:pt x="11" y="6"/>
                      </a:cubicBezTo>
                      <a:cubicBezTo>
                        <a:pt x="11" y="3"/>
                        <a:pt x="9" y="0"/>
                        <a:pt x="5" y="0"/>
                      </a:cubicBezTo>
                      <a:cubicBezTo>
                        <a:pt x="2" y="0"/>
                        <a:pt x="0" y="3"/>
                        <a:pt x="0" y="6"/>
                      </a:cubicBezTo>
                      <a:cubicBezTo>
                        <a:pt x="0" y="34"/>
                        <a:pt x="0" y="34"/>
                        <a:pt x="0" y="34"/>
                      </a:cubicBezTo>
                      <a:cubicBezTo>
                        <a:pt x="0" y="37"/>
                        <a:pt x="2" y="39"/>
                        <a:pt x="5" y="39"/>
                      </a:cubicBezTo>
                      <a:cubicBezTo>
                        <a:pt x="9" y="39"/>
                        <a:pt x="11" y="37"/>
                        <a:pt x="11" y="34"/>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9" name="Freeform 505"/>
                <p:cNvSpPr/>
                <p:nvPr/>
              </p:nvSpPr>
              <p:spPr bwMode="auto">
                <a:xfrm>
                  <a:off x="5046664" y="2093913"/>
                  <a:ext cx="96838" cy="112713"/>
                </a:xfrm>
                <a:custGeom>
                  <a:avLst/>
                  <a:gdLst>
                    <a:gd name="T0" fmla="*/ 1 w 26"/>
                    <a:gd name="T1" fmla="*/ 27 h 30"/>
                    <a:gd name="T2" fmla="*/ 23 w 26"/>
                    <a:gd name="T3" fmla="*/ 27 h 30"/>
                    <a:gd name="T4" fmla="*/ 23 w 26"/>
                    <a:gd name="T5" fmla="*/ 2 h 30"/>
                    <a:gd name="T6" fmla="*/ 24 w 26"/>
                    <a:gd name="T7" fmla="*/ 0 h 30"/>
                    <a:gd name="T8" fmla="*/ 26 w 26"/>
                    <a:gd name="T9" fmla="*/ 2 h 30"/>
                    <a:gd name="T10" fmla="*/ 26 w 26"/>
                    <a:gd name="T11" fmla="*/ 28 h 30"/>
                    <a:gd name="T12" fmla="*/ 24 w 26"/>
                    <a:gd name="T13" fmla="*/ 30 h 30"/>
                    <a:gd name="T14" fmla="*/ 1 w 26"/>
                    <a:gd name="T15" fmla="*/ 30 h 30"/>
                    <a:gd name="T16" fmla="*/ 0 w 26"/>
                    <a:gd name="T17" fmla="*/ 28 h 30"/>
                    <a:gd name="T18" fmla="*/ 1 w 26"/>
                    <a:gd name="T19"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30">
                      <a:moveTo>
                        <a:pt x="1" y="27"/>
                      </a:moveTo>
                      <a:cubicBezTo>
                        <a:pt x="23" y="27"/>
                        <a:pt x="23" y="27"/>
                        <a:pt x="23" y="27"/>
                      </a:cubicBezTo>
                      <a:cubicBezTo>
                        <a:pt x="23" y="2"/>
                        <a:pt x="23" y="2"/>
                        <a:pt x="23" y="2"/>
                      </a:cubicBezTo>
                      <a:cubicBezTo>
                        <a:pt x="23" y="1"/>
                        <a:pt x="23" y="0"/>
                        <a:pt x="24" y="0"/>
                      </a:cubicBezTo>
                      <a:cubicBezTo>
                        <a:pt x="25" y="0"/>
                        <a:pt x="26" y="1"/>
                        <a:pt x="26" y="2"/>
                      </a:cubicBezTo>
                      <a:cubicBezTo>
                        <a:pt x="26" y="28"/>
                        <a:pt x="26" y="28"/>
                        <a:pt x="26" y="28"/>
                      </a:cubicBezTo>
                      <a:cubicBezTo>
                        <a:pt x="26" y="29"/>
                        <a:pt x="25" y="30"/>
                        <a:pt x="24" y="30"/>
                      </a:cubicBezTo>
                      <a:cubicBezTo>
                        <a:pt x="1" y="30"/>
                        <a:pt x="1" y="30"/>
                        <a:pt x="1" y="30"/>
                      </a:cubicBezTo>
                      <a:cubicBezTo>
                        <a:pt x="0" y="30"/>
                        <a:pt x="0" y="29"/>
                        <a:pt x="0" y="28"/>
                      </a:cubicBezTo>
                      <a:cubicBezTo>
                        <a:pt x="0" y="27"/>
                        <a:pt x="0" y="27"/>
                        <a:pt x="1" y="27"/>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grpSp>
        </p:grpSp>
        <p:sp>
          <p:nvSpPr>
            <p:cNvPr id="10" name="Freeform 31"/>
            <p:cNvSpPr>
              <a:spLocks noEditPoints="1"/>
            </p:cNvSpPr>
            <p:nvPr/>
          </p:nvSpPr>
          <p:spPr bwMode="auto">
            <a:xfrm>
              <a:off x="11079" y="7621"/>
              <a:ext cx="538" cy="450"/>
            </a:xfrm>
            <a:custGeom>
              <a:avLst/>
              <a:gdLst>
                <a:gd name="T0" fmla="*/ 81 w 91"/>
                <a:gd name="T1" fmla="*/ 44 h 93"/>
                <a:gd name="T2" fmla="*/ 88 w 91"/>
                <a:gd name="T3" fmla="*/ 37 h 93"/>
                <a:gd name="T4" fmla="*/ 88 w 91"/>
                <a:gd name="T5" fmla="*/ 23 h 93"/>
                <a:gd name="T6" fmla="*/ 68 w 91"/>
                <a:gd name="T7" fmla="*/ 4 h 93"/>
                <a:gd name="T8" fmla="*/ 54 w 91"/>
                <a:gd name="T9" fmla="*/ 4 h 93"/>
                <a:gd name="T10" fmla="*/ 47 w 91"/>
                <a:gd name="T11" fmla="*/ 10 h 93"/>
                <a:gd name="T12" fmla="*/ 81 w 91"/>
                <a:gd name="T13" fmla="*/ 44 h 93"/>
                <a:gd name="T14" fmla="*/ 52 w 91"/>
                <a:gd name="T15" fmla="*/ 23 h 93"/>
                <a:gd name="T16" fmla="*/ 68 w 91"/>
                <a:gd name="T17" fmla="*/ 39 h 93"/>
                <a:gd name="T18" fmla="*/ 77 w 91"/>
                <a:gd name="T19" fmla="*/ 47 h 93"/>
                <a:gd name="T20" fmla="*/ 43 w 91"/>
                <a:gd name="T21" fmla="*/ 81 h 93"/>
                <a:gd name="T22" fmla="*/ 35 w 91"/>
                <a:gd name="T23" fmla="*/ 72 h 93"/>
                <a:gd name="T24" fmla="*/ 19 w 91"/>
                <a:gd name="T25" fmla="*/ 58 h 93"/>
                <a:gd name="T26" fmla="*/ 42 w 91"/>
                <a:gd name="T27" fmla="*/ 36 h 93"/>
                <a:gd name="T28" fmla="*/ 40 w 91"/>
                <a:gd name="T29" fmla="*/ 34 h 93"/>
                <a:gd name="T30" fmla="*/ 16 w 91"/>
                <a:gd name="T31" fmla="*/ 57 h 93"/>
                <a:gd name="T32" fmla="*/ 10 w 91"/>
                <a:gd name="T33" fmla="*/ 48 h 93"/>
                <a:gd name="T34" fmla="*/ 44 w 91"/>
                <a:gd name="T35" fmla="*/ 14 h 93"/>
                <a:gd name="T36" fmla="*/ 52 w 91"/>
                <a:gd name="T37" fmla="*/ 23 h 93"/>
                <a:gd name="T38" fmla="*/ 4 w 91"/>
                <a:gd name="T39" fmla="*/ 68 h 93"/>
                <a:gd name="T40" fmla="*/ 0 w 91"/>
                <a:gd name="T41" fmla="*/ 86 h 93"/>
                <a:gd name="T42" fmla="*/ 7 w 91"/>
                <a:gd name="T43" fmla="*/ 93 h 93"/>
                <a:gd name="T44" fmla="*/ 25 w 91"/>
                <a:gd name="T45" fmla="*/ 89 h 93"/>
                <a:gd name="T46" fmla="*/ 4 w 91"/>
                <a:gd name="T47" fmla="*/ 6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1" h="93">
                  <a:moveTo>
                    <a:pt x="81" y="44"/>
                  </a:moveTo>
                  <a:cubicBezTo>
                    <a:pt x="88" y="37"/>
                    <a:pt x="88" y="37"/>
                    <a:pt x="88" y="37"/>
                  </a:cubicBezTo>
                  <a:cubicBezTo>
                    <a:pt x="91" y="33"/>
                    <a:pt x="91" y="27"/>
                    <a:pt x="88" y="23"/>
                  </a:cubicBezTo>
                  <a:cubicBezTo>
                    <a:pt x="68" y="4"/>
                    <a:pt x="68" y="4"/>
                    <a:pt x="68" y="4"/>
                  </a:cubicBezTo>
                  <a:cubicBezTo>
                    <a:pt x="64" y="0"/>
                    <a:pt x="58" y="0"/>
                    <a:pt x="54" y="4"/>
                  </a:cubicBezTo>
                  <a:cubicBezTo>
                    <a:pt x="47" y="10"/>
                    <a:pt x="47" y="10"/>
                    <a:pt x="47" y="10"/>
                  </a:cubicBezTo>
                  <a:cubicBezTo>
                    <a:pt x="81" y="44"/>
                    <a:pt x="81" y="44"/>
                    <a:pt x="81" y="44"/>
                  </a:cubicBezTo>
                  <a:close/>
                  <a:moveTo>
                    <a:pt x="52" y="23"/>
                  </a:moveTo>
                  <a:cubicBezTo>
                    <a:pt x="68" y="39"/>
                    <a:pt x="68" y="39"/>
                    <a:pt x="68" y="39"/>
                  </a:cubicBezTo>
                  <a:cubicBezTo>
                    <a:pt x="77" y="47"/>
                    <a:pt x="77" y="47"/>
                    <a:pt x="77" y="47"/>
                  </a:cubicBezTo>
                  <a:cubicBezTo>
                    <a:pt x="43" y="81"/>
                    <a:pt x="43" y="81"/>
                    <a:pt x="43" y="81"/>
                  </a:cubicBezTo>
                  <a:cubicBezTo>
                    <a:pt x="35" y="83"/>
                    <a:pt x="33" y="79"/>
                    <a:pt x="35" y="72"/>
                  </a:cubicBezTo>
                  <a:cubicBezTo>
                    <a:pt x="26" y="71"/>
                    <a:pt x="20" y="68"/>
                    <a:pt x="19" y="58"/>
                  </a:cubicBezTo>
                  <a:cubicBezTo>
                    <a:pt x="42" y="36"/>
                    <a:pt x="42" y="36"/>
                    <a:pt x="42" y="36"/>
                  </a:cubicBezTo>
                  <a:cubicBezTo>
                    <a:pt x="40" y="34"/>
                    <a:pt x="40" y="34"/>
                    <a:pt x="40" y="34"/>
                  </a:cubicBezTo>
                  <a:cubicBezTo>
                    <a:pt x="16" y="57"/>
                    <a:pt x="16" y="57"/>
                    <a:pt x="16" y="57"/>
                  </a:cubicBezTo>
                  <a:cubicBezTo>
                    <a:pt x="10" y="57"/>
                    <a:pt x="9" y="54"/>
                    <a:pt x="10" y="48"/>
                  </a:cubicBezTo>
                  <a:cubicBezTo>
                    <a:pt x="21" y="37"/>
                    <a:pt x="33" y="25"/>
                    <a:pt x="44" y="14"/>
                  </a:cubicBezTo>
                  <a:cubicBezTo>
                    <a:pt x="52" y="23"/>
                    <a:pt x="52" y="23"/>
                    <a:pt x="52" y="23"/>
                  </a:cubicBezTo>
                  <a:close/>
                  <a:moveTo>
                    <a:pt x="4" y="68"/>
                  </a:moveTo>
                  <a:cubicBezTo>
                    <a:pt x="0" y="86"/>
                    <a:pt x="0" y="86"/>
                    <a:pt x="0" y="86"/>
                  </a:cubicBezTo>
                  <a:cubicBezTo>
                    <a:pt x="7" y="93"/>
                    <a:pt x="7" y="93"/>
                    <a:pt x="7" y="93"/>
                  </a:cubicBezTo>
                  <a:cubicBezTo>
                    <a:pt x="25" y="89"/>
                    <a:pt x="25" y="89"/>
                    <a:pt x="25" y="89"/>
                  </a:cubicBezTo>
                  <a:lnTo>
                    <a:pt x="4" y="68"/>
                  </a:lnTo>
                  <a:close/>
                </a:path>
              </a:pathLst>
            </a:custGeom>
            <a:solidFill>
              <a:schemeClr val="bg2"/>
            </a:solidFill>
            <a:ln>
              <a:noFill/>
            </a:ln>
          </p:spPr>
          <p:txBody>
            <a:bodyPr lIns="91436" tIns="45718" rIns="91436" bIns="45718"/>
            <a:lstStyle/>
            <a:p>
              <a:pPr defTabSz="685800" fontAlgn="base">
                <a:spcBef>
                  <a:spcPct val="0"/>
                </a:spcBef>
                <a:spcAft>
                  <a:spcPct val="0"/>
                </a:spcAft>
              </a:pPr>
              <a:endParaRPr lang="zh-CN" altLang="en-US">
                <a:solidFill>
                  <a:srgbClr val="000000"/>
                </a:solidFill>
                <a:latin typeface="Arial" panose="020B0604020202020204" pitchFamily="34" charset="0"/>
              </a:endParaRPr>
            </a:p>
          </p:txBody>
        </p:sp>
      </p:grpSp>
      <p:pic>
        <p:nvPicPr>
          <p:cNvPr id="11" name="图片 10" descr="1"/>
          <p:cNvPicPr>
            <a:picLocks noChangeAspect="1"/>
          </p:cNvPicPr>
          <p:nvPr/>
        </p:nvPicPr>
        <p:blipFill>
          <a:blip r:embed="rId3" cstate="print"/>
          <a:stretch>
            <a:fillRect/>
          </a:stretch>
        </p:blipFill>
        <p:spPr>
          <a:xfrm>
            <a:off x="76835" y="55245"/>
            <a:ext cx="5307330" cy="885190"/>
          </a:xfrm>
          <a:prstGeom prst="rect">
            <a:avLst/>
          </a:prstGeom>
        </p:spPr>
      </p:pic>
      <p:pic>
        <p:nvPicPr>
          <p:cNvPr id="12" name="图片 11" descr="3"/>
          <p:cNvPicPr>
            <a:picLocks noChangeAspect="1"/>
          </p:cNvPicPr>
          <p:nvPr/>
        </p:nvPicPr>
        <p:blipFill>
          <a:blip r:embed="rId4" cstate="print"/>
          <a:stretch>
            <a:fillRect/>
          </a:stretch>
        </p:blipFill>
        <p:spPr>
          <a:xfrm>
            <a:off x="8235950" y="6042025"/>
            <a:ext cx="3585845" cy="467995"/>
          </a:xfrm>
          <a:prstGeom prst="rect">
            <a:avLst/>
          </a:prstGeom>
        </p:spPr>
      </p:pic>
      <p:grpSp>
        <p:nvGrpSpPr>
          <p:cNvPr id="13" name="组合 12"/>
          <p:cNvGrpSpPr/>
          <p:nvPr/>
        </p:nvGrpSpPr>
        <p:grpSpPr>
          <a:xfrm>
            <a:off x="2100010" y="4698292"/>
            <a:ext cx="2967355" cy="544830"/>
            <a:chOff x="1118965" y="3673158"/>
            <a:chExt cx="2967355" cy="544830"/>
          </a:xfrm>
        </p:grpSpPr>
        <p:sp>
          <p:nvSpPr>
            <p:cNvPr id="14" name="文本框 57"/>
            <p:cNvSpPr txBox="1"/>
            <p:nvPr/>
          </p:nvSpPr>
          <p:spPr>
            <a:xfrm>
              <a:off x="1118965" y="3673158"/>
              <a:ext cx="870790" cy="521970"/>
            </a:xfrm>
            <a:prstGeom prst="rect">
              <a:avLst/>
            </a:prstGeom>
            <a:noFill/>
          </p:spPr>
          <p:txBody>
            <a:bodyPr wrap="square" rtlCol="0">
              <a:spAutoFit/>
            </a:bodyPr>
            <a:lstStyle/>
            <a:p>
              <a:pPr algn="ctr"/>
              <a:r>
                <a:rPr lang="en-US" altLang="zh-CN" sz="2800" b="1" dirty="0" smtClean="0">
                  <a:solidFill>
                    <a:srgbClr val="0099A9"/>
                  </a:solidFill>
                  <a:latin typeface="微软雅黑" panose="020B0503020204020204" pitchFamily="34" charset="-122"/>
                  <a:ea typeface="微软雅黑" panose="020B0503020204020204" pitchFamily="34" charset="-122"/>
                </a:rPr>
                <a:t>10</a:t>
              </a:r>
              <a:endParaRPr lang="zh-CN" altLang="en-US" sz="2800" b="1" dirty="0">
                <a:solidFill>
                  <a:srgbClr val="0099A9"/>
                </a:solidFill>
                <a:latin typeface="微软雅黑" panose="020B0503020204020204" pitchFamily="34" charset="-122"/>
                <a:ea typeface="微软雅黑" panose="020B0503020204020204" pitchFamily="34" charset="-122"/>
              </a:endParaRPr>
            </a:p>
          </p:txBody>
        </p:sp>
        <p:sp>
          <p:nvSpPr>
            <p:cNvPr id="15" name="文本框 58"/>
            <p:cNvSpPr txBox="1"/>
            <p:nvPr/>
          </p:nvSpPr>
          <p:spPr>
            <a:xfrm>
              <a:off x="1655540" y="3696018"/>
              <a:ext cx="2430780" cy="521970"/>
            </a:xfrm>
            <a:prstGeom prst="rect">
              <a:avLst/>
            </a:prstGeom>
            <a:noFill/>
          </p:spPr>
          <p:txBody>
            <a:bodyPr wrap="square" rtlCol="0">
              <a:spAutoFit/>
            </a:bodyPr>
            <a:lstStyle/>
            <a:p>
              <a:pPr lvl="0">
                <a:defRPr sz="1800">
                  <a:solidFill>
                    <a:srgbClr val="000000"/>
                  </a:solidFill>
                  <a:uFillTx/>
                </a:defRPr>
              </a:pPr>
              <a:r>
                <a:rPr lang="zh-CN" altLang="en-US" b="1" dirty="0" smtClean="0">
                  <a:solidFill>
                    <a:srgbClr val="0099A9"/>
                  </a:solidFill>
                  <a:uFill>
                    <a:solidFill>
                      <a:srgbClr val="595959"/>
                    </a:solidFill>
                  </a:uFill>
                  <a:latin typeface="微软雅黑" panose="020B0503020204020204" pitchFamily="34" charset="-122"/>
                  <a:ea typeface="微软雅黑" panose="020B0503020204020204" pitchFamily="34" charset="-122"/>
                  <a:cs typeface="+mn-ea"/>
                  <a:sym typeface="+mn-lt"/>
                </a:rPr>
                <a:t> </a:t>
              </a:r>
              <a:r>
                <a:rPr lang="zh-CN" altLang="en-US" sz="2800" b="1" dirty="0" smtClean="0">
                  <a:solidFill>
                    <a:srgbClr val="0099A9"/>
                  </a:solidFill>
                  <a:uFill>
                    <a:solidFill>
                      <a:srgbClr val="595959"/>
                    </a:solidFill>
                  </a:uFill>
                  <a:latin typeface="微软雅黑" panose="020B0503020204020204" pitchFamily="34" charset="-122"/>
                  <a:ea typeface="微软雅黑" panose="020B0503020204020204" pitchFamily="34" charset="-122"/>
                  <a:cs typeface="+mn-ea"/>
                  <a:sym typeface="+mn-lt"/>
                </a:rPr>
                <a:t>应用意识</a:t>
              </a:r>
              <a:endParaRPr lang="zh-CN" altLang="en-US" sz="2800" b="1" dirty="0">
                <a:solidFill>
                  <a:srgbClr val="0099A9"/>
                </a:solidFill>
                <a:uFill>
                  <a:solidFill>
                    <a:srgbClr val="595959"/>
                  </a:solidFill>
                </a:uFill>
                <a:latin typeface="微软雅黑" panose="020B0503020204020204" pitchFamily="34" charset="-122"/>
                <a:ea typeface="微软雅黑" panose="020B0503020204020204" pitchFamily="34" charset="-122"/>
                <a:cs typeface="+mn-ea"/>
                <a:sym typeface="+mn-lt"/>
              </a:endParaRPr>
            </a:p>
          </p:txBody>
        </p:sp>
      </p:grpSp>
    </p:spTree>
  </p:cSld>
  <p:clrMapOvr>
    <a:masterClrMapping/>
  </p:clrMapOvr>
  <mc:AlternateContent xmlns:mc="http://schemas.openxmlformats.org/markup-compatibility/2006">
    <mc:Choice xmlns:p14="http://schemas.microsoft.com/office/powerpoint/2010/main" xmlns="" Requires="p14">
      <p:transition spd="slow" p14:dur="1400" advClick="0">
        <p14:doors dir="vert"/>
      </p:transition>
    </mc:Choice>
    <mc:Fallback>
      <p:transition spd="slow" advClick="0">
        <p:fade/>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heel(1)">
                                          <p:cBhvr>
                                            <p:cTn id="7" dur="1300"/>
                                            <p:tgtEl>
                                              <p:spTgt spid="25"/>
                                            </p:tgtEl>
                                          </p:cBhvr>
                                        </p:animEffect>
                                      </p:childTnLst>
                                    </p:cTn>
                                  </p:par>
                                  <p:par>
                                    <p:cTn id="8" presetID="10" presetClass="entr" presetSubtype="0" fill="hold" nodeType="withEffect">
                                      <p:stCondLst>
                                        <p:cond delay="1100"/>
                                      </p:stCondLst>
                                      <p:childTnLst>
                                        <p:set>
                                          <p:cBhvr>
                                            <p:cTn id="9" dur="1" fill="hold">
                                              <p:stCondLst>
                                                <p:cond delay="0"/>
                                              </p:stCondLst>
                                            </p:cTn>
                                            <p:tgtEl>
                                              <p:spTgt spid="96"/>
                                            </p:tgtEl>
                                            <p:attrNameLst>
                                              <p:attrName>style.visibility</p:attrName>
                                            </p:attrNameLst>
                                          </p:cBhvr>
                                          <p:to>
                                            <p:strVal val="visible"/>
                                          </p:to>
                                        </p:set>
                                        <p:animEffect transition="in" filter="fade">
                                          <p:cBhvr>
                                            <p:cTn id="10" dur="500"/>
                                            <p:tgtEl>
                                              <p:spTgt spid="96"/>
                                            </p:tgtEl>
                                          </p:cBhvr>
                                        </p:animEffect>
                                      </p:childTnLst>
                                    </p:cTn>
                                  </p:par>
                                </p:childTnLst>
                              </p:cTn>
                            </p:par>
                            <p:par>
                              <p:cTn id="11" fill="hold">
                                <p:stCondLst>
                                  <p:cond delay="1500"/>
                                </p:stCondLst>
                                <p:childTnLst>
                                  <p:par>
                                    <p:cTn id="12" presetID="2" presetClass="entr" presetSubtype="4" accel="70000" fill="hold" nodeType="afterEffect" p14:presetBounceEnd="40000">
                                      <p:stCondLst>
                                        <p:cond delay="0"/>
                                      </p:stCondLst>
                                      <p:childTnLst>
                                        <p:set>
                                          <p:cBhvr>
                                            <p:cTn id="13" dur="1" fill="hold">
                                              <p:stCondLst>
                                                <p:cond delay="0"/>
                                              </p:stCondLst>
                                            </p:cTn>
                                            <p:tgtEl>
                                              <p:spTgt spid="28"/>
                                            </p:tgtEl>
                                            <p:attrNameLst>
                                              <p:attrName>style.visibility</p:attrName>
                                            </p:attrNameLst>
                                          </p:cBhvr>
                                          <p:to>
                                            <p:strVal val="visible"/>
                                          </p:to>
                                        </p:set>
                                        <p:anim calcmode="lin" valueType="num" p14:bounceEnd="40000">
                                          <p:cBhvr additive="base">
                                            <p:cTn id="14" dur="500" fill="hold"/>
                                            <p:tgtEl>
                                              <p:spTgt spid="28"/>
                                            </p:tgtEl>
                                            <p:attrNameLst>
                                              <p:attrName>ppt_x</p:attrName>
                                            </p:attrNameLst>
                                          </p:cBhvr>
                                          <p:tavLst>
                                            <p:tav tm="0">
                                              <p:val>
                                                <p:strVal val="#ppt_x"/>
                                              </p:val>
                                            </p:tav>
                                            <p:tav tm="100000">
                                              <p:val>
                                                <p:strVal val="#ppt_x"/>
                                              </p:val>
                                            </p:tav>
                                          </p:tavLst>
                                        </p:anim>
                                        <p:anim calcmode="lin" valueType="num" p14:bounceEnd="40000">
                                          <p:cBhvr additive="base">
                                            <p:cTn id="15" dur="500" fill="hold"/>
                                            <p:tgtEl>
                                              <p:spTgt spid="28"/>
                                            </p:tgtEl>
                                            <p:attrNameLst>
                                              <p:attrName>ppt_y</p:attrName>
                                            </p:attrNameLst>
                                          </p:cBhvr>
                                          <p:tavLst>
                                            <p:tav tm="0">
                                              <p:val>
                                                <p:strVal val="1+#ppt_h/2"/>
                                              </p:val>
                                            </p:tav>
                                            <p:tav tm="100000">
                                              <p:val>
                                                <p:strVal val="#ppt_y"/>
                                              </p:val>
                                            </p:tav>
                                          </p:tavLst>
                                        </p:anim>
                                      </p:childTnLst>
                                    </p:cTn>
                                  </p:par>
                                  <p:par>
                                    <p:cTn id="16" presetID="2" presetClass="entr" presetSubtype="4" accel="70000" fill="hold" nodeType="withEffect" p14:presetBounceEnd="40000">
                                      <p:stCondLst>
                                        <p:cond delay="300"/>
                                      </p:stCondLst>
                                      <p:childTnLst>
                                        <p:set>
                                          <p:cBhvr>
                                            <p:cTn id="17" dur="1" fill="hold">
                                              <p:stCondLst>
                                                <p:cond delay="0"/>
                                              </p:stCondLst>
                                            </p:cTn>
                                            <p:tgtEl>
                                              <p:spTgt spid="66"/>
                                            </p:tgtEl>
                                            <p:attrNameLst>
                                              <p:attrName>style.visibility</p:attrName>
                                            </p:attrNameLst>
                                          </p:cBhvr>
                                          <p:to>
                                            <p:strVal val="visible"/>
                                          </p:to>
                                        </p:set>
                                        <p:anim calcmode="lin" valueType="num" p14:bounceEnd="40000">
                                          <p:cBhvr additive="base">
                                            <p:cTn id="18" dur="500" fill="hold"/>
                                            <p:tgtEl>
                                              <p:spTgt spid="66"/>
                                            </p:tgtEl>
                                            <p:attrNameLst>
                                              <p:attrName>ppt_x</p:attrName>
                                            </p:attrNameLst>
                                          </p:cBhvr>
                                          <p:tavLst>
                                            <p:tav tm="0">
                                              <p:val>
                                                <p:strVal val="#ppt_x"/>
                                              </p:val>
                                            </p:tav>
                                            <p:tav tm="100000">
                                              <p:val>
                                                <p:strVal val="#ppt_x"/>
                                              </p:val>
                                            </p:tav>
                                          </p:tavLst>
                                        </p:anim>
                                        <p:anim calcmode="lin" valueType="num" p14:bounceEnd="40000">
                                          <p:cBhvr additive="base">
                                            <p:cTn id="19" dur="500" fill="hold"/>
                                            <p:tgtEl>
                                              <p:spTgt spid="66"/>
                                            </p:tgtEl>
                                            <p:attrNameLst>
                                              <p:attrName>ppt_y</p:attrName>
                                            </p:attrNameLst>
                                          </p:cBhvr>
                                          <p:tavLst>
                                            <p:tav tm="0">
                                              <p:val>
                                                <p:strVal val="1+#ppt_h/2"/>
                                              </p:val>
                                            </p:tav>
                                            <p:tav tm="100000">
                                              <p:val>
                                                <p:strVal val="#ppt_y"/>
                                              </p:val>
                                            </p:tav>
                                          </p:tavLst>
                                        </p:anim>
                                      </p:childTnLst>
                                    </p:cTn>
                                  </p:par>
                                  <p:par>
                                    <p:cTn id="20" presetID="2" presetClass="entr" presetSubtype="4" accel="70000" fill="hold" nodeType="withEffect" p14:presetBounceEnd="40000">
                                      <p:stCondLst>
                                        <p:cond delay="600"/>
                                      </p:stCondLst>
                                      <p:childTnLst>
                                        <p:set>
                                          <p:cBhvr>
                                            <p:cTn id="21" dur="1" fill="hold">
                                              <p:stCondLst>
                                                <p:cond delay="0"/>
                                              </p:stCondLst>
                                            </p:cTn>
                                            <p:tgtEl>
                                              <p:spTgt spid="36"/>
                                            </p:tgtEl>
                                            <p:attrNameLst>
                                              <p:attrName>style.visibility</p:attrName>
                                            </p:attrNameLst>
                                          </p:cBhvr>
                                          <p:to>
                                            <p:strVal val="visible"/>
                                          </p:to>
                                        </p:set>
                                        <p:anim calcmode="lin" valueType="num" p14:bounceEnd="40000">
                                          <p:cBhvr additive="base">
                                            <p:cTn id="22" dur="500" fill="hold"/>
                                            <p:tgtEl>
                                              <p:spTgt spid="36"/>
                                            </p:tgtEl>
                                            <p:attrNameLst>
                                              <p:attrName>ppt_x</p:attrName>
                                            </p:attrNameLst>
                                          </p:cBhvr>
                                          <p:tavLst>
                                            <p:tav tm="0">
                                              <p:val>
                                                <p:strVal val="#ppt_x"/>
                                              </p:val>
                                            </p:tav>
                                            <p:tav tm="100000">
                                              <p:val>
                                                <p:strVal val="#ppt_x"/>
                                              </p:val>
                                            </p:tav>
                                          </p:tavLst>
                                        </p:anim>
                                        <p:anim calcmode="lin" valueType="num" p14:bounceEnd="40000">
                                          <p:cBhvr additive="base">
                                            <p:cTn id="23" dur="500" fill="hold"/>
                                            <p:tgtEl>
                                              <p:spTgt spid="36"/>
                                            </p:tgtEl>
                                            <p:attrNameLst>
                                              <p:attrName>ppt_y</p:attrName>
                                            </p:attrNameLst>
                                          </p:cBhvr>
                                          <p:tavLst>
                                            <p:tav tm="0">
                                              <p:val>
                                                <p:strVal val="1+#ppt_h/2"/>
                                              </p:val>
                                            </p:tav>
                                            <p:tav tm="100000">
                                              <p:val>
                                                <p:strVal val="#ppt_y"/>
                                              </p:val>
                                            </p:tav>
                                          </p:tavLst>
                                        </p:anim>
                                      </p:childTnLst>
                                    </p:cTn>
                                  </p:par>
                                  <p:par>
                                    <p:cTn id="24" presetID="2" presetClass="entr" presetSubtype="4" accel="70000" fill="hold" nodeType="withEffect" p14:presetBounceEnd="40000">
                                      <p:stCondLst>
                                        <p:cond delay="900"/>
                                      </p:stCondLst>
                                      <p:childTnLst>
                                        <p:set>
                                          <p:cBhvr>
                                            <p:cTn id="25" dur="1" fill="hold">
                                              <p:stCondLst>
                                                <p:cond delay="0"/>
                                              </p:stCondLst>
                                            </p:cTn>
                                            <p:tgtEl>
                                              <p:spTgt spid="72"/>
                                            </p:tgtEl>
                                            <p:attrNameLst>
                                              <p:attrName>style.visibility</p:attrName>
                                            </p:attrNameLst>
                                          </p:cBhvr>
                                          <p:to>
                                            <p:strVal val="visible"/>
                                          </p:to>
                                        </p:set>
                                        <p:anim calcmode="lin" valueType="num" p14:bounceEnd="40000">
                                          <p:cBhvr additive="base">
                                            <p:cTn id="26" dur="500" fill="hold"/>
                                            <p:tgtEl>
                                              <p:spTgt spid="72"/>
                                            </p:tgtEl>
                                            <p:attrNameLst>
                                              <p:attrName>ppt_x</p:attrName>
                                            </p:attrNameLst>
                                          </p:cBhvr>
                                          <p:tavLst>
                                            <p:tav tm="0">
                                              <p:val>
                                                <p:strVal val="#ppt_x"/>
                                              </p:val>
                                            </p:tav>
                                            <p:tav tm="100000">
                                              <p:val>
                                                <p:strVal val="#ppt_x"/>
                                              </p:val>
                                            </p:tav>
                                          </p:tavLst>
                                        </p:anim>
                                        <p:anim calcmode="lin" valueType="num" p14:bounceEnd="40000">
                                          <p:cBhvr additive="base">
                                            <p:cTn id="27" dur="500" fill="hold"/>
                                            <p:tgtEl>
                                              <p:spTgt spid="72"/>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additive="base">
                                            <p:cTn id="30" dur="500" fill="hold"/>
                                            <p:tgtEl>
                                              <p:spTgt spid="18"/>
                                            </p:tgtEl>
                                            <p:attrNameLst>
                                              <p:attrName>ppt_x</p:attrName>
                                            </p:attrNameLst>
                                          </p:cBhvr>
                                          <p:tavLst>
                                            <p:tav tm="0">
                                              <p:val>
                                                <p:strVal val="#ppt_x"/>
                                              </p:val>
                                            </p:tav>
                                            <p:tav tm="100000">
                                              <p:val>
                                                <p:strVal val="#ppt_x"/>
                                              </p:val>
                                            </p:tav>
                                          </p:tavLst>
                                        </p:anim>
                                        <p:anim calcmode="lin" valueType="num">
                                          <p:cBhvr additive="base">
                                            <p:cTn id="31" dur="500" fill="hold"/>
                                            <p:tgtEl>
                                              <p:spTgt spid="18"/>
                                            </p:tgtEl>
                                            <p:attrNameLst>
                                              <p:attrName>ppt_y</p:attrName>
                                            </p:attrNameLst>
                                          </p:cBhvr>
                                          <p:tavLst>
                                            <p:tav tm="0">
                                              <p:val>
                                                <p:strVal val="1+#ppt_h/2"/>
                                              </p:val>
                                            </p:tav>
                                            <p:tav tm="100000">
                                              <p:val>
                                                <p:strVal val="#ppt_y"/>
                                              </p:val>
                                            </p:tav>
                                          </p:tavLst>
                                        </p:anim>
                                      </p:childTnLst>
                                    </p:cTn>
                                  </p:par>
                                </p:childTnLst>
                              </p:cTn>
                            </p:par>
                            <p:par>
                              <p:cTn id="32" fill="hold">
                                <p:stCondLst>
                                  <p:cond delay="2000"/>
                                </p:stCondLst>
                                <p:childTnLst>
                                  <p:par>
                                    <p:cTn id="33" presetID="16" presetClass="entr" presetSubtype="37" fill="hold" nodeType="afterEffect">
                                      <p:stCondLst>
                                        <p:cond delay="0"/>
                                      </p:stCondLst>
                                      <p:childTnLst>
                                        <p:set>
                                          <p:cBhvr>
                                            <p:cTn id="34" dur="1" fill="hold">
                                              <p:stCondLst>
                                                <p:cond delay="0"/>
                                              </p:stCondLst>
                                            </p:cTn>
                                            <p:tgtEl>
                                              <p:spTgt spid="88"/>
                                            </p:tgtEl>
                                            <p:attrNameLst>
                                              <p:attrName>style.visibility</p:attrName>
                                            </p:attrNameLst>
                                          </p:cBhvr>
                                          <p:to>
                                            <p:strVal val="visible"/>
                                          </p:to>
                                        </p:set>
                                        <p:animEffect transition="in" filter="barn(outVertical)">
                                          <p:cBhvr>
                                            <p:cTn id="35" dur="500"/>
                                            <p:tgtEl>
                                              <p:spTgt spid="88"/>
                                            </p:tgtEl>
                                          </p:cBhvr>
                                        </p:animEffect>
                                      </p:childTnLst>
                                    </p:cTn>
                                  </p:par>
                                  <p:par>
                                    <p:cTn id="36" presetID="16" presetClass="entr" presetSubtype="37" fill="hold" nodeType="withEffect">
                                      <p:stCondLst>
                                        <p:cond delay="0"/>
                                      </p:stCondLst>
                                      <p:childTnLst>
                                        <p:set>
                                          <p:cBhvr>
                                            <p:cTn id="37" dur="1" fill="hold">
                                              <p:stCondLst>
                                                <p:cond delay="0"/>
                                              </p:stCondLst>
                                            </p:cTn>
                                            <p:tgtEl>
                                              <p:spTgt spid="84"/>
                                            </p:tgtEl>
                                            <p:attrNameLst>
                                              <p:attrName>style.visibility</p:attrName>
                                            </p:attrNameLst>
                                          </p:cBhvr>
                                          <p:to>
                                            <p:strVal val="visible"/>
                                          </p:to>
                                        </p:set>
                                        <p:animEffect transition="in" filter="barn(outVertical)">
                                          <p:cBhvr>
                                            <p:cTn id="38" dur="500"/>
                                            <p:tgtEl>
                                              <p:spTgt spid="84"/>
                                            </p:tgtEl>
                                          </p:cBhvr>
                                        </p:animEffect>
                                      </p:childTnLst>
                                    </p:cTn>
                                  </p:par>
                                  <p:par>
                                    <p:cTn id="39" presetID="16" presetClass="entr" presetSubtype="37" fill="hold" nodeType="with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barn(outVertical)">
                                          <p:cBhvr>
                                            <p:cTn id="41" dur="500"/>
                                            <p:tgtEl>
                                              <p:spTgt spid="80"/>
                                            </p:tgtEl>
                                          </p:cBhvr>
                                        </p:animEffect>
                                      </p:childTnLst>
                                    </p:cTn>
                                  </p:par>
                                  <p:par>
                                    <p:cTn id="42" presetID="16" presetClass="entr" presetSubtype="21" fill="hold"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barn(inVertical)">
                                          <p:cBhvr>
                                            <p:cTn id="44" dur="500"/>
                                            <p:tgtEl>
                                              <p:spTgt spid="13"/>
                                            </p:tgtEl>
                                          </p:cBhvr>
                                        </p:animEffect>
                                      </p:childTnLst>
                                    </p:cTn>
                                  </p:par>
                                  <p:par>
                                    <p:cTn id="45" presetID="16" presetClass="entr" presetSubtype="37" fill="hold" nodeType="withEffect">
                                      <p:stCondLst>
                                        <p:cond delay="0"/>
                                      </p:stCondLst>
                                      <p:childTnLst>
                                        <p:set>
                                          <p:cBhvr>
                                            <p:cTn id="46" dur="1" fill="hold">
                                              <p:stCondLst>
                                                <p:cond delay="0"/>
                                              </p:stCondLst>
                                            </p:cTn>
                                            <p:tgtEl>
                                              <p:spTgt spid="92"/>
                                            </p:tgtEl>
                                            <p:attrNameLst>
                                              <p:attrName>style.visibility</p:attrName>
                                            </p:attrNameLst>
                                          </p:cBhvr>
                                          <p:to>
                                            <p:strVal val="visible"/>
                                          </p:to>
                                        </p:set>
                                        <p:animEffect transition="in" filter="barn(outVertical)">
                                          <p:cBhvr>
                                            <p:cTn id="47" dur="500"/>
                                            <p:tgtEl>
                                              <p:spTgt spid="92"/>
                                            </p:tgtEl>
                                          </p:cBhvr>
                                        </p:animEffect>
                                      </p:childTnLst>
                                    </p:cTn>
                                  </p:par>
                                </p:childTnLst>
                              </p:cTn>
                            </p:par>
                            <p:par>
                              <p:cTn id="48" fill="hold">
                                <p:stCondLst>
                                  <p:cond delay="2500"/>
                                </p:stCondLst>
                                <p:childTnLst>
                                  <p:par>
                                    <p:cTn id="49" presetID="10" presetClass="entr" presetSubtype="0" fill="hold" grpId="0" nodeType="afterEffect">
                                      <p:stCondLst>
                                        <p:cond delay="0"/>
                                      </p:stCondLst>
                                      <p:childTnLst>
                                        <p:set>
                                          <p:cBhvr>
                                            <p:cTn id="50" dur="1" fill="hold">
                                              <p:stCondLst>
                                                <p:cond delay="0"/>
                                              </p:stCondLst>
                                            </p:cTn>
                                            <p:tgtEl>
                                              <p:spTgt spid="99"/>
                                            </p:tgtEl>
                                            <p:attrNameLst>
                                              <p:attrName>style.visibility</p:attrName>
                                            </p:attrNameLst>
                                          </p:cBhvr>
                                          <p:to>
                                            <p:strVal val="visible"/>
                                          </p:to>
                                        </p:set>
                                        <p:animEffect transition="in" filter="fade">
                                          <p:cBhvr>
                                            <p:cTn id="51"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heel(1)">
                                          <p:cBhvr>
                                            <p:cTn id="7" dur="1300"/>
                                            <p:tgtEl>
                                              <p:spTgt spid="25"/>
                                            </p:tgtEl>
                                          </p:cBhvr>
                                        </p:animEffect>
                                      </p:childTnLst>
                                    </p:cTn>
                                  </p:par>
                                  <p:par>
                                    <p:cTn id="8" presetID="10" presetClass="entr" presetSubtype="0" fill="hold" nodeType="withEffect">
                                      <p:stCondLst>
                                        <p:cond delay="1100"/>
                                      </p:stCondLst>
                                      <p:childTnLst>
                                        <p:set>
                                          <p:cBhvr>
                                            <p:cTn id="9" dur="1" fill="hold">
                                              <p:stCondLst>
                                                <p:cond delay="0"/>
                                              </p:stCondLst>
                                            </p:cTn>
                                            <p:tgtEl>
                                              <p:spTgt spid="96"/>
                                            </p:tgtEl>
                                            <p:attrNameLst>
                                              <p:attrName>style.visibility</p:attrName>
                                            </p:attrNameLst>
                                          </p:cBhvr>
                                          <p:to>
                                            <p:strVal val="visible"/>
                                          </p:to>
                                        </p:set>
                                        <p:animEffect transition="in" filter="fade">
                                          <p:cBhvr>
                                            <p:cTn id="10" dur="500"/>
                                            <p:tgtEl>
                                              <p:spTgt spid="96"/>
                                            </p:tgtEl>
                                          </p:cBhvr>
                                        </p:animEffect>
                                      </p:childTnLst>
                                    </p:cTn>
                                  </p:par>
                                </p:childTnLst>
                              </p:cTn>
                            </p:par>
                            <p:par>
                              <p:cTn id="11" fill="hold">
                                <p:stCondLst>
                                  <p:cond delay="1500"/>
                                </p:stCondLst>
                                <p:childTnLst>
                                  <p:par>
                                    <p:cTn id="12" presetID="2" presetClass="entr" presetSubtype="4" accel="70000" fill="hold" nodeType="afterEffect">
                                      <p:stCondLst>
                                        <p:cond delay="0"/>
                                      </p:stCondLst>
                                      <p:childTnLst>
                                        <p:set>
                                          <p:cBhvr>
                                            <p:cTn id="13" dur="1" fill="hold">
                                              <p:stCondLst>
                                                <p:cond delay="0"/>
                                              </p:stCondLst>
                                            </p:cTn>
                                            <p:tgtEl>
                                              <p:spTgt spid="28"/>
                                            </p:tgtEl>
                                            <p:attrNameLst>
                                              <p:attrName>style.visibility</p:attrName>
                                            </p:attrNameLst>
                                          </p:cBhvr>
                                          <p:to>
                                            <p:strVal val="visible"/>
                                          </p:to>
                                        </p:set>
                                        <p:anim calcmode="lin" valueType="num">
                                          <p:cBhvr additive="base">
                                            <p:cTn id="14" dur="500" fill="hold"/>
                                            <p:tgtEl>
                                              <p:spTgt spid="28"/>
                                            </p:tgtEl>
                                            <p:attrNameLst>
                                              <p:attrName>ppt_x</p:attrName>
                                            </p:attrNameLst>
                                          </p:cBhvr>
                                          <p:tavLst>
                                            <p:tav tm="0">
                                              <p:val>
                                                <p:strVal val="#ppt_x"/>
                                              </p:val>
                                            </p:tav>
                                            <p:tav tm="100000">
                                              <p:val>
                                                <p:strVal val="#ppt_x"/>
                                              </p:val>
                                            </p:tav>
                                          </p:tavLst>
                                        </p:anim>
                                        <p:anim calcmode="lin" valueType="num">
                                          <p:cBhvr additive="base">
                                            <p:cTn id="15" dur="500" fill="hold"/>
                                            <p:tgtEl>
                                              <p:spTgt spid="28"/>
                                            </p:tgtEl>
                                            <p:attrNameLst>
                                              <p:attrName>ppt_y</p:attrName>
                                            </p:attrNameLst>
                                          </p:cBhvr>
                                          <p:tavLst>
                                            <p:tav tm="0">
                                              <p:val>
                                                <p:strVal val="1+#ppt_h/2"/>
                                              </p:val>
                                            </p:tav>
                                            <p:tav tm="100000">
                                              <p:val>
                                                <p:strVal val="#ppt_y"/>
                                              </p:val>
                                            </p:tav>
                                          </p:tavLst>
                                        </p:anim>
                                      </p:childTnLst>
                                    </p:cTn>
                                  </p:par>
                                  <p:par>
                                    <p:cTn id="16" presetID="2" presetClass="entr" presetSubtype="4" accel="70000" fill="hold" nodeType="withEffect">
                                      <p:stCondLst>
                                        <p:cond delay="300"/>
                                      </p:stCondLst>
                                      <p:childTnLst>
                                        <p:set>
                                          <p:cBhvr>
                                            <p:cTn id="17" dur="1" fill="hold">
                                              <p:stCondLst>
                                                <p:cond delay="0"/>
                                              </p:stCondLst>
                                            </p:cTn>
                                            <p:tgtEl>
                                              <p:spTgt spid="66"/>
                                            </p:tgtEl>
                                            <p:attrNameLst>
                                              <p:attrName>style.visibility</p:attrName>
                                            </p:attrNameLst>
                                          </p:cBhvr>
                                          <p:to>
                                            <p:strVal val="visible"/>
                                          </p:to>
                                        </p:set>
                                        <p:anim calcmode="lin" valueType="num">
                                          <p:cBhvr additive="base">
                                            <p:cTn id="18" dur="500" fill="hold"/>
                                            <p:tgtEl>
                                              <p:spTgt spid="66"/>
                                            </p:tgtEl>
                                            <p:attrNameLst>
                                              <p:attrName>ppt_x</p:attrName>
                                            </p:attrNameLst>
                                          </p:cBhvr>
                                          <p:tavLst>
                                            <p:tav tm="0">
                                              <p:val>
                                                <p:strVal val="#ppt_x"/>
                                              </p:val>
                                            </p:tav>
                                            <p:tav tm="100000">
                                              <p:val>
                                                <p:strVal val="#ppt_x"/>
                                              </p:val>
                                            </p:tav>
                                          </p:tavLst>
                                        </p:anim>
                                        <p:anim calcmode="lin" valueType="num">
                                          <p:cBhvr additive="base">
                                            <p:cTn id="19" dur="500" fill="hold"/>
                                            <p:tgtEl>
                                              <p:spTgt spid="66"/>
                                            </p:tgtEl>
                                            <p:attrNameLst>
                                              <p:attrName>ppt_y</p:attrName>
                                            </p:attrNameLst>
                                          </p:cBhvr>
                                          <p:tavLst>
                                            <p:tav tm="0">
                                              <p:val>
                                                <p:strVal val="1+#ppt_h/2"/>
                                              </p:val>
                                            </p:tav>
                                            <p:tav tm="100000">
                                              <p:val>
                                                <p:strVal val="#ppt_y"/>
                                              </p:val>
                                            </p:tav>
                                          </p:tavLst>
                                        </p:anim>
                                      </p:childTnLst>
                                    </p:cTn>
                                  </p:par>
                                  <p:par>
                                    <p:cTn id="20" presetID="2" presetClass="entr" presetSubtype="4" accel="70000" fill="hold" nodeType="withEffect">
                                      <p:stCondLst>
                                        <p:cond delay="600"/>
                                      </p:stCondLst>
                                      <p:childTnLst>
                                        <p:set>
                                          <p:cBhvr>
                                            <p:cTn id="21" dur="1" fill="hold">
                                              <p:stCondLst>
                                                <p:cond delay="0"/>
                                              </p:stCondLst>
                                            </p:cTn>
                                            <p:tgtEl>
                                              <p:spTgt spid="36"/>
                                            </p:tgtEl>
                                            <p:attrNameLst>
                                              <p:attrName>style.visibility</p:attrName>
                                            </p:attrNameLst>
                                          </p:cBhvr>
                                          <p:to>
                                            <p:strVal val="visible"/>
                                          </p:to>
                                        </p:set>
                                        <p:anim calcmode="lin" valueType="num">
                                          <p:cBhvr additive="base">
                                            <p:cTn id="22" dur="500" fill="hold"/>
                                            <p:tgtEl>
                                              <p:spTgt spid="36"/>
                                            </p:tgtEl>
                                            <p:attrNameLst>
                                              <p:attrName>ppt_x</p:attrName>
                                            </p:attrNameLst>
                                          </p:cBhvr>
                                          <p:tavLst>
                                            <p:tav tm="0">
                                              <p:val>
                                                <p:strVal val="#ppt_x"/>
                                              </p:val>
                                            </p:tav>
                                            <p:tav tm="100000">
                                              <p:val>
                                                <p:strVal val="#ppt_x"/>
                                              </p:val>
                                            </p:tav>
                                          </p:tavLst>
                                        </p:anim>
                                        <p:anim calcmode="lin" valueType="num">
                                          <p:cBhvr additive="base">
                                            <p:cTn id="23" dur="500" fill="hold"/>
                                            <p:tgtEl>
                                              <p:spTgt spid="36"/>
                                            </p:tgtEl>
                                            <p:attrNameLst>
                                              <p:attrName>ppt_y</p:attrName>
                                            </p:attrNameLst>
                                          </p:cBhvr>
                                          <p:tavLst>
                                            <p:tav tm="0">
                                              <p:val>
                                                <p:strVal val="1+#ppt_h/2"/>
                                              </p:val>
                                            </p:tav>
                                            <p:tav tm="100000">
                                              <p:val>
                                                <p:strVal val="#ppt_y"/>
                                              </p:val>
                                            </p:tav>
                                          </p:tavLst>
                                        </p:anim>
                                      </p:childTnLst>
                                    </p:cTn>
                                  </p:par>
                                  <p:par>
                                    <p:cTn id="24" presetID="2" presetClass="entr" presetSubtype="4" accel="70000" fill="hold" nodeType="withEffect">
                                      <p:stCondLst>
                                        <p:cond delay="90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500" fill="hold"/>
                                            <p:tgtEl>
                                              <p:spTgt spid="72"/>
                                            </p:tgtEl>
                                            <p:attrNameLst>
                                              <p:attrName>ppt_x</p:attrName>
                                            </p:attrNameLst>
                                          </p:cBhvr>
                                          <p:tavLst>
                                            <p:tav tm="0">
                                              <p:val>
                                                <p:strVal val="#ppt_x"/>
                                              </p:val>
                                            </p:tav>
                                            <p:tav tm="100000">
                                              <p:val>
                                                <p:strVal val="#ppt_x"/>
                                              </p:val>
                                            </p:tav>
                                          </p:tavLst>
                                        </p:anim>
                                        <p:anim calcmode="lin" valueType="num">
                                          <p:cBhvr additive="base">
                                            <p:cTn id="27" dur="500" fill="hold"/>
                                            <p:tgtEl>
                                              <p:spTgt spid="72"/>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additive="base">
                                            <p:cTn id="30" dur="500" fill="hold"/>
                                            <p:tgtEl>
                                              <p:spTgt spid="18"/>
                                            </p:tgtEl>
                                            <p:attrNameLst>
                                              <p:attrName>ppt_x</p:attrName>
                                            </p:attrNameLst>
                                          </p:cBhvr>
                                          <p:tavLst>
                                            <p:tav tm="0">
                                              <p:val>
                                                <p:strVal val="#ppt_x"/>
                                              </p:val>
                                            </p:tav>
                                            <p:tav tm="100000">
                                              <p:val>
                                                <p:strVal val="#ppt_x"/>
                                              </p:val>
                                            </p:tav>
                                          </p:tavLst>
                                        </p:anim>
                                        <p:anim calcmode="lin" valueType="num">
                                          <p:cBhvr additive="base">
                                            <p:cTn id="31" dur="500" fill="hold"/>
                                            <p:tgtEl>
                                              <p:spTgt spid="18"/>
                                            </p:tgtEl>
                                            <p:attrNameLst>
                                              <p:attrName>ppt_y</p:attrName>
                                            </p:attrNameLst>
                                          </p:cBhvr>
                                          <p:tavLst>
                                            <p:tav tm="0">
                                              <p:val>
                                                <p:strVal val="1+#ppt_h/2"/>
                                              </p:val>
                                            </p:tav>
                                            <p:tav tm="100000">
                                              <p:val>
                                                <p:strVal val="#ppt_y"/>
                                              </p:val>
                                            </p:tav>
                                          </p:tavLst>
                                        </p:anim>
                                      </p:childTnLst>
                                    </p:cTn>
                                  </p:par>
                                </p:childTnLst>
                              </p:cTn>
                            </p:par>
                            <p:par>
                              <p:cTn id="32" fill="hold">
                                <p:stCondLst>
                                  <p:cond delay="2000"/>
                                </p:stCondLst>
                                <p:childTnLst>
                                  <p:par>
                                    <p:cTn id="33" presetID="16" presetClass="entr" presetSubtype="37" fill="hold" nodeType="afterEffect">
                                      <p:stCondLst>
                                        <p:cond delay="0"/>
                                      </p:stCondLst>
                                      <p:childTnLst>
                                        <p:set>
                                          <p:cBhvr>
                                            <p:cTn id="34" dur="1" fill="hold">
                                              <p:stCondLst>
                                                <p:cond delay="0"/>
                                              </p:stCondLst>
                                            </p:cTn>
                                            <p:tgtEl>
                                              <p:spTgt spid="88"/>
                                            </p:tgtEl>
                                            <p:attrNameLst>
                                              <p:attrName>style.visibility</p:attrName>
                                            </p:attrNameLst>
                                          </p:cBhvr>
                                          <p:to>
                                            <p:strVal val="visible"/>
                                          </p:to>
                                        </p:set>
                                        <p:animEffect transition="in" filter="barn(outVertical)">
                                          <p:cBhvr>
                                            <p:cTn id="35" dur="500"/>
                                            <p:tgtEl>
                                              <p:spTgt spid="88"/>
                                            </p:tgtEl>
                                          </p:cBhvr>
                                        </p:animEffect>
                                      </p:childTnLst>
                                    </p:cTn>
                                  </p:par>
                                  <p:par>
                                    <p:cTn id="36" presetID="16" presetClass="entr" presetSubtype="37" fill="hold" nodeType="withEffect">
                                      <p:stCondLst>
                                        <p:cond delay="0"/>
                                      </p:stCondLst>
                                      <p:childTnLst>
                                        <p:set>
                                          <p:cBhvr>
                                            <p:cTn id="37" dur="1" fill="hold">
                                              <p:stCondLst>
                                                <p:cond delay="0"/>
                                              </p:stCondLst>
                                            </p:cTn>
                                            <p:tgtEl>
                                              <p:spTgt spid="84"/>
                                            </p:tgtEl>
                                            <p:attrNameLst>
                                              <p:attrName>style.visibility</p:attrName>
                                            </p:attrNameLst>
                                          </p:cBhvr>
                                          <p:to>
                                            <p:strVal val="visible"/>
                                          </p:to>
                                        </p:set>
                                        <p:animEffect transition="in" filter="barn(outVertical)">
                                          <p:cBhvr>
                                            <p:cTn id="38" dur="500"/>
                                            <p:tgtEl>
                                              <p:spTgt spid="84"/>
                                            </p:tgtEl>
                                          </p:cBhvr>
                                        </p:animEffect>
                                      </p:childTnLst>
                                    </p:cTn>
                                  </p:par>
                                  <p:par>
                                    <p:cTn id="39" presetID="16" presetClass="entr" presetSubtype="37" fill="hold" nodeType="with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barn(outVertical)">
                                          <p:cBhvr>
                                            <p:cTn id="41" dur="500"/>
                                            <p:tgtEl>
                                              <p:spTgt spid="80"/>
                                            </p:tgtEl>
                                          </p:cBhvr>
                                        </p:animEffect>
                                      </p:childTnLst>
                                    </p:cTn>
                                  </p:par>
                                  <p:par>
                                    <p:cTn id="42" presetID="16" presetClass="entr" presetSubtype="21" fill="hold"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barn(inVertical)">
                                          <p:cBhvr>
                                            <p:cTn id="44" dur="500"/>
                                            <p:tgtEl>
                                              <p:spTgt spid="13"/>
                                            </p:tgtEl>
                                          </p:cBhvr>
                                        </p:animEffect>
                                      </p:childTnLst>
                                    </p:cTn>
                                  </p:par>
                                  <p:par>
                                    <p:cTn id="45" presetID="16" presetClass="entr" presetSubtype="37" fill="hold" nodeType="withEffect">
                                      <p:stCondLst>
                                        <p:cond delay="0"/>
                                      </p:stCondLst>
                                      <p:childTnLst>
                                        <p:set>
                                          <p:cBhvr>
                                            <p:cTn id="46" dur="1" fill="hold">
                                              <p:stCondLst>
                                                <p:cond delay="0"/>
                                              </p:stCondLst>
                                            </p:cTn>
                                            <p:tgtEl>
                                              <p:spTgt spid="92"/>
                                            </p:tgtEl>
                                            <p:attrNameLst>
                                              <p:attrName>style.visibility</p:attrName>
                                            </p:attrNameLst>
                                          </p:cBhvr>
                                          <p:to>
                                            <p:strVal val="visible"/>
                                          </p:to>
                                        </p:set>
                                        <p:animEffect transition="in" filter="barn(outVertical)">
                                          <p:cBhvr>
                                            <p:cTn id="47" dur="500"/>
                                            <p:tgtEl>
                                              <p:spTgt spid="92"/>
                                            </p:tgtEl>
                                          </p:cBhvr>
                                        </p:animEffect>
                                      </p:childTnLst>
                                    </p:cTn>
                                  </p:par>
                                </p:childTnLst>
                              </p:cTn>
                            </p:par>
                            <p:par>
                              <p:cTn id="48" fill="hold">
                                <p:stCondLst>
                                  <p:cond delay="2500"/>
                                </p:stCondLst>
                                <p:childTnLst>
                                  <p:par>
                                    <p:cTn id="49" presetID="10" presetClass="entr" presetSubtype="0" fill="hold" grpId="0" nodeType="afterEffect">
                                      <p:stCondLst>
                                        <p:cond delay="0"/>
                                      </p:stCondLst>
                                      <p:childTnLst>
                                        <p:set>
                                          <p:cBhvr>
                                            <p:cTn id="50" dur="1" fill="hold">
                                              <p:stCondLst>
                                                <p:cond delay="0"/>
                                              </p:stCondLst>
                                            </p:cTn>
                                            <p:tgtEl>
                                              <p:spTgt spid="99"/>
                                            </p:tgtEl>
                                            <p:attrNameLst>
                                              <p:attrName>style.visibility</p:attrName>
                                            </p:attrNameLst>
                                          </p:cBhvr>
                                          <p:to>
                                            <p:strVal val="visible"/>
                                          </p:to>
                                        </p:set>
                                        <p:animEffect transition="in" filter="fade">
                                          <p:cBhvr>
                                            <p:cTn id="51"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六边形 213"/>
          <p:cNvSpPr/>
          <p:nvPr/>
        </p:nvSpPr>
        <p:spPr>
          <a:xfrm>
            <a:off x="1028748" y="542499"/>
            <a:ext cx="3266578" cy="1087095"/>
          </a:xfrm>
          <a:prstGeom prst="hexagon">
            <a:avLst/>
          </a:prstGeom>
          <a:gradFill flip="none" rotWithShape="1">
            <a:gsLst>
              <a:gs pos="0">
                <a:schemeClr val="bg1">
                  <a:lumMod val="85000"/>
                  <a:lumOff val="15000"/>
                </a:schemeClr>
              </a:gs>
              <a:gs pos="100000">
                <a:schemeClr val="bg1">
                  <a:lumMod val="85000"/>
                </a:schemeClr>
              </a:gs>
            </a:gsLst>
            <a:lin ang="13500000" scaled="1"/>
            <a:tileRect/>
          </a:gradFill>
          <a:ln>
            <a:gradFill>
              <a:gsLst>
                <a:gs pos="0">
                  <a:schemeClr val="bg1">
                    <a:lumMod val="71000"/>
                    <a:lumOff val="29000"/>
                  </a:schemeClr>
                </a:gs>
                <a:gs pos="100000">
                  <a:schemeClr val="bg1">
                    <a:lumMod val="85000"/>
                  </a:schemeClr>
                </a:gs>
              </a:gsLst>
              <a:lin ang="5400000" scaled="0"/>
            </a:gradFill>
          </a:ln>
          <a:effectLst>
            <a:outerShdw blurRad="482600" dist="241300" dir="2700000" algn="tl"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5" name="组合 214"/>
          <p:cNvGrpSpPr/>
          <p:nvPr/>
        </p:nvGrpSpPr>
        <p:grpSpPr>
          <a:xfrm>
            <a:off x="539930" y="333450"/>
            <a:ext cx="1556037" cy="1556600"/>
            <a:chOff x="304800" y="673100"/>
            <a:chExt cx="4000500" cy="4000500"/>
          </a:xfrm>
          <a:effectLst>
            <a:outerShdw blurRad="444500" dist="254000" dir="6840000" algn="tr" rotWithShape="0">
              <a:prstClr val="black">
                <a:alpha val="50000"/>
              </a:prstClr>
            </a:outerShdw>
          </a:effectLst>
        </p:grpSpPr>
        <p:sp>
          <p:nvSpPr>
            <p:cNvPr id="216" name="同心圆 2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anose="020B0503020204020204" pitchFamily="34" charset="-122"/>
              </a:endParaRPr>
            </a:p>
          </p:txBody>
        </p:sp>
        <p:sp>
          <p:nvSpPr>
            <p:cNvPr id="217" name="椭圆 21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anose="020B0503020204020204" pitchFamily="34" charset="-122"/>
              </a:endParaRPr>
            </a:p>
          </p:txBody>
        </p:sp>
      </p:grpSp>
      <p:sp>
        <p:nvSpPr>
          <p:cNvPr id="218" name="矩形 217"/>
          <p:cNvSpPr/>
          <p:nvPr/>
        </p:nvSpPr>
        <p:spPr>
          <a:xfrm>
            <a:off x="2249276" y="549474"/>
            <a:ext cx="1641805" cy="779881"/>
          </a:xfrm>
          <a:prstGeom prst="rect">
            <a:avLst/>
          </a:prstGeom>
        </p:spPr>
        <p:txBody>
          <a:bodyPr wrap="square" lIns="121917" tIns="60958" rIns="121917" bIns="60958">
            <a:spAutoFit/>
          </a:bodyPr>
          <a:lstStyle/>
          <a:p>
            <a:pPr defTabSz="1245870" fontAlgn="auto">
              <a:spcBef>
                <a:spcPts val="0"/>
              </a:spcBef>
              <a:spcAft>
                <a:spcPts val="0"/>
              </a:spcAft>
              <a:defRPr/>
            </a:pPr>
            <a:r>
              <a:rPr lang="zh-CN" altLang="en-US" sz="4300" b="1" kern="0" dirty="0">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rPr>
              <a:t>目 录</a:t>
            </a:r>
          </a:p>
        </p:txBody>
      </p:sp>
      <p:sp>
        <p:nvSpPr>
          <p:cNvPr id="219" name="Rectangle 4"/>
          <p:cNvSpPr txBox="1">
            <a:spLocks noChangeArrowheads="1"/>
          </p:cNvSpPr>
          <p:nvPr/>
        </p:nvSpPr>
        <p:spPr bwMode="auto">
          <a:xfrm>
            <a:off x="2105260" y="1128629"/>
            <a:ext cx="1829706" cy="50811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26" tIns="45712" rIns="91426" bIns="45712"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spcBef>
                <a:spcPts val="0"/>
              </a:spcBef>
              <a:spcAft>
                <a:spcPts val="0"/>
              </a:spcAft>
              <a:defRPr/>
            </a:pPr>
            <a:r>
              <a:rPr lang="en-US" altLang="zh-CN" sz="1600" kern="0" dirty="0">
                <a:solidFill>
                  <a:schemeClr val="tx1"/>
                </a:solidFill>
                <a:effectLst>
                  <a:innerShdw blurRad="63500" dist="50800" dir="13500000">
                    <a:prstClr val="black">
                      <a:alpha val="50000"/>
                    </a:prstClr>
                  </a:innerShdw>
                </a:effectLst>
                <a:latin typeface="Arial" panose="020B0604020202020204"/>
                <a:ea typeface="微软雅黑" panose="020B0503020204020204" pitchFamily="34" charset="-122"/>
              </a:rPr>
              <a:t>CATALOG</a:t>
            </a:r>
            <a:endParaRPr lang="zh-CN" altLang="en-US" sz="1600" kern="0" dirty="0">
              <a:solidFill>
                <a:schemeClr val="tx1"/>
              </a:solidFill>
              <a:effectLst>
                <a:innerShdw blurRad="63500" dist="50800" dir="13500000">
                  <a:prstClr val="black">
                    <a:alpha val="50000"/>
                  </a:prstClr>
                </a:innerShdw>
              </a:effectLst>
              <a:latin typeface="Arial" panose="020B0604020202020204"/>
              <a:ea typeface="微软雅黑" panose="020B0503020204020204" pitchFamily="34" charset="-122"/>
            </a:endParaRPr>
          </a:p>
        </p:txBody>
      </p:sp>
      <p:grpSp>
        <p:nvGrpSpPr>
          <p:cNvPr id="220" name="组合 219"/>
          <p:cNvGrpSpPr/>
          <p:nvPr/>
        </p:nvGrpSpPr>
        <p:grpSpPr>
          <a:xfrm>
            <a:off x="765795" y="559400"/>
            <a:ext cx="1100988" cy="1101386"/>
            <a:chOff x="304800" y="673100"/>
            <a:chExt cx="4000500" cy="4000500"/>
          </a:xfrm>
          <a:effectLst>
            <a:outerShdw blurRad="444500" dist="254000" dir="6840000" algn="tr" rotWithShape="0">
              <a:prstClr val="black">
                <a:alpha val="50000"/>
              </a:prstClr>
            </a:outerShdw>
          </a:effectLst>
        </p:grpSpPr>
        <p:sp>
          <p:nvSpPr>
            <p:cNvPr id="221" name="同心圆 22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anose="020B0503020204020204" pitchFamily="34" charset="-122"/>
              </a:endParaRPr>
            </a:p>
          </p:txBody>
        </p:sp>
        <p:sp>
          <p:nvSpPr>
            <p:cNvPr id="222" name="椭圆 22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anose="020B0503020204020204" pitchFamily="34" charset="-122"/>
              </a:endParaRPr>
            </a:p>
          </p:txBody>
        </p:sp>
      </p:grpSp>
      <p:grpSp>
        <p:nvGrpSpPr>
          <p:cNvPr id="10" name="组合 9"/>
          <p:cNvGrpSpPr/>
          <p:nvPr/>
        </p:nvGrpSpPr>
        <p:grpSpPr>
          <a:xfrm>
            <a:off x="783590" y="2362200"/>
            <a:ext cx="1601470" cy="1850390"/>
            <a:chOff x="1234" y="3720"/>
            <a:chExt cx="2522" cy="2914"/>
          </a:xfrm>
        </p:grpSpPr>
        <p:grpSp>
          <p:nvGrpSpPr>
            <p:cNvPr id="87" name="组合 86"/>
            <p:cNvGrpSpPr/>
            <p:nvPr/>
          </p:nvGrpSpPr>
          <p:grpSpPr>
            <a:xfrm>
              <a:off x="1234" y="3720"/>
              <a:ext cx="2523" cy="2914"/>
              <a:chOff x="789153" y="2729597"/>
              <a:chExt cx="1202093" cy="1388087"/>
            </a:xfrm>
          </p:grpSpPr>
          <p:grpSp>
            <p:nvGrpSpPr>
              <p:cNvPr id="88" name="组合 87"/>
              <p:cNvGrpSpPr/>
              <p:nvPr/>
            </p:nvGrpSpPr>
            <p:grpSpPr>
              <a:xfrm>
                <a:off x="789153" y="2729597"/>
                <a:ext cx="1202093" cy="1388087"/>
                <a:chOff x="3273692" y="1099961"/>
                <a:chExt cx="1202093" cy="1388087"/>
              </a:xfrm>
            </p:grpSpPr>
            <p:sp>
              <p:nvSpPr>
                <p:cNvPr id="90" name="Freeform 14"/>
                <p:cNvSpPr/>
                <p:nvPr/>
              </p:nvSpPr>
              <p:spPr bwMode="auto">
                <a:xfrm>
                  <a:off x="3345550" y="1141029"/>
                  <a:ext cx="529701" cy="237166"/>
                </a:xfrm>
                <a:custGeom>
                  <a:avLst/>
                  <a:gdLst>
                    <a:gd name="T0" fmla="*/ 0 w 516"/>
                    <a:gd name="T1" fmla="*/ 231 h 231"/>
                    <a:gd name="T2" fmla="*/ 398 w 516"/>
                    <a:gd name="T3" fmla="*/ 0 h 231"/>
                    <a:gd name="T4" fmla="*/ 516 w 516"/>
                    <a:gd name="T5" fmla="*/ 0 h 231"/>
                    <a:gd name="T6" fmla="*/ 516 w 516"/>
                    <a:gd name="T7" fmla="*/ 231 h 231"/>
                    <a:gd name="T8" fmla="*/ 0 w 516"/>
                    <a:gd name="T9" fmla="*/ 231 h 231"/>
                  </a:gdLst>
                  <a:ahLst/>
                  <a:cxnLst>
                    <a:cxn ang="0">
                      <a:pos x="T0" y="T1"/>
                    </a:cxn>
                    <a:cxn ang="0">
                      <a:pos x="T2" y="T3"/>
                    </a:cxn>
                    <a:cxn ang="0">
                      <a:pos x="T4" y="T5"/>
                    </a:cxn>
                    <a:cxn ang="0">
                      <a:pos x="T6" y="T7"/>
                    </a:cxn>
                    <a:cxn ang="0">
                      <a:pos x="T8" y="T9"/>
                    </a:cxn>
                  </a:cxnLst>
                  <a:rect l="0" t="0" r="r" b="b"/>
                  <a:pathLst>
                    <a:path w="516" h="231">
                      <a:moveTo>
                        <a:pt x="0" y="231"/>
                      </a:moveTo>
                      <a:lnTo>
                        <a:pt x="398" y="0"/>
                      </a:lnTo>
                      <a:lnTo>
                        <a:pt x="516" y="0"/>
                      </a:lnTo>
                      <a:lnTo>
                        <a:pt x="516" y="231"/>
                      </a:lnTo>
                      <a:lnTo>
                        <a:pt x="0" y="231"/>
                      </a:lnTo>
                      <a:close/>
                    </a:path>
                  </a:pathLst>
                </a:custGeom>
                <a:solidFill>
                  <a:srgbClr val="5F6524"/>
                </a:solidFill>
                <a:ln>
                  <a:noFill/>
                </a:ln>
                <a:extLst>
                  <a:ext uri="{91240B29-F687-4F45-9708-019B960494DF}">
                    <a14:hiddenLine xmlns:a14="http://schemas.microsoft.com/office/drawing/2010/main" xmlns="" w="9525">
                      <a:solidFill>
                        <a:srgbClr val="000000"/>
                      </a:solidFill>
                      <a:round/>
                    </a14:hiddenLine>
                  </a:ext>
                </a:extLst>
              </p:spPr>
              <p:txBody>
                <a:bodyPr vert="horz" wrap="square" lIns="68589" tIns="34295" rIns="68589" bIns="34295"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91" name="Freeform 15"/>
                <p:cNvSpPr/>
                <p:nvPr/>
              </p:nvSpPr>
              <p:spPr bwMode="auto">
                <a:xfrm>
                  <a:off x="3273692" y="1099961"/>
                  <a:ext cx="1202093" cy="1388087"/>
                </a:xfrm>
                <a:custGeom>
                  <a:avLst/>
                  <a:gdLst>
                    <a:gd name="T0" fmla="*/ 0 w 1171"/>
                    <a:gd name="T1" fmla="*/ 1014 h 1352"/>
                    <a:gd name="T2" fmla="*/ 0 w 1171"/>
                    <a:gd name="T3" fmla="*/ 338 h 1352"/>
                    <a:gd name="T4" fmla="*/ 586 w 1171"/>
                    <a:gd name="T5" fmla="*/ 0 h 1352"/>
                    <a:gd name="T6" fmla="*/ 1171 w 1171"/>
                    <a:gd name="T7" fmla="*/ 338 h 1352"/>
                    <a:gd name="T8" fmla="*/ 1171 w 1171"/>
                    <a:gd name="T9" fmla="*/ 1014 h 1352"/>
                    <a:gd name="T10" fmla="*/ 586 w 1171"/>
                    <a:gd name="T11" fmla="*/ 1352 h 1352"/>
                    <a:gd name="T12" fmla="*/ 0 w 1171"/>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71" h="1352">
                      <a:moveTo>
                        <a:pt x="0" y="1014"/>
                      </a:moveTo>
                      <a:lnTo>
                        <a:pt x="0" y="338"/>
                      </a:lnTo>
                      <a:lnTo>
                        <a:pt x="586" y="0"/>
                      </a:lnTo>
                      <a:lnTo>
                        <a:pt x="1171" y="338"/>
                      </a:lnTo>
                      <a:lnTo>
                        <a:pt x="1171" y="1014"/>
                      </a:lnTo>
                      <a:lnTo>
                        <a:pt x="586" y="1352"/>
                      </a:lnTo>
                      <a:lnTo>
                        <a:pt x="0" y="1014"/>
                      </a:lnTo>
                      <a:close/>
                    </a:path>
                  </a:pathLst>
                </a:custGeom>
                <a:solidFill>
                  <a:schemeClr val="bg1">
                    <a:lumMod val="95000"/>
                  </a:schemeClr>
                </a:solidFill>
                <a:ln>
                  <a:noFill/>
                </a:ln>
                <a:effectLst>
                  <a:outerShdw blurRad="228600" sx="102000" sy="102000" algn="ctr" rotWithShape="0">
                    <a:prstClr val="black">
                      <a:alpha val="28000"/>
                    </a:prstClr>
                  </a:outerShdw>
                </a:effectLst>
              </p:spPr>
              <p:txBody>
                <a:bodyPr vert="horz" wrap="square" lIns="68589" tIns="34295" rIns="68589" bIns="34295"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92" name="Freeform 16"/>
                <p:cNvSpPr/>
                <p:nvPr/>
              </p:nvSpPr>
              <p:spPr bwMode="auto">
                <a:xfrm>
                  <a:off x="3345551" y="1141029"/>
                  <a:ext cx="408568" cy="441478"/>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solidFill>
                  <a:srgbClr val="EA6103"/>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dirty="0">
                    <a:solidFill>
                      <a:schemeClr val="bg1"/>
                    </a:solidFill>
                    <a:latin typeface="微软雅黑" panose="020B0503020204020204" pitchFamily="34" charset="-122"/>
                    <a:ea typeface="微软雅黑" panose="020B0503020204020204" pitchFamily="34" charset="-122"/>
                  </a:endParaRPr>
                </a:p>
              </p:txBody>
            </p:sp>
          </p:grpSp>
          <p:sp>
            <p:nvSpPr>
              <p:cNvPr id="89" name="TextBox 88"/>
              <p:cNvSpPr txBox="1"/>
              <p:nvPr/>
            </p:nvSpPr>
            <p:spPr>
              <a:xfrm>
                <a:off x="913109" y="2889012"/>
                <a:ext cx="418935" cy="277020"/>
              </a:xfrm>
              <a:prstGeom prst="rect">
                <a:avLst/>
              </a:prstGeom>
              <a:noFill/>
            </p:spPr>
            <p:txBody>
              <a:bodyPr wrap="square" rtlCol="0">
                <a:spAutoFit/>
              </a:bodyPr>
              <a:lstStyle/>
              <a:p>
                <a:r>
                  <a:rPr lang="en-US" altLang="zh-CN" dirty="0">
                    <a:solidFill>
                      <a:schemeClr val="bg1"/>
                    </a:solidFill>
                    <a:latin typeface="微软雅黑" panose="020B0503020204020204" pitchFamily="34" charset="-122"/>
                    <a:ea typeface="微软雅黑" panose="020B0503020204020204" pitchFamily="34" charset="-122"/>
                  </a:rPr>
                  <a:t>0</a:t>
                </a:r>
                <a:r>
                  <a:rPr lang="en-US" altLang="zh-CN" dirty="0" smtClean="0">
                    <a:solidFill>
                      <a:schemeClr val="bg1"/>
                    </a:solidFill>
                    <a:latin typeface="微软雅黑" panose="020B0503020204020204" pitchFamily="34" charset="-122"/>
                    <a:ea typeface="微软雅黑" panose="020B0503020204020204" pitchFamily="34" charset="-122"/>
                  </a:rPr>
                  <a:t>1</a:t>
                </a:r>
                <a:endParaRPr lang="zh-CN" altLang="en-US" dirty="0">
                  <a:solidFill>
                    <a:schemeClr val="bg1"/>
                  </a:solidFill>
                  <a:latin typeface="微软雅黑" panose="020B0503020204020204" pitchFamily="34" charset="-122"/>
                  <a:ea typeface="微软雅黑" panose="020B0503020204020204" pitchFamily="34" charset="-122"/>
                </a:endParaRPr>
              </a:p>
            </p:txBody>
          </p:sp>
        </p:grpSp>
        <p:sp>
          <p:nvSpPr>
            <p:cNvPr id="112" name="Freeform 21"/>
            <p:cNvSpPr>
              <a:spLocks noEditPoints="1"/>
            </p:cNvSpPr>
            <p:nvPr/>
          </p:nvSpPr>
          <p:spPr bwMode="auto">
            <a:xfrm>
              <a:off x="2092" y="4761"/>
              <a:ext cx="970" cy="1004"/>
            </a:xfrm>
            <a:custGeom>
              <a:avLst/>
              <a:gdLst>
                <a:gd name="T0" fmla="*/ 24 w 60"/>
                <a:gd name="T1" fmla="*/ 7 h 62"/>
                <a:gd name="T2" fmla="*/ 38 w 60"/>
                <a:gd name="T3" fmla="*/ 7 h 62"/>
                <a:gd name="T4" fmla="*/ 47 w 60"/>
                <a:gd name="T5" fmla="*/ 7 h 62"/>
                <a:gd name="T6" fmla="*/ 47 w 60"/>
                <a:gd name="T7" fmla="*/ 18 h 62"/>
                <a:gd name="T8" fmla="*/ 47 w 60"/>
                <a:gd name="T9" fmla="*/ 7 h 62"/>
                <a:gd name="T10" fmla="*/ 20 w 60"/>
                <a:gd name="T11" fmla="*/ 37 h 62"/>
                <a:gd name="T12" fmla="*/ 21 w 60"/>
                <a:gd name="T13" fmla="*/ 58 h 62"/>
                <a:gd name="T14" fmla="*/ 15 w 60"/>
                <a:gd name="T15" fmla="*/ 40 h 62"/>
                <a:gd name="T16" fmla="*/ 12 w 60"/>
                <a:gd name="T17" fmla="*/ 58 h 62"/>
                <a:gd name="T18" fmla="*/ 7 w 60"/>
                <a:gd name="T19" fmla="*/ 37 h 62"/>
                <a:gd name="T20" fmla="*/ 2 w 60"/>
                <a:gd name="T21" fmla="*/ 36 h 62"/>
                <a:gd name="T22" fmla="*/ 7 w 60"/>
                <a:gd name="T23" fmla="*/ 19 h 62"/>
                <a:gd name="T24" fmla="*/ 14 w 60"/>
                <a:gd name="T25" fmla="*/ 24 h 62"/>
                <a:gd name="T26" fmla="*/ 21 w 60"/>
                <a:gd name="T27" fmla="*/ 19 h 62"/>
                <a:gd name="T28" fmla="*/ 29 w 60"/>
                <a:gd name="T29" fmla="*/ 16 h 62"/>
                <a:gd name="T30" fmla="*/ 30 w 60"/>
                <a:gd name="T31" fmla="*/ 19 h 62"/>
                <a:gd name="T32" fmla="*/ 30 w 60"/>
                <a:gd name="T33" fmla="*/ 32 h 62"/>
                <a:gd name="T34" fmla="*/ 31 w 60"/>
                <a:gd name="T35" fmla="*/ 32 h 62"/>
                <a:gd name="T36" fmla="*/ 31 w 60"/>
                <a:gd name="T37" fmla="*/ 32 h 62"/>
                <a:gd name="T38" fmla="*/ 32 w 60"/>
                <a:gd name="T39" fmla="*/ 19 h 62"/>
                <a:gd name="T40" fmla="*/ 32 w 60"/>
                <a:gd name="T41" fmla="*/ 16 h 62"/>
                <a:gd name="T42" fmla="*/ 40 w 60"/>
                <a:gd name="T43" fmla="*/ 19 h 62"/>
                <a:gd name="T44" fmla="*/ 47 w 60"/>
                <a:gd name="T45" fmla="*/ 24 h 62"/>
                <a:gd name="T46" fmla="*/ 54 w 60"/>
                <a:gd name="T47" fmla="*/ 19 h 62"/>
                <a:gd name="T48" fmla="*/ 58 w 60"/>
                <a:gd name="T49" fmla="*/ 35 h 62"/>
                <a:gd name="T50" fmla="*/ 53 w 60"/>
                <a:gd name="T51" fmla="*/ 37 h 62"/>
                <a:gd name="T52" fmla="*/ 54 w 60"/>
                <a:gd name="T53" fmla="*/ 58 h 62"/>
                <a:gd name="T54" fmla="*/ 48 w 60"/>
                <a:gd name="T55" fmla="*/ 40 h 62"/>
                <a:gd name="T56" fmla="*/ 45 w 60"/>
                <a:gd name="T57" fmla="*/ 58 h 62"/>
                <a:gd name="T58" fmla="*/ 40 w 60"/>
                <a:gd name="T59" fmla="*/ 37 h 62"/>
                <a:gd name="T60" fmla="*/ 38 w 60"/>
                <a:gd name="T61" fmla="*/ 38 h 62"/>
                <a:gd name="T62" fmla="*/ 33 w 60"/>
                <a:gd name="T63" fmla="*/ 62 h 62"/>
                <a:gd name="T64" fmla="*/ 29 w 60"/>
                <a:gd name="T65" fmla="*/ 41 h 62"/>
                <a:gd name="T66" fmla="*/ 22 w 60"/>
                <a:gd name="T67" fmla="*/ 62 h 62"/>
                <a:gd name="T68" fmla="*/ 20 w 60"/>
                <a:gd name="T69" fmla="*/ 36 h 62"/>
                <a:gd name="T70" fmla="*/ 9 w 60"/>
                <a:gd name="T71" fmla="*/ 13 h 62"/>
                <a:gd name="T72" fmla="*/ 20 w 60"/>
                <a:gd name="T73" fmla="*/ 1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0" h="62">
                  <a:moveTo>
                    <a:pt x="31" y="0"/>
                  </a:moveTo>
                  <a:cubicBezTo>
                    <a:pt x="27" y="0"/>
                    <a:pt x="24" y="4"/>
                    <a:pt x="24" y="7"/>
                  </a:cubicBezTo>
                  <a:cubicBezTo>
                    <a:pt x="24" y="11"/>
                    <a:pt x="27" y="14"/>
                    <a:pt x="31" y="14"/>
                  </a:cubicBezTo>
                  <a:cubicBezTo>
                    <a:pt x="35" y="14"/>
                    <a:pt x="38" y="11"/>
                    <a:pt x="38" y="7"/>
                  </a:cubicBezTo>
                  <a:cubicBezTo>
                    <a:pt x="38" y="4"/>
                    <a:pt x="35" y="0"/>
                    <a:pt x="31" y="0"/>
                  </a:cubicBezTo>
                  <a:close/>
                  <a:moveTo>
                    <a:pt x="47" y="7"/>
                  </a:moveTo>
                  <a:cubicBezTo>
                    <a:pt x="44" y="7"/>
                    <a:pt x="41" y="10"/>
                    <a:pt x="41" y="13"/>
                  </a:cubicBezTo>
                  <a:cubicBezTo>
                    <a:pt x="41" y="16"/>
                    <a:pt x="44" y="18"/>
                    <a:pt x="47" y="18"/>
                  </a:cubicBezTo>
                  <a:cubicBezTo>
                    <a:pt x="50" y="18"/>
                    <a:pt x="53" y="16"/>
                    <a:pt x="53" y="13"/>
                  </a:cubicBezTo>
                  <a:cubicBezTo>
                    <a:pt x="53" y="10"/>
                    <a:pt x="50" y="7"/>
                    <a:pt x="47" y="7"/>
                  </a:cubicBezTo>
                  <a:close/>
                  <a:moveTo>
                    <a:pt x="20" y="36"/>
                  </a:moveTo>
                  <a:cubicBezTo>
                    <a:pt x="20" y="37"/>
                    <a:pt x="20" y="37"/>
                    <a:pt x="20" y="37"/>
                  </a:cubicBezTo>
                  <a:cubicBezTo>
                    <a:pt x="20" y="37"/>
                    <a:pt x="20" y="37"/>
                    <a:pt x="20" y="37"/>
                  </a:cubicBezTo>
                  <a:cubicBezTo>
                    <a:pt x="21" y="58"/>
                    <a:pt x="21" y="58"/>
                    <a:pt x="21" y="58"/>
                  </a:cubicBezTo>
                  <a:cubicBezTo>
                    <a:pt x="16" y="58"/>
                    <a:pt x="16" y="58"/>
                    <a:pt x="16" y="58"/>
                  </a:cubicBezTo>
                  <a:cubicBezTo>
                    <a:pt x="15" y="40"/>
                    <a:pt x="15" y="40"/>
                    <a:pt x="15" y="40"/>
                  </a:cubicBezTo>
                  <a:cubicBezTo>
                    <a:pt x="13" y="40"/>
                    <a:pt x="13" y="40"/>
                    <a:pt x="13" y="40"/>
                  </a:cubicBezTo>
                  <a:cubicBezTo>
                    <a:pt x="12" y="58"/>
                    <a:pt x="12" y="58"/>
                    <a:pt x="12" y="58"/>
                  </a:cubicBezTo>
                  <a:cubicBezTo>
                    <a:pt x="7" y="58"/>
                    <a:pt x="7" y="58"/>
                    <a:pt x="7" y="58"/>
                  </a:cubicBezTo>
                  <a:cubicBezTo>
                    <a:pt x="7" y="37"/>
                    <a:pt x="7" y="37"/>
                    <a:pt x="7" y="37"/>
                  </a:cubicBezTo>
                  <a:cubicBezTo>
                    <a:pt x="7" y="29"/>
                    <a:pt x="7" y="29"/>
                    <a:pt x="7" y="29"/>
                  </a:cubicBezTo>
                  <a:cubicBezTo>
                    <a:pt x="2" y="36"/>
                    <a:pt x="2" y="36"/>
                    <a:pt x="2" y="36"/>
                  </a:cubicBezTo>
                  <a:cubicBezTo>
                    <a:pt x="0" y="34"/>
                    <a:pt x="0" y="34"/>
                    <a:pt x="0" y="34"/>
                  </a:cubicBezTo>
                  <a:cubicBezTo>
                    <a:pt x="7" y="19"/>
                    <a:pt x="7" y="19"/>
                    <a:pt x="7" y="19"/>
                  </a:cubicBezTo>
                  <a:cubicBezTo>
                    <a:pt x="11" y="19"/>
                    <a:pt x="11" y="19"/>
                    <a:pt x="11" y="19"/>
                  </a:cubicBezTo>
                  <a:cubicBezTo>
                    <a:pt x="14" y="24"/>
                    <a:pt x="14" y="24"/>
                    <a:pt x="14" y="24"/>
                  </a:cubicBezTo>
                  <a:cubicBezTo>
                    <a:pt x="18" y="19"/>
                    <a:pt x="18" y="19"/>
                    <a:pt x="18" y="19"/>
                  </a:cubicBezTo>
                  <a:cubicBezTo>
                    <a:pt x="21" y="19"/>
                    <a:pt x="21" y="19"/>
                    <a:pt x="21" y="19"/>
                  </a:cubicBezTo>
                  <a:cubicBezTo>
                    <a:pt x="22" y="16"/>
                    <a:pt x="22" y="16"/>
                    <a:pt x="22" y="16"/>
                  </a:cubicBezTo>
                  <a:cubicBezTo>
                    <a:pt x="29" y="16"/>
                    <a:pt x="29" y="16"/>
                    <a:pt x="29" y="16"/>
                  </a:cubicBezTo>
                  <a:cubicBezTo>
                    <a:pt x="29" y="17"/>
                    <a:pt x="29" y="17"/>
                    <a:pt x="29" y="17"/>
                  </a:cubicBezTo>
                  <a:cubicBezTo>
                    <a:pt x="30" y="19"/>
                    <a:pt x="30" y="19"/>
                    <a:pt x="30" y="19"/>
                  </a:cubicBezTo>
                  <a:cubicBezTo>
                    <a:pt x="28" y="30"/>
                    <a:pt x="28" y="30"/>
                    <a:pt x="28" y="30"/>
                  </a:cubicBezTo>
                  <a:cubicBezTo>
                    <a:pt x="30" y="32"/>
                    <a:pt x="30" y="32"/>
                    <a:pt x="30" y="32"/>
                  </a:cubicBezTo>
                  <a:cubicBezTo>
                    <a:pt x="30" y="33"/>
                    <a:pt x="30" y="33"/>
                    <a:pt x="30" y="33"/>
                  </a:cubicBezTo>
                  <a:cubicBezTo>
                    <a:pt x="31" y="32"/>
                    <a:pt x="31" y="32"/>
                    <a:pt x="31" y="32"/>
                  </a:cubicBezTo>
                  <a:cubicBezTo>
                    <a:pt x="31" y="33"/>
                    <a:pt x="31" y="33"/>
                    <a:pt x="31" y="33"/>
                  </a:cubicBezTo>
                  <a:cubicBezTo>
                    <a:pt x="31" y="32"/>
                    <a:pt x="31" y="32"/>
                    <a:pt x="31" y="32"/>
                  </a:cubicBezTo>
                  <a:cubicBezTo>
                    <a:pt x="33" y="30"/>
                    <a:pt x="33" y="30"/>
                    <a:pt x="33" y="30"/>
                  </a:cubicBezTo>
                  <a:cubicBezTo>
                    <a:pt x="32" y="19"/>
                    <a:pt x="32" y="19"/>
                    <a:pt x="32" y="19"/>
                  </a:cubicBezTo>
                  <a:cubicBezTo>
                    <a:pt x="32" y="17"/>
                    <a:pt x="32" y="17"/>
                    <a:pt x="32" y="17"/>
                  </a:cubicBezTo>
                  <a:cubicBezTo>
                    <a:pt x="32" y="16"/>
                    <a:pt x="32" y="16"/>
                    <a:pt x="32" y="16"/>
                  </a:cubicBezTo>
                  <a:cubicBezTo>
                    <a:pt x="39" y="16"/>
                    <a:pt x="39" y="16"/>
                    <a:pt x="39" y="16"/>
                  </a:cubicBezTo>
                  <a:cubicBezTo>
                    <a:pt x="40" y="19"/>
                    <a:pt x="40" y="19"/>
                    <a:pt x="40" y="19"/>
                  </a:cubicBezTo>
                  <a:cubicBezTo>
                    <a:pt x="44" y="19"/>
                    <a:pt x="44" y="19"/>
                    <a:pt x="44" y="19"/>
                  </a:cubicBezTo>
                  <a:cubicBezTo>
                    <a:pt x="47" y="24"/>
                    <a:pt x="47" y="24"/>
                    <a:pt x="47" y="24"/>
                  </a:cubicBezTo>
                  <a:cubicBezTo>
                    <a:pt x="51" y="19"/>
                    <a:pt x="51" y="19"/>
                    <a:pt x="51" y="19"/>
                  </a:cubicBezTo>
                  <a:cubicBezTo>
                    <a:pt x="54" y="19"/>
                    <a:pt x="54" y="19"/>
                    <a:pt x="54" y="19"/>
                  </a:cubicBezTo>
                  <a:cubicBezTo>
                    <a:pt x="60" y="33"/>
                    <a:pt x="60" y="33"/>
                    <a:pt x="60" y="33"/>
                  </a:cubicBezTo>
                  <a:cubicBezTo>
                    <a:pt x="58" y="35"/>
                    <a:pt x="58" y="35"/>
                    <a:pt x="58" y="35"/>
                  </a:cubicBezTo>
                  <a:cubicBezTo>
                    <a:pt x="54" y="28"/>
                    <a:pt x="54" y="28"/>
                    <a:pt x="54" y="28"/>
                  </a:cubicBezTo>
                  <a:cubicBezTo>
                    <a:pt x="53" y="37"/>
                    <a:pt x="53" y="37"/>
                    <a:pt x="53" y="37"/>
                  </a:cubicBezTo>
                  <a:cubicBezTo>
                    <a:pt x="53" y="37"/>
                    <a:pt x="53" y="37"/>
                    <a:pt x="53" y="37"/>
                  </a:cubicBezTo>
                  <a:cubicBezTo>
                    <a:pt x="54" y="58"/>
                    <a:pt x="54" y="58"/>
                    <a:pt x="54" y="58"/>
                  </a:cubicBezTo>
                  <a:cubicBezTo>
                    <a:pt x="49" y="58"/>
                    <a:pt x="49" y="58"/>
                    <a:pt x="49" y="58"/>
                  </a:cubicBezTo>
                  <a:cubicBezTo>
                    <a:pt x="48" y="40"/>
                    <a:pt x="48" y="40"/>
                    <a:pt x="48" y="40"/>
                  </a:cubicBezTo>
                  <a:cubicBezTo>
                    <a:pt x="46" y="40"/>
                    <a:pt x="46" y="40"/>
                    <a:pt x="46" y="40"/>
                  </a:cubicBezTo>
                  <a:cubicBezTo>
                    <a:pt x="45" y="58"/>
                    <a:pt x="45" y="58"/>
                    <a:pt x="45" y="58"/>
                  </a:cubicBezTo>
                  <a:cubicBezTo>
                    <a:pt x="40" y="58"/>
                    <a:pt x="40" y="58"/>
                    <a:pt x="40" y="58"/>
                  </a:cubicBezTo>
                  <a:cubicBezTo>
                    <a:pt x="40" y="37"/>
                    <a:pt x="40" y="37"/>
                    <a:pt x="40" y="37"/>
                  </a:cubicBezTo>
                  <a:cubicBezTo>
                    <a:pt x="40" y="36"/>
                    <a:pt x="40" y="36"/>
                    <a:pt x="40" y="36"/>
                  </a:cubicBezTo>
                  <a:cubicBezTo>
                    <a:pt x="38" y="38"/>
                    <a:pt x="38" y="38"/>
                    <a:pt x="38" y="38"/>
                  </a:cubicBezTo>
                  <a:cubicBezTo>
                    <a:pt x="39" y="62"/>
                    <a:pt x="39" y="62"/>
                    <a:pt x="39" y="62"/>
                  </a:cubicBezTo>
                  <a:cubicBezTo>
                    <a:pt x="33" y="62"/>
                    <a:pt x="33" y="62"/>
                    <a:pt x="33" y="62"/>
                  </a:cubicBezTo>
                  <a:cubicBezTo>
                    <a:pt x="32" y="41"/>
                    <a:pt x="32" y="41"/>
                    <a:pt x="32" y="41"/>
                  </a:cubicBezTo>
                  <a:cubicBezTo>
                    <a:pt x="29" y="41"/>
                    <a:pt x="29" y="41"/>
                    <a:pt x="29" y="41"/>
                  </a:cubicBezTo>
                  <a:cubicBezTo>
                    <a:pt x="28" y="62"/>
                    <a:pt x="28" y="62"/>
                    <a:pt x="28" y="62"/>
                  </a:cubicBezTo>
                  <a:cubicBezTo>
                    <a:pt x="22" y="62"/>
                    <a:pt x="22" y="62"/>
                    <a:pt x="22" y="62"/>
                  </a:cubicBezTo>
                  <a:cubicBezTo>
                    <a:pt x="23" y="38"/>
                    <a:pt x="23" y="38"/>
                    <a:pt x="23" y="38"/>
                  </a:cubicBezTo>
                  <a:cubicBezTo>
                    <a:pt x="20" y="36"/>
                    <a:pt x="20" y="36"/>
                    <a:pt x="20" y="36"/>
                  </a:cubicBezTo>
                  <a:close/>
                  <a:moveTo>
                    <a:pt x="14" y="7"/>
                  </a:moveTo>
                  <a:cubicBezTo>
                    <a:pt x="11" y="7"/>
                    <a:pt x="9" y="10"/>
                    <a:pt x="9" y="13"/>
                  </a:cubicBezTo>
                  <a:cubicBezTo>
                    <a:pt x="9" y="16"/>
                    <a:pt x="11" y="18"/>
                    <a:pt x="14" y="18"/>
                  </a:cubicBezTo>
                  <a:cubicBezTo>
                    <a:pt x="17" y="18"/>
                    <a:pt x="20" y="16"/>
                    <a:pt x="20" y="13"/>
                  </a:cubicBezTo>
                  <a:cubicBezTo>
                    <a:pt x="20" y="10"/>
                    <a:pt x="17" y="7"/>
                    <a:pt x="14" y="7"/>
                  </a:cubicBezTo>
                  <a:close/>
                </a:path>
              </a:pathLst>
            </a:custGeom>
            <a:solidFill>
              <a:schemeClr val="tx1"/>
            </a:solidFill>
            <a:ln>
              <a:noFill/>
            </a:ln>
          </p:spPr>
          <p:txBody>
            <a:bodyPr vert="horz" wrap="square" lIns="121890" tIns="60945" rIns="121890" bIns="60945" numCol="1" anchor="t" anchorCtr="0" compatLnSpc="1"/>
            <a:lstStyle/>
            <a:p>
              <a:endParaRPr lang="zh-CN" altLang="en-US">
                <a:latin typeface="微软雅黑" panose="020B0503020204020204" pitchFamily="34" charset="-122"/>
                <a:ea typeface="微软雅黑" panose="020B0503020204020204" pitchFamily="34" charset="-122"/>
              </a:endParaRPr>
            </a:p>
          </p:txBody>
        </p:sp>
      </p:grpSp>
      <p:grpSp>
        <p:nvGrpSpPr>
          <p:cNvPr id="11" name="组合 10"/>
          <p:cNvGrpSpPr/>
          <p:nvPr/>
        </p:nvGrpSpPr>
        <p:grpSpPr>
          <a:xfrm>
            <a:off x="3088005" y="2290445"/>
            <a:ext cx="1601470" cy="1850390"/>
            <a:chOff x="4637" y="3607"/>
            <a:chExt cx="2522" cy="2914"/>
          </a:xfrm>
        </p:grpSpPr>
        <p:grpSp>
          <p:nvGrpSpPr>
            <p:cNvPr id="93" name="组合 92"/>
            <p:cNvGrpSpPr/>
            <p:nvPr/>
          </p:nvGrpSpPr>
          <p:grpSpPr>
            <a:xfrm>
              <a:off x="4637" y="3607"/>
              <a:ext cx="2523" cy="2914"/>
              <a:chOff x="789153" y="2729597"/>
              <a:chExt cx="1202093" cy="1388087"/>
            </a:xfrm>
          </p:grpSpPr>
          <p:grpSp>
            <p:nvGrpSpPr>
              <p:cNvPr id="95" name="组合 94"/>
              <p:cNvGrpSpPr/>
              <p:nvPr/>
            </p:nvGrpSpPr>
            <p:grpSpPr>
              <a:xfrm>
                <a:off x="789153" y="2729597"/>
                <a:ext cx="1202093" cy="1388087"/>
                <a:chOff x="3273692" y="1099961"/>
                <a:chExt cx="1202093" cy="1388087"/>
              </a:xfrm>
            </p:grpSpPr>
            <p:sp>
              <p:nvSpPr>
                <p:cNvPr id="97" name="Freeform 14"/>
                <p:cNvSpPr/>
                <p:nvPr/>
              </p:nvSpPr>
              <p:spPr bwMode="auto">
                <a:xfrm>
                  <a:off x="3345550" y="1141029"/>
                  <a:ext cx="529701" cy="237166"/>
                </a:xfrm>
                <a:custGeom>
                  <a:avLst/>
                  <a:gdLst>
                    <a:gd name="T0" fmla="*/ 0 w 516"/>
                    <a:gd name="T1" fmla="*/ 231 h 231"/>
                    <a:gd name="T2" fmla="*/ 398 w 516"/>
                    <a:gd name="T3" fmla="*/ 0 h 231"/>
                    <a:gd name="T4" fmla="*/ 516 w 516"/>
                    <a:gd name="T5" fmla="*/ 0 h 231"/>
                    <a:gd name="T6" fmla="*/ 516 w 516"/>
                    <a:gd name="T7" fmla="*/ 231 h 231"/>
                    <a:gd name="T8" fmla="*/ 0 w 516"/>
                    <a:gd name="T9" fmla="*/ 231 h 231"/>
                  </a:gdLst>
                  <a:ahLst/>
                  <a:cxnLst>
                    <a:cxn ang="0">
                      <a:pos x="T0" y="T1"/>
                    </a:cxn>
                    <a:cxn ang="0">
                      <a:pos x="T2" y="T3"/>
                    </a:cxn>
                    <a:cxn ang="0">
                      <a:pos x="T4" y="T5"/>
                    </a:cxn>
                    <a:cxn ang="0">
                      <a:pos x="T6" y="T7"/>
                    </a:cxn>
                    <a:cxn ang="0">
                      <a:pos x="T8" y="T9"/>
                    </a:cxn>
                  </a:cxnLst>
                  <a:rect l="0" t="0" r="r" b="b"/>
                  <a:pathLst>
                    <a:path w="516" h="231">
                      <a:moveTo>
                        <a:pt x="0" y="231"/>
                      </a:moveTo>
                      <a:lnTo>
                        <a:pt x="398" y="0"/>
                      </a:lnTo>
                      <a:lnTo>
                        <a:pt x="516" y="0"/>
                      </a:lnTo>
                      <a:lnTo>
                        <a:pt x="516" y="231"/>
                      </a:lnTo>
                      <a:lnTo>
                        <a:pt x="0" y="231"/>
                      </a:lnTo>
                      <a:close/>
                    </a:path>
                  </a:pathLst>
                </a:custGeom>
                <a:solidFill>
                  <a:srgbClr val="5F6524"/>
                </a:solidFill>
                <a:ln>
                  <a:noFill/>
                </a:ln>
                <a:extLst>
                  <a:ext uri="{91240B29-F687-4F45-9708-019B960494DF}">
                    <a14:hiddenLine xmlns:a14="http://schemas.microsoft.com/office/drawing/2010/main" xmlns="" w="9525">
                      <a:solidFill>
                        <a:srgbClr val="000000"/>
                      </a:solidFill>
                      <a:round/>
                    </a14:hiddenLine>
                  </a:ext>
                </a:extLst>
              </p:spPr>
              <p:txBody>
                <a:bodyPr vert="horz" wrap="square" lIns="68589" tIns="34295" rIns="68589" bIns="34295"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98" name="Freeform 15"/>
                <p:cNvSpPr/>
                <p:nvPr/>
              </p:nvSpPr>
              <p:spPr bwMode="auto">
                <a:xfrm>
                  <a:off x="3273692" y="1099961"/>
                  <a:ext cx="1202093" cy="1388087"/>
                </a:xfrm>
                <a:custGeom>
                  <a:avLst/>
                  <a:gdLst>
                    <a:gd name="T0" fmla="*/ 0 w 1171"/>
                    <a:gd name="T1" fmla="*/ 1014 h 1352"/>
                    <a:gd name="T2" fmla="*/ 0 w 1171"/>
                    <a:gd name="T3" fmla="*/ 338 h 1352"/>
                    <a:gd name="T4" fmla="*/ 586 w 1171"/>
                    <a:gd name="T5" fmla="*/ 0 h 1352"/>
                    <a:gd name="T6" fmla="*/ 1171 w 1171"/>
                    <a:gd name="T7" fmla="*/ 338 h 1352"/>
                    <a:gd name="T8" fmla="*/ 1171 w 1171"/>
                    <a:gd name="T9" fmla="*/ 1014 h 1352"/>
                    <a:gd name="T10" fmla="*/ 586 w 1171"/>
                    <a:gd name="T11" fmla="*/ 1352 h 1352"/>
                    <a:gd name="T12" fmla="*/ 0 w 1171"/>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71" h="1352">
                      <a:moveTo>
                        <a:pt x="0" y="1014"/>
                      </a:moveTo>
                      <a:lnTo>
                        <a:pt x="0" y="338"/>
                      </a:lnTo>
                      <a:lnTo>
                        <a:pt x="586" y="0"/>
                      </a:lnTo>
                      <a:lnTo>
                        <a:pt x="1171" y="338"/>
                      </a:lnTo>
                      <a:lnTo>
                        <a:pt x="1171" y="1014"/>
                      </a:lnTo>
                      <a:lnTo>
                        <a:pt x="586" y="1352"/>
                      </a:lnTo>
                      <a:lnTo>
                        <a:pt x="0" y="1014"/>
                      </a:lnTo>
                      <a:close/>
                    </a:path>
                  </a:pathLst>
                </a:custGeom>
                <a:solidFill>
                  <a:schemeClr val="bg1">
                    <a:lumMod val="95000"/>
                  </a:schemeClr>
                </a:solidFill>
                <a:ln>
                  <a:noFill/>
                </a:ln>
                <a:effectLst>
                  <a:outerShdw blurRad="228600" sx="102000" sy="102000" algn="ctr" rotWithShape="0">
                    <a:prstClr val="black">
                      <a:alpha val="28000"/>
                    </a:prstClr>
                  </a:outerShdw>
                </a:effectLst>
              </p:spPr>
              <p:txBody>
                <a:bodyPr vert="horz" wrap="square" lIns="68589" tIns="34295" rIns="68589" bIns="34295"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99" name="Freeform 16"/>
                <p:cNvSpPr/>
                <p:nvPr/>
              </p:nvSpPr>
              <p:spPr bwMode="auto">
                <a:xfrm>
                  <a:off x="3345551" y="1141029"/>
                  <a:ext cx="408568" cy="441478"/>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solidFill>
                  <a:srgbClr val="F69F1E"/>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dirty="0">
                    <a:solidFill>
                      <a:schemeClr val="bg1"/>
                    </a:solidFill>
                    <a:latin typeface="微软雅黑" panose="020B0503020204020204" pitchFamily="34" charset="-122"/>
                    <a:ea typeface="微软雅黑" panose="020B0503020204020204" pitchFamily="34" charset="-122"/>
                  </a:endParaRPr>
                </a:p>
              </p:txBody>
            </p:sp>
          </p:grpSp>
          <p:sp>
            <p:nvSpPr>
              <p:cNvPr id="96" name="TextBox 95"/>
              <p:cNvSpPr txBox="1"/>
              <p:nvPr/>
            </p:nvSpPr>
            <p:spPr>
              <a:xfrm>
                <a:off x="905132" y="2922828"/>
                <a:ext cx="363966" cy="277020"/>
              </a:xfrm>
              <a:prstGeom prst="rect">
                <a:avLst/>
              </a:prstGeom>
              <a:noFill/>
            </p:spPr>
            <p:txBody>
              <a:bodyPr wrap="square" rtlCol="0">
                <a:spAutoFit/>
              </a:bodyPr>
              <a:lstStyle/>
              <a:p>
                <a:r>
                  <a:rPr lang="en-US" altLang="zh-CN" dirty="0" smtClean="0">
                    <a:solidFill>
                      <a:schemeClr val="bg1"/>
                    </a:solidFill>
                    <a:latin typeface="微软雅黑" panose="020B0503020204020204" pitchFamily="34" charset="-122"/>
                    <a:ea typeface="微软雅黑" panose="020B0503020204020204" pitchFamily="34" charset="-122"/>
                  </a:rPr>
                  <a:t>0</a:t>
                </a:r>
                <a:r>
                  <a:rPr lang="en-US" altLang="zh-CN" dirty="0">
                    <a:solidFill>
                      <a:schemeClr val="bg1"/>
                    </a:solidFill>
                    <a:latin typeface="微软雅黑" panose="020B0503020204020204" pitchFamily="34" charset="-122"/>
                    <a:ea typeface="微软雅黑" panose="020B0503020204020204" pitchFamily="34" charset="-122"/>
                  </a:rPr>
                  <a:t>2</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nvGrpSpPr>
            <p:cNvPr id="113" name="组合 112"/>
            <p:cNvGrpSpPr/>
            <p:nvPr/>
          </p:nvGrpSpPr>
          <p:grpSpPr>
            <a:xfrm>
              <a:off x="5381" y="4603"/>
              <a:ext cx="946" cy="1023"/>
              <a:chOff x="2782033" y="2877344"/>
              <a:chExt cx="571561" cy="617451"/>
            </a:xfrm>
            <a:solidFill>
              <a:srgbClr val="777777"/>
            </a:solidFill>
          </p:grpSpPr>
          <p:sp>
            <p:nvSpPr>
              <p:cNvPr id="114" name="Freeform 884"/>
              <p:cNvSpPr>
                <a:spLocks noEditPoints="1"/>
              </p:cNvSpPr>
              <p:nvPr/>
            </p:nvSpPr>
            <p:spPr bwMode="auto">
              <a:xfrm>
                <a:off x="2946844" y="2877344"/>
                <a:ext cx="406750" cy="411147"/>
              </a:xfrm>
              <a:custGeom>
                <a:avLst/>
                <a:gdLst>
                  <a:gd name="T0" fmla="*/ 90 w 174"/>
                  <a:gd name="T1" fmla="*/ 14 h 176"/>
                  <a:gd name="T2" fmla="*/ 90 w 174"/>
                  <a:gd name="T3" fmla="*/ 0 h 176"/>
                  <a:gd name="T4" fmla="*/ 80 w 174"/>
                  <a:gd name="T5" fmla="*/ 0 h 176"/>
                  <a:gd name="T6" fmla="*/ 80 w 174"/>
                  <a:gd name="T7" fmla="*/ 14 h 176"/>
                  <a:gd name="T8" fmla="*/ 0 w 174"/>
                  <a:gd name="T9" fmla="*/ 14 h 176"/>
                  <a:gd name="T10" fmla="*/ 0 w 174"/>
                  <a:gd name="T11" fmla="*/ 40 h 176"/>
                  <a:gd name="T12" fmla="*/ 9 w 174"/>
                  <a:gd name="T13" fmla="*/ 40 h 176"/>
                  <a:gd name="T14" fmla="*/ 9 w 174"/>
                  <a:gd name="T15" fmla="*/ 138 h 176"/>
                  <a:gd name="T16" fmla="*/ 70 w 174"/>
                  <a:gd name="T17" fmla="*/ 138 h 176"/>
                  <a:gd name="T18" fmla="*/ 33 w 174"/>
                  <a:gd name="T19" fmla="*/ 168 h 176"/>
                  <a:gd name="T20" fmla="*/ 39 w 174"/>
                  <a:gd name="T21" fmla="*/ 176 h 176"/>
                  <a:gd name="T22" fmla="*/ 86 w 174"/>
                  <a:gd name="T23" fmla="*/ 138 h 176"/>
                  <a:gd name="T24" fmla="*/ 86 w 174"/>
                  <a:gd name="T25" fmla="*/ 138 h 176"/>
                  <a:gd name="T26" fmla="*/ 133 w 174"/>
                  <a:gd name="T27" fmla="*/ 176 h 176"/>
                  <a:gd name="T28" fmla="*/ 140 w 174"/>
                  <a:gd name="T29" fmla="*/ 168 h 176"/>
                  <a:gd name="T30" fmla="*/ 102 w 174"/>
                  <a:gd name="T31" fmla="*/ 138 h 176"/>
                  <a:gd name="T32" fmla="*/ 164 w 174"/>
                  <a:gd name="T33" fmla="*/ 138 h 176"/>
                  <a:gd name="T34" fmla="*/ 164 w 174"/>
                  <a:gd name="T35" fmla="*/ 40 h 176"/>
                  <a:gd name="T36" fmla="*/ 174 w 174"/>
                  <a:gd name="T37" fmla="*/ 40 h 176"/>
                  <a:gd name="T38" fmla="*/ 174 w 174"/>
                  <a:gd name="T39" fmla="*/ 14 h 176"/>
                  <a:gd name="T40" fmla="*/ 90 w 174"/>
                  <a:gd name="T41" fmla="*/ 14 h 176"/>
                  <a:gd name="T42" fmla="*/ 154 w 174"/>
                  <a:gd name="T43" fmla="*/ 128 h 176"/>
                  <a:gd name="T44" fmla="*/ 19 w 174"/>
                  <a:gd name="T45" fmla="*/ 128 h 176"/>
                  <a:gd name="T46" fmla="*/ 19 w 174"/>
                  <a:gd name="T47" fmla="*/ 40 h 176"/>
                  <a:gd name="T48" fmla="*/ 154 w 174"/>
                  <a:gd name="T49" fmla="*/ 40 h 176"/>
                  <a:gd name="T50" fmla="*/ 154 w 174"/>
                  <a:gd name="T51" fmla="*/ 128 h 176"/>
                  <a:gd name="T52" fmla="*/ 51 w 174"/>
                  <a:gd name="T53" fmla="*/ 105 h 176"/>
                  <a:gd name="T54" fmla="*/ 51 w 174"/>
                  <a:gd name="T55" fmla="*/ 79 h 176"/>
                  <a:gd name="T56" fmla="*/ 77 w 174"/>
                  <a:gd name="T57" fmla="*/ 79 h 176"/>
                  <a:gd name="T58" fmla="*/ 51 w 174"/>
                  <a:gd name="T59" fmla="*/ 53 h 176"/>
                  <a:gd name="T60" fmla="*/ 25 w 174"/>
                  <a:gd name="T61" fmla="*/ 79 h 176"/>
                  <a:gd name="T62" fmla="*/ 51 w 174"/>
                  <a:gd name="T63" fmla="*/ 105 h 176"/>
                  <a:gd name="T64" fmla="*/ 59 w 174"/>
                  <a:gd name="T65" fmla="*/ 112 h 176"/>
                  <a:gd name="T66" fmla="*/ 85 w 174"/>
                  <a:gd name="T67" fmla="*/ 86 h 176"/>
                  <a:gd name="T68" fmla="*/ 59 w 174"/>
                  <a:gd name="T69" fmla="*/ 86 h 176"/>
                  <a:gd name="T70" fmla="*/ 59 w 174"/>
                  <a:gd name="T71" fmla="*/ 112 h 176"/>
                  <a:gd name="T72" fmla="*/ 138 w 174"/>
                  <a:gd name="T73" fmla="*/ 59 h 176"/>
                  <a:gd name="T74" fmla="*/ 105 w 174"/>
                  <a:gd name="T75" fmla="*/ 59 h 176"/>
                  <a:gd name="T76" fmla="*/ 105 w 174"/>
                  <a:gd name="T77" fmla="*/ 69 h 176"/>
                  <a:gd name="T78" fmla="*/ 138 w 174"/>
                  <a:gd name="T79" fmla="*/ 69 h 176"/>
                  <a:gd name="T80" fmla="*/ 138 w 174"/>
                  <a:gd name="T81" fmla="*/ 59 h 176"/>
                  <a:gd name="T82" fmla="*/ 138 w 174"/>
                  <a:gd name="T83" fmla="*/ 77 h 176"/>
                  <a:gd name="T84" fmla="*/ 105 w 174"/>
                  <a:gd name="T85" fmla="*/ 77 h 176"/>
                  <a:gd name="T86" fmla="*/ 105 w 174"/>
                  <a:gd name="T87" fmla="*/ 87 h 176"/>
                  <a:gd name="T88" fmla="*/ 138 w 174"/>
                  <a:gd name="T89" fmla="*/ 87 h 176"/>
                  <a:gd name="T90" fmla="*/ 138 w 174"/>
                  <a:gd name="T91" fmla="*/ 77 h 176"/>
                  <a:gd name="T92" fmla="*/ 138 w 174"/>
                  <a:gd name="T93" fmla="*/ 96 h 176"/>
                  <a:gd name="T94" fmla="*/ 105 w 174"/>
                  <a:gd name="T95" fmla="*/ 96 h 176"/>
                  <a:gd name="T96" fmla="*/ 105 w 174"/>
                  <a:gd name="T97" fmla="*/ 106 h 176"/>
                  <a:gd name="T98" fmla="*/ 138 w 174"/>
                  <a:gd name="T99" fmla="*/ 106 h 176"/>
                  <a:gd name="T100" fmla="*/ 138 w 174"/>
                  <a:gd name="T101" fmla="*/ 9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4" h="176">
                    <a:moveTo>
                      <a:pt x="90" y="14"/>
                    </a:moveTo>
                    <a:cubicBezTo>
                      <a:pt x="90" y="0"/>
                      <a:pt x="90" y="0"/>
                      <a:pt x="90" y="0"/>
                    </a:cubicBezTo>
                    <a:cubicBezTo>
                      <a:pt x="80" y="0"/>
                      <a:pt x="80" y="0"/>
                      <a:pt x="80" y="0"/>
                    </a:cubicBezTo>
                    <a:cubicBezTo>
                      <a:pt x="80" y="14"/>
                      <a:pt x="80" y="14"/>
                      <a:pt x="80" y="14"/>
                    </a:cubicBezTo>
                    <a:cubicBezTo>
                      <a:pt x="0" y="14"/>
                      <a:pt x="0" y="14"/>
                      <a:pt x="0" y="14"/>
                    </a:cubicBezTo>
                    <a:cubicBezTo>
                      <a:pt x="0" y="40"/>
                      <a:pt x="0" y="40"/>
                      <a:pt x="0" y="40"/>
                    </a:cubicBezTo>
                    <a:cubicBezTo>
                      <a:pt x="9" y="40"/>
                      <a:pt x="9" y="40"/>
                      <a:pt x="9" y="40"/>
                    </a:cubicBezTo>
                    <a:cubicBezTo>
                      <a:pt x="9" y="138"/>
                      <a:pt x="9" y="138"/>
                      <a:pt x="9" y="138"/>
                    </a:cubicBezTo>
                    <a:cubicBezTo>
                      <a:pt x="70" y="138"/>
                      <a:pt x="70" y="138"/>
                      <a:pt x="70" y="138"/>
                    </a:cubicBezTo>
                    <a:cubicBezTo>
                      <a:pt x="33" y="168"/>
                      <a:pt x="33" y="168"/>
                      <a:pt x="33" y="168"/>
                    </a:cubicBezTo>
                    <a:cubicBezTo>
                      <a:pt x="39" y="176"/>
                      <a:pt x="39" y="176"/>
                      <a:pt x="39" y="176"/>
                    </a:cubicBezTo>
                    <a:cubicBezTo>
                      <a:pt x="86" y="138"/>
                      <a:pt x="86" y="138"/>
                      <a:pt x="86" y="138"/>
                    </a:cubicBezTo>
                    <a:cubicBezTo>
                      <a:pt x="86" y="138"/>
                      <a:pt x="86" y="138"/>
                      <a:pt x="86" y="138"/>
                    </a:cubicBezTo>
                    <a:cubicBezTo>
                      <a:pt x="133" y="176"/>
                      <a:pt x="133" y="176"/>
                      <a:pt x="133" y="176"/>
                    </a:cubicBezTo>
                    <a:cubicBezTo>
                      <a:pt x="140" y="168"/>
                      <a:pt x="140" y="168"/>
                      <a:pt x="140" y="168"/>
                    </a:cubicBezTo>
                    <a:cubicBezTo>
                      <a:pt x="102" y="138"/>
                      <a:pt x="102" y="138"/>
                      <a:pt x="102" y="138"/>
                    </a:cubicBezTo>
                    <a:cubicBezTo>
                      <a:pt x="164" y="138"/>
                      <a:pt x="164" y="138"/>
                      <a:pt x="164" y="138"/>
                    </a:cubicBezTo>
                    <a:cubicBezTo>
                      <a:pt x="164" y="40"/>
                      <a:pt x="164" y="40"/>
                      <a:pt x="164" y="40"/>
                    </a:cubicBezTo>
                    <a:cubicBezTo>
                      <a:pt x="174" y="40"/>
                      <a:pt x="174" y="40"/>
                      <a:pt x="174" y="40"/>
                    </a:cubicBezTo>
                    <a:cubicBezTo>
                      <a:pt x="174" y="14"/>
                      <a:pt x="174" y="14"/>
                      <a:pt x="174" y="14"/>
                    </a:cubicBezTo>
                    <a:lnTo>
                      <a:pt x="90" y="14"/>
                    </a:lnTo>
                    <a:close/>
                    <a:moveTo>
                      <a:pt x="154" y="128"/>
                    </a:moveTo>
                    <a:cubicBezTo>
                      <a:pt x="19" y="128"/>
                      <a:pt x="19" y="128"/>
                      <a:pt x="19" y="128"/>
                    </a:cubicBezTo>
                    <a:cubicBezTo>
                      <a:pt x="19" y="40"/>
                      <a:pt x="19" y="40"/>
                      <a:pt x="19" y="40"/>
                    </a:cubicBezTo>
                    <a:cubicBezTo>
                      <a:pt x="154" y="40"/>
                      <a:pt x="154" y="40"/>
                      <a:pt x="154" y="40"/>
                    </a:cubicBezTo>
                    <a:lnTo>
                      <a:pt x="154" y="128"/>
                    </a:lnTo>
                    <a:close/>
                    <a:moveTo>
                      <a:pt x="51" y="105"/>
                    </a:moveTo>
                    <a:cubicBezTo>
                      <a:pt x="51" y="79"/>
                      <a:pt x="51" y="79"/>
                      <a:pt x="51" y="79"/>
                    </a:cubicBezTo>
                    <a:cubicBezTo>
                      <a:pt x="77" y="79"/>
                      <a:pt x="77" y="79"/>
                      <a:pt x="77" y="79"/>
                    </a:cubicBezTo>
                    <a:cubicBezTo>
                      <a:pt x="77" y="65"/>
                      <a:pt x="66" y="53"/>
                      <a:pt x="51" y="53"/>
                    </a:cubicBezTo>
                    <a:cubicBezTo>
                      <a:pt x="37" y="53"/>
                      <a:pt x="25" y="65"/>
                      <a:pt x="25" y="79"/>
                    </a:cubicBezTo>
                    <a:cubicBezTo>
                      <a:pt x="25" y="94"/>
                      <a:pt x="37" y="105"/>
                      <a:pt x="51" y="105"/>
                    </a:cubicBezTo>
                    <a:close/>
                    <a:moveTo>
                      <a:pt x="59" y="112"/>
                    </a:moveTo>
                    <a:cubicBezTo>
                      <a:pt x="73" y="112"/>
                      <a:pt x="85" y="101"/>
                      <a:pt x="85" y="86"/>
                    </a:cubicBezTo>
                    <a:cubicBezTo>
                      <a:pt x="59" y="86"/>
                      <a:pt x="59" y="86"/>
                      <a:pt x="59" y="86"/>
                    </a:cubicBezTo>
                    <a:lnTo>
                      <a:pt x="59" y="112"/>
                    </a:lnTo>
                    <a:close/>
                    <a:moveTo>
                      <a:pt x="138" y="59"/>
                    </a:moveTo>
                    <a:cubicBezTo>
                      <a:pt x="105" y="59"/>
                      <a:pt x="105" y="59"/>
                      <a:pt x="105" y="59"/>
                    </a:cubicBezTo>
                    <a:cubicBezTo>
                      <a:pt x="105" y="69"/>
                      <a:pt x="105" y="69"/>
                      <a:pt x="105" y="69"/>
                    </a:cubicBezTo>
                    <a:cubicBezTo>
                      <a:pt x="138" y="69"/>
                      <a:pt x="138" y="69"/>
                      <a:pt x="138" y="69"/>
                    </a:cubicBezTo>
                    <a:lnTo>
                      <a:pt x="138" y="59"/>
                    </a:lnTo>
                    <a:close/>
                    <a:moveTo>
                      <a:pt x="138" y="77"/>
                    </a:moveTo>
                    <a:cubicBezTo>
                      <a:pt x="105" y="77"/>
                      <a:pt x="105" y="77"/>
                      <a:pt x="105" y="77"/>
                    </a:cubicBezTo>
                    <a:cubicBezTo>
                      <a:pt x="105" y="87"/>
                      <a:pt x="105" y="87"/>
                      <a:pt x="105" y="87"/>
                    </a:cubicBezTo>
                    <a:cubicBezTo>
                      <a:pt x="138" y="87"/>
                      <a:pt x="138" y="87"/>
                      <a:pt x="138" y="87"/>
                    </a:cubicBezTo>
                    <a:lnTo>
                      <a:pt x="138" y="77"/>
                    </a:lnTo>
                    <a:close/>
                    <a:moveTo>
                      <a:pt x="138" y="96"/>
                    </a:moveTo>
                    <a:cubicBezTo>
                      <a:pt x="105" y="96"/>
                      <a:pt x="105" y="96"/>
                      <a:pt x="105" y="96"/>
                    </a:cubicBezTo>
                    <a:cubicBezTo>
                      <a:pt x="105" y="106"/>
                      <a:pt x="105" y="106"/>
                      <a:pt x="105" y="106"/>
                    </a:cubicBezTo>
                    <a:cubicBezTo>
                      <a:pt x="138" y="106"/>
                      <a:pt x="138" y="106"/>
                      <a:pt x="138" y="106"/>
                    </a:cubicBezTo>
                    <a:lnTo>
                      <a:pt x="138" y="96"/>
                    </a:lnTo>
                    <a:close/>
                  </a:path>
                </a:pathLst>
              </a:custGeom>
              <a:solidFill>
                <a:schemeClr val="tx1"/>
              </a:solidFill>
              <a:ln>
                <a:noFill/>
              </a:ln>
              <a:extLst>
                <a:ext uri="{91240B29-F687-4F45-9708-019B960494DF}">
                  <a14:hiddenLine xmlns:a14="http://schemas.microsoft.com/office/drawing/2010/main" xmlns="" w="9525">
                    <a:solidFill>
                      <a:srgbClr val="000000"/>
                    </a:solidFill>
                    <a:round/>
                  </a14:hiddenLine>
                </a:ext>
              </a:extLst>
            </p:spPr>
            <p:txBody>
              <a:bodyPr vert="horz" wrap="square" lIns="68589" tIns="34295" rIns="68589" bIns="34295"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15" name="Freeform 40"/>
              <p:cNvSpPr>
                <a:spLocks noEditPoints="1"/>
              </p:cNvSpPr>
              <p:nvPr/>
            </p:nvSpPr>
            <p:spPr bwMode="auto">
              <a:xfrm>
                <a:off x="2782033" y="2992399"/>
                <a:ext cx="317694" cy="502396"/>
              </a:xfrm>
              <a:custGeom>
                <a:avLst/>
                <a:gdLst>
                  <a:gd name="T0" fmla="*/ 253 w 490"/>
                  <a:gd name="T1" fmla="*/ 737 h 775"/>
                  <a:gd name="T2" fmla="*/ 211 w 490"/>
                  <a:gd name="T3" fmla="*/ 775 h 775"/>
                  <a:gd name="T4" fmla="*/ 175 w 490"/>
                  <a:gd name="T5" fmla="*/ 762 h 775"/>
                  <a:gd name="T6" fmla="*/ 161 w 490"/>
                  <a:gd name="T7" fmla="*/ 762 h 775"/>
                  <a:gd name="T8" fmla="*/ 125 w 490"/>
                  <a:gd name="T9" fmla="*/ 775 h 775"/>
                  <a:gd name="T10" fmla="*/ 84 w 490"/>
                  <a:gd name="T11" fmla="*/ 737 h 775"/>
                  <a:gd name="T12" fmla="*/ 76 w 490"/>
                  <a:gd name="T13" fmla="*/ 475 h 775"/>
                  <a:gd name="T14" fmla="*/ 65 w 490"/>
                  <a:gd name="T15" fmla="*/ 474 h 775"/>
                  <a:gd name="T16" fmla="*/ 21 w 490"/>
                  <a:gd name="T17" fmla="*/ 441 h 775"/>
                  <a:gd name="T18" fmla="*/ 19 w 490"/>
                  <a:gd name="T19" fmla="*/ 217 h 775"/>
                  <a:gd name="T20" fmla="*/ 48 w 490"/>
                  <a:gd name="T21" fmla="*/ 192 h 775"/>
                  <a:gd name="T22" fmla="*/ 121 w 490"/>
                  <a:gd name="T23" fmla="*/ 183 h 775"/>
                  <a:gd name="T24" fmla="*/ 132 w 490"/>
                  <a:gd name="T25" fmla="*/ 189 h 775"/>
                  <a:gd name="T26" fmla="*/ 168 w 490"/>
                  <a:gd name="T27" fmla="*/ 243 h 775"/>
                  <a:gd name="T28" fmla="*/ 204 w 490"/>
                  <a:gd name="T29" fmla="*/ 189 h 775"/>
                  <a:gd name="T30" fmla="*/ 216 w 490"/>
                  <a:gd name="T31" fmla="*/ 183 h 775"/>
                  <a:gd name="T32" fmla="*/ 257 w 490"/>
                  <a:gd name="T33" fmla="*/ 188 h 775"/>
                  <a:gd name="T34" fmla="*/ 293 w 490"/>
                  <a:gd name="T35" fmla="*/ 205 h 775"/>
                  <a:gd name="T36" fmla="*/ 331 w 490"/>
                  <a:gd name="T37" fmla="*/ 251 h 775"/>
                  <a:gd name="T38" fmla="*/ 339 w 490"/>
                  <a:gd name="T39" fmla="*/ 259 h 775"/>
                  <a:gd name="T40" fmla="*/ 355 w 490"/>
                  <a:gd name="T41" fmla="*/ 261 h 775"/>
                  <a:gd name="T42" fmla="*/ 362 w 490"/>
                  <a:gd name="T43" fmla="*/ 256 h 775"/>
                  <a:gd name="T44" fmla="*/ 406 w 490"/>
                  <a:gd name="T45" fmla="*/ 223 h 775"/>
                  <a:gd name="T46" fmla="*/ 452 w 490"/>
                  <a:gd name="T47" fmla="*/ 284 h 775"/>
                  <a:gd name="T48" fmla="*/ 405 w 490"/>
                  <a:gd name="T49" fmla="*/ 318 h 775"/>
                  <a:gd name="T50" fmla="*/ 357 w 490"/>
                  <a:gd name="T51" fmla="*/ 346 h 775"/>
                  <a:gd name="T52" fmla="*/ 321 w 490"/>
                  <a:gd name="T53" fmla="*/ 343 h 775"/>
                  <a:gd name="T54" fmla="*/ 275 w 490"/>
                  <a:gd name="T55" fmla="*/ 302 h 775"/>
                  <a:gd name="T56" fmla="*/ 265 w 490"/>
                  <a:gd name="T57" fmla="*/ 291 h 775"/>
                  <a:gd name="T58" fmla="*/ 253 w 490"/>
                  <a:gd name="T59" fmla="*/ 737 h 775"/>
                  <a:gd name="T60" fmla="*/ 170 w 490"/>
                  <a:gd name="T61" fmla="*/ 1 h 775"/>
                  <a:gd name="T62" fmla="*/ 236 w 490"/>
                  <a:gd name="T63" fmla="*/ 74 h 775"/>
                  <a:gd name="T64" fmla="*/ 167 w 490"/>
                  <a:gd name="T65" fmla="*/ 159 h 775"/>
                  <a:gd name="T66" fmla="*/ 100 w 490"/>
                  <a:gd name="T67" fmla="*/ 71 h 775"/>
                  <a:gd name="T68" fmla="*/ 170 w 490"/>
                  <a:gd name="T69" fmla="*/ 1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0" h="775">
                    <a:moveTo>
                      <a:pt x="253" y="737"/>
                    </a:moveTo>
                    <a:cubicBezTo>
                      <a:pt x="252" y="758"/>
                      <a:pt x="230" y="775"/>
                      <a:pt x="211" y="775"/>
                    </a:cubicBezTo>
                    <a:cubicBezTo>
                      <a:pt x="198" y="775"/>
                      <a:pt x="182" y="770"/>
                      <a:pt x="175" y="762"/>
                    </a:cubicBezTo>
                    <a:cubicBezTo>
                      <a:pt x="172" y="757"/>
                      <a:pt x="165" y="757"/>
                      <a:pt x="161" y="762"/>
                    </a:cubicBezTo>
                    <a:cubicBezTo>
                      <a:pt x="155" y="770"/>
                      <a:pt x="138" y="775"/>
                      <a:pt x="125" y="775"/>
                    </a:cubicBezTo>
                    <a:cubicBezTo>
                      <a:pt x="106" y="775"/>
                      <a:pt x="85" y="758"/>
                      <a:pt x="84" y="737"/>
                    </a:cubicBezTo>
                    <a:cubicBezTo>
                      <a:pt x="76" y="475"/>
                      <a:pt x="76" y="475"/>
                      <a:pt x="76" y="475"/>
                    </a:cubicBezTo>
                    <a:cubicBezTo>
                      <a:pt x="65" y="474"/>
                      <a:pt x="65" y="474"/>
                      <a:pt x="65" y="474"/>
                    </a:cubicBezTo>
                    <a:cubicBezTo>
                      <a:pt x="47" y="472"/>
                      <a:pt x="24" y="459"/>
                      <a:pt x="21" y="441"/>
                    </a:cubicBezTo>
                    <a:cubicBezTo>
                      <a:pt x="0" y="331"/>
                      <a:pt x="4" y="332"/>
                      <a:pt x="19" y="217"/>
                    </a:cubicBezTo>
                    <a:cubicBezTo>
                      <a:pt x="21" y="209"/>
                      <a:pt x="31" y="194"/>
                      <a:pt x="48" y="192"/>
                    </a:cubicBezTo>
                    <a:cubicBezTo>
                      <a:pt x="121" y="183"/>
                      <a:pt x="121" y="183"/>
                      <a:pt x="121" y="183"/>
                    </a:cubicBezTo>
                    <a:cubicBezTo>
                      <a:pt x="125" y="183"/>
                      <a:pt x="130" y="185"/>
                      <a:pt x="132" y="189"/>
                    </a:cubicBezTo>
                    <a:cubicBezTo>
                      <a:pt x="168" y="243"/>
                      <a:pt x="168" y="243"/>
                      <a:pt x="168" y="243"/>
                    </a:cubicBezTo>
                    <a:cubicBezTo>
                      <a:pt x="204" y="189"/>
                      <a:pt x="204" y="189"/>
                      <a:pt x="204" y="189"/>
                    </a:cubicBezTo>
                    <a:cubicBezTo>
                      <a:pt x="207" y="185"/>
                      <a:pt x="211" y="183"/>
                      <a:pt x="216" y="183"/>
                    </a:cubicBezTo>
                    <a:cubicBezTo>
                      <a:pt x="257" y="188"/>
                      <a:pt x="257" y="188"/>
                      <a:pt x="257" y="188"/>
                    </a:cubicBezTo>
                    <a:cubicBezTo>
                      <a:pt x="278" y="191"/>
                      <a:pt x="285" y="196"/>
                      <a:pt x="293" y="205"/>
                    </a:cubicBezTo>
                    <a:cubicBezTo>
                      <a:pt x="307" y="223"/>
                      <a:pt x="320" y="239"/>
                      <a:pt x="331" y="251"/>
                    </a:cubicBezTo>
                    <a:cubicBezTo>
                      <a:pt x="334" y="254"/>
                      <a:pt x="336" y="257"/>
                      <a:pt x="339" y="259"/>
                    </a:cubicBezTo>
                    <a:cubicBezTo>
                      <a:pt x="343" y="264"/>
                      <a:pt x="350" y="264"/>
                      <a:pt x="355" y="261"/>
                    </a:cubicBezTo>
                    <a:cubicBezTo>
                      <a:pt x="357" y="259"/>
                      <a:pt x="360" y="258"/>
                      <a:pt x="362" y="256"/>
                    </a:cubicBezTo>
                    <a:cubicBezTo>
                      <a:pt x="373" y="248"/>
                      <a:pt x="393" y="233"/>
                      <a:pt x="406" y="223"/>
                    </a:cubicBezTo>
                    <a:cubicBezTo>
                      <a:pt x="442" y="195"/>
                      <a:pt x="490" y="255"/>
                      <a:pt x="452" y="284"/>
                    </a:cubicBezTo>
                    <a:cubicBezTo>
                      <a:pt x="438" y="294"/>
                      <a:pt x="418" y="310"/>
                      <a:pt x="405" y="318"/>
                    </a:cubicBezTo>
                    <a:cubicBezTo>
                      <a:pt x="386" y="332"/>
                      <a:pt x="369" y="342"/>
                      <a:pt x="357" y="346"/>
                    </a:cubicBezTo>
                    <a:cubicBezTo>
                      <a:pt x="346" y="351"/>
                      <a:pt x="332" y="351"/>
                      <a:pt x="321" y="343"/>
                    </a:cubicBezTo>
                    <a:cubicBezTo>
                      <a:pt x="305" y="333"/>
                      <a:pt x="291" y="320"/>
                      <a:pt x="275" y="302"/>
                    </a:cubicBezTo>
                    <a:cubicBezTo>
                      <a:pt x="272" y="299"/>
                      <a:pt x="269" y="295"/>
                      <a:pt x="265" y="291"/>
                    </a:cubicBezTo>
                    <a:cubicBezTo>
                      <a:pt x="253" y="737"/>
                      <a:pt x="253" y="737"/>
                      <a:pt x="253" y="737"/>
                    </a:cubicBezTo>
                    <a:close/>
                    <a:moveTo>
                      <a:pt x="170" y="1"/>
                    </a:moveTo>
                    <a:cubicBezTo>
                      <a:pt x="207" y="2"/>
                      <a:pt x="237" y="34"/>
                      <a:pt x="236" y="74"/>
                    </a:cubicBezTo>
                    <a:cubicBezTo>
                      <a:pt x="235" y="113"/>
                      <a:pt x="204" y="160"/>
                      <a:pt x="167" y="159"/>
                    </a:cubicBezTo>
                    <a:cubicBezTo>
                      <a:pt x="129" y="159"/>
                      <a:pt x="100" y="110"/>
                      <a:pt x="100" y="71"/>
                    </a:cubicBezTo>
                    <a:cubicBezTo>
                      <a:pt x="101" y="32"/>
                      <a:pt x="132" y="0"/>
                      <a:pt x="170" y="1"/>
                    </a:cubicBezTo>
                    <a:close/>
                  </a:path>
                </a:pathLst>
              </a:custGeom>
              <a:solidFill>
                <a:schemeClr val="tx1"/>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grpSp>
      <p:grpSp>
        <p:nvGrpSpPr>
          <p:cNvPr id="12" name="组合 11"/>
          <p:cNvGrpSpPr/>
          <p:nvPr/>
        </p:nvGrpSpPr>
        <p:grpSpPr>
          <a:xfrm>
            <a:off x="5150485" y="2290445"/>
            <a:ext cx="1601470" cy="1850390"/>
            <a:chOff x="10371" y="3720"/>
            <a:chExt cx="2522" cy="2914"/>
          </a:xfrm>
        </p:grpSpPr>
        <p:grpSp>
          <p:nvGrpSpPr>
            <p:cNvPr id="100" name="组合 99"/>
            <p:cNvGrpSpPr/>
            <p:nvPr/>
          </p:nvGrpSpPr>
          <p:grpSpPr>
            <a:xfrm>
              <a:off x="10371" y="3720"/>
              <a:ext cx="2523" cy="2914"/>
              <a:chOff x="789153" y="2729597"/>
              <a:chExt cx="1202093" cy="1388087"/>
            </a:xfrm>
          </p:grpSpPr>
          <p:grpSp>
            <p:nvGrpSpPr>
              <p:cNvPr id="101" name="组合 100"/>
              <p:cNvGrpSpPr/>
              <p:nvPr/>
            </p:nvGrpSpPr>
            <p:grpSpPr>
              <a:xfrm>
                <a:off x="789153" y="2729597"/>
                <a:ext cx="1202093" cy="1388087"/>
                <a:chOff x="3273692" y="1099961"/>
                <a:chExt cx="1202093" cy="1388087"/>
              </a:xfrm>
            </p:grpSpPr>
            <p:sp>
              <p:nvSpPr>
                <p:cNvPr id="103" name="Freeform 14"/>
                <p:cNvSpPr/>
                <p:nvPr/>
              </p:nvSpPr>
              <p:spPr bwMode="auto">
                <a:xfrm>
                  <a:off x="3345550" y="1141029"/>
                  <a:ext cx="529701" cy="237166"/>
                </a:xfrm>
                <a:custGeom>
                  <a:avLst/>
                  <a:gdLst>
                    <a:gd name="T0" fmla="*/ 0 w 516"/>
                    <a:gd name="T1" fmla="*/ 231 h 231"/>
                    <a:gd name="T2" fmla="*/ 398 w 516"/>
                    <a:gd name="T3" fmla="*/ 0 h 231"/>
                    <a:gd name="T4" fmla="*/ 516 w 516"/>
                    <a:gd name="T5" fmla="*/ 0 h 231"/>
                    <a:gd name="T6" fmla="*/ 516 w 516"/>
                    <a:gd name="T7" fmla="*/ 231 h 231"/>
                    <a:gd name="T8" fmla="*/ 0 w 516"/>
                    <a:gd name="T9" fmla="*/ 231 h 231"/>
                  </a:gdLst>
                  <a:ahLst/>
                  <a:cxnLst>
                    <a:cxn ang="0">
                      <a:pos x="T0" y="T1"/>
                    </a:cxn>
                    <a:cxn ang="0">
                      <a:pos x="T2" y="T3"/>
                    </a:cxn>
                    <a:cxn ang="0">
                      <a:pos x="T4" y="T5"/>
                    </a:cxn>
                    <a:cxn ang="0">
                      <a:pos x="T6" y="T7"/>
                    </a:cxn>
                    <a:cxn ang="0">
                      <a:pos x="T8" y="T9"/>
                    </a:cxn>
                  </a:cxnLst>
                  <a:rect l="0" t="0" r="r" b="b"/>
                  <a:pathLst>
                    <a:path w="516" h="231">
                      <a:moveTo>
                        <a:pt x="0" y="231"/>
                      </a:moveTo>
                      <a:lnTo>
                        <a:pt x="398" y="0"/>
                      </a:lnTo>
                      <a:lnTo>
                        <a:pt x="516" y="0"/>
                      </a:lnTo>
                      <a:lnTo>
                        <a:pt x="516" y="231"/>
                      </a:lnTo>
                      <a:lnTo>
                        <a:pt x="0" y="231"/>
                      </a:lnTo>
                      <a:close/>
                    </a:path>
                  </a:pathLst>
                </a:custGeom>
                <a:solidFill>
                  <a:srgbClr val="5F6524"/>
                </a:solidFill>
                <a:ln>
                  <a:noFill/>
                </a:ln>
                <a:extLst>
                  <a:ext uri="{91240B29-F687-4F45-9708-019B960494DF}">
                    <a14:hiddenLine xmlns:a14="http://schemas.microsoft.com/office/drawing/2010/main" xmlns="" w="9525">
                      <a:solidFill>
                        <a:srgbClr val="000000"/>
                      </a:solidFill>
                      <a:round/>
                    </a14:hiddenLine>
                  </a:ext>
                </a:extLst>
              </p:spPr>
              <p:txBody>
                <a:bodyPr vert="horz" wrap="square" lIns="68589" tIns="34295" rIns="68589" bIns="34295"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04" name="Freeform 15"/>
                <p:cNvSpPr/>
                <p:nvPr/>
              </p:nvSpPr>
              <p:spPr bwMode="auto">
                <a:xfrm>
                  <a:off x="3273692" y="1099961"/>
                  <a:ext cx="1202093" cy="1388087"/>
                </a:xfrm>
                <a:custGeom>
                  <a:avLst/>
                  <a:gdLst>
                    <a:gd name="T0" fmla="*/ 0 w 1171"/>
                    <a:gd name="T1" fmla="*/ 1014 h 1352"/>
                    <a:gd name="T2" fmla="*/ 0 w 1171"/>
                    <a:gd name="T3" fmla="*/ 338 h 1352"/>
                    <a:gd name="T4" fmla="*/ 586 w 1171"/>
                    <a:gd name="T5" fmla="*/ 0 h 1352"/>
                    <a:gd name="T6" fmla="*/ 1171 w 1171"/>
                    <a:gd name="T7" fmla="*/ 338 h 1352"/>
                    <a:gd name="T8" fmla="*/ 1171 w 1171"/>
                    <a:gd name="T9" fmla="*/ 1014 h 1352"/>
                    <a:gd name="T10" fmla="*/ 586 w 1171"/>
                    <a:gd name="T11" fmla="*/ 1352 h 1352"/>
                    <a:gd name="T12" fmla="*/ 0 w 1171"/>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71" h="1352">
                      <a:moveTo>
                        <a:pt x="0" y="1014"/>
                      </a:moveTo>
                      <a:lnTo>
                        <a:pt x="0" y="338"/>
                      </a:lnTo>
                      <a:lnTo>
                        <a:pt x="586" y="0"/>
                      </a:lnTo>
                      <a:lnTo>
                        <a:pt x="1171" y="338"/>
                      </a:lnTo>
                      <a:lnTo>
                        <a:pt x="1171" y="1014"/>
                      </a:lnTo>
                      <a:lnTo>
                        <a:pt x="586" y="1352"/>
                      </a:lnTo>
                      <a:lnTo>
                        <a:pt x="0" y="1014"/>
                      </a:lnTo>
                      <a:close/>
                    </a:path>
                  </a:pathLst>
                </a:custGeom>
                <a:solidFill>
                  <a:schemeClr val="bg1">
                    <a:lumMod val="95000"/>
                  </a:schemeClr>
                </a:solidFill>
                <a:ln>
                  <a:noFill/>
                </a:ln>
                <a:effectLst>
                  <a:outerShdw blurRad="228600" sx="102000" sy="102000" algn="ctr" rotWithShape="0">
                    <a:prstClr val="black">
                      <a:alpha val="28000"/>
                    </a:prstClr>
                  </a:outerShdw>
                </a:effectLst>
              </p:spPr>
              <p:txBody>
                <a:bodyPr vert="horz" wrap="square" lIns="68589" tIns="34295" rIns="68589" bIns="34295"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05" name="Freeform 16"/>
                <p:cNvSpPr/>
                <p:nvPr/>
              </p:nvSpPr>
              <p:spPr bwMode="auto">
                <a:xfrm>
                  <a:off x="3345551" y="1141029"/>
                  <a:ext cx="408568" cy="441478"/>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solidFill>
                  <a:srgbClr val="EA5E66"/>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dirty="0">
                    <a:solidFill>
                      <a:schemeClr val="bg1"/>
                    </a:solidFill>
                    <a:latin typeface="微软雅黑" panose="020B0503020204020204" pitchFamily="34" charset="-122"/>
                    <a:ea typeface="微软雅黑" panose="020B0503020204020204" pitchFamily="34" charset="-122"/>
                  </a:endParaRPr>
                </a:p>
              </p:txBody>
            </p:sp>
          </p:grpSp>
          <p:sp>
            <p:nvSpPr>
              <p:cNvPr id="102" name="TextBox 101"/>
              <p:cNvSpPr txBox="1"/>
              <p:nvPr/>
            </p:nvSpPr>
            <p:spPr>
              <a:xfrm>
                <a:off x="898499" y="2922828"/>
                <a:ext cx="367789" cy="277020"/>
              </a:xfrm>
              <a:prstGeom prst="rect">
                <a:avLst/>
              </a:prstGeom>
              <a:noFill/>
            </p:spPr>
            <p:txBody>
              <a:bodyPr wrap="square" rtlCol="0">
                <a:spAutoFit/>
              </a:bodyPr>
              <a:lstStyle/>
              <a:p>
                <a:r>
                  <a:rPr lang="en-US" altLang="zh-CN" dirty="0" smtClean="0">
                    <a:solidFill>
                      <a:schemeClr val="bg1"/>
                    </a:solidFill>
                    <a:latin typeface="微软雅黑" panose="020B0503020204020204" pitchFamily="34" charset="-122"/>
                    <a:ea typeface="微软雅黑" panose="020B0503020204020204" pitchFamily="34" charset="-122"/>
                  </a:rPr>
                  <a:t>0</a:t>
                </a:r>
                <a:r>
                  <a:rPr lang="en-US" altLang="zh-CN" dirty="0">
                    <a:solidFill>
                      <a:schemeClr val="bg1"/>
                    </a:solidFill>
                    <a:latin typeface="微软雅黑" panose="020B0503020204020204" pitchFamily="34" charset="-122"/>
                    <a:ea typeface="微软雅黑" panose="020B0503020204020204" pitchFamily="34" charset="-122"/>
                  </a:rPr>
                  <a:t>3</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nvGrpSpPr>
            <p:cNvPr id="116" name="组合 115"/>
            <p:cNvGrpSpPr/>
            <p:nvPr/>
          </p:nvGrpSpPr>
          <p:grpSpPr>
            <a:xfrm>
              <a:off x="11115" y="4805"/>
              <a:ext cx="985" cy="985"/>
              <a:chOff x="5699322" y="3963624"/>
              <a:chExt cx="132182" cy="132201"/>
            </a:xfrm>
            <a:solidFill>
              <a:schemeClr val="tx1"/>
            </a:solidFill>
          </p:grpSpPr>
          <p:sp>
            <p:nvSpPr>
              <p:cNvPr id="117" name="Freeform 412"/>
              <p:cNvSpPr>
                <a:spLocks noEditPoints="1"/>
              </p:cNvSpPr>
              <p:nvPr/>
            </p:nvSpPr>
            <p:spPr bwMode="auto">
              <a:xfrm>
                <a:off x="5781489" y="3963624"/>
                <a:ext cx="50015" cy="50022"/>
              </a:xfrm>
              <a:custGeom>
                <a:avLst/>
                <a:gdLst>
                  <a:gd name="T0" fmla="*/ 105 w 108"/>
                  <a:gd name="T1" fmla="*/ 44 h 108"/>
                  <a:gd name="T2" fmla="*/ 89 w 108"/>
                  <a:gd name="T3" fmla="*/ 41 h 108"/>
                  <a:gd name="T4" fmla="*/ 88 w 108"/>
                  <a:gd name="T5" fmla="*/ 38 h 108"/>
                  <a:gd name="T6" fmla="*/ 97 w 108"/>
                  <a:gd name="T7" fmla="*/ 25 h 108"/>
                  <a:gd name="T8" fmla="*/ 96 w 108"/>
                  <a:gd name="T9" fmla="*/ 20 h 108"/>
                  <a:gd name="T10" fmla="*/ 87 w 108"/>
                  <a:gd name="T11" fmla="*/ 11 h 108"/>
                  <a:gd name="T12" fmla="*/ 83 w 108"/>
                  <a:gd name="T13" fmla="*/ 11 h 108"/>
                  <a:gd name="T14" fmla="*/ 69 w 108"/>
                  <a:gd name="T15" fmla="*/ 20 h 108"/>
                  <a:gd name="T16" fmla="*/ 66 w 108"/>
                  <a:gd name="T17" fmla="*/ 19 h 108"/>
                  <a:gd name="T18" fmla="*/ 64 w 108"/>
                  <a:gd name="T19" fmla="*/ 3 h 108"/>
                  <a:gd name="T20" fmla="*/ 60 w 108"/>
                  <a:gd name="T21" fmla="*/ 0 h 108"/>
                  <a:gd name="T22" fmla="*/ 48 w 108"/>
                  <a:gd name="T23" fmla="*/ 0 h 108"/>
                  <a:gd name="T24" fmla="*/ 44 w 108"/>
                  <a:gd name="T25" fmla="*/ 3 h 108"/>
                  <a:gd name="T26" fmla="*/ 41 w 108"/>
                  <a:gd name="T27" fmla="*/ 19 h 108"/>
                  <a:gd name="T28" fmla="*/ 38 w 108"/>
                  <a:gd name="T29" fmla="*/ 20 h 108"/>
                  <a:gd name="T30" fmla="*/ 25 w 108"/>
                  <a:gd name="T31" fmla="*/ 11 h 108"/>
                  <a:gd name="T32" fmla="*/ 20 w 108"/>
                  <a:gd name="T33" fmla="*/ 11 h 108"/>
                  <a:gd name="T34" fmla="*/ 11 w 108"/>
                  <a:gd name="T35" fmla="*/ 20 h 108"/>
                  <a:gd name="T36" fmla="*/ 11 w 108"/>
                  <a:gd name="T37" fmla="*/ 25 h 108"/>
                  <a:gd name="T38" fmla="*/ 20 w 108"/>
                  <a:gd name="T39" fmla="*/ 38 h 108"/>
                  <a:gd name="T40" fmla="*/ 19 w 108"/>
                  <a:gd name="T41" fmla="*/ 41 h 108"/>
                  <a:gd name="T42" fmla="*/ 3 w 108"/>
                  <a:gd name="T43" fmla="*/ 44 h 108"/>
                  <a:gd name="T44" fmla="*/ 0 w 108"/>
                  <a:gd name="T45" fmla="*/ 48 h 108"/>
                  <a:gd name="T46" fmla="*/ 0 w 108"/>
                  <a:gd name="T47" fmla="*/ 60 h 108"/>
                  <a:gd name="T48" fmla="*/ 3 w 108"/>
                  <a:gd name="T49" fmla="*/ 64 h 108"/>
                  <a:gd name="T50" fmla="*/ 19 w 108"/>
                  <a:gd name="T51" fmla="*/ 67 h 108"/>
                  <a:gd name="T52" fmla="*/ 20 w 108"/>
                  <a:gd name="T53" fmla="*/ 69 h 108"/>
                  <a:gd name="T54" fmla="*/ 11 w 108"/>
                  <a:gd name="T55" fmla="*/ 83 h 108"/>
                  <a:gd name="T56" fmla="*/ 11 w 108"/>
                  <a:gd name="T57" fmla="*/ 88 h 108"/>
                  <a:gd name="T58" fmla="*/ 20 w 108"/>
                  <a:gd name="T59" fmla="*/ 96 h 108"/>
                  <a:gd name="T60" fmla="*/ 25 w 108"/>
                  <a:gd name="T61" fmla="*/ 97 h 108"/>
                  <a:gd name="T62" fmla="*/ 38 w 108"/>
                  <a:gd name="T63" fmla="*/ 88 h 108"/>
                  <a:gd name="T64" fmla="*/ 41 w 108"/>
                  <a:gd name="T65" fmla="*/ 89 h 108"/>
                  <a:gd name="T66" fmla="*/ 44 w 108"/>
                  <a:gd name="T67" fmla="*/ 105 h 108"/>
                  <a:gd name="T68" fmla="*/ 48 w 108"/>
                  <a:gd name="T69" fmla="*/ 108 h 108"/>
                  <a:gd name="T70" fmla="*/ 60 w 108"/>
                  <a:gd name="T71" fmla="*/ 108 h 108"/>
                  <a:gd name="T72" fmla="*/ 64 w 108"/>
                  <a:gd name="T73" fmla="*/ 105 h 108"/>
                  <a:gd name="T74" fmla="*/ 66 w 108"/>
                  <a:gd name="T75" fmla="*/ 89 h 108"/>
                  <a:gd name="T76" fmla="*/ 69 w 108"/>
                  <a:gd name="T77" fmla="*/ 88 h 108"/>
                  <a:gd name="T78" fmla="*/ 83 w 108"/>
                  <a:gd name="T79" fmla="*/ 97 h 108"/>
                  <a:gd name="T80" fmla="*/ 87 w 108"/>
                  <a:gd name="T81" fmla="*/ 96 h 108"/>
                  <a:gd name="T82" fmla="*/ 96 w 108"/>
                  <a:gd name="T83" fmla="*/ 88 h 108"/>
                  <a:gd name="T84" fmla="*/ 97 w 108"/>
                  <a:gd name="T85" fmla="*/ 83 h 108"/>
                  <a:gd name="T86" fmla="*/ 88 w 108"/>
                  <a:gd name="T87" fmla="*/ 69 h 108"/>
                  <a:gd name="T88" fmla="*/ 89 w 108"/>
                  <a:gd name="T89" fmla="*/ 67 h 108"/>
                  <a:gd name="T90" fmla="*/ 105 w 108"/>
                  <a:gd name="T91" fmla="*/ 64 h 108"/>
                  <a:gd name="T92" fmla="*/ 108 w 108"/>
                  <a:gd name="T93" fmla="*/ 60 h 108"/>
                  <a:gd name="T94" fmla="*/ 108 w 108"/>
                  <a:gd name="T95" fmla="*/ 48 h 108"/>
                  <a:gd name="T96" fmla="*/ 105 w 108"/>
                  <a:gd name="T97" fmla="*/ 44 h 108"/>
                  <a:gd name="T98" fmla="*/ 54 w 108"/>
                  <a:gd name="T99" fmla="*/ 71 h 108"/>
                  <a:gd name="T100" fmla="*/ 37 w 108"/>
                  <a:gd name="T101" fmla="*/ 54 h 108"/>
                  <a:gd name="T102" fmla="*/ 54 w 108"/>
                  <a:gd name="T103" fmla="*/ 37 h 108"/>
                  <a:gd name="T104" fmla="*/ 71 w 108"/>
                  <a:gd name="T105" fmla="*/ 54 h 108"/>
                  <a:gd name="T106" fmla="*/ 54 w 108"/>
                  <a:gd name="T107" fmla="*/ 71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8" h="108">
                    <a:moveTo>
                      <a:pt x="105" y="44"/>
                    </a:moveTo>
                    <a:cubicBezTo>
                      <a:pt x="89" y="41"/>
                      <a:pt x="89" y="41"/>
                      <a:pt x="89" y="41"/>
                    </a:cubicBezTo>
                    <a:cubicBezTo>
                      <a:pt x="87" y="41"/>
                      <a:pt x="87" y="40"/>
                      <a:pt x="88" y="38"/>
                    </a:cubicBezTo>
                    <a:cubicBezTo>
                      <a:pt x="97" y="25"/>
                      <a:pt x="97" y="25"/>
                      <a:pt x="97" y="25"/>
                    </a:cubicBezTo>
                    <a:cubicBezTo>
                      <a:pt x="98" y="23"/>
                      <a:pt x="97" y="21"/>
                      <a:pt x="96" y="20"/>
                    </a:cubicBezTo>
                    <a:cubicBezTo>
                      <a:pt x="87" y="11"/>
                      <a:pt x="87" y="11"/>
                      <a:pt x="87" y="11"/>
                    </a:cubicBezTo>
                    <a:cubicBezTo>
                      <a:pt x="86" y="10"/>
                      <a:pt x="84" y="10"/>
                      <a:pt x="83" y="11"/>
                    </a:cubicBezTo>
                    <a:cubicBezTo>
                      <a:pt x="69" y="20"/>
                      <a:pt x="69" y="20"/>
                      <a:pt x="69" y="20"/>
                    </a:cubicBezTo>
                    <a:cubicBezTo>
                      <a:pt x="68" y="21"/>
                      <a:pt x="67" y="21"/>
                      <a:pt x="66" y="19"/>
                    </a:cubicBezTo>
                    <a:cubicBezTo>
                      <a:pt x="64" y="3"/>
                      <a:pt x="64" y="3"/>
                      <a:pt x="64" y="3"/>
                    </a:cubicBezTo>
                    <a:cubicBezTo>
                      <a:pt x="63" y="1"/>
                      <a:pt x="62" y="0"/>
                      <a:pt x="60" y="0"/>
                    </a:cubicBezTo>
                    <a:cubicBezTo>
                      <a:pt x="48" y="0"/>
                      <a:pt x="48" y="0"/>
                      <a:pt x="48" y="0"/>
                    </a:cubicBezTo>
                    <a:cubicBezTo>
                      <a:pt x="46" y="0"/>
                      <a:pt x="44" y="1"/>
                      <a:pt x="44" y="3"/>
                    </a:cubicBezTo>
                    <a:cubicBezTo>
                      <a:pt x="41" y="19"/>
                      <a:pt x="41" y="19"/>
                      <a:pt x="41" y="19"/>
                    </a:cubicBezTo>
                    <a:cubicBezTo>
                      <a:pt x="41" y="21"/>
                      <a:pt x="40" y="21"/>
                      <a:pt x="38" y="20"/>
                    </a:cubicBezTo>
                    <a:cubicBezTo>
                      <a:pt x="25" y="11"/>
                      <a:pt x="25" y="11"/>
                      <a:pt x="25" y="11"/>
                    </a:cubicBezTo>
                    <a:cubicBezTo>
                      <a:pt x="23" y="10"/>
                      <a:pt x="21" y="10"/>
                      <a:pt x="20" y="11"/>
                    </a:cubicBezTo>
                    <a:cubicBezTo>
                      <a:pt x="11" y="20"/>
                      <a:pt x="11" y="20"/>
                      <a:pt x="11" y="20"/>
                    </a:cubicBezTo>
                    <a:cubicBezTo>
                      <a:pt x="10" y="21"/>
                      <a:pt x="10" y="23"/>
                      <a:pt x="11" y="25"/>
                    </a:cubicBezTo>
                    <a:cubicBezTo>
                      <a:pt x="20" y="38"/>
                      <a:pt x="20" y="38"/>
                      <a:pt x="20" y="38"/>
                    </a:cubicBezTo>
                    <a:cubicBezTo>
                      <a:pt x="21" y="40"/>
                      <a:pt x="21" y="41"/>
                      <a:pt x="19" y="41"/>
                    </a:cubicBezTo>
                    <a:cubicBezTo>
                      <a:pt x="3" y="44"/>
                      <a:pt x="3" y="44"/>
                      <a:pt x="3" y="44"/>
                    </a:cubicBezTo>
                    <a:cubicBezTo>
                      <a:pt x="1" y="45"/>
                      <a:pt x="0" y="46"/>
                      <a:pt x="0" y="48"/>
                    </a:cubicBezTo>
                    <a:cubicBezTo>
                      <a:pt x="0" y="60"/>
                      <a:pt x="0" y="60"/>
                      <a:pt x="0" y="60"/>
                    </a:cubicBezTo>
                    <a:cubicBezTo>
                      <a:pt x="0" y="62"/>
                      <a:pt x="1" y="63"/>
                      <a:pt x="3" y="64"/>
                    </a:cubicBezTo>
                    <a:cubicBezTo>
                      <a:pt x="19" y="67"/>
                      <a:pt x="19" y="67"/>
                      <a:pt x="19" y="67"/>
                    </a:cubicBezTo>
                    <a:cubicBezTo>
                      <a:pt x="21" y="67"/>
                      <a:pt x="21" y="68"/>
                      <a:pt x="20" y="69"/>
                    </a:cubicBezTo>
                    <a:cubicBezTo>
                      <a:pt x="11" y="83"/>
                      <a:pt x="11" y="83"/>
                      <a:pt x="11" y="83"/>
                    </a:cubicBezTo>
                    <a:cubicBezTo>
                      <a:pt x="10" y="84"/>
                      <a:pt x="10" y="86"/>
                      <a:pt x="11" y="88"/>
                    </a:cubicBezTo>
                    <a:cubicBezTo>
                      <a:pt x="20" y="96"/>
                      <a:pt x="20" y="96"/>
                      <a:pt x="20" y="96"/>
                    </a:cubicBezTo>
                    <a:cubicBezTo>
                      <a:pt x="21" y="97"/>
                      <a:pt x="23" y="98"/>
                      <a:pt x="25" y="97"/>
                    </a:cubicBezTo>
                    <a:cubicBezTo>
                      <a:pt x="38" y="88"/>
                      <a:pt x="38" y="88"/>
                      <a:pt x="38" y="88"/>
                    </a:cubicBezTo>
                    <a:cubicBezTo>
                      <a:pt x="40" y="87"/>
                      <a:pt x="41" y="87"/>
                      <a:pt x="41" y="89"/>
                    </a:cubicBezTo>
                    <a:cubicBezTo>
                      <a:pt x="44" y="105"/>
                      <a:pt x="44" y="105"/>
                      <a:pt x="44" y="105"/>
                    </a:cubicBezTo>
                    <a:cubicBezTo>
                      <a:pt x="44" y="106"/>
                      <a:pt x="46" y="108"/>
                      <a:pt x="48" y="108"/>
                    </a:cubicBezTo>
                    <a:cubicBezTo>
                      <a:pt x="60" y="108"/>
                      <a:pt x="60" y="108"/>
                      <a:pt x="60" y="108"/>
                    </a:cubicBezTo>
                    <a:cubicBezTo>
                      <a:pt x="62" y="108"/>
                      <a:pt x="63" y="106"/>
                      <a:pt x="64" y="105"/>
                    </a:cubicBezTo>
                    <a:cubicBezTo>
                      <a:pt x="66" y="89"/>
                      <a:pt x="66" y="89"/>
                      <a:pt x="66" y="89"/>
                    </a:cubicBezTo>
                    <a:cubicBezTo>
                      <a:pt x="67" y="87"/>
                      <a:pt x="68" y="87"/>
                      <a:pt x="69" y="88"/>
                    </a:cubicBezTo>
                    <a:cubicBezTo>
                      <a:pt x="83" y="97"/>
                      <a:pt x="83" y="97"/>
                      <a:pt x="83" y="97"/>
                    </a:cubicBezTo>
                    <a:cubicBezTo>
                      <a:pt x="84" y="98"/>
                      <a:pt x="86" y="97"/>
                      <a:pt x="87" y="96"/>
                    </a:cubicBezTo>
                    <a:cubicBezTo>
                      <a:pt x="96" y="88"/>
                      <a:pt x="96" y="88"/>
                      <a:pt x="96" y="88"/>
                    </a:cubicBezTo>
                    <a:cubicBezTo>
                      <a:pt x="97" y="86"/>
                      <a:pt x="98" y="84"/>
                      <a:pt x="97" y="83"/>
                    </a:cubicBezTo>
                    <a:cubicBezTo>
                      <a:pt x="88" y="69"/>
                      <a:pt x="88" y="69"/>
                      <a:pt x="88" y="69"/>
                    </a:cubicBezTo>
                    <a:cubicBezTo>
                      <a:pt x="87" y="68"/>
                      <a:pt x="87" y="67"/>
                      <a:pt x="89" y="67"/>
                    </a:cubicBezTo>
                    <a:cubicBezTo>
                      <a:pt x="105" y="64"/>
                      <a:pt x="105" y="64"/>
                      <a:pt x="105" y="64"/>
                    </a:cubicBezTo>
                    <a:cubicBezTo>
                      <a:pt x="106" y="63"/>
                      <a:pt x="108" y="62"/>
                      <a:pt x="108" y="60"/>
                    </a:cubicBezTo>
                    <a:cubicBezTo>
                      <a:pt x="108" y="48"/>
                      <a:pt x="108" y="48"/>
                      <a:pt x="108" y="48"/>
                    </a:cubicBezTo>
                    <a:cubicBezTo>
                      <a:pt x="108" y="46"/>
                      <a:pt x="106" y="45"/>
                      <a:pt x="105" y="44"/>
                    </a:cubicBezTo>
                    <a:close/>
                    <a:moveTo>
                      <a:pt x="54" y="71"/>
                    </a:moveTo>
                    <a:cubicBezTo>
                      <a:pt x="45" y="71"/>
                      <a:pt x="37" y="63"/>
                      <a:pt x="37" y="54"/>
                    </a:cubicBezTo>
                    <a:cubicBezTo>
                      <a:pt x="37" y="45"/>
                      <a:pt x="45" y="37"/>
                      <a:pt x="54" y="37"/>
                    </a:cubicBezTo>
                    <a:cubicBezTo>
                      <a:pt x="63" y="37"/>
                      <a:pt x="71" y="45"/>
                      <a:pt x="71" y="54"/>
                    </a:cubicBezTo>
                    <a:cubicBezTo>
                      <a:pt x="71" y="63"/>
                      <a:pt x="63" y="71"/>
                      <a:pt x="54" y="71"/>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68589" tIns="34295" rIns="68589" bIns="34295"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18" name="Freeform 413"/>
              <p:cNvSpPr>
                <a:spLocks noEditPoints="1"/>
              </p:cNvSpPr>
              <p:nvPr/>
            </p:nvSpPr>
            <p:spPr bwMode="auto">
              <a:xfrm>
                <a:off x="5699322" y="3996972"/>
                <a:ext cx="98839" cy="98853"/>
              </a:xfrm>
              <a:custGeom>
                <a:avLst/>
                <a:gdLst>
                  <a:gd name="T0" fmla="*/ 210 w 216"/>
                  <a:gd name="T1" fmla="*/ 89 h 216"/>
                  <a:gd name="T2" fmla="*/ 178 w 216"/>
                  <a:gd name="T3" fmla="*/ 83 h 216"/>
                  <a:gd name="T4" fmla="*/ 176 w 216"/>
                  <a:gd name="T5" fmla="*/ 77 h 216"/>
                  <a:gd name="T6" fmla="*/ 194 w 216"/>
                  <a:gd name="T7" fmla="*/ 49 h 216"/>
                  <a:gd name="T8" fmla="*/ 193 w 216"/>
                  <a:gd name="T9" fmla="*/ 41 h 216"/>
                  <a:gd name="T10" fmla="*/ 175 w 216"/>
                  <a:gd name="T11" fmla="*/ 23 h 216"/>
                  <a:gd name="T12" fmla="*/ 167 w 216"/>
                  <a:gd name="T13" fmla="*/ 22 h 216"/>
                  <a:gd name="T14" fmla="*/ 139 w 216"/>
                  <a:gd name="T15" fmla="*/ 40 h 216"/>
                  <a:gd name="T16" fmla="*/ 133 w 216"/>
                  <a:gd name="T17" fmla="*/ 38 h 216"/>
                  <a:gd name="T18" fmla="*/ 127 w 216"/>
                  <a:gd name="T19" fmla="*/ 6 h 216"/>
                  <a:gd name="T20" fmla="*/ 121 w 216"/>
                  <a:gd name="T21" fmla="*/ 0 h 216"/>
                  <a:gd name="T22" fmla="*/ 95 w 216"/>
                  <a:gd name="T23" fmla="*/ 0 h 216"/>
                  <a:gd name="T24" fmla="*/ 89 w 216"/>
                  <a:gd name="T25" fmla="*/ 6 h 216"/>
                  <a:gd name="T26" fmla="*/ 83 w 216"/>
                  <a:gd name="T27" fmla="*/ 38 h 216"/>
                  <a:gd name="T28" fmla="*/ 77 w 216"/>
                  <a:gd name="T29" fmla="*/ 40 h 216"/>
                  <a:gd name="T30" fmla="*/ 49 w 216"/>
                  <a:gd name="T31" fmla="*/ 22 h 216"/>
                  <a:gd name="T32" fmla="*/ 41 w 216"/>
                  <a:gd name="T33" fmla="*/ 23 h 216"/>
                  <a:gd name="T34" fmla="*/ 23 w 216"/>
                  <a:gd name="T35" fmla="*/ 41 h 216"/>
                  <a:gd name="T36" fmla="*/ 22 w 216"/>
                  <a:gd name="T37" fmla="*/ 49 h 216"/>
                  <a:gd name="T38" fmla="*/ 40 w 216"/>
                  <a:gd name="T39" fmla="*/ 77 h 216"/>
                  <a:gd name="T40" fmla="*/ 38 w 216"/>
                  <a:gd name="T41" fmla="*/ 83 h 216"/>
                  <a:gd name="T42" fmla="*/ 6 w 216"/>
                  <a:gd name="T43" fmla="*/ 89 h 216"/>
                  <a:gd name="T44" fmla="*/ 0 w 216"/>
                  <a:gd name="T45" fmla="*/ 95 h 216"/>
                  <a:gd name="T46" fmla="*/ 0 w 216"/>
                  <a:gd name="T47" fmla="*/ 121 h 216"/>
                  <a:gd name="T48" fmla="*/ 6 w 216"/>
                  <a:gd name="T49" fmla="*/ 127 h 216"/>
                  <a:gd name="T50" fmla="*/ 38 w 216"/>
                  <a:gd name="T51" fmla="*/ 133 h 216"/>
                  <a:gd name="T52" fmla="*/ 40 w 216"/>
                  <a:gd name="T53" fmla="*/ 139 h 216"/>
                  <a:gd name="T54" fmla="*/ 22 w 216"/>
                  <a:gd name="T55" fmla="*/ 167 h 216"/>
                  <a:gd name="T56" fmla="*/ 23 w 216"/>
                  <a:gd name="T57" fmla="*/ 175 h 216"/>
                  <a:gd name="T58" fmla="*/ 41 w 216"/>
                  <a:gd name="T59" fmla="*/ 193 h 216"/>
                  <a:gd name="T60" fmla="*/ 49 w 216"/>
                  <a:gd name="T61" fmla="*/ 194 h 216"/>
                  <a:gd name="T62" fmla="*/ 77 w 216"/>
                  <a:gd name="T63" fmla="*/ 176 h 216"/>
                  <a:gd name="T64" fmla="*/ 83 w 216"/>
                  <a:gd name="T65" fmla="*/ 178 h 216"/>
                  <a:gd name="T66" fmla="*/ 89 w 216"/>
                  <a:gd name="T67" fmla="*/ 210 h 216"/>
                  <a:gd name="T68" fmla="*/ 95 w 216"/>
                  <a:gd name="T69" fmla="*/ 216 h 216"/>
                  <a:gd name="T70" fmla="*/ 121 w 216"/>
                  <a:gd name="T71" fmla="*/ 216 h 216"/>
                  <a:gd name="T72" fmla="*/ 127 w 216"/>
                  <a:gd name="T73" fmla="*/ 210 h 216"/>
                  <a:gd name="T74" fmla="*/ 133 w 216"/>
                  <a:gd name="T75" fmla="*/ 178 h 216"/>
                  <a:gd name="T76" fmla="*/ 139 w 216"/>
                  <a:gd name="T77" fmla="*/ 176 h 216"/>
                  <a:gd name="T78" fmla="*/ 167 w 216"/>
                  <a:gd name="T79" fmla="*/ 194 h 216"/>
                  <a:gd name="T80" fmla="*/ 175 w 216"/>
                  <a:gd name="T81" fmla="*/ 193 h 216"/>
                  <a:gd name="T82" fmla="*/ 193 w 216"/>
                  <a:gd name="T83" fmla="*/ 175 h 216"/>
                  <a:gd name="T84" fmla="*/ 194 w 216"/>
                  <a:gd name="T85" fmla="*/ 167 h 216"/>
                  <a:gd name="T86" fmla="*/ 176 w 216"/>
                  <a:gd name="T87" fmla="*/ 139 h 216"/>
                  <a:gd name="T88" fmla="*/ 178 w 216"/>
                  <a:gd name="T89" fmla="*/ 133 h 216"/>
                  <a:gd name="T90" fmla="*/ 210 w 216"/>
                  <a:gd name="T91" fmla="*/ 127 h 216"/>
                  <a:gd name="T92" fmla="*/ 216 w 216"/>
                  <a:gd name="T93" fmla="*/ 121 h 216"/>
                  <a:gd name="T94" fmla="*/ 216 w 216"/>
                  <a:gd name="T95" fmla="*/ 95 h 216"/>
                  <a:gd name="T96" fmla="*/ 210 w 216"/>
                  <a:gd name="T97" fmla="*/ 89 h 216"/>
                  <a:gd name="T98" fmla="*/ 108 w 216"/>
                  <a:gd name="T99" fmla="*/ 147 h 216"/>
                  <a:gd name="T100" fmla="*/ 69 w 216"/>
                  <a:gd name="T101" fmla="*/ 108 h 216"/>
                  <a:gd name="T102" fmla="*/ 108 w 216"/>
                  <a:gd name="T103" fmla="*/ 69 h 216"/>
                  <a:gd name="T104" fmla="*/ 147 w 216"/>
                  <a:gd name="T105" fmla="*/ 108 h 216"/>
                  <a:gd name="T106" fmla="*/ 108 w 216"/>
                  <a:gd name="T107" fmla="*/ 147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6" h="216">
                    <a:moveTo>
                      <a:pt x="210" y="89"/>
                    </a:moveTo>
                    <a:cubicBezTo>
                      <a:pt x="178" y="83"/>
                      <a:pt x="178" y="83"/>
                      <a:pt x="178" y="83"/>
                    </a:cubicBezTo>
                    <a:cubicBezTo>
                      <a:pt x="175" y="82"/>
                      <a:pt x="174" y="80"/>
                      <a:pt x="176" y="77"/>
                    </a:cubicBezTo>
                    <a:cubicBezTo>
                      <a:pt x="194" y="49"/>
                      <a:pt x="194" y="49"/>
                      <a:pt x="194" y="49"/>
                    </a:cubicBezTo>
                    <a:cubicBezTo>
                      <a:pt x="196" y="47"/>
                      <a:pt x="195" y="43"/>
                      <a:pt x="193" y="41"/>
                    </a:cubicBezTo>
                    <a:cubicBezTo>
                      <a:pt x="175" y="23"/>
                      <a:pt x="175" y="23"/>
                      <a:pt x="175" y="23"/>
                    </a:cubicBezTo>
                    <a:cubicBezTo>
                      <a:pt x="173" y="21"/>
                      <a:pt x="169" y="20"/>
                      <a:pt x="167" y="22"/>
                    </a:cubicBezTo>
                    <a:cubicBezTo>
                      <a:pt x="139" y="40"/>
                      <a:pt x="139" y="40"/>
                      <a:pt x="139" y="40"/>
                    </a:cubicBezTo>
                    <a:cubicBezTo>
                      <a:pt x="137" y="42"/>
                      <a:pt x="134" y="41"/>
                      <a:pt x="133" y="38"/>
                    </a:cubicBezTo>
                    <a:cubicBezTo>
                      <a:pt x="127" y="6"/>
                      <a:pt x="127" y="6"/>
                      <a:pt x="127" y="6"/>
                    </a:cubicBezTo>
                    <a:cubicBezTo>
                      <a:pt x="127" y="3"/>
                      <a:pt x="124" y="0"/>
                      <a:pt x="121" y="0"/>
                    </a:cubicBezTo>
                    <a:cubicBezTo>
                      <a:pt x="95" y="0"/>
                      <a:pt x="95" y="0"/>
                      <a:pt x="95" y="0"/>
                    </a:cubicBezTo>
                    <a:cubicBezTo>
                      <a:pt x="92" y="0"/>
                      <a:pt x="89" y="3"/>
                      <a:pt x="89" y="6"/>
                    </a:cubicBezTo>
                    <a:cubicBezTo>
                      <a:pt x="83" y="38"/>
                      <a:pt x="83" y="38"/>
                      <a:pt x="83" y="38"/>
                    </a:cubicBezTo>
                    <a:cubicBezTo>
                      <a:pt x="82" y="41"/>
                      <a:pt x="80" y="42"/>
                      <a:pt x="77" y="40"/>
                    </a:cubicBezTo>
                    <a:cubicBezTo>
                      <a:pt x="49" y="22"/>
                      <a:pt x="49" y="22"/>
                      <a:pt x="49" y="22"/>
                    </a:cubicBezTo>
                    <a:cubicBezTo>
                      <a:pt x="47" y="20"/>
                      <a:pt x="43" y="21"/>
                      <a:pt x="41" y="23"/>
                    </a:cubicBezTo>
                    <a:cubicBezTo>
                      <a:pt x="23" y="41"/>
                      <a:pt x="23" y="41"/>
                      <a:pt x="23" y="41"/>
                    </a:cubicBezTo>
                    <a:cubicBezTo>
                      <a:pt x="21" y="43"/>
                      <a:pt x="20" y="47"/>
                      <a:pt x="22" y="49"/>
                    </a:cubicBezTo>
                    <a:cubicBezTo>
                      <a:pt x="40" y="77"/>
                      <a:pt x="40" y="77"/>
                      <a:pt x="40" y="77"/>
                    </a:cubicBezTo>
                    <a:cubicBezTo>
                      <a:pt x="42" y="80"/>
                      <a:pt x="41" y="82"/>
                      <a:pt x="38" y="83"/>
                    </a:cubicBezTo>
                    <a:cubicBezTo>
                      <a:pt x="6" y="89"/>
                      <a:pt x="6" y="89"/>
                      <a:pt x="6" y="89"/>
                    </a:cubicBezTo>
                    <a:cubicBezTo>
                      <a:pt x="3" y="89"/>
                      <a:pt x="0" y="92"/>
                      <a:pt x="0" y="95"/>
                    </a:cubicBezTo>
                    <a:cubicBezTo>
                      <a:pt x="0" y="121"/>
                      <a:pt x="0" y="121"/>
                      <a:pt x="0" y="121"/>
                    </a:cubicBezTo>
                    <a:cubicBezTo>
                      <a:pt x="0" y="124"/>
                      <a:pt x="3" y="127"/>
                      <a:pt x="6" y="127"/>
                    </a:cubicBezTo>
                    <a:cubicBezTo>
                      <a:pt x="38" y="133"/>
                      <a:pt x="38" y="133"/>
                      <a:pt x="38" y="133"/>
                    </a:cubicBezTo>
                    <a:cubicBezTo>
                      <a:pt x="41" y="134"/>
                      <a:pt x="42" y="137"/>
                      <a:pt x="40" y="139"/>
                    </a:cubicBezTo>
                    <a:cubicBezTo>
                      <a:pt x="22" y="167"/>
                      <a:pt x="22" y="167"/>
                      <a:pt x="22" y="167"/>
                    </a:cubicBezTo>
                    <a:cubicBezTo>
                      <a:pt x="20" y="169"/>
                      <a:pt x="21" y="173"/>
                      <a:pt x="23" y="175"/>
                    </a:cubicBezTo>
                    <a:cubicBezTo>
                      <a:pt x="41" y="193"/>
                      <a:pt x="41" y="193"/>
                      <a:pt x="41" y="193"/>
                    </a:cubicBezTo>
                    <a:cubicBezTo>
                      <a:pt x="43" y="195"/>
                      <a:pt x="47" y="196"/>
                      <a:pt x="49" y="194"/>
                    </a:cubicBezTo>
                    <a:cubicBezTo>
                      <a:pt x="77" y="176"/>
                      <a:pt x="77" y="176"/>
                      <a:pt x="77" y="176"/>
                    </a:cubicBezTo>
                    <a:cubicBezTo>
                      <a:pt x="80" y="174"/>
                      <a:pt x="82" y="175"/>
                      <a:pt x="83" y="178"/>
                    </a:cubicBezTo>
                    <a:cubicBezTo>
                      <a:pt x="89" y="210"/>
                      <a:pt x="89" y="210"/>
                      <a:pt x="89" y="210"/>
                    </a:cubicBezTo>
                    <a:cubicBezTo>
                      <a:pt x="89" y="213"/>
                      <a:pt x="92" y="216"/>
                      <a:pt x="95" y="216"/>
                    </a:cubicBezTo>
                    <a:cubicBezTo>
                      <a:pt x="121" y="216"/>
                      <a:pt x="121" y="216"/>
                      <a:pt x="121" y="216"/>
                    </a:cubicBezTo>
                    <a:cubicBezTo>
                      <a:pt x="124" y="216"/>
                      <a:pt x="127" y="213"/>
                      <a:pt x="127" y="210"/>
                    </a:cubicBezTo>
                    <a:cubicBezTo>
                      <a:pt x="133" y="178"/>
                      <a:pt x="133" y="178"/>
                      <a:pt x="133" y="178"/>
                    </a:cubicBezTo>
                    <a:cubicBezTo>
                      <a:pt x="134" y="175"/>
                      <a:pt x="137" y="174"/>
                      <a:pt x="139" y="176"/>
                    </a:cubicBezTo>
                    <a:cubicBezTo>
                      <a:pt x="167" y="194"/>
                      <a:pt x="167" y="194"/>
                      <a:pt x="167" y="194"/>
                    </a:cubicBezTo>
                    <a:cubicBezTo>
                      <a:pt x="169" y="196"/>
                      <a:pt x="173" y="195"/>
                      <a:pt x="175" y="193"/>
                    </a:cubicBezTo>
                    <a:cubicBezTo>
                      <a:pt x="193" y="175"/>
                      <a:pt x="193" y="175"/>
                      <a:pt x="193" y="175"/>
                    </a:cubicBezTo>
                    <a:cubicBezTo>
                      <a:pt x="195" y="173"/>
                      <a:pt x="196" y="169"/>
                      <a:pt x="194" y="167"/>
                    </a:cubicBezTo>
                    <a:cubicBezTo>
                      <a:pt x="176" y="139"/>
                      <a:pt x="176" y="139"/>
                      <a:pt x="176" y="139"/>
                    </a:cubicBezTo>
                    <a:cubicBezTo>
                      <a:pt x="174" y="137"/>
                      <a:pt x="175" y="134"/>
                      <a:pt x="178" y="133"/>
                    </a:cubicBezTo>
                    <a:cubicBezTo>
                      <a:pt x="210" y="127"/>
                      <a:pt x="210" y="127"/>
                      <a:pt x="210" y="127"/>
                    </a:cubicBezTo>
                    <a:cubicBezTo>
                      <a:pt x="213" y="127"/>
                      <a:pt x="216" y="124"/>
                      <a:pt x="216" y="121"/>
                    </a:cubicBezTo>
                    <a:cubicBezTo>
                      <a:pt x="216" y="95"/>
                      <a:pt x="216" y="95"/>
                      <a:pt x="216" y="95"/>
                    </a:cubicBezTo>
                    <a:cubicBezTo>
                      <a:pt x="216" y="92"/>
                      <a:pt x="213" y="89"/>
                      <a:pt x="210" y="89"/>
                    </a:cubicBezTo>
                    <a:close/>
                    <a:moveTo>
                      <a:pt x="108" y="147"/>
                    </a:moveTo>
                    <a:cubicBezTo>
                      <a:pt x="86" y="147"/>
                      <a:pt x="69" y="130"/>
                      <a:pt x="69" y="108"/>
                    </a:cubicBezTo>
                    <a:cubicBezTo>
                      <a:pt x="69" y="87"/>
                      <a:pt x="86" y="69"/>
                      <a:pt x="108" y="69"/>
                    </a:cubicBezTo>
                    <a:cubicBezTo>
                      <a:pt x="130" y="69"/>
                      <a:pt x="147" y="87"/>
                      <a:pt x="147" y="108"/>
                    </a:cubicBezTo>
                    <a:cubicBezTo>
                      <a:pt x="147" y="130"/>
                      <a:pt x="130" y="147"/>
                      <a:pt x="108" y="147"/>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68589" tIns="34295" rIns="68589" bIns="34295" numCol="1" anchor="t" anchorCtr="0" compatLnSpc="1"/>
              <a:lstStyle/>
              <a:p>
                <a:endParaRPr lang="zh-CN" altLang="en-US">
                  <a:latin typeface="微软雅黑" panose="020B0503020204020204" pitchFamily="34" charset="-122"/>
                  <a:ea typeface="微软雅黑" panose="020B0503020204020204" pitchFamily="34" charset="-122"/>
                </a:endParaRPr>
              </a:p>
            </p:txBody>
          </p:sp>
        </p:grpSp>
      </p:grpSp>
      <p:grpSp>
        <p:nvGrpSpPr>
          <p:cNvPr id="14" name="组合 13"/>
          <p:cNvGrpSpPr/>
          <p:nvPr/>
        </p:nvGrpSpPr>
        <p:grpSpPr>
          <a:xfrm>
            <a:off x="7321550" y="2214245"/>
            <a:ext cx="1601470" cy="1850390"/>
            <a:chOff x="11417" y="3487"/>
            <a:chExt cx="2522" cy="2914"/>
          </a:xfrm>
        </p:grpSpPr>
        <p:grpSp>
          <p:nvGrpSpPr>
            <p:cNvPr id="106" name="组合 105"/>
            <p:cNvGrpSpPr/>
            <p:nvPr/>
          </p:nvGrpSpPr>
          <p:grpSpPr>
            <a:xfrm>
              <a:off x="11417" y="3487"/>
              <a:ext cx="2523" cy="2914"/>
              <a:chOff x="789153" y="2729597"/>
              <a:chExt cx="1202093" cy="1388087"/>
            </a:xfrm>
          </p:grpSpPr>
          <p:grpSp>
            <p:nvGrpSpPr>
              <p:cNvPr id="107" name="组合 106"/>
              <p:cNvGrpSpPr/>
              <p:nvPr/>
            </p:nvGrpSpPr>
            <p:grpSpPr>
              <a:xfrm>
                <a:off x="789153" y="2729597"/>
                <a:ext cx="1202093" cy="1388087"/>
                <a:chOff x="3273692" y="1099961"/>
                <a:chExt cx="1202093" cy="1388087"/>
              </a:xfrm>
            </p:grpSpPr>
            <p:sp>
              <p:nvSpPr>
                <p:cNvPr id="109" name="Freeform 14"/>
                <p:cNvSpPr/>
                <p:nvPr/>
              </p:nvSpPr>
              <p:spPr bwMode="auto">
                <a:xfrm>
                  <a:off x="3345550" y="1141029"/>
                  <a:ext cx="529701" cy="237166"/>
                </a:xfrm>
                <a:custGeom>
                  <a:avLst/>
                  <a:gdLst>
                    <a:gd name="T0" fmla="*/ 0 w 516"/>
                    <a:gd name="T1" fmla="*/ 231 h 231"/>
                    <a:gd name="T2" fmla="*/ 398 w 516"/>
                    <a:gd name="T3" fmla="*/ 0 h 231"/>
                    <a:gd name="T4" fmla="*/ 516 w 516"/>
                    <a:gd name="T5" fmla="*/ 0 h 231"/>
                    <a:gd name="T6" fmla="*/ 516 w 516"/>
                    <a:gd name="T7" fmla="*/ 231 h 231"/>
                    <a:gd name="T8" fmla="*/ 0 w 516"/>
                    <a:gd name="T9" fmla="*/ 231 h 231"/>
                  </a:gdLst>
                  <a:ahLst/>
                  <a:cxnLst>
                    <a:cxn ang="0">
                      <a:pos x="T0" y="T1"/>
                    </a:cxn>
                    <a:cxn ang="0">
                      <a:pos x="T2" y="T3"/>
                    </a:cxn>
                    <a:cxn ang="0">
                      <a:pos x="T4" y="T5"/>
                    </a:cxn>
                    <a:cxn ang="0">
                      <a:pos x="T6" y="T7"/>
                    </a:cxn>
                    <a:cxn ang="0">
                      <a:pos x="T8" y="T9"/>
                    </a:cxn>
                  </a:cxnLst>
                  <a:rect l="0" t="0" r="r" b="b"/>
                  <a:pathLst>
                    <a:path w="516" h="231">
                      <a:moveTo>
                        <a:pt x="0" y="231"/>
                      </a:moveTo>
                      <a:lnTo>
                        <a:pt x="398" y="0"/>
                      </a:lnTo>
                      <a:lnTo>
                        <a:pt x="516" y="0"/>
                      </a:lnTo>
                      <a:lnTo>
                        <a:pt x="516" y="231"/>
                      </a:lnTo>
                      <a:lnTo>
                        <a:pt x="0" y="231"/>
                      </a:lnTo>
                      <a:close/>
                    </a:path>
                  </a:pathLst>
                </a:custGeom>
                <a:solidFill>
                  <a:srgbClr val="5F6524"/>
                </a:solidFill>
                <a:ln>
                  <a:noFill/>
                </a:ln>
                <a:extLst>
                  <a:ext uri="{91240B29-F687-4F45-9708-019B960494DF}">
                    <a14:hiddenLine xmlns:a14="http://schemas.microsoft.com/office/drawing/2010/main" xmlns="" w="9525">
                      <a:solidFill>
                        <a:srgbClr val="000000"/>
                      </a:solidFill>
                      <a:round/>
                    </a14:hiddenLine>
                  </a:ext>
                </a:extLst>
              </p:spPr>
              <p:txBody>
                <a:bodyPr vert="horz" wrap="square" lIns="68589" tIns="34295" rIns="68589" bIns="34295"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10" name="Freeform 15"/>
                <p:cNvSpPr/>
                <p:nvPr/>
              </p:nvSpPr>
              <p:spPr bwMode="auto">
                <a:xfrm>
                  <a:off x="3273692" y="1099961"/>
                  <a:ext cx="1202093" cy="1388087"/>
                </a:xfrm>
                <a:custGeom>
                  <a:avLst/>
                  <a:gdLst>
                    <a:gd name="T0" fmla="*/ 0 w 1171"/>
                    <a:gd name="T1" fmla="*/ 1014 h 1352"/>
                    <a:gd name="T2" fmla="*/ 0 w 1171"/>
                    <a:gd name="T3" fmla="*/ 338 h 1352"/>
                    <a:gd name="T4" fmla="*/ 586 w 1171"/>
                    <a:gd name="T5" fmla="*/ 0 h 1352"/>
                    <a:gd name="T6" fmla="*/ 1171 w 1171"/>
                    <a:gd name="T7" fmla="*/ 338 h 1352"/>
                    <a:gd name="T8" fmla="*/ 1171 w 1171"/>
                    <a:gd name="T9" fmla="*/ 1014 h 1352"/>
                    <a:gd name="T10" fmla="*/ 586 w 1171"/>
                    <a:gd name="T11" fmla="*/ 1352 h 1352"/>
                    <a:gd name="T12" fmla="*/ 0 w 1171"/>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71" h="1352">
                      <a:moveTo>
                        <a:pt x="0" y="1014"/>
                      </a:moveTo>
                      <a:lnTo>
                        <a:pt x="0" y="338"/>
                      </a:lnTo>
                      <a:lnTo>
                        <a:pt x="586" y="0"/>
                      </a:lnTo>
                      <a:lnTo>
                        <a:pt x="1171" y="338"/>
                      </a:lnTo>
                      <a:lnTo>
                        <a:pt x="1171" y="1014"/>
                      </a:lnTo>
                      <a:lnTo>
                        <a:pt x="586" y="1352"/>
                      </a:lnTo>
                      <a:lnTo>
                        <a:pt x="0" y="1014"/>
                      </a:lnTo>
                      <a:close/>
                    </a:path>
                  </a:pathLst>
                </a:custGeom>
                <a:solidFill>
                  <a:schemeClr val="bg1">
                    <a:lumMod val="95000"/>
                  </a:schemeClr>
                </a:solidFill>
                <a:ln>
                  <a:noFill/>
                </a:ln>
                <a:effectLst>
                  <a:outerShdw blurRad="228600" sx="102000" sy="102000" algn="ctr" rotWithShape="0">
                    <a:prstClr val="black">
                      <a:alpha val="28000"/>
                    </a:prstClr>
                  </a:outerShdw>
                </a:effectLst>
              </p:spPr>
              <p:txBody>
                <a:bodyPr vert="horz" wrap="square" lIns="68589" tIns="34295" rIns="68589" bIns="34295"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11" name="Freeform 16"/>
                <p:cNvSpPr/>
                <p:nvPr/>
              </p:nvSpPr>
              <p:spPr bwMode="auto">
                <a:xfrm>
                  <a:off x="3345551" y="1141029"/>
                  <a:ext cx="408568" cy="441478"/>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solidFill>
                  <a:srgbClr val="0099A9"/>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dirty="0">
                    <a:solidFill>
                      <a:schemeClr val="bg1"/>
                    </a:solidFill>
                    <a:latin typeface="微软雅黑" panose="020B0503020204020204" pitchFamily="34" charset="-122"/>
                    <a:ea typeface="微软雅黑" panose="020B0503020204020204" pitchFamily="34" charset="-122"/>
                  </a:endParaRPr>
                </a:p>
              </p:txBody>
            </p:sp>
          </p:grpSp>
          <p:sp>
            <p:nvSpPr>
              <p:cNvPr id="108" name="TextBox 107"/>
              <p:cNvSpPr txBox="1"/>
              <p:nvPr/>
            </p:nvSpPr>
            <p:spPr>
              <a:xfrm>
                <a:off x="938290" y="2889012"/>
                <a:ext cx="360220" cy="277020"/>
              </a:xfrm>
              <a:prstGeom prst="rect">
                <a:avLst/>
              </a:prstGeom>
              <a:noFill/>
            </p:spPr>
            <p:txBody>
              <a:bodyPr wrap="square" rtlCol="0">
                <a:spAutoFit/>
              </a:bodyPr>
              <a:lstStyle/>
              <a:p>
                <a:r>
                  <a:rPr lang="en-US" altLang="zh-CN" dirty="0" smtClean="0">
                    <a:solidFill>
                      <a:schemeClr val="bg1"/>
                    </a:solidFill>
                    <a:latin typeface="微软雅黑" panose="020B0503020204020204" pitchFamily="34" charset="-122"/>
                    <a:ea typeface="微软雅黑" panose="020B0503020204020204" pitchFamily="34" charset="-122"/>
                  </a:rPr>
                  <a:t>0</a:t>
                </a:r>
                <a:r>
                  <a:rPr lang="en-US" altLang="zh-CN" dirty="0">
                    <a:solidFill>
                      <a:schemeClr val="bg1"/>
                    </a:solidFill>
                    <a:latin typeface="微软雅黑" panose="020B0503020204020204" pitchFamily="34" charset="-122"/>
                    <a:ea typeface="微软雅黑" panose="020B0503020204020204" pitchFamily="34" charset="-122"/>
                  </a:rPr>
                  <a:t>4</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nvGrpSpPr>
            <p:cNvPr id="119" name="组合 118"/>
            <p:cNvGrpSpPr/>
            <p:nvPr/>
          </p:nvGrpSpPr>
          <p:grpSpPr>
            <a:xfrm>
              <a:off x="12247" y="4429"/>
              <a:ext cx="1019" cy="997"/>
              <a:chOff x="5710238" y="3049588"/>
              <a:chExt cx="771526" cy="754062"/>
            </a:xfrm>
            <a:solidFill>
              <a:schemeClr val="tx1"/>
            </a:solidFill>
          </p:grpSpPr>
          <p:sp>
            <p:nvSpPr>
              <p:cNvPr id="120" name="Freeform 355"/>
              <p:cNvSpPr/>
              <p:nvPr/>
            </p:nvSpPr>
            <p:spPr bwMode="auto">
              <a:xfrm>
                <a:off x="6026151" y="3049588"/>
                <a:ext cx="106363" cy="125413"/>
              </a:xfrm>
              <a:custGeom>
                <a:avLst/>
                <a:gdLst>
                  <a:gd name="T0" fmla="*/ 11 w 28"/>
                  <a:gd name="T1" fmla="*/ 32 h 33"/>
                  <a:gd name="T2" fmla="*/ 26 w 28"/>
                  <a:gd name="T3" fmla="*/ 19 h 33"/>
                  <a:gd name="T4" fmla="*/ 17 w 28"/>
                  <a:gd name="T5" fmla="*/ 1 h 33"/>
                  <a:gd name="T6" fmla="*/ 1 w 28"/>
                  <a:gd name="T7" fmla="*/ 14 h 33"/>
                  <a:gd name="T8" fmla="*/ 11 w 28"/>
                  <a:gd name="T9" fmla="*/ 32 h 33"/>
                </a:gdLst>
                <a:ahLst/>
                <a:cxnLst>
                  <a:cxn ang="0">
                    <a:pos x="T0" y="T1"/>
                  </a:cxn>
                  <a:cxn ang="0">
                    <a:pos x="T2" y="T3"/>
                  </a:cxn>
                  <a:cxn ang="0">
                    <a:pos x="T4" y="T5"/>
                  </a:cxn>
                  <a:cxn ang="0">
                    <a:pos x="T6" y="T7"/>
                  </a:cxn>
                  <a:cxn ang="0">
                    <a:pos x="T8" y="T9"/>
                  </a:cxn>
                </a:cxnLst>
                <a:rect l="0" t="0" r="r" b="b"/>
                <a:pathLst>
                  <a:path w="28" h="33">
                    <a:moveTo>
                      <a:pt x="11" y="32"/>
                    </a:moveTo>
                    <a:cubicBezTo>
                      <a:pt x="18" y="33"/>
                      <a:pt x="24" y="27"/>
                      <a:pt x="26" y="19"/>
                    </a:cubicBezTo>
                    <a:cubicBezTo>
                      <a:pt x="28" y="10"/>
                      <a:pt x="24" y="2"/>
                      <a:pt x="17" y="1"/>
                    </a:cubicBezTo>
                    <a:cubicBezTo>
                      <a:pt x="10" y="0"/>
                      <a:pt x="3" y="6"/>
                      <a:pt x="1" y="14"/>
                    </a:cubicBezTo>
                    <a:cubicBezTo>
                      <a:pt x="0" y="22"/>
                      <a:pt x="4" y="30"/>
                      <a:pt x="11" y="3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pPr defTabSz="913130" fontAlgn="auto">
                  <a:spcBef>
                    <a:spcPts val="0"/>
                  </a:spcBef>
                  <a:spcAft>
                    <a:spcPts val="0"/>
                  </a:spcAft>
                </a:pPr>
                <a:endParaRPr lang="zh-CN" altLang="en-US" sz="1900">
                  <a:latin typeface="微软雅黑" panose="020B0503020204020204" pitchFamily="34" charset="-122"/>
                  <a:ea typeface="微软雅黑" panose="020B0503020204020204" pitchFamily="34" charset="-122"/>
                </a:endParaRPr>
              </a:p>
            </p:txBody>
          </p:sp>
          <p:sp>
            <p:nvSpPr>
              <p:cNvPr id="121" name="Freeform 356"/>
              <p:cNvSpPr/>
              <p:nvPr/>
            </p:nvSpPr>
            <p:spPr bwMode="auto">
              <a:xfrm>
                <a:off x="5797551" y="3160713"/>
                <a:ext cx="479425" cy="498475"/>
              </a:xfrm>
              <a:custGeom>
                <a:avLst/>
                <a:gdLst>
                  <a:gd name="T0" fmla="*/ 27 w 126"/>
                  <a:gd name="T1" fmla="*/ 32 h 131"/>
                  <a:gd name="T2" fmla="*/ 40 w 126"/>
                  <a:gd name="T3" fmla="*/ 22 h 131"/>
                  <a:gd name="T4" fmla="*/ 26 w 126"/>
                  <a:gd name="T5" fmla="*/ 62 h 131"/>
                  <a:gd name="T6" fmla="*/ 26 w 126"/>
                  <a:gd name="T7" fmla="*/ 62 h 131"/>
                  <a:gd name="T8" fmla="*/ 36 w 126"/>
                  <a:gd name="T9" fmla="*/ 66 h 131"/>
                  <a:gd name="T10" fmla="*/ 31 w 126"/>
                  <a:gd name="T11" fmla="*/ 91 h 131"/>
                  <a:gd name="T12" fmla="*/ 17 w 126"/>
                  <a:gd name="T13" fmla="*/ 123 h 131"/>
                  <a:gd name="T14" fmla="*/ 32 w 126"/>
                  <a:gd name="T15" fmla="*/ 131 h 131"/>
                  <a:gd name="T16" fmla="*/ 51 w 126"/>
                  <a:gd name="T17" fmla="*/ 88 h 131"/>
                  <a:gd name="T18" fmla="*/ 54 w 126"/>
                  <a:gd name="T19" fmla="*/ 74 h 131"/>
                  <a:gd name="T20" fmla="*/ 75 w 126"/>
                  <a:gd name="T21" fmla="*/ 75 h 131"/>
                  <a:gd name="T22" fmla="*/ 73 w 126"/>
                  <a:gd name="T23" fmla="*/ 79 h 131"/>
                  <a:gd name="T24" fmla="*/ 70 w 126"/>
                  <a:gd name="T25" fmla="*/ 96 h 131"/>
                  <a:gd name="T26" fmla="*/ 86 w 126"/>
                  <a:gd name="T27" fmla="*/ 100 h 131"/>
                  <a:gd name="T28" fmla="*/ 92 w 126"/>
                  <a:gd name="T29" fmla="*/ 80 h 131"/>
                  <a:gd name="T30" fmla="*/ 95 w 126"/>
                  <a:gd name="T31" fmla="*/ 69 h 131"/>
                  <a:gd name="T32" fmla="*/ 86 w 126"/>
                  <a:gd name="T33" fmla="*/ 57 h 131"/>
                  <a:gd name="T34" fmla="*/ 86 w 126"/>
                  <a:gd name="T35" fmla="*/ 57 h 131"/>
                  <a:gd name="T36" fmla="*/ 85 w 126"/>
                  <a:gd name="T37" fmla="*/ 57 h 131"/>
                  <a:gd name="T38" fmla="*/ 84 w 126"/>
                  <a:gd name="T39" fmla="*/ 57 h 131"/>
                  <a:gd name="T40" fmla="*/ 81 w 126"/>
                  <a:gd name="T41" fmla="*/ 56 h 131"/>
                  <a:gd name="T42" fmla="*/ 76 w 126"/>
                  <a:gd name="T43" fmla="*/ 56 h 131"/>
                  <a:gd name="T44" fmla="*/ 66 w 126"/>
                  <a:gd name="T45" fmla="*/ 55 h 131"/>
                  <a:gd name="T46" fmla="*/ 74 w 126"/>
                  <a:gd name="T47" fmla="*/ 27 h 131"/>
                  <a:gd name="T48" fmla="*/ 78 w 126"/>
                  <a:gd name="T49" fmla="*/ 33 h 131"/>
                  <a:gd name="T50" fmla="*/ 83 w 126"/>
                  <a:gd name="T51" fmla="*/ 39 h 131"/>
                  <a:gd name="T52" fmla="*/ 84 w 126"/>
                  <a:gd name="T53" fmla="*/ 40 h 131"/>
                  <a:gd name="T54" fmla="*/ 91 w 126"/>
                  <a:gd name="T55" fmla="*/ 45 h 131"/>
                  <a:gd name="T56" fmla="*/ 91 w 126"/>
                  <a:gd name="T57" fmla="*/ 45 h 131"/>
                  <a:gd name="T58" fmla="*/ 91 w 126"/>
                  <a:gd name="T59" fmla="*/ 45 h 131"/>
                  <a:gd name="T60" fmla="*/ 92 w 126"/>
                  <a:gd name="T61" fmla="*/ 45 h 131"/>
                  <a:gd name="T62" fmla="*/ 95 w 126"/>
                  <a:gd name="T63" fmla="*/ 45 h 131"/>
                  <a:gd name="T64" fmla="*/ 126 w 126"/>
                  <a:gd name="T65" fmla="*/ 45 h 131"/>
                  <a:gd name="T66" fmla="*/ 126 w 126"/>
                  <a:gd name="T67" fmla="*/ 28 h 131"/>
                  <a:gd name="T68" fmla="*/ 95 w 126"/>
                  <a:gd name="T69" fmla="*/ 29 h 131"/>
                  <a:gd name="T70" fmla="*/ 94 w 126"/>
                  <a:gd name="T71" fmla="*/ 29 h 131"/>
                  <a:gd name="T72" fmla="*/ 91 w 126"/>
                  <a:gd name="T73" fmla="*/ 24 h 131"/>
                  <a:gd name="T74" fmla="*/ 81 w 126"/>
                  <a:gd name="T75" fmla="*/ 12 h 131"/>
                  <a:gd name="T76" fmla="*/ 75 w 126"/>
                  <a:gd name="T77" fmla="*/ 9 h 131"/>
                  <a:gd name="T78" fmla="*/ 74 w 126"/>
                  <a:gd name="T79" fmla="*/ 8 h 131"/>
                  <a:gd name="T80" fmla="*/ 76 w 126"/>
                  <a:gd name="T81" fmla="*/ 14 h 131"/>
                  <a:gd name="T82" fmla="*/ 71 w 126"/>
                  <a:gd name="T83" fmla="*/ 16 h 131"/>
                  <a:gd name="T84" fmla="*/ 71 w 126"/>
                  <a:gd name="T85" fmla="*/ 21 h 131"/>
                  <a:gd name="T86" fmla="*/ 61 w 126"/>
                  <a:gd name="T87" fmla="*/ 37 h 131"/>
                  <a:gd name="T88" fmla="*/ 68 w 126"/>
                  <a:gd name="T89" fmla="*/ 12 h 131"/>
                  <a:gd name="T90" fmla="*/ 69 w 126"/>
                  <a:gd name="T91" fmla="*/ 11 h 131"/>
                  <a:gd name="T92" fmla="*/ 70 w 126"/>
                  <a:gd name="T93" fmla="*/ 6 h 131"/>
                  <a:gd name="T94" fmla="*/ 68 w 126"/>
                  <a:gd name="T95" fmla="*/ 5 h 131"/>
                  <a:gd name="T96" fmla="*/ 65 w 126"/>
                  <a:gd name="T97" fmla="*/ 10 h 131"/>
                  <a:gd name="T98" fmla="*/ 65 w 126"/>
                  <a:gd name="T99" fmla="*/ 11 h 131"/>
                  <a:gd name="T100" fmla="*/ 57 w 126"/>
                  <a:gd name="T101" fmla="*/ 35 h 131"/>
                  <a:gd name="T102" fmla="*/ 58 w 126"/>
                  <a:gd name="T103" fmla="*/ 17 h 131"/>
                  <a:gd name="T104" fmla="*/ 61 w 126"/>
                  <a:gd name="T105" fmla="*/ 12 h 131"/>
                  <a:gd name="T106" fmla="*/ 59 w 126"/>
                  <a:gd name="T107" fmla="*/ 8 h 131"/>
                  <a:gd name="T108" fmla="*/ 63 w 126"/>
                  <a:gd name="T109" fmla="*/ 4 h 131"/>
                  <a:gd name="T110" fmla="*/ 53 w 126"/>
                  <a:gd name="T111" fmla="*/ 1 h 131"/>
                  <a:gd name="T112" fmla="*/ 44 w 126"/>
                  <a:gd name="T113" fmla="*/ 1 h 131"/>
                  <a:gd name="T114" fmla="*/ 18 w 126"/>
                  <a:gd name="T115" fmla="*/ 19 h 131"/>
                  <a:gd name="T116" fmla="*/ 0 w 126"/>
                  <a:gd name="T117" fmla="*/ 49 h 131"/>
                  <a:gd name="T118" fmla="*/ 15 w 126"/>
                  <a:gd name="T119" fmla="*/ 57 h 131"/>
                  <a:gd name="T120" fmla="*/ 27 w 126"/>
                  <a:gd name="T121" fmla="*/ 3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6" h="131">
                    <a:moveTo>
                      <a:pt x="27" y="32"/>
                    </a:moveTo>
                    <a:cubicBezTo>
                      <a:pt x="40" y="22"/>
                      <a:pt x="40" y="22"/>
                      <a:pt x="40" y="22"/>
                    </a:cubicBezTo>
                    <a:cubicBezTo>
                      <a:pt x="35" y="36"/>
                      <a:pt x="30" y="49"/>
                      <a:pt x="26" y="62"/>
                    </a:cubicBezTo>
                    <a:cubicBezTo>
                      <a:pt x="26" y="62"/>
                      <a:pt x="26" y="62"/>
                      <a:pt x="26" y="62"/>
                    </a:cubicBezTo>
                    <a:cubicBezTo>
                      <a:pt x="29" y="64"/>
                      <a:pt x="33" y="65"/>
                      <a:pt x="36" y="66"/>
                    </a:cubicBezTo>
                    <a:cubicBezTo>
                      <a:pt x="35" y="75"/>
                      <a:pt x="33" y="85"/>
                      <a:pt x="31" y="91"/>
                    </a:cubicBezTo>
                    <a:cubicBezTo>
                      <a:pt x="17" y="123"/>
                      <a:pt x="17" y="123"/>
                      <a:pt x="17" y="123"/>
                    </a:cubicBezTo>
                    <a:cubicBezTo>
                      <a:pt x="32" y="131"/>
                      <a:pt x="32" y="131"/>
                      <a:pt x="32" y="131"/>
                    </a:cubicBezTo>
                    <a:cubicBezTo>
                      <a:pt x="37" y="119"/>
                      <a:pt x="46" y="107"/>
                      <a:pt x="51" y="88"/>
                    </a:cubicBezTo>
                    <a:cubicBezTo>
                      <a:pt x="52" y="83"/>
                      <a:pt x="53" y="78"/>
                      <a:pt x="54" y="74"/>
                    </a:cubicBezTo>
                    <a:cubicBezTo>
                      <a:pt x="75" y="75"/>
                      <a:pt x="75" y="75"/>
                      <a:pt x="75" y="75"/>
                    </a:cubicBezTo>
                    <a:cubicBezTo>
                      <a:pt x="73" y="79"/>
                      <a:pt x="73" y="79"/>
                      <a:pt x="73" y="79"/>
                    </a:cubicBezTo>
                    <a:cubicBezTo>
                      <a:pt x="70" y="96"/>
                      <a:pt x="70" y="96"/>
                      <a:pt x="70" y="96"/>
                    </a:cubicBezTo>
                    <a:cubicBezTo>
                      <a:pt x="86" y="100"/>
                      <a:pt x="86" y="100"/>
                      <a:pt x="86" y="100"/>
                    </a:cubicBezTo>
                    <a:cubicBezTo>
                      <a:pt x="88" y="95"/>
                      <a:pt x="90" y="88"/>
                      <a:pt x="92" y="80"/>
                    </a:cubicBezTo>
                    <a:cubicBezTo>
                      <a:pt x="95" y="69"/>
                      <a:pt x="95" y="69"/>
                      <a:pt x="95" y="69"/>
                    </a:cubicBezTo>
                    <a:cubicBezTo>
                      <a:pt x="86" y="57"/>
                      <a:pt x="86" y="57"/>
                      <a:pt x="86" y="57"/>
                    </a:cubicBezTo>
                    <a:cubicBezTo>
                      <a:pt x="86" y="57"/>
                      <a:pt x="86" y="57"/>
                      <a:pt x="86" y="57"/>
                    </a:cubicBezTo>
                    <a:cubicBezTo>
                      <a:pt x="85" y="57"/>
                      <a:pt x="85" y="57"/>
                      <a:pt x="85" y="57"/>
                    </a:cubicBezTo>
                    <a:cubicBezTo>
                      <a:pt x="84" y="57"/>
                      <a:pt x="84" y="57"/>
                      <a:pt x="84" y="57"/>
                    </a:cubicBezTo>
                    <a:cubicBezTo>
                      <a:pt x="81" y="56"/>
                      <a:pt x="81" y="56"/>
                      <a:pt x="81" y="56"/>
                    </a:cubicBezTo>
                    <a:cubicBezTo>
                      <a:pt x="76" y="56"/>
                      <a:pt x="76" y="56"/>
                      <a:pt x="76" y="56"/>
                    </a:cubicBezTo>
                    <a:cubicBezTo>
                      <a:pt x="72" y="56"/>
                      <a:pt x="69" y="56"/>
                      <a:pt x="66" y="55"/>
                    </a:cubicBezTo>
                    <a:cubicBezTo>
                      <a:pt x="69" y="46"/>
                      <a:pt x="72" y="36"/>
                      <a:pt x="74" y="27"/>
                    </a:cubicBezTo>
                    <a:cubicBezTo>
                      <a:pt x="78" y="33"/>
                      <a:pt x="78" y="33"/>
                      <a:pt x="78" y="33"/>
                    </a:cubicBezTo>
                    <a:cubicBezTo>
                      <a:pt x="83" y="39"/>
                      <a:pt x="83" y="39"/>
                      <a:pt x="83" y="39"/>
                    </a:cubicBezTo>
                    <a:cubicBezTo>
                      <a:pt x="84" y="40"/>
                      <a:pt x="84" y="40"/>
                      <a:pt x="84" y="40"/>
                    </a:cubicBezTo>
                    <a:cubicBezTo>
                      <a:pt x="91" y="45"/>
                      <a:pt x="91" y="45"/>
                      <a:pt x="91" y="45"/>
                    </a:cubicBezTo>
                    <a:cubicBezTo>
                      <a:pt x="91" y="45"/>
                      <a:pt x="91" y="45"/>
                      <a:pt x="91" y="45"/>
                    </a:cubicBezTo>
                    <a:cubicBezTo>
                      <a:pt x="91" y="45"/>
                      <a:pt x="91" y="45"/>
                      <a:pt x="91" y="45"/>
                    </a:cubicBezTo>
                    <a:cubicBezTo>
                      <a:pt x="92" y="45"/>
                      <a:pt x="92" y="45"/>
                      <a:pt x="92" y="45"/>
                    </a:cubicBezTo>
                    <a:cubicBezTo>
                      <a:pt x="95" y="45"/>
                      <a:pt x="95" y="45"/>
                      <a:pt x="95" y="45"/>
                    </a:cubicBezTo>
                    <a:cubicBezTo>
                      <a:pt x="126" y="45"/>
                      <a:pt x="126" y="45"/>
                      <a:pt x="126" y="45"/>
                    </a:cubicBezTo>
                    <a:cubicBezTo>
                      <a:pt x="126" y="39"/>
                      <a:pt x="126" y="34"/>
                      <a:pt x="126" y="28"/>
                    </a:cubicBezTo>
                    <a:cubicBezTo>
                      <a:pt x="95" y="29"/>
                      <a:pt x="95" y="29"/>
                      <a:pt x="95" y="29"/>
                    </a:cubicBezTo>
                    <a:cubicBezTo>
                      <a:pt x="94" y="29"/>
                      <a:pt x="94" y="29"/>
                      <a:pt x="94" y="29"/>
                    </a:cubicBezTo>
                    <a:cubicBezTo>
                      <a:pt x="91" y="24"/>
                      <a:pt x="91" y="24"/>
                      <a:pt x="91" y="24"/>
                    </a:cubicBezTo>
                    <a:cubicBezTo>
                      <a:pt x="81" y="12"/>
                      <a:pt x="81" y="12"/>
                      <a:pt x="81" y="12"/>
                    </a:cubicBezTo>
                    <a:cubicBezTo>
                      <a:pt x="80" y="10"/>
                      <a:pt x="78" y="9"/>
                      <a:pt x="75" y="9"/>
                    </a:cubicBezTo>
                    <a:cubicBezTo>
                      <a:pt x="75" y="8"/>
                      <a:pt x="75" y="8"/>
                      <a:pt x="74" y="8"/>
                    </a:cubicBezTo>
                    <a:cubicBezTo>
                      <a:pt x="76" y="14"/>
                      <a:pt x="76" y="14"/>
                      <a:pt x="76" y="14"/>
                    </a:cubicBezTo>
                    <a:cubicBezTo>
                      <a:pt x="71" y="16"/>
                      <a:pt x="71" y="16"/>
                      <a:pt x="71" y="16"/>
                    </a:cubicBezTo>
                    <a:cubicBezTo>
                      <a:pt x="71" y="21"/>
                      <a:pt x="71" y="21"/>
                      <a:pt x="71" y="21"/>
                    </a:cubicBezTo>
                    <a:cubicBezTo>
                      <a:pt x="61" y="37"/>
                      <a:pt x="61" y="37"/>
                      <a:pt x="61" y="37"/>
                    </a:cubicBezTo>
                    <a:cubicBezTo>
                      <a:pt x="68" y="12"/>
                      <a:pt x="68" y="12"/>
                      <a:pt x="68" y="12"/>
                    </a:cubicBezTo>
                    <a:cubicBezTo>
                      <a:pt x="69" y="11"/>
                      <a:pt x="69" y="11"/>
                      <a:pt x="69" y="11"/>
                    </a:cubicBezTo>
                    <a:cubicBezTo>
                      <a:pt x="70" y="6"/>
                      <a:pt x="70" y="6"/>
                      <a:pt x="70" y="6"/>
                    </a:cubicBezTo>
                    <a:cubicBezTo>
                      <a:pt x="68" y="5"/>
                      <a:pt x="68" y="5"/>
                      <a:pt x="68" y="5"/>
                    </a:cubicBezTo>
                    <a:cubicBezTo>
                      <a:pt x="65" y="10"/>
                      <a:pt x="65" y="10"/>
                      <a:pt x="65" y="10"/>
                    </a:cubicBezTo>
                    <a:cubicBezTo>
                      <a:pt x="65" y="11"/>
                      <a:pt x="65" y="11"/>
                      <a:pt x="65" y="11"/>
                    </a:cubicBezTo>
                    <a:cubicBezTo>
                      <a:pt x="57" y="35"/>
                      <a:pt x="57" y="35"/>
                      <a:pt x="57" y="35"/>
                    </a:cubicBezTo>
                    <a:cubicBezTo>
                      <a:pt x="58" y="17"/>
                      <a:pt x="58" y="17"/>
                      <a:pt x="58" y="17"/>
                    </a:cubicBezTo>
                    <a:cubicBezTo>
                      <a:pt x="61" y="12"/>
                      <a:pt x="61" y="12"/>
                      <a:pt x="61" y="12"/>
                    </a:cubicBezTo>
                    <a:cubicBezTo>
                      <a:pt x="59" y="8"/>
                      <a:pt x="59" y="8"/>
                      <a:pt x="59" y="8"/>
                    </a:cubicBezTo>
                    <a:cubicBezTo>
                      <a:pt x="63" y="4"/>
                      <a:pt x="63" y="4"/>
                      <a:pt x="63" y="4"/>
                    </a:cubicBezTo>
                    <a:cubicBezTo>
                      <a:pt x="60" y="3"/>
                      <a:pt x="56" y="2"/>
                      <a:pt x="53" y="1"/>
                    </a:cubicBezTo>
                    <a:cubicBezTo>
                      <a:pt x="48" y="0"/>
                      <a:pt x="47" y="0"/>
                      <a:pt x="44" y="1"/>
                    </a:cubicBezTo>
                    <a:cubicBezTo>
                      <a:pt x="18" y="19"/>
                      <a:pt x="18" y="19"/>
                      <a:pt x="18" y="19"/>
                    </a:cubicBezTo>
                    <a:cubicBezTo>
                      <a:pt x="7" y="34"/>
                      <a:pt x="6" y="39"/>
                      <a:pt x="0" y="49"/>
                    </a:cubicBezTo>
                    <a:cubicBezTo>
                      <a:pt x="5" y="52"/>
                      <a:pt x="10" y="55"/>
                      <a:pt x="15" y="57"/>
                    </a:cubicBezTo>
                    <a:cubicBezTo>
                      <a:pt x="19" y="49"/>
                      <a:pt x="27" y="35"/>
                      <a:pt x="27" y="3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pPr defTabSz="913130" fontAlgn="auto">
                  <a:spcBef>
                    <a:spcPts val="0"/>
                  </a:spcBef>
                  <a:spcAft>
                    <a:spcPts val="0"/>
                  </a:spcAft>
                </a:pPr>
                <a:endParaRPr lang="zh-CN" altLang="en-US" sz="1900">
                  <a:latin typeface="微软雅黑" panose="020B0503020204020204" pitchFamily="34" charset="-122"/>
                  <a:ea typeface="微软雅黑" panose="020B0503020204020204" pitchFamily="34" charset="-122"/>
                </a:endParaRPr>
              </a:p>
            </p:txBody>
          </p:sp>
          <p:sp>
            <p:nvSpPr>
              <p:cNvPr id="122" name="Freeform 357"/>
              <p:cNvSpPr>
                <a:spLocks noEditPoints="1"/>
              </p:cNvSpPr>
              <p:nvPr/>
            </p:nvSpPr>
            <p:spPr bwMode="auto">
              <a:xfrm>
                <a:off x="5710238" y="3370263"/>
                <a:ext cx="169863" cy="155575"/>
              </a:xfrm>
              <a:custGeom>
                <a:avLst/>
                <a:gdLst>
                  <a:gd name="T0" fmla="*/ 5 w 45"/>
                  <a:gd name="T1" fmla="*/ 33 h 41"/>
                  <a:gd name="T2" fmla="*/ 7 w 45"/>
                  <a:gd name="T3" fmla="*/ 32 h 41"/>
                  <a:gd name="T4" fmla="*/ 7 w 45"/>
                  <a:gd name="T5" fmla="*/ 32 h 41"/>
                  <a:gd name="T6" fmla="*/ 29 w 45"/>
                  <a:gd name="T7" fmla="*/ 39 h 41"/>
                  <a:gd name="T8" fmla="*/ 29 w 45"/>
                  <a:gd name="T9" fmla="*/ 39 h 41"/>
                  <a:gd name="T10" fmla="*/ 30 w 45"/>
                  <a:gd name="T11" fmla="*/ 41 h 41"/>
                  <a:gd name="T12" fmla="*/ 32 w 45"/>
                  <a:gd name="T13" fmla="*/ 41 h 41"/>
                  <a:gd name="T14" fmla="*/ 33 w 45"/>
                  <a:gd name="T15" fmla="*/ 40 h 41"/>
                  <a:gd name="T16" fmla="*/ 33 w 45"/>
                  <a:gd name="T17" fmla="*/ 40 h 41"/>
                  <a:gd name="T18" fmla="*/ 38 w 45"/>
                  <a:gd name="T19" fmla="*/ 37 h 41"/>
                  <a:gd name="T20" fmla="*/ 44 w 45"/>
                  <a:gd name="T21" fmla="*/ 18 h 41"/>
                  <a:gd name="T22" fmla="*/ 41 w 45"/>
                  <a:gd name="T23" fmla="*/ 13 h 41"/>
                  <a:gd name="T24" fmla="*/ 36 w 45"/>
                  <a:gd name="T25" fmla="*/ 11 h 41"/>
                  <a:gd name="T26" fmla="*/ 36 w 45"/>
                  <a:gd name="T27" fmla="*/ 11 h 41"/>
                  <a:gd name="T28" fmla="*/ 32 w 45"/>
                  <a:gd name="T29" fmla="*/ 4 h 41"/>
                  <a:gd name="T30" fmla="*/ 25 w 45"/>
                  <a:gd name="T31" fmla="*/ 1 h 41"/>
                  <a:gd name="T32" fmla="*/ 17 w 45"/>
                  <a:gd name="T33" fmla="*/ 5 h 41"/>
                  <a:gd name="T34" fmla="*/ 17 w 45"/>
                  <a:gd name="T35" fmla="*/ 6 h 41"/>
                  <a:gd name="T36" fmla="*/ 12 w 45"/>
                  <a:gd name="T37" fmla="*/ 4 h 41"/>
                  <a:gd name="T38" fmla="*/ 7 w 45"/>
                  <a:gd name="T39" fmla="*/ 7 h 41"/>
                  <a:gd name="T40" fmla="*/ 1 w 45"/>
                  <a:gd name="T41" fmla="*/ 25 h 41"/>
                  <a:gd name="T42" fmla="*/ 3 w 45"/>
                  <a:gd name="T43" fmla="*/ 30 h 41"/>
                  <a:gd name="T44" fmla="*/ 3 w 45"/>
                  <a:gd name="T45" fmla="*/ 31 h 41"/>
                  <a:gd name="T46" fmla="*/ 3 w 45"/>
                  <a:gd name="T47" fmla="*/ 32 h 41"/>
                  <a:gd name="T48" fmla="*/ 5 w 45"/>
                  <a:gd name="T49" fmla="*/ 33 h 41"/>
                  <a:gd name="T50" fmla="*/ 20 w 45"/>
                  <a:gd name="T51" fmla="*/ 6 h 41"/>
                  <a:gd name="T52" fmla="*/ 24 w 45"/>
                  <a:gd name="T53" fmla="*/ 4 h 41"/>
                  <a:gd name="T54" fmla="*/ 31 w 45"/>
                  <a:gd name="T55" fmla="*/ 7 h 41"/>
                  <a:gd name="T56" fmla="*/ 33 w 45"/>
                  <a:gd name="T57" fmla="*/ 10 h 41"/>
                  <a:gd name="T58" fmla="*/ 33 w 45"/>
                  <a:gd name="T59" fmla="*/ 10 h 41"/>
                  <a:gd name="T60" fmla="*/ 20 w 45"/>
                  <a:gd name="T61"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 h="41">
                    <a:moveTo>
                      <a:pt x="5" y="33"/>
                    </a:moveTo>
                    <a:cubicBezTo>
                      <a:pt x="6" y="33"/>
                      <a:pt x="7" y="33"/>
                      <a:pt x="7" y="32"/>
                    </a:cubicBezTo>
                    <a:cubicBezTo>
                      <a:pt x="7" y="32"/>
                      <a:pt x="7" y="32"/>
                      <a:pt x="7" y="32"/>
                    </a:cubicBezTo>
                    <a:cubicBezTo>
                      <a:pt x="29" y="39"/>
                      <a:pt x="29" y="39"/>
                      <a:pt x="29" y="39"/>
                    </a:cubicBezTo>
                    <a:cubicBezTo>
                      <a:pt x="29" y="39"/>
                      <a:pt x="29" y="39"/>
                      <a:pt x="29" y="39"/>
                    </a:cubicBezTo>
                    <a:cubicBezTo>
                      <a:pt x="29" y="40"/>
                      <a:pt x="29" y="40"/>
                      <a:pt x="30" y="41"/>
                    </a:cubicBezTo>
                    <a:cubicBezTo>
                      <a:pt x="32" y="41"/>
                      <a:pt x="32" y="41"/>
                      <a:pt x="32" y="41"/>
                    </a:cubicBezTo>
                    <a:cubicBezTo>
                      <a:pt x="32" y="41"/>
                      <a:pt x="33" y="41"/>
                      <a:pt x="33" y="40"/>
                    </a:cubicBezTo>
                    <a:cubicBezTo>
                      <a:pt x="33" y="40"/>
                      <a:pt x="33" y="40"/>
                      <a:pt x="33" y="40"/>
                    </a:cubicBezTo>
                    <a:cubicBezTo>
                      <a:pt x="35" y="40"/>
                      <a:pt x="37" y="39"/>
                      <a:pt x="38" y="37"/>
                    </a:cubicBezTo>
                    <a:cubicBezTo>
                      <a:pt x="44" y="18"/>
                      <a:pt x="44" y="18"/>
                      <a:pt x="44" y="18"/>
                    </a:cubicBezTo>
                    <a:cubicBezTo>
                      <a:pt x="45" y="16"/>
                      <a:pt x="43" y="14"/>
                      <a:pt x="41" y="13"/>
                    </a:cubicBezTo>
                    <a:cubicBezTo>
                      <a:pt x="36" y="11"/>
                      <a:pt x="36" y="11"/>
                      <a:pt x="36" y="11"/>
                    </a:cubicBezTo>
                    <a:cubicBezTo>
                      <a:pt x="36" y="11"/>
                      <a:pt x="36" y="11"/>
                      <a:pt x="36" y="11"/>
                    </a:cubicBezTo>
                    <a:cubicBezTo>
                      <a:pt x="37" y="8"/>
                      <a:pt x="35" y="4"/>
                      <a:pt x="32" y="4"/>
                    </a:cubicBezTo>
                    <a:cubicBezTo>
                      <a:pt x="25" y="1"/>
                      <a:pt x="25" y="1"/>
                      <a:pt x="25" y="1"/>
                    </a:cubicBezTo>
                    <a:cubicBezTo>
                      <a:pt x="22" y="0"/>
                      <a:pt x="18" y="2"/>
                      <a:pt x="17" y="5"/>
                    </a:cubicBezTo>
                    <a:cubicBezTo>
                      <a:pt x="17" y="6"/>
                      <a:pt x="17" y="6"/>
                      <a:pt x="17" y="6"/>
                    </a:cubicBezTo>
                    <a:cubicBezTo>
                      <a:pt x="12" y="4"/>
                      <a:pt x="12" y="4"/>
                      <a:pt x="12" y="4"/>
                    </a:cubicBezTo>
                    <a:cubicBezTo>
                      <a:pt x="10" y="3"/>
                      <a:pt x="7" y="4"/>
                      <a:pt x="7" y="7"/>
                    </a:cubicBezTo>
                    <a:cubicBezTo>
                      <a:pt x="1" y="25"/>
                      <a:pt x="1" y="25"/>
                      <a:pt x="1" y="25"/>
                    </a:cubicBezTo>
                    <a:cubicBezTo>
                      <a:pt x="0" y="27"/>
                      <a:pt x="1" y="30"/>
                      <a:pt x="3" y="30"/>
                    </a:cubicBezTo>
                    <a:cubicBezTo>
                      <a:pt x="3" y="31"/>
                      <a:pt x="3" y="31"/>
                      <a:pt x="3" y="31"/>
                    </a:cubicBezTo>
                    <a:cubicBezTo>
                      <a:pt x="2" y="31"/>
                      <a:pt x="3" y="32"/>
                      <a:pt x="3" y="32"/>
                    </a:cubicBezTo>
                    <a:lnTo>
                      <a:pt x="5" y="33"/>
                    </a:lnTo>
                    <a:close/>
                    <a:moveTo>
                      <a:pt x="20" y="6"/>
                    </a:moveTo>
                    <a:cubicBezTo>
                      <a:pt x="21" y="4"/>
                      <a:pt x="22" y="4"/>
                      <a:pt x="24" y="4"/>
                    </a:cubicBezTo>
                    <a:cubicBezTo>
                      <a:pt x="31" y="7"/>
                      <a:pt x="31" y="7"/>
                      <a:pt x="31" y="7"/>
                    </a:cubicBezTo>
                    <a:cubicBezTo>
                      <a:pt x="33" y="7"/>
                      <a:pt x="33" y="8"/>
                      <a:pt x="33" y="10"/>
                    </a:cubicBezTo>
                    <a:cubicBezTo>
                      <a:pt x="33" y="10"/>
                      <a:pt x="33" y="10"/>
                      <a:pt x="33" y="10"/>
                    </a:cubicBezTo>
                    <a:cubicBezTo>
                      <a:pt x="20" y="6"/>
                      <a:pt x="20" y="6"/>
                      <a:pt x="20" y="6"/>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pPr defTabSz="913130" fontAlgn="auto">
                  <a:spcBef>
                    <a:spcPts val="0"/>
                  </a:spcBef>
                  <a:spcAft>
                    <a:spcPts val="0"/>
                  </a:spcAft>
                </a:pPr>
                <a:endParaRPr lang="zh-CN" altLang="en-US" sz="1900">
                  <a:latin typeface="微软雅黑" panose="020B0503020204020204" pitchFamily="34" charset="-122"/>
                  <a:ea typeface="微软雅黑" panose="020B0503020204020204" pitchFamily="34" charset="-122"/>
                </a:endParaRPr>
              </a:p>
            </p:txBody>
          </p:sp>
          <p:sp>
            <p:nvSpPr>
              <p:cNvPr id="123" name="Freeform 358"/>
              <p:cNvSpPr/>
              <p:nvPr/>
            </p:nvSpPr>
            <p:spPr bwMode="auto">
              <a:xfrm>
                <a:off x="5721351" y="3340100"/>
                <a:ext cx="760413" cy="463550"/>
              </a:xfrm>
              <a:custGeom>
                <a:avLst/>
                <a:gdLst>
                  <a:gd name="T0" fmla="*/ 479 w 479"/>
                  <a:gd name="T1" fmla="*/ 0 h 292"/>
                  <a:gd name="T2" fmla="*/ 395 w 479"/>
                  <a:gd name="T3" fmla="*/ 33 h 292"/>
                  <a:gd name="T4" fmla="*/ 412 w 479"/>
                  <a:gd name="T5" fmla="*/ 45 h 292"/>
                  <a:gd name="T6" fmla="*/ 307 w 479"/>
                  <a:gd name="T7" fmla="*/ 158 h 292"/>
                  <a:gd name="T8" fmla="*/ 213 w 479"/>
                  <a:gd name="T9" fmla="*/ 148 h 292"/>
                  <a:gd name="T10" fmla="*/ 139 w 479"/>
                  <a:gd name="T11" fmla="*/ 225 h 292"/>
                  <a:gd name="T12" fmla="*/ 62 w 479"/>
                  <a:gd name="T13" fmla="*/ 187 h 292"/>
                  <a:gd name="T14" fmla="*/ 0 w 479"/>
                  <a:gd name="T15" fmla="*/ 266 h 292"/>
                  <a:gd name="T16" fmla="*/ 33 w 479"/>
                  <a:gd name="T17" fmla="*/ 292 h 292"/>
                  <a:gd name="T18" fmla="*/ 74 w 479"/>
                  <a:gd name="T19" fmla="*/ 242 h 292"/>
                  <a:gd name="T20" fmla="*/ 148 w 479"/>
                  <a:gd name="T21" fmla="*/ 278 h 292"/>
                  <a:gd name="T22" fmla="*/ 230 w 479"/>
                  <a:gd name="T23" fmla="*/ 194 h 292"/>
                  <a:gd name="T24" fmla="*/ 323 w 479"/>
                  <a:gd name="T25" fmla="*/ 204 h 292"/>
                  <a:gd name="T26" fmla="*/ 448 w 479"/>
                  <a:gd name="T27" fmla="*/ 72 h 292"/>
                  <a:gd name="T28" fmla="*/ 472 w 479"/>
                  <a:gd name="T29" fmla="*/ 88 h 292"/>
                  <a:gd name="T30" fmla="*/ 479 w 479"/>
                  <a:gd name="T31"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9" h="292">
                    <a:moveTo>
                      <a:pt x="479" y="0"/>
                    </a:moveTo>
                    <a:lnTo>
                      <a:pt x="395" y="33"/>
                    </a:lnTo>
                    <a:lnTo>
                      <a:pt x="412" y="45"/>
                    </a:lnTo>
                    <a:lnTo>
                      <a:pt x="307" y="158"/>
                    </a:lnTo>
                    <a:lnTo>
                      <a:pt x="213" y="148"/>
                    </a:lnTo>
                    <a:lnTo>
                      <a:pt x="139" y="225"/>
                    </a:lnTo>
                    <a:lnTo>
                      <a:pt x="62" y="187"/>
                    </a:lnTo>
                    <a:lnTo>
                      <a:pt x="0" y="266"/>
                    </a:lnTo>
                    <a:lnTo>
                      <a:pt x="33" y="292"/>
                    </a:lnTo>
                    <a:lnTo>
                      <a:pt x="74" y="242"/>
                    </a:lnTo>
                    <a:lnTo>
                      <a:pt x="148" y="278"/>
                    </a:lnTo>
                    <a:lnTo>
                      <a:pt x="230" y="194"/>
                    </a:lnTo>
                    <a:lnTo>
                      <a:pt x="323" y="204"/>
                    </a:lnTo>
                    <a:lnTo>
                      <a:pt x="448" y="72"/>
                    </a:lnTo>
                    <a:lnTo>
                      <a:pt x="472" y="88"/>
                    </a:lnTo>
                    <a:lnTo>
                      <a:pt x="479" y="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pPr defTabSz="913130" fontAlgn="auto">
                  <a:spcBef>
                    <a:spcPts val="0"/>
                  </a:spcBef>
                  <a:spcAft>
                    <a:spcPts val="0"/>
                  </a:spcAft>
                </a:pPr>
                <a:endParaRPr lang="zh-CN" altLang="en-US" sz="1900">
                  <a:latin typeface="微软雅黑" panose="020B0503020204020204" pitchFamily="34" charset="-122"/>
                  <a:ea typeface="微软雅黑" panose="020B0503020204020204" pitchFamily="34" charset="-122"/>
                </a:endParaRPr>
              </a:p>
            </p:txBody>
          </p:sp>
        </p:grpSp>
      </p:grpSp>
      <p:sp>
        <p:nvSpPr>
          <p:cNvPr id="124" name="Rectangle 4"/>
          <p:cNvSpPr txBox="1">
            <a:spLocks noChangeArrowheads="1"/>
          </p:cNvSpPr>
          <p:nvPr/>
        </p:nvSpPr>
        <p:spPr bwMode="auto">
          <a:xfrm>
            <a:off x="626393" y="4387494"/>
            <a:ext cx="1829388" cy="50796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05" tIns="45702" rIns="91405" bIns="45702"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defTabSz="1219200" fontAlgn="auto">
              <a:spcBef>
                <a:spcPts val="0"/>
              </a:spcBef>
              <a:spcAft>
                <a:spcPts val="0"/>
              </a:spcAft>
              <a:defRPr/>
            </a:pPr>
            <a:r>
              <a:rPr lang="zh-CN" altLang="en-US" sz="2800" kern="0" dirty="0">
                <a:solidFill>
                  <a:schemeClr val="accent6"/>
                </a:solidFill>
                <a:latin typeface="Arial" panose="020B0604020202020204"/>
                <a:ea typeface="微软雅黑" panose="020B0503020204020204" pitchFamily="34" charset="-122"/>
              </a:rPr>
              <a:t>何谓符号</a:t>
            </a:r>
          </a:p>
        </p:txBody>
      </p:sp>
      <p:sp>
        <p:nvSpPr>
          <p:cNvPr id="125" name="Rectangle 4"/>
          <p:cNvSpPr txBox="1">
            <a:spLocks noChangeArrowheads="1"/>
          </p:cNvSpPr>
          <p:nvPr/>
        </p:nvSpPr>
        <p:spPr bwMode="auto">
          <a:xfrm>
            <a:off x="2927822" y="4400698"/>
            <a:ext cx="1829388" cy="50796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05" tIns="45702" rIns="91405" bIns="45702"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defTabSz="1219200" fontAlgn="auto">
              <a:spcBef>
                <a:spcPts val="0"/>
              </a:spcBef>
              <a:spcAft>
                <a:spcPts val="0"/>
              </a:spcAft>
              <a:defRPr/>
            </a:pPr>
            <a:r>
              <a:rPr lang="zh-CN" altLang="en-US" sz="2800" kern="0" dirty="0">
                <a:solidFill>
                  <a:srgbClr val="F69F1E"/>
                </a:solidFill>
                <a:latin typeface="Arial" panose="020B0604020202020204"/>
                <a:ea typeface="微软雅黑" panose="020B0503020204020204" pitchFamily="34" charset="-122"/>
              </a:rPr>
              <a:t>数学符号</a:t>
            </a:r>
          </a:p>
        </p:txBody>
      </p:sp>
      <p:sp>
        <p:nvSpPr>
          <p:cNvPr id="126" name="Rectangle 4"/>
          <p:cNvSpPr txBox="1">
            <a:spLocks noChangeArrowheads="1"/>
          </p:cNvSpPr>
          <p:nvPr/>
        </p:nvSpPr>
        <p:spPr bwMode="auto">
          <a:xfrm>
            <a:off x="5061786" y="4400698"/>
            <a:ext cx="1829388" cy="50796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05" tIns="45702" rIns="91405" bIns="45702"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defTabSz="1219200" fontAlgn="auto">
              <a:spcBef>
                <a:spcPts val="0"/>
              </a:spcBef>
              <a:spcAft>
                <a:spcPts val="0"/>
              </a:spcAft>
              <a:defRPr/>
            </a:pPr>
            <a:r>
              <a:rPr lang="zh-CN" altLang="en-US" sz="2800" kern="0" dirty="0">
                <a:solidFill>
                  <a:srgbClr val="EA5E66"/>
                </a:solidFill>
                <a:latin typeface="Arial" panose="020B0604020202020204"/>
                <a:ea typeface="微软雅黑" panose="020B0503020204020204" pitchFamily="34" charset="-122"/>
              </a:rPr>
              <a:t>符号意识</a:t>
            </a:r>
          </a:p>
        </p:txBody>
      </p:sp>
      <p:sp>
        <p:nvSpPr>
          <p:cNvPr id="127" name="Rectangle 4"/>
          <p:cNvSpPr txBox="1">
            <a:spLocks noChangeArrowheads="1"/>
          </p:cNvSpPr>
          <p:nvPr/>
        </p:nvSpPr>
        <p:spPr bwMode="auto">
          <a:xfrm>
            <a:off x="9411540" y="4459118"/>
            <a:ext cx="1829388" cy="50796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05" tIns="45702" rIns="91405" bIns="45702"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defTabSz="1219200" fontAlgn="auto">
              <a:spcBef>
                <a:spcPts val="0"/>
              </a:spcBef>
              <a:spcAft>
                <a:spcPts val="0"/>
              </a:spcAft>
              <a:defRPr/>
            </a:pPr>
            <a:r>
              <a:rPr lang="zh-CN" altLang="en-US" sz="2800" kern="0" dirty="0">
                <a:solidFill>
                  <a:srgbClr val="00B0F0"/>
                </a:solidFill>
                <a:latin typeface="Arial" panose="020B0604020202020204"/>
                <a:ea typeface="微软雅黑" panose="020B0503020204020204" pitchFamily="34" charset="-122"/>
              </a:rPr>
              <a:t>怎样培养</a:t>
            </a:r>
          </a:p>
        </p:txBody>
      </p:sp>
      <p:grpSp>
        <p:nvGrpSpPr>
          <p:cNvPr id="132" name="组合 131"/>
          <p:cNvGrpSpPr/>
          <p:nvPr/>
        </p:nvGrpSpPr>
        <p:grpSpPr>
          <a:xfrm>
            <a:off x="8230541" y="-1197194"/>
            <a:ext cx="1572170" cy="1572739"/>
            <a:chOff x="304800" y="673100"/>
            <a:chExt cx="4000500" cy="4000500"/>
          </a:xfrm>
          <a:effectLst>
            <a:outerShdw blurRad="444500" dist="254000" dir="8100000" algn="tr" rotWithShape="0">
              <a:prstClr val="black">
                <a:alpha val="50000"/>
              </a:prstClr>
            </a:outerShdw>
          </a:effectLst>
        </p:grpSpPr>
        <p:sp>
          <p:nvSpPr>
            <p:cNvPr id="133" name="同心圆 13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a:solidFill>
                  <a:sysClr val="windowText" lastClr="000000"/>
                </a:solidFill>
                <a:latin typeface="Calibri" panose="020F0502020204030204"/>
                <a:ea typeface="宋体" panose="02010600030101010101" pitchFamily="2" charset="-122"/>
              </a:endParaRPr>
            </a:p>
          </p:txBody>
        </p:sp>
        <p:sp>
          <p:nvSpPr>
            <p:cNvPr id="134" name="椭圆 13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a:solidFill>
                  <a:sysClr val="window" lastClr="FFFFFF"/>
                </a:solidFill>
                <a:latin typeface="Calibri" panose="020F0502020204030204"/>
                <a:ea typeface="宋体" panose="02010600030101010101" pitchFamily="2" charset="-122"/>
              </a:endParaRPr>
            </a:p>
          </p:txBody>
        </p:sp>
      </p:grpSp>
      <p:grpSp>
        <p:nvGrpSpPr>
          <p:cNvPr id="139" name="组合 138"/>
          <p:cNvGrpSpPr/>
          <p:nvPr/>
        </p:nvGrpSpPr>
        <p:grpSpPr>
          <a:xfrm>
            <a:off x="5808356" y="-378556"/>
            <a:ext cx="840197" cy="840501"/>
            <a:chOff x="304800" y="673100"/>
            <a:chExt cx="4000500" cy="4000500"/>
          </a:xfrm>
          <a:effectLst>
            <a:outerShdw blurRad="444500" dist="254000" dir="8100000" algn="tr" rotWithShape="0">
              <a:prstClr val="black">
                <a:alpha val="50000"/>
              </a:prstClr>
            </a:outerShdw>
          </a:effectLst>
        </p:grpSpPr>
        <p:sp>
          <p:nvSpPr>
            <p:cNvPr id="140" name="同心圆 13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141" name="椭圆 14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142" name="组合 141"/>
          <p:cNvGrpSpPr/>
          <p:nvPr/>
        </p:nvGrpSpPr>
        <p:grpSpPr>
          <a:xfrm>
            <a:off x="6802424" y="-502500"/>
            <a:ext cx="1187204" cy="1187634"/>
            <a:chOff x="304800" y="673100"/>
            <a:chExt cx="4000500" cy="4000500"/>
          </a:xfrm>
          <a:effectLst>
            <a:outerShdw blurRad="444500" dist="254000" dir="8100000" algn="tr" rotWithShape="0">
              <a:prstClr val="black">
                <a:alpha val="50000"/>
              </a:prstClr>
            </a:outerShdw>
          </a:effectLst>
        </p:grpSpPr>
        <p:sp>
          <p:nvSpPr>
            <p:cNvPr id="144" name="同心圆 14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224" name="椭圆 22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225" name="组合 224"/>
          <p:cNvGrpSpPr/>
          <p:nvPr/>
        </p:nvGrpSpPr>
        <p:grpSpPr>
          <a:xfrm>
            <a:off x="9832013" y="-223358"/>
            <a:ext cx="914281" cy="914612"/>
            <a:chOff x="304800" y="673100"/>
            <a:chExt cx="4000500" cy="4000500"/>
          </a:xfrm>
          <a:effectLst>
            <a:outerShdw blurRad="444500" dist="254000" dir="8100000" algn="tr" rotWithShape="0">
              <a:prstClr val="black">
                <a:alpha val="50000"/>
              </a:prstClr>
            </a:outerShdw>
          </a:effectLst>
        </p:grpSpPr>
        <p:sp>
          <p:nvSpPr>
            <p:cNvPr id="226" name="同心圆 22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a:solidFill>
                  <a:sysClr val="windowText" lastClr="000000"/>
                </a:solidFill>
                <a:latin typeface="Calibri" panose="020F0502020204030204"/>
                <a:ea typeface="宋体" panose="02010600030101010101" pitchFamily="2" charset="-122"/>
              </a:endParaRPr>
            </a:p>
          </p:txBody>
        </p:sp>
        <p:sp>
          <p:nvSpPr>
            <p:cNvPr id="227" name="椭圆 22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a:solidFill>
                  <a:sysClr val="window" lastClr="FFFFFF"/>
                </a:solidFill>
                <a:latin typeface="Calibri" panose="020F0502020204030204"/>
                <a:ea typeface="宋体" panose="02010600030101010101" pitchFamily="2" charset="-122"/>
              </a:endParaRPr>
            </a:p>
          </p:txBody>
        </p:sp>
      </p:grpSp>
      <p:grpSp>
        <p:nvGrpSpPr>
          <p:cNvPr id="228" name="组合 227"/>
          <p:cNvGrpSpPr/>
          <p:nvPr/>
        </p:nvGrpSpPr>
        <p:grpSpPr>
          <a:xfrm>
            <a:off x="1026167" y="6512646"/>
            <a:ext cx="785040" cy="785324"/>
            <a:chOff x="304800" y="673100"/>
            <a:chExt cx="4000500" cy="4000500"/>
          </a:xfrm>
          <a:effectLst>
            <a:outerShdw blurRad="444500" dist="254000" dir="8100000" algn="tr" rotWithShape="0">
              <a:prstClr val="black">
                <a:alpha val="50000"/>
              </a:prstClr>
            </a:outerShdw>
          </a:effectLst>
        </p:grpSpPr>
        <p:sp>
          <p:nvSpPr>
            <p:cNvPr id="229" name="同心圆 22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230" name="椭圆 22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231" name="组合 230"/>
          <p:cNvGrpSpPr/>
          <p:nvPr/>
        </p:nvGrpSpPr>
        <p:grpSpPr>
          <a:xfrm>
            <a:off x="5287774" y="5831640"/>
            <a:ext cx="336611" cy="336733"/>
            <a:chOff x="304800" y="673100"/>
            <a:chExt cx="4000500" cy="4000500"/>
          </a:xfrm>
          <a:effectLst>
            <a:outerShdw blurRad="444500" dist="254000" dir="8100000" algn="tr" rotWithShape="0">
              <a:prstClr val="black">
                <a:alpha val="50000"/>
              </a:prstClr>
            </a:outerShdw>
          </a:effectLst>
        </p:grpSpPr>
        <p:sp>
          <p:nvSpPr>
            <p:cNvPr id="232" name="同心圆 23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233" name="椭圆 23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234" name="组合 233"/>
          <p:cNvGrpSpPr/>
          <p:nvPr/>
        </p:nvGrpSpPr>
        <p:grpSpPr>
          <a:xfrm>
            <a:off x="4246057" y="5561176"/>
            <a:ext cx="705342" cy="705597"/>
            <a:chOff x="304800" y="673100"/>
            <a:chExt cx="4000500" cy="4000500"/>
          </a:xfrm>
          <a:effectLst>
            <a:outerShdw blurRad="444500" dist="254000" dir="8100000" algn="tr" rotWithShape="0">
              <a:prstClr val="black">
                <a:alpha val="50000"/>
              </a:prstClr>
            </a:outerShdw>
          </a:effectLst>
        </p:grpSpPr>
        <p:sp>
          <p:nvSpPr>
            <p:cNvPr id="235" name="同心圆 23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236" name="椭圆 23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237" name="组合 236"/>
          <p:cNvGrpSpPr/>
          <p:nvPr/>
        </p:nvGrpSpPr>
        <p:grpSpPr>
          <a:xfrm>
            <a:off x="11003122" y="-1220177"/>
            <a:ext cx="1572170" cy="1572739"/>
            <a:chOff x="304800" y="673100"/>
            <a:chExt cx="4000500" cy="4000500"/>
          </a:xfrm>
          <a:effectLst>
            <a:outerShdw blurRad="444500" dist="254000" dir="8100000" algn="tr" rotWithShape="0">
              <a:prstClr val="black">
                <a:alpha val="50000"/>
              </a:prstClr>
            </a:outerShdw>
          </a:effectLst>
        </p:grpSpPr>
        <p:sp>
          <p:nvSpPr>
            <p:cNvPr id="238" name="同心圆 23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a:solidFill>
                  <a:sysClr val="windowText" lastClr="000000"/>
                </a:solidFill>
                <a:latin typeface="Calibri" panose="020F0502020204030204"/>
                <a:ea typeface="宋体" panose="02010600030101010101" pitchFamily="2" charset="-122"/>
              </a:endParaRPr>
            </a:p>
          </p:txBody>
        </p:sp>
        <p:sp>
          <p:nvSpPr>
            <p:cNvPr id="239" name="椭圆 23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a:solidFill>
                  <a:sysClr val="window" lastClr="FFFFFF"/>
                </a:solidFill>
                <a:latin typeface="Calibri" panose="020F0502020204030204"/>
                <a:ea typeface="宋体" panose="02010600030101010101" pitchFamily="2" charset="-122"/>
              </a:endParaRPr>
            </a:p>
          </p:txBody>
        </p:sp>
      </p:grpSp>
      <p:grpSp>
        <p:nvGrpSpPr>
          <p:cNvPr id="240" name="组合 239"/>
          <p:cNvGrpSpPr/>
          <p:nvPr/>
        </p:nvGrpSpPr>
        <p:grpSpPr>
          <a:xfrm>
            <a:off x="10943273" y="393745"/>
            <a:ext cx="297401" cy="297509"/>
            <a:chOff x="304800" y="673100"/>
            <a:chExt cx="4000500" cy="4000500"/>
          </a:xfrm>
          <a:effectLst>
            <a:outerShdw blurRad="444500" dist="254000" dir="8100000" algn="tr" rotWithShape="0">
              <a:prstClr val="black">
                <a:alpha val="50000"/>
              </a:prstClr>
            </a:outerShdw>
          </a:effectLst>
        </p:grpSpPr>
        <p:sp>
          <p:nvSpPr>
            <p:cNvPr id="241" name="同心圆 24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242" name="椭圆 24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243" name="组合 242"/>
          <p:cNvGrpSpPr/>
          <p:nvPr/>
        </p:nvGrpSpPr>
        <p:grpSpPr>
          <a:xfrm>
            <a:off x="2595166" y="6066750"/>
            <a:ext cx="1572170" cy="1572739"/>
            <a:chOff x="304800" y="673100"/>
            <a:chExt cx="4000500" cy="4000500"/>
          </a:xfrm>
          <a:effectLst>
            <a:outerShdw blurRad="444500" dist="254000" dir="8100000" algn="tr" rotWithShape="0">
              <a:prstClr val="black">
                <a:alpha val="50000"/>
              </a:prstClr>
            </a:outerShdw>
          </a:effectLst>
        </p:grpSpPr>
        <p:sp>
          <p:nvSpPr>
            <p:cNvPr id="244" name="同心圆 24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a:solidFill>
                  <a:sysClr val="windowText" lastClr="000000"/>
                </a:solidFill>
                <a:latin typeface="Calibri" panose="020F0502020204030204"/>
                <a:ea typeface="宋体" panose="02010600030101010101" pitchFamily="2" charset="-122"/>
              </a:endParaRPr>
            </a:p>
          </p:txBody>
        </p:sp>
        <p:sp>
          <p:nvSpPr>
            <p:cNvPr id="245" name="椭圆 244"/>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a:solidFill>
                  <a:sysClr val="window" lastClr="FFFFFF"/>
                </a:solidFill>
                <a:latin typeface="Calibri" panose="020F0502020204030204"/>
                <a:ea typeface="宋体" panose="02010600030101010101" pitchFamily="2" charset="-122"/>
              </a:endParaRPr>
            </a:p>
          </p:txBody>
        </p:sp>
      </p:grpSp>
      <p:grpSp>
        <p:nvGrpSpPr>
          <p:cNvPr id="246" name="组合 245"/>
          <p:cNvGrpSpPr/>
          <p:nvPr/>
        </p:nvGrpSpPr>
        <p:grpSpPr>
          <a:xfrm>
            <a:off x="1704536" y="5934054"/>
            <a:ext cx="693499" cy="693750"/>
            <a:chOff x="304800" y="673100"/>
            <a:chExt cx="4000500" cy="4000500"/>
          </a:xfrm>
          <a:effectLst>
            <a:outerShdw blurRad="444500" dist="254000" dir="8100000" algn="tr" rotWithShape="0">
              <a:prstClr val="black">
                <a:alpha val="50000"/>
              </a:prstClr>
            </a:outerShdw>
          </a:effectLst>
        </p:grpSpPr>
        <p:sp>
          <p:nvSpPr>
            <p:cNvPr id="247" name="同心圆 24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248" name="椭圆 24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249" name="组合 248"/>
          <p:cNvGrpSpPr/>
          <p:nvPr/>
        </p:nvGrpSpPr>
        <p:grpSpPr>
          <a:xfrm>
            <a:off x="392324" y="6354304"/>
            <a:ext cx="422448" cy="422600"/>
            <a:chOff x="304800" y="673100"/>
            <a:chExt cx="4000500" cy="4000500"/>
          </a:xfrm>
          <a:effectLst>
            <a:outerShdw blurRad="444500" dist="254000" dir="8100000" algn="tr" rotWithShape="0">
              <a:prstClr val="black">
                <a:alpha val="50000"/>
              </a:prstClr>
            </a:outerShdw>
          </a:effectLst>
        </p:grpSpPr>
        <p:sp>
          <p:nvSpPr>
            <p:cNvPr id="250" name="同心圆 24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251" name="椭圆 25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252" name="组合 251"/>
          <p:cNvGrpSpPr/>
          <p:nvPr/>
        </p:nvGrpSpPr>
        <p:grpSpPr>
          <a:xfrm>
            <a:off x="160401" y="6109837"/>
            <a:ext cx="211223" cy="211300"/>
            <a:chOff x="304800" y="673100"/>
            <a:chExt cx="4000500" cy="4000500"/>
          </a:xfrm>
          <a:effectLst>
            <a:outerShdw blurRad="444500" dist="254000" dir="8100000" algn="tr" rotWithShape="0">
              <a:prstClr val="black">
                <a:alpha val="50000"/>
              </a:prstClr>
            </a:outerShdw>
          </a:effectLst>
        </p:grpSpPr>
        <p:sp>
          <p:nvSpPr>
            <p:cNvPr id="253" name="同心圆 25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254" name="椭圆 25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grpSp>
      <p:sp>
        <p:nvSpPr>
          <p:cNvPr id="255" name="TextBox 254"/>
          <p:cNvSpPr txBox="1"/>
          <p:nvPr/>
        </p:nvSpPr>
        <p:spPr>
          <a:xfrm>
            <a:off x="2205286" y="7892388"/>
            <a:ext cx="857043" cy="359273"/>
          </a:xfrm>
          <a:prstGeom prst="rect">
            <a:avLst/>
          </a:prstGeom>
          <a:noFill/>
        </p:spPr>
        <p:txBody>
          <a:bodyPr wrap="none" lIns="81477" tIns="40739" rIns="81477" bIns="40739" rtlCol="0">
            <a:spAutoFit/>
          </a:bodyPr>
          <a:lstStyle/>
          <a:p>
            <a:r>
              <a:rPr lang="zh-CN" altLang="en-US" dirty="0" smtClean="0"/>
              <a:t>延迟符</a:t>
            </a:r>
            <a:endParaRPr lang="zh-CN" altLang="en-US" dirty="0"/>
          </a:p>
        </p:txBody>
      </p:sp>
      <p:pic>
        <p:nvPicPr>
          <p:cNvPr id="2" name="图片 1" descr="1"/>
          <p:cNvPicPr>
            <a:picLocks noChangeAspect="1"/>
          </p:cNvPicPr>
          <p:nvPr/>
        </p:nvPicPr>
        <p:blipFill>
          <a:blip r:embed="rId3" cstate="print"/>
          <a:stretch>
            <a:fillRect/>
          </a:stretch>
        </p:blipFill>
        <p:spPr>
          <a:xfrm>
            <a:off x="8255" y="-41275"/>
            <a:ext cx="5087620" cy="671195"/>
          </a:xfrm>
          <a:prstGeom prst="rect">
            <a:avLst/>
          </a:prstGeom>
        </p:spPr>
      </p:pic>
      <p:pic>
        <p:nvPicPr>
          <p:cNvPr id="3" name="图片 2" descr="3"/>
          <p:cNvPicPr>
            <a:picLocks noChangeAspect="1"/>
          </p:cNvPicPr>
          <p:nvPr/>
        </p:nvPicPr>
        <p:blipFill>
          <a:blip r:embed="rId4" cstate="print"/>
          <a:stretch>
            <a:fillRect/>
          </a:stretch>
        </p:blipFill>
        <p:spPr>
          <a:xfrm>
            <a:off x="8034655" y="5853430"/>
            <a:ext cx="3585845" cy="467995"/>
          </a:xfrm>
          <a:prstGeom prst="rect">
            <a:avLst/>
          </a:prstGeom>
        </p:spPr>
      </p:pic>
      <p:grpSp>
        <p:nvGrpSpPr>
          <p:cNvPr id="15" name="组合 14"/>
          <p:cNvGrpSpPr/>
          <p:nvPr/>
        </p:nvGrpSpPr>
        <p:grpSpPr>
          <a:xfrm>
            <a:off x="9490075" y="2165350"/>
            <a:ext cx="1601470" cy="1850390"/>
            <a:chOff x="14945" y="3410"/>
            <a:chExt cx="2522" cy="2914"/>
          </a:xfrm>
        </p:grpSpPr>
        <p:grpSp>
          <p:nvGrpSpPr>
            <p:cNvPr id="4" name="组合 3"/>
            <p:cNvGrpSpPr/>
            <p:nvPr/>
          </p:nvGrpSpPr>
          <p:grpSpPr>
            <a:xfrm>
              <a:off x="14945" y="3410"/>
              <a:ext cx="2523" cy="2914"/>
              <a:chOff x="789153" y="2729597"/>
              <a:chExt cx="1202093" cy="1388087"/>
            </a:xfrm>
          </p:grpSpPr>
          <p:grpSp>
            <p:nvGrpSpPr>
              <p:cNvPr id="5" name="组合 4"/>
              <p:cNvGrpSpPr/>
              <p:nvPr/>
            </p:nvGrpSpPr>
            <p:grpSpPr>
              <a:xfrm>
                <a:off x="789153" y="2729597"/>
                <a:ext cx="1202093" cy="1388087"/>
                <a:chOff x="3273692" y="1099961"/>
                <a:chExt cx="1202093" cy="1388087"/>
              </a:xfrm>
            </p:grpSpPr>
            <p:sp>
              <p:nvSpPr>
                <p:cNvPr id="6" name="Freeform 14"/>
                <p:cNvSpPr/>
                <p:nvPr/>
              </p:nvSpPr>
              <p:spPr bwMode="auto">
                <a:xfrm>
                  <a:off x="3345550" y="1141029"/>
                  <a:ext cx="529701" cy="237166"/>
                </a:xfrm>
                <a:custGeom>
                  <a:avLst/>
                  <a:gdLst>
                    <a:gd name="T0" fmla="*/ 0 w 516"/>
                    <a:gd name="T1" fmla="*/ 231 h 231"/>
                    <a:gd name="T2" fmla="*/ 398 w 516"/>
                    <a:gd name="T3" fmla="*/ 0 h 231"/>
                    <a:gd name="T4" fmla="*/ 516 w 516"/>
                    <a:gd name="T5" fmla="*/ 0 h 231"/>
                    <a:gd name="T6" fmla="*/ 516 w 516"/>
                    <a:gd name="T7" fmla="*/ 231 h 231"/>
                    <a:gd name="T8" fmla="*/ 0 w 516"/>
                    <a:gd name="T9" fmla="*/ 231 h 231"/>
                  </a:gdLst>
                  <a:ahLst/>
                  <a:cxnLst>
                    <a:cxn ang="0">
                      <a:pos x="T0" y="T1"/>
                    </a:cxn>
                    <a:cxn ang="0">
                      <a:pos x="T2" y="T3"/>
                    </a:cxn>
                    <a:cxn ang="0">
                      <a:pos x="T4" y="T5"/>
                    </a:cxn>
                    <a:cxn ang="0">
                      <a:pos x="T6" y="T7"/>
                    </a:cxn>
                    <a:cxn ang="0">
                      <a:pos x="T8" y="T9"/>
                    </a:cxn>
                  </a:cxnLst>
                  <a:rect l="0" t="0" r="r" b="b"/>
                  <a:pathLst>
                    <a:path w="516" h="231">
                      <a:moveTo>
                        <a:pt x="0" y="231"/>
                      </a:moveTo>
                      <a:lnTo>
                        <a:pt x="398" y="0"/>
                      </a:lnTo>
                      <a:lnTo>
                        <a:pt x="516" y="0"/>
                      </a:lnTo>
                      <a:lnTo>
                        <a:pt x="516" y="231"/>
                      </a:lnTo>
                      <a:lnTo>
                        <a:pt x="0" y="231"/>
                      </a:lnTo>
                      <a:close/>
                    </a:path>
                  </a:pathLst>
                </a:custGeom>
                <a:solidFill>
                  <a:srgbClr val="5F6524"/>
                </a:solidFill>
                <a:ln>
                  <a:noFill/>
                </a:ln>
                <a:extLst>
                  <a:ext uri="{91240B29-F687-4F45-9708-019B960494DF}">
                    <a14:hiddenLine xmlns:a14="http://schemas.microsoft.com/office/drawing/2010/main" xmlns="" w="9525">
                      <a:solidFill>
                        <a:srgbClr val="000000"/>
                      </a:solidFill>
                      <a:round/>
                    </a14:hiddenLine>
                  </a:ext>
                </a:extLst>
              </p:spPr>
              <p:txBody>
                <a:bodyPr vert="horz" wrap="square" lIns="68589" tIns="34295" rIns="68589" bIns="34295"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7" name="Freeform 15"/>
                <p:cNvSpPr/>
                <p:nvPr/>
              </p:nvSpPr>
              <p:spPr bwMode="auto">
                <a:xfrm>
                  <a:off x="3273692" y="1099961"/>
                  <a:ext cx="1202093" cy="1388087"/>
                </a:xfrm>
                <a:custGeom>
                  <a:avLst/>
                  <a:gdLst>
                    <a:gd name="T0" fmla="*/ 0 w 1171"/>
                    <a:gd name="T1" fmla="*/ 1014 h 1352"/>
                    <a:gd name="T2" fmla="*/ 0 w 1171"/>
                    <a:gd name="T3" fmla="*/ 338 h 1352"/>
                    <a:gd name="T4" fmla="*/ 586 w 1171"/>
                    <a:gd name="T5" fmla="*/ 0 h 1352"/>
                    <a:gd name="T6" fmla="*/ 1171 w 1171"/>
                    <a:gd name="T7" fmla="*/ 338 h 1352"/>
                    <a:gd name="T8" fmla="*/ 1171 w 1171"/>
                    <a:gd name="T9" fmla="*/ 1014 h 1352"/>
                    <a:gd name="T10" fmla="*/ 586 w 1171"/>
                    <a:gd name="T11" fmla="*/ 1352 h 1352"/>
                    <a:gd name="T12" fmla="*/ 0 w 1171"/>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71" h="1352">
                      <a:moveTo>
                        <a:pt x="0" y="1014"/>
                      </a:moveTo>
                      <a:lnTo>
                        <a:pt x="0" y="338"/>
                      </a:lnTo>
                      <a:lnTo>
                        <a:pt x="586" y="0"/>
                      </a:lnTo>
                      <a:lnTo>
                        <a:pt x="1171" y="338"/>
                      </a:lnTo>
                      <a:lnTo>
                        <a:pt x="1171" y="1014"/>
                      </a:lnTo>
                      <a:lnTo>
                        <a:pt x="586" y="1352"/>
                      </a:lnTo>
                      <a:lnTo>
                        <a:pt x="0" y="1014"/>
                      </a:lnTo>
                      <a:close/>
                    </a:path>
                  </a:pathLst>
                </a:custGeom>
                <a:solidFill>
                  <a:schemeClr val="bg1">
                    <a:lumMod val="95000"/>
                  </a:schemeClr>
                </a:solidFill>
                <a:ln>
                  <a:noFill/>
                </a:ln>
                <a:effectLst>
                  <a:outerShdw blurRad="228600" sx="102000" sy="102000" algn="ctr" rotWithShape="0">
                    <a:prstClr val="black">
                      <a:alpha val="28000"/>
                    </a:prstClr>
                  </a:outerShdw>
                </a:effectLst>
              </p:spPr>
              <p:txBody>
                <a:bodyPr vert="horz" wrap="square" lIns="68589" tIns="34295" rIns="68589" bIns="34295"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8" name="Freeform 16"/>
                <p:cNvSpPr/>
                <p:nvPr/>
              </p:nvSpPr>
              <p:spPr bwMode="auto">
                <a:xfrm>
                  <a:off x="3345551" y="1141029"/>
                  <a:ext cx="408568" cy="441478"/>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solidFill>
                  <a:srgbClr val="00B0F0"/>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dirty="0">
                    <a:solidFill>
                      <a:schemeClr val="bg1"/>
                    </a:solidFill>
                    <a:latin typeface="微软雅黑" panose="020B0503020204020204" pitchFamily="34" charset="-122"/>
                    <a:ea typeface="微软雅黑" panose="020B0503020204020204" pitchFamily="34" charset="-122"/>
                  </a:endParaRPr>
                </a:p>
              </p:txBody>
            </p:sp>
          </p:grpSp>
          <p:sp>
            <p:nvSpPr>
              <p:cNvPr id="9" name="TextBox 88"/>
              <p:cNvSpPr txBox="1"/>
              <p:nvPr/>
            </p:nvSpPr>
            <p:spPr>
              <a:xfrm>
                <a:off x="859276" y="2996652"/>
                <a:ext cx="418935" cy="276246"/>
              </a:xfrm>
              <a:prstGeom prst="rect">
                <a:avLst/>
              </a:prstGeom>
              <a:solidFill>
                <a:srgbClr val="00B0F0"/>
              </a:solidFill>
            </p:spPr>
            <p:txBody>
              <a:bodyPr wrap="square" rtlCol="0">
                <a:spAutoFit/>
              </a:bodyPr>
              <a:lstStyle/>
              <a:p>
                <a:r>
                  <a:rPr lang="en-US" altLang="zh-CN" dirty="0">
                    <a:solidFill>
                      <a:schemeClr val="bg1"/>
                    </a:solidFill>
                    <a:latin typeface="微软雅黑" panose="020B0503020204020204" pitchFamily="34" charset="-122"/>
                    <a:ea typeface="微软雅黑" panose="020B0503020204020204" pitchFamily="34" charset="-122"/>
                  </a:rPr>
                  <a:t>05</a:t>
                </a:r>
                <a:endParaRPr lang="zh-CN" altLang="en-US" dirty="0">
                  <a:solidFill>
                    <a:schemeClr val="bg1"/>
                  </a:solidFill>
                  <a:latin typeface="微软雅黑" panose="020B0503020204020204" pitchFamily="34" charset="-122"/>
                  <a:ea typeface="微软雅黑" panose="020B0503020204020204" pitchFamily="34" charset="-122"/>
                </a:endParaRPr>
              </a:p>
            </p:txBody>
          </p:sp>
        </p:grpSp>
        <p:sp>
          <p:nvSpPr>
            <p:cNvPr id="35" name="Freeform 39"/>
            <p:cNvSpPr>
              <a:spLocks noEditPoints="1" noChangeArrowheads="1"/>
            </p:cNvSpPr>
            <p:nvPr/>
          </p:nvSpPr>
          <p:spPr bwMode="auto">
            <a:xfrm>
              <a:off x="15827" y="4725"/>
              <a:ext cx="607" cy="625"/>
            </a:xfrm>
            <a:custGeom>
              <a:avLst/>
              <a:gdLst>
                <a:gd name="T0" fmla="*/ 2147483647 w 77"/>
                <a:gd name="T1" fmla="*/ 0 h 106"/>
                <a:gd name="T2" fmla="*/ 2147483647 w 77"/>
                <a:gd name="T3" fmla="*/ 0 h 106"/>
                <a:gd name="T4" fmla="*/ 2147483647 w 77"/>
                <a:gd name="T5" fmla="*/ 2147483647 h 106"/>
                <a:gd name="T6" fmla="*/ 2147483647 w 77"/>
                <a:gd name="T7" fmla="*/ 2147483647 h 106"/>
                <a:gd name="T8" fmla="*/ 2147483647 w 77"/>
                <a:gd name="T9" fmla="*/ 2147483647 h 106"/>
                <a:gd name="T10" fmla="*/ 2147483647 w 77"/>
                <a:gd name="T11" fmla="*/ 2147483647 h 106"/>
                <a:gd name="T12" fmla="*/ 2147483647 w 77"/>
                <a:gd name="T13" fmla="*/ 2147483647 h 106"/>
                <a:gd name="T14" fmla="*/ 2147483647 w 77"/>
                <a:gd name="T15" fmla="*/ 2147483647 h 106"/>
                <a:gd name="T16" fmla="*/ 2147483647 w 77"/>
                <a:gd name="T17" fmla="*/ 2147483647 h 106"/>
                <a:gd name="T18" fmla="*/ 2147483647 w 77"/>
                <a:gd name="T19" fmla="*/ 2147483647 h 106"/>
                <a:gd name="T20" fmla="*/ 2147483647 w 77"/>
                <a:gd name="T21" fmla="*/ 2147483647 h 106"/>
                <a:gd name="T22" fmla="*/ 2147483647 w 77"/>
                <a:gd name="T23" fmla="*/ 2147483647 h 106"/>
                <a:gd name="T24" fmla="*/ 0 w 77"/>
                <a:gd name="T25" fmla="*/ 2147483647 h 106"/>
                <a:gd name="T26" fmla="*/ 0 w 77"/>
                <a:gd name="T27" fmla="*/ 2147483647 h 106"/>
                <a:gd name="T28" fmla="*/ 2147483647 w 77"/>
                <a:gd name="T29" fmla="*/ 0 h 106"/>
                <a:gd name="T30" fmla="*/ 2147483647 w 77"/>
                <a:gd name="T31" fmla="*/ 2147483647 h 106"/>
                <a:gd name="T32" fmla="*/ 2147483647 w 77"/>
                <a:gd name="T33" fmla="*/ 2147483647 h 106"/>
                <a:gd name="T34" fmla="*/ 2147483647 w 77"/>
                <a:gd name="T35" fmla="*/ 2147483647 h 106"/>
                <a:gd name="T36" fmla="*/ 2147483647 w 77"/>
                <a:gd name="T37" fmla="*/ 2147483647 h 106"/>
                <a:gd name="T38" fmla="*/ 2147483647 w 77"/>
                <a:gd name="T39" fmla="*/ 2147483647 h 106"/>
                <a:gd name="T40" fmla="*/ 2147483647 w 77"/>
                <a:gd name="T41" fmla="*/ 2147483647 h 106"/>
                <a:gd name="T42" fmla="*/ 2147483647 w 77"/>
                <a:gd name="T43" fmla="*/ 2147483647 h 106"/>
                <a:gd name="T44" fmla="*/ 2147483647 w 77"/>
                <a:gd name="T45" fmla="*/ 2147483647 h 106"/>
                <a:gd name="T46" fmla="*/ 2147483647 w 77"/>
                <a:gd name="T47" fmla="*/ 2147483647 h 106"/>
                <a:gd name="T48" fmla="*/ 2147483647 w 77"/>
                <a:gd name="T49" fmla="*/ 2147483647 h 106"/>
                <a:gd name="T50" fmla="*/ 2147483647 w 77"/>
                <a:gd name="T51" fmla="*/ 2147483647 h 106"/>
                <a:gd name="T52" fmla="*/ 2147483647 w 77"/>
                <a:gd name="T53" fmla="*/ 2147483647 h 106"/>
                <a:gd name="T54" fmla="*/ 2147483647 w 77"/>
                <a:gd name="T55" fmla="*/ 2147483647 h 106"/>
                <a:gd name="T56" fmla="*/ 2147483647 w 77"/>
                <a:gd name="T57" fmla="*/ 2147483647 h 106"/>
                <a:gd name="T58" fmla="*/ 2147483647 w 77"/>
                <a:gd name="T59" fmla="*/ 2147483647 h 106"/>
                <a:gd name="T60" fmla="*/ 2147483647 w 77"/>
                <a:gd name="T61" fmla="*/ 2147483647 h 106"/>
                <a:gd name="T62" fmla="*/ 2147483647 w 77"/>
                <a:gd name="T63" fmla="*/ 2147483647 h 106"/>
                <a:gd name="T64" fmla="*/ 2147483647 w 77"/>
                <a:gd name="T65" fmla="*/ 2147483647 h 106"/>
                <a:gd name="T66" fmla="*/ 2147483647 w 77"/>
                <a:gd name="T67" fmla="*/ 2147483647 h 106"/>
                <a:gd name="T68" fmla="*/ 2147483647 w 77"/>
                <a:gd name="T69" fmla="*/ 2147483647 h 106"/>
                <a:gd name="T70" fmla="*/ 2147483647 w 77"/>
                <a:gd name="T71" fmla="*/ 2147483647 h 106"/>
                <a:gd name="T72" fmla="*/ 2147483647 w 77"/>
                <a:gd name="T73" fmla="*/ 2147483647 h 106"/>
                <a:gd name="T74" fmla="*/ 2147483647 w 77"/>
                <a:gd name="T75" fmla="*/ 2147483647 h 106"/>
                <a:gd name="T76" fmla="*/ 2147483647 w 77"/>
                <a:gd name="T77" fmla="*/ 2147483647 h 106"/>
                <a:gd name="T78" fmla="*/ 2147483647 w 77"/>
                <a:gd name="T79" fmla="*/ 2147483647 h 106"/>
                <a:gd name="T80" fmla="*/ 2147483647 w 77"/>
                <a:gd name="T81" fmla="*/ 2147483647 h 106"/>
                <a:gd name="T82" fmla="*/ 2147483647 w 77"/>
                <a:gd name="T83" fmla="*/ 2147483647 h 106"/>
                <a:gd name="T84" fmla="*/ 2147483647 w 77"/>
                <a:gd name="T85" fmla="*/ 2147483647 h 106"/>
                <a:gd name="T86" fmla="*/ 2147483647 w 77"/>
                <a:gd name="T87" fmla="*/ 2147483647 h 106"/>
                <a:gd name="T88" fmla="*/ 2147483647 w 77"/>
                <a:gd name="T89" fmla="*/ 2147483647 h 106"/>
                <a:gd name="T90" fmla="*/ 2147483647 w 77"/>
                <a:gd name="T91" fmla="*/ 2147483647 h 106"/>
                <a:gd name="T92" fmla="*/ 2147483647 w 77"/>
                <a:gd name="T93" fmla="*/ 2147483647 h 106"/>
                <a:gd name="T94" fmla="*/ 2147483647 w 77"/>
                <a:gd name="T95" fmla="*/ 2147483647 h 106"/>
                <a:gd name="T96" fmla="*/ 2147483647 w 77"/>
                <a:gd name="T97" fmla="*/ 2147483647 h 106"/>
                <a:gd name="T98" fmla="*/ 2147483647 w 77"/>
                <a:gd name="T99" fmla="*/ 2147483647 h 106"/>
                <a:gd name="T100" fmla="*/ 2147483647 w 77"/>
                <a:gd name="T101" fmla="*/ 2147483647 h 106"/>
                <a:gd name="T102" fmla="*/ 2147483647 w 77"/>
                <a:gd name="T103" fmla="*/ 2147483647 h 106"/>
                <a:gd name="T104" fmla="*/ 2147483647 w 77"/>
                <a:gd name="T105" fmla="*/ 2147483647 h 106"/>
                <a:gd name="T106" fmla="*/ 2147483647 w 77"/>
                <a:gd name="T107" fmla="*/ 2147483647 h 106"/>
                <a:gd name="T108" fmla="*/ 2147483647 w 77"/>
                <a:gd name="T109" fmla="*/ 2147483647 h 10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7"/>
                <a:gd name="T166" fmla="*/ 0 h 106"/>
                <a:gd name="T167" fmla="*/ 77 w 77"/>
                <a:gd name="T168" fmla="*/ 106 h 10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7" h="106">
                  <a:moveTo>
                    <a:pt x="8" y="0"/>
                  </a:moveTo>
                  <a:cubicBezTo>
                    <a:pt x="64" y="0"/>
                    <a:pt x="64" y="0"/>
                    <a:pt x="64" y="0"/>
                  </a:cubicBezTo>
                  <a:cubicBezTo>
                    <a:pt x="69" y="0"/>
                    <a:pt x="73" y="4"/>
                    <a:pt x="73" y="9"/>
                  </a:cubicBezTo>
                  <a:cubicBezTo>
                    <a:pt x="73" y="62"/>
                    <a:pt x="73" y="62"/>
                    <a:pt x="73" y="62"/>
                  </a:cubicBezTo>
                  <a:cubicBezTo>
                    <a:pt x="63" y="60"/>
                    <a:pt x="63" y="60"/>
                    <a:pt x="63" y="60"/>
                  </a:cubicBezTo>
                  <a:cubicBezTo>
                    <a:pt x="63" y="56"/>
                    <a:pt x="63" y="56"/>
                    <a:pt x="63" y="56"/>
                  </a:cubicBezTo>
                  <a:cubicBezTo>
                    <a:pt x="63" y="11"/>
                    <a:pt x="63" y="11"/>
                    <a:pt x="63" y="11"/>
                  </a:cubicBezTo>
                  <a:cubicBezTo>
                    <a:pt x="9" y="11"/>
                    <a:pt x="9" y="11"/>
                    <a:pt x="9" y="11"/>
                  </a:cubicBezTo>
                  <a:cubicBezTo>
                    <a:pt x="9" y="87"/>
                    <a:pt x="9" y="87"/>
                    <a:pt x="9" y="87"/>
                  </a:cubicBezTo>
                  <a:cubicBezTo>
                    <a:pt x="36" y="87"/>
                    <a:pt x="36" y="87"/>
                    <a:pt x="36" y="87"/>
                  </a:cubicBezTo>
                  <a:cubicBezTo>
                    <a:pt x="40" y="96"/>
                    <a:pt x="40" y="96"/>
                    <a:pt x="40" y="96"/>
                  </a:cubicBezTo>
                  <a:cubicBezTo>
                    <a:pt x="8" y="96"/>
                    <a:pt x="8" y="96"/>
                    <a:pt x="8" y="96"/>
                  </a:cubicBezTo>
                  <a:cubicBezTo>
                    <a:pt x="4" y="96"/>
                    <a:pt x="0" y="93"/>
                    <a:pt x="0" y="88"/>
                  </a:cubicBezTo>
                  <a:cubicBezTo>
                    <a:pt x="0" y="9"/>
                    <a:pt x="0" y="9"/>
                    <a:pt x="0" y="9"/>
                  </a:cubicBezTo>
                  <a:cubicBezTo>
                    <a:pt x="0" y="4"/>
                    <a:pt x="4" y="0"/>
                    <a:pt x="8" y="0"/>
                  </a:cubicBezTo>
                  <a:close/>
                  <a:moveTo>
                    <a:pt x="16" y="47"/>
                  </a:moveTo>
                  <a:cubicBezTo>
                    <a:pt x="16" y="54"/>
                    <a:pt x="16" y="54"/>
                    <a:pt x="16" y="54"/>
                  </a:cubicBezTo>
                  <a:cubicBezTo>
                    <a:pt x="36" y="54"/>
                    <a:pt x="36" y="54"/>
                    <a:pt x="36" y="54"/>
                  </a:cubicBezTo>
                  <a:cubicBezTo>
                    <a:pt x="36" y="47"/>
                    <a:pt x="36" y="47"/>
                    <a:pt x="36" y="47"/>
                  </a:cubicBezTo>
                  <a:cubicBezTo>
                    <a:pt x="16" y="47"/>
                    <a:pt x="16" y="47"/>
                    <a:pt x="16" y="47"/>
                  </a:cubicBezTo>
                  <a:close/>
                  <a:moveTo>
                    <a:pt x="16" y="34"/>
                  </a:moveTo>
                  <a:cubicBezTo>
                    <a:pt x="16" y="41"/>
                    <a:pt x="16" y="41"/>
                    <a:pt x="16" y="41"/>
                  </a:cubicBezTo>
                  <a:cubicBezTo>
                    <a:pt x="36" y="41"/>
                    <a:pt x="36" y="41"/>
                    <a:pt x="36" y="41"/>
                  </a:cubicBezTo>
                  <a:cubicBezTo>
                    <a:pt x="36" y="34"/>
                    <a:pt x="36" y="34"/>
                    <a:pt x="36" y="34"/>
                  </a:cubicBezTo>
                  <a:cubicBezTo>
                    <a:pt x="16" y="34"/>
                    <a:pt x="16" y="34"/>
                    <a:pt x="16" y="34"/>
                  </a:cubicBezTo>
                  <a:close/>
                  <a:moveTo>
                    <a:pt x="16" y="21"/>
                  </a:moveTo>
                  <a:cubicBezTo>
                    <a:pt x="16" y="28"/>
                    <a:pt x="16" y="28"/>
                    <a:pt x="16" y="28"/>
                  </a:cubicBezTo>
                  <a:cubicBezTo>
                    <a:pt x="55" y="28"/>
                    <a:pt x="55" y="28"/>
                    <a:pt x="55" y="28"/>
                  </a:cubicBezTo>
                  <a:cubicBezTo>
                    <a:pt x="55" y="21"/>
                    <a:pt x="55" y="21"/>
                    <a:pt x="55" y="21"/>
                  </a:cubicBezTo>
                  <a:cubicBezTo>
                    <a:pt x="16" y="21"/>
                    <a:pt x="16" y="21"/>
                    <a:pt x="16" y="21"/>
                  </a:cubicBezTo>
                  <a:close/>
                  <a:moveTo>
                    <a:pt x="47" y="42"/>
                  </a:moveTo>
                  <a:cubicBezTo>
                    <a:pt x="45" y="70"/>
                    <a:pt x="45" y="70"/>
                    <a:pt x="45" y="70"/>
                  </a:cubicBezTo>
                  <a:cubicBezTo>
                    <a:pt x="43" y="69"/>
                    <a:pt x="43" y="69"/>
                    <a:pt x="43" y="69"/>
                  </a:cubicBezTo>
                  <a:cubicBezTo>
                    <a:pt x="39" y="71"/>
                    <a:pt x="39" y="71"/>
                    <a:pt x="39" y="71"/>
                  </a:cubicBezTo>
                  <a:cubicBezTo>
                    <a:pt x="38" y="74"/>
                    <a:pt x="38" y="74"/>
                    <a:pt x="38" y="74"/>
                  </a:cubicBezTo>
                  <a:cubicBezTo>
                    <a:pt x="48" y="98"/>
                    <a:pt x="48" y="98"/>
                    <a:pt x="48" y="98"/>
                  </a:cubicBezTo>
                  <a:cubicBezTo>
                    <a:pt x="48" y="106"/>
                    <a:pt x="48" y="106"/>
                    <a:pt x="48" y="106"/>
                  </a:cubicBezTo>
                  <a:cubicBezTo>
                    <a:pt x="71" y="106"/>
                    <a:pt x="71" y="106"/>
                    <a:pt x="71" y="106"/>
                  </a:cubicBezTo>
                  <a:cubicBezTo>
                    <a:pt x="71" y="97"/>
                    <a:pt x="71" y="97"/>
                    <a:pt x="71" y="97"/>
                  </a:cubicBezTo>
                  <a:cubicBezTo>
                    <a:pt x="77" y="73"/>
                    <a:pt x="77" y="73"/>
                    <a:pt x="77" y="73"/>
                  </a:cubicBezTo>
                  <a:cubicBezTo>
                    <a:pt x="76" y="69"/>
                    <a:pt x="76" y="69"/>
                    <a:pt x="76" y="69"/>
                  </a:cubicBezTo>
                  <a:cubicBezTo>
                    <a:pt x="71" y="68"/>
                    <a:pt x="71" y="68"/>
                    <a:pt x="71" y="68"/>
                  </a:cubicBezTo>
                  <a:cubicBezTo>
                    <a:pt x="69" y="70"/>
                    <a:pt x="69" y="70"/>
                    <a:pt x="69" y="70"/>
                  </a:cubicBezTo>
                  <a:cubicBezTo>
                    <a:pt x="68" y="68"/>
                    <a:pt x="68" y="68"/>
                    <a:pt x="68" y="68"/>
                  </a:cubicBezTo>
                  <a:cubicBezTo>
                    <a:pt x="64" y="67"/>
                    <a:pt x="64" y="67"/>
                    <a:pt x="64" y="67"/>
                  </a:cubicBezTo>
                  <a:cubicBezTo>
                    <a:pt x="62" y="68"/>
                    <a:pt x="62" y="68"/>
                    <a:pt x="62" y="68"/>
                  </a:cubicBezTo>
                  <a:cubicBezTo>
                    <a:pt x="61" y="66"/>
                    <a:pt x="61" y="66"/>
                    <a:pt x="61" y="66"/>
                  </a:cubicBezTo>
                  <a:cubicBezTo>
                    <a:pt x="57" y="66"/>
                    <a:pt x="57" y="66"/>
                    <a:pt x="57" y="66"/>
                  </a:cubicBezTo>
                  <a:cubicBezTo>
                    <a:pt x="55" y="41"/>
                    <a:pt x="55" y="41"/>
                    <a:pt x="55" y="41"/>
                  </a:cubicBezTo>
                  <a:cubicBezTo>
                    <a:pt x="47" y="42"/>
                    <a:pt x="47" y="42"/>
                    <a:pt x="47" y="42"/>
                  </a:cubicBezTo>
                  <a:close/>
                  <a:moveTo>
                    <a:pt x="25" y="4"/>
                  </a:moveTo>
                  <a:cubicBezTo>
                    <a:pt x="25" y="7"/>
                    <a:pt x="25" y="7"/>
                    <a:pt x="25" y="7"/>
                  </a:cubicBezTo>
                  <a:cubicBezTo>
                    <a:pt x="47" y="7"/>
                    <a:pt x="47" y="7"/>
                    <a:pt x="47" y="7"/>
                  </a:cubicBezTo>
                  <a:cubicBezTo>
                    <a:pt x="47" y="4"/>
                    <a:pt x="47" y="4"/>
                    <a:pt x="47" y="4"/>
                  </a:cubicBezTo>
                  <a:lnTo>
                    <a:pt x="25" y="4"/>
                  </a:lnTo>
                  <a:close/>
                </a:path>
              </a:pathLst>
            </a:custGeom>
            <a:solidFill>
              <a:srgbClr val="000000"/>
            </a:solidFill>
            <a:ln>
              <a:noFill/>
            </a:ln>
            <a:extLst>
              <a:ext uri="{91240B29-F687-4F45-9708-019B960494DF}">
                <a14:hiddenLine xmlns:a14="http://schemas.microsoft.com/office/drawing/2010/main" xmlns="" w="9525">
                  <a:solidFill>
                    <a:srgbClr val="000000"/>
                  </a:solidFill>
                  <a:bevel/>
                </a14:hiddenLine>
              </a:ext>
            </a:extLst>
          </p:spPr>
          <p:txBody>
            <a:bodyPr lIns="91438" tIns="45719" rIns="91438" bIns="45719"/>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sp>
        <p:nvSpPr>
          <p:cNvPr id="13" name="Rectangle 4"/>
          <p:cNvSpPr txBox="1">
            <a:spLocks noChangeArrowheads="1"/>
          </p:cNvSpPr>
          <p:nvPr/>
        </p:nvSpPr>
        <p:spPr bwMode="auto">
          <a:xfrm>
            <a:off x="7279210" y="4384188"/>
            <a:ext cx="1829388" cy="50796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05" tIns="45702" rIns="91405" bIns="45702"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defTabSz="1219200" fontAlgn="auto">
              <a:spcBef>
                <a:spcPts val="0"/>
              </a:spcBef>
              <a:spcAft>
                <a:spcPts val="0"/>
              </a:spcAft>
              <a:defRPr/>
            </a:pPr>
            <a:r>
              <a:rPr lang="zh-CN" altLang="en-US" sz="2800" kern="0" dirty="0">
                <a:solidFill>
                  <a:srgbClr val="0099A9"/>
                </a:solidFill>
                <a:latin typeface="Arial" panose="020B0604020202020204"/>
                <a:ea typeface="微软雅黑" panose="020B0503020204020204" pitchFamily="34" charset="-122"/>
              </a:rPr>
              <a:t>形成困难</a:t>
            </a:r>
          </a:p>
        </p:txBody>
      </p:sp>
    </p:spTree>
  </p:cSld>
  <p:clrMapOvr>
    <a:masterClrMapping/>
  </p:clrMapOvr>
  <mc:AlternateContent xmlns:mc="http://schemas.openxmlformats.org/markup-compatibility/2006">
    <mc:Choice xmlns:p14="http://schemas.microsoft.com/office/powerpoint/2010/main" xmlns="" Requires="p14">
      <p:transition spd="slow" p14:dur="2500" advClick="0">
        <p:checker/>
      </p:transition>
    </mc:Choice>
    <mc:Fallback>
      <p:transition spd="slow" advClick="0">
        <p:checker/>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35000" fill="hold" nodeType="withEffect" p14:presetBounceEnd="55000">
                                      <p:stCondLst>
                                        <p:cond delay="0"/>
                                      </p:stCondLst>
                                      <p:childTnLst>
                                        <p:set>
                                          <p:cBhvr>
                                            <p:cTn id="6" dur="1" fill="hold">
                                              <p:stCondLst>
                                                <p:cond delay="0"/>
                                              </p:stCondLst>
                                            </p:cTn>
                                            <p:tgtEl>
                                              <p:spTgt spid="215"/>
                                            </p:tgtEl>
                                            <p:attrNameLst>
                                              <p:attrName>style.visibility</p:attrName>
                                            </p:attrNameLst>
                                          </p:cBhvr>
                                          <p:to>
                                            <p:strVal val="visible"/>
                                          </p:to>
                                        </p:set>
                                        <p:anim calcmode="lin" valueType="num" p14:bounceEnd="55000">
                                          <p:cBhvr additive="base">
                                            <p:cTn id="7" dur="2000" fill="hold"/>
                                            <p:tgtEl>
                                              <p:spTgt spid="215"/>
                                            </p:tgtEl>
                                            <p:attrNameLst>
                                              <p:attrName>ppt_x</p:attrName>
                                            </p:attrNameLst>
                                          </p:cBhvr>
                                          <p:tavLst>
                                            <p:tav tm="0">
                                              <p:val>
                                                <p:strVal val="#ppt_x"/>
                                              </p:val>
                                            </p:tav>
                                            <p:tav tm="100000">
                                              <p:val>
                                                <p:strVal val="#ppt_x"/>
                                              </p:val>
                                            </p:tav>
                                          </p:tavLst>
                                        </p:anim>
                                        <p:anim calcmode="lin" valueType="num" p14:bounceEnd="55000">
                                          <p:cBhvr additive="base">
                                            <p:cTn id="8" dur="2000" fill="hold"/>
                                            <p:tgtEl>
                                              <p:spTgt spid="215"/>
                                            </p:tgtEl>
                                            <p:attrNameLst>
                                              <p:attrName>ppt_y</p:attrName>
                                            </p:attrNameLst>
                                          </p:cBhvr>
                                          <p:tavLst>
                                            <p:tav tm="0">
                                              <p:val>
                                                <p:strVal val="0-#ppt_h/2"/>
                                              </p:val>
                                            </p:tav>
                                            <p:tav tm="100000">
                                              <p:val>
                                                <p:strVal val="#ppt_y"/>
                                              </p:val>
                                            </p:tav>
                                          </p:tavLst>
                                        </p:anim>
                                      </p:childTnLst>
                                    </p:cTn>
                                  </p:par>
                                  <p:par>
                                    <p:cTn id="9" presetID="2" presetClass="entr" presetSubtype="1" accel="35000" fill="hold" nodeType="withEffect" p14:presetBounceEnd="55000">
                                      <p:stCondLst>
                                        <p:cond delay="0"/>
                                      </p:stCondLst>
                                      <p:childTnLst>
                                        <p:set>
                                          <p:cBhvr>
                                            <p:cTn id="10" dur="1" fill="hold">
                                              <p:stCondLst>
                                                <p:cond delay="0"/>
                                              </p:stCondLst>
                                            </p:cTn>
                                            <p:tgtEl>
                                              <p:spTgt spid="220"/>
                                            </p:tgtEl>
                                            <p:attrNameLst>
                                              <p:attrName>style.visibility</p:attrName>
                                            </p:attrNameLst>
                                          </p:cBhvr>
                                          <p:to>
                                            <p:strVal val="visible"/>
                                          </p:to>
                                        </p:set>
                                        <p:anim calcmode="lin" valueType="num" p14:bounceEnd="55000">
                                          <p:cBhvr additive="base">
                                            <p:cTn id="11" dur="2000" fill="hold"/>
                                            <p:tgtEl>
                                              <p:spTgt spid="220"/>
                                            </p:tgtEl>
                                            <p:attrNameLst>
                                              <p:attrName>ppt_x</p:attrName>
                                            </p:attrNameLst>
                                          </p:cBhvr>
                                          <p:tavLst>
                                            <p:tav tm="0">
                                              <p:val>
                                                <p:strVal val="#ppt_x"/>
                                              </p:val>
                                            </p:tav>
                                            <p:tav tm="100000">
                                              <p:val>
                                                <p:strVal val="#ppt_x"/>
                                              </p:val>
                                            </p:tav>
                                          </p:tavLst>
                                        </p:anim>
                                        <p:anim calcmode="lin" valueType="num" p14:bounceEnd="55000">
                                          <p:cBhvr additive="base">
                                            <p:cTn id="12" dur="2000" fill="hold"/>
                                            <p:tgtEl>
                                              <p:spTgt spid="220"/>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12" presetClass="entr" presetSubtype="8" fill="hold" grpId="0" nodeType="afterEffect">
                                      <p:stCondLst>
                                        <p:cond delay="0"/>
                                      </p:stCondLst>
                                      <p:childTnLst>
                                        <p:set>
                                          <p:cBhvr>
                                            <p:cTn id="15" dur="1" fill="hold">
                                              <p:stCondLst>
                                                <p:cond delay="0"/>
                                              </p:stCondLst>
                                            </p:cTn>
                                            <p:tgtEl>
                                              <p:spTgt spid="214"/>
                                            </p:tgtEl>
                                            <p:attrNameLst>
                                              <p:attrName>style.visibility</p:attrName>
                                            </p:attrNameLst>
                                          </p:cBhvr>
                                          <p:to>
                                            <p:strVal val="visible"/>
                                          </p:to>
                                        </p:set>
                                        <p:anim calcmode="lin" valueType="num">
                                          <p:cBhvr additive="base">
                                            <p:cTn id="16" dur="500"/>
                                            <p:tgtEl>
                                              <p:spTgt spid="214"/>
                                            </p:tgtEl>
                                            <p:attrNameLst>
                                              <p:attrName>ppt_x</p:attrName>
                                            </p:attrNameLst>
                                          </p:cBhvr>
                                          <p:tavLst>
                                            <p:tav tm="0">
                                              <p:val>
                                                <p:strVal val="#ppt_x-#ppt_w*1.125000"/>
                                              </p:val>
                                            </p:tav>
                                            <p:tav tm="100000">
                                              <p:val>
                                                <p:strVal val="#ppt_x"/>
                                              </p:val>
                                            </p:tav>
                                          </p:tavLst>
                                        </p:anim>
                                        <p:animEffect transition="in" filter="wipe(right)">
                                          <p:cBhvr>
                                            <p:cTn id="17" dur="500"/>
                                            <p:tgtEl>
                                              <p:spTgt spid="214"/>
                                            </p:tgtEl>
                                          </p:cBhvr>
                                        </p:animEffect>
                                      </p:childTnLst>
                                    </p:cTn>
                                  </p:par>
                                  <p:par>
                                    <p:cTn id="18" presetID="56" presetClass="entr" presetSubtype="0" fill="hold" grpId="0" nodeType="withEffect">
                                      <p:stCondLst>
                                        <p:cond delay="1000"/>
                                      </p:stCondLst>
                                      <p:iterate type="lt">
                                        <p:tmPct val="10000"/>
                                      </p:iterate>
                                      <p:childTnLst>
                                        <p:set>
                                          <p:cBhvr>
                                            <p:cTn id="19" dur="1" fill="hold">
                                              <p:stCondLst>
                                                <p:cond delay="0"/>
                                              </p:stCondLst>
                                            </p:cTn>
                                            <p:tgtEl>
                                              <p:spTgt spid="218"/>
                                            </p:tgtEl>
                                            <p:attrNameLst>
                                              <p:attrName>style.visibility</p:attrName>
                                            </p:attrNameLst>
                                          </p:cBhvr>
                                          <p:to>
                                            <p:strVal val="visible"/>
                                          </p:to>
                                        </p:set>
                                        <p:anim by="(-#ppt_w*2)" calcmode="lin" valueType="num">
                                          <p:cBhvr rctx="PPT">
                                            <p:cTn id="20" dur="500" autoRev="1" fill="hold">
                                              <p:stCondLst>
                                                <p:cond delay="0"/>
                                              </p:stCondLst>
                                            </p:cTn>
                                            <p:tgtEl>
                                              <p:spTgt spid="218"/>
                                            </p:tgtEl>
                                            <p:attrNameLst>
                                              <p:attrName>ppt_w</p:attrName>
                                            </p:attrNameLst>
                                          </p:cBhvr>
                                        </p:anim>
                                        <p:anim by="(#ppt_w*0.50)" calcmode="lin" valueType="num">
                                          <p:cBhvr>
                                            <p:cTn id="21" dur="500" decel="50000" autoRev="1" fill="hold">
                                              <p:stCondLst>
                                                <p:cond delay="0"/>
                                              </p:stCondLst>
                                            </p:cTn>
                                            <p:tgtEl>
                                              <p:spTgt spid="218"/>
                                            </p:tgtEl>
                                            <p:attrNameLst>
                                              <p:attrName>ppt_x</p:attrName>
                                            </p:attrNameLst>
                                          </p:cBhvr>
                                        </p:anim>
                                        <p:anim from="(-#ppt_h/2)" to="(#ppt_y)" calcmode="lin" valueType="num">
                                          <p:cBhvr>
                                            <p:cTn id="22" dur="1000" fill="hold">
                                              <p:stCondLst>
                                                <p:cond delay="0"/>
                                              </p:stCondLst>
                                            </p:cTn>
                                            <p:tgtEl>
                                              <p:spTgt spid="218"/>
                                            </p:tgtEl>
                                            <p:attrNameLst>
                                              <p:attrName>ppt_y</p:attrName>
                                            </p:attrNameLst>
                                          </p:cBhvr>
                                        </p:anim>
                                        <p:animRot by="21600000">
                                          <p:cBhvr>
                                            <p:cTn id="23" dur="1000" fill="hold">
                                              <p:stCondLst>
                                                <p:cond delay="0"/>
                                              </p:stCondLst>
                                            </p:cTn>
                                            <p:tgtEl>
                                              <p:spTgt spid="218"/>
                                            </p:tgtEl>
                                            <p:attrNameLst>
                                              <p:attrName>r</p:attrName>
                                            </p:attrNameLst>
                                          </p:cBhvr>
                                        </p:animRot>
                                      </p:childTnLst>
                                    </p:cTn>
                                  </p:par>
                                  <p:par>
                                    <p:cTn id="24" presetID="22" presetClass="entr" presetSubtype="8" fill="hold" grpId="0" nodeType="withEffect">
                                      <p:stCondLst>
                                        <p:cond delay="1500"/>
                                      </p:stCondLst>
                                      <p:childTnLst>
                                        <p:set>
                                          <p:cBhvr>
                                            <p:cTn id="25" dur="1" fill="hold">
                                              <p:stCondLst>
                                                <p:cond delay="0"/>
                                              </p:stCondLst>
                                            </p:cTn>
                                            <p:tgtEl>
                                              <p:spTgt spid="219"/>
                                            </p:tgtEl>
                                            <p:attrNameLst>
                                              <p:attrName>style.visibility</p:attrName>
                                            </p:attrNameLst>
                                          </p:cBhvr>
                                          <p:to>
                                            <p:strVal val="visible"/>
                                          </p:to>
                                        </p:set>
                                        <p:animEffect transition="in" filter="wipe(left)">
                                          <p:cBhvr>
                                            <p:cTn id="26" dur="500"/>
                                            <p:tgtEl>
                                              <p:spTgt spid="219"/>
                                            </p:tgtEl>
                                          </p:cBhvr>
                                        </p:animEffect>
                                      </p:childTnLst>
                                    </p:cTn>
                                  </p:par>
                                </p:childTnLst>
                              </p:cTn>
                            </p:par>
                            <p:par>
                              <p:cTn id="27" fill="hold">
                                <p:stCondLst>
                                  <p:cond delay="2200"/>
                                </p:stCondLst>
                                <p:childTnLst>
                                  <p:par>
                                    <p:cTn id="28" presetID="2" presetClass="entr" presetSubtype="4" fill="hold" nodeType="after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childTnLst>
                              </p:cTn>
                            </p:par>
                            <p:par>
                              <p:cTn id="32" fill="hold">
                                <p:stCondLst>
                                  <p:cond delay="2700"/>
                                </p:stCondLst>
                                <p:childTnLst>
                                  <p:par>
                                    <p:cTn id="33" presetID="2" presetClass="entr" presetSubtype="4"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childTnLst>
                              </p:cTn>
                            </p:par>
                            <p:par>
                              <p:cTn id="37" fill="hold">
                                <p:stCondLst>
                                  <p:cond delay="3200"/>
                                </p:stCondLst>
                                <p:childTnLst>
                                  <p:par>
                                    <p:cTn id="38" presetID="2" presetClass="entr" presetSubtype="4" fill="hold"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ppt_x"/>
                                              </p:val>
                                            </p:tav>
                                            <p:tav tm="100000">
                                              <p:val>
                                                <p:strVal val="#ppt_x"/>
                                              </p:val>
                                            </p:tav>
                                          </p:tavLst>
                                        </p:anim>
                                        <p:anim calcmode="lin" valueType="num">
                                          <p:cBhvr additive="base">
                                            <p:cTn id="41" dur="500" fill="hold"/>
                                            <p:tgtEl>
                                              <p:spTgt spid="12"/>
                                            </p:tgtEl>
                                            <p:attrNameLst>
                                              <p:attrName>ppt_y</p:attrName>
                                            </p:attrNameLst>
                                          </p:cBhvr>
                                          <p:tavLst>
                                            <p:tav tm="0">
                                              <p:val>
                                                <p:strVal val="1+#ppt_h/2"/>
                                              </p:val>
                                            </p:tav>
                                            <p:tav tm="100000">
                                              <p:val>
                                                <p:strVal val="#ppt_y"/>
                                              </p:val>
                                            </p:tav>
                                          </p:tavLst>
                                        </p:anim>
                                      </p:childTnLst>
                                    </p:cTn>
                                  </p:par>
                                </p:childTnLst>
                              </p:cTn>
                            </p:par>
                            <p:par>
                              <p:cTn id="42" fill="hold">
                                <p:stCondLst>
                                  <p:cond delay="3700"/>
                                </p:stCondLst>
                                <p:childTnLst>
                                  <p:par>
                                    <p:cTn id="43" presetID="2" presetClass="entr" presetSubtype="4" fill="hold"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ppt_x"/>
                                              </p:val>
                                            </p:tav>
                                            <p:tav tm="100000">
                                              <p:val>
                                                <p:strVal val="#ppt_x"/>
                                              </p:val>
                                            </p:tav>
                                          </p:tavLst>
                                        </p:anim>
                                        <p:anim calcmode="lin" valueType="num">
                                          <p:cBhvr additive="base">
                                            <p:cTn id="46" dur="500" fill="hold"/>
                                            <p:tgtEl>
                                              <p:spTgt spid="14"/>
                                            </p:tgtEl>
                                            <p:attrNameLst>
                                              <p:attrName>ppt_y</p:attrName>
                                            </p:attrNameLst>
                                          </p:cBhvr>
                                          <p:tavLst>
                                            <p:tav tm="0">
                                              <p:val>
                                                <p:strVal val="1+#ppt_h/2"/>
                                              </p:val>
                                            </p:tav>
                                            <p:tav tm="100000">
                                              <p:val>
                                                <p:strVal val="#ppt_y"/>
                                              </p:val>
                                            </p:tav>
                                          </p:tavLst>
                                        </p:anim>
                                      </p:childTnLst>
                                    </p:cTn>
                                  </p:par>
                                </p:childTnLst>
                              </p:cTn>
                            </p:par>
                            <p:par>
                              <p:cTn id="47" fill="hold">
                                <p:stCondLst>
                                  <p:cond delay="4200"/>
                                </p:stCondLst>
                                <p:childTnLst>
                                  <p:par>
                                    <p:cTn id="48" presetID="2" presetClass="entr" presetSubtype="4" fill="hold"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additive="base">
                                            <p:cTn id="50" dur="500" fill="hold"/>
                                            <p:tgtEl>
                                              <p:spTgt spid="15"/>
                                            </p:tgtEl>
                                            <p:attrNameLst>
                                              <p:attrName>ppt_x</p:attrName>
                                            </p:attrNameLst>
                                          </p:cBhvr>
                                          <p:tavLst>
                                            <p:tav tm="0">
                                              <p:val>
                                                <p:strVal val="#ppt_x"/>
                                              </p:val>
                                            </p:tav>
                                            <p:tav tm="100000">
                                              <p:val>
                                                <p:strVal val="#ppt_x"/>
                                              </p:val>
                                            </p:tav>
                                          </p:tavLst>
                                        </p:anim>
                                        <p:anim calcmode="lin" valueType="num">
                                          <p:cBhvr additive="base">
                                            <p:cTn id="51" dur="500" fill="hold"/>
                                            <p:tgtEl>
                                              <p:spTgt spid="15"/>
                                            </p:tgtEl>
                                            <p:attrNameLst>
                                              <p:attrName>ppt_y</p:attrName>
                                            </p:attrNameLst>
                                          </p:cBhvr>
                                          <p:tavLst>
                                            <p:tav tm="0">
                                              <p:val>
                                                <p:strVal val="1+#ppt_h/2"/>
                                              </p:val>
                                            </p:tav>
                                            <p:tav tm="100000">
                                              <p:val>
                                                <p:strVal val="#ppt_y"/>
                                              </p:val>
                                            </p:tav>
                                          </p:tavLst>
                                        </p:anim>
                                      </p:childTnLst>
                                    </p:cTn>
                                  </p:par>
                                  <p:par>
                                    <p:cTn id="52" presetID="22" presetClass="entr" presetSubtype="8" fill="hold" grpId="0" nodeType="withEffect">
                                      <p:stCondLst>
                                        <p:cond delay="0"/>
                                      </p:stCondLst>
                                      <p:childTnLst>
                                        <p:set>
                                          <p:cBhvr>
                                            <p:cTn id="53" dur="1" fill="hold">
                                              <p:stCondLst>
                                                <p:cond delay="0"/>
                                              </p:stCondLst>
                                            </p:cTn>
                                            <p:tgtEl>
                                              <p:spTgt spid="124"/>
                                            </p:tgtEl>
                                            <p:attrNameLst>
                                              <p:attrName>style.visibility</p:attrName>
                                            </p:attrNameLst>
                                          </p:cBhvr>
                                          <p:to>
                                            <p:strVal val="visible"/>
                                          </p:to>
                                        </p:set>
                                        <p:animEffect transition="in" filter="wipe(left)">
                                          <p:cBhvr>
                                            <p:cTn id="54" dur="700"/>
                                            <p:tgtEl>
                                              <p:spTgt spid="124"/>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25"/>
                                            </p:tgtEl>
                                            <p:attrNameLst>
                                              <p:attrName>style.visibility</p:attrName>
                                            </p:attrNameLst>
                                          </p:cBhvr>
                                          <p:to>
                                            <p:strVal val="visible"/>
                                          </p:to>
                                        </p:set>
                                        <p:animEffect transition="in" filter="wipe(left)">
                                          <p:cBhvr>
                                            <p:cTn id="57" dur="700"/>
                                            <p:tgtEl>
                                              <p:spTgt spid="125"/>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126"/>
                                            </p:tgtEl>
                                            <p:attrNameLst>
                                              <p:attrName>style.visibility</p:attrName>
                                            </p:attrNameLst>
                                          </p:cBhvr>
                                          <p:to>
                                            <p:strVal val="visible"/>
                                          </p:to>
                                        </p:set>
                                        <p:animEffect transition="in" filter="wipe(left)">
                                          <p:cBhvr>
                                            <p:cTn id="60" dur="700"/>
                                            <p:tgtEl>
                                              <p:spTgt spid="126"/>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wipe(down)">
                                          <p:cBhvr>
                                            <p:cTn id="63" dur="500"/>
                                            <p:tgtEl>
                                              <p:spTgt spid="13"/>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127"/>
                                            </p:tgtEl>
                                            <p:attrNameLst>
                                              <p:attrName>style.visibility</p:attrName>
                                            </p:attrNameLst>
                                          </p:cBhvr>
                                          <p:to>
                                            <p:strVal val="visible"/>
                                          </p:to>
                                        </p:set>
                                        <p:animEffect transition="in" filter="wipe(left)">
                                          <p:cBhvr>
                                            <p:cTn id="66" dur="700"/>
                                            <p:tgtEl>
                                              <p:spTgt spid="127"/>
                                            </p:tgtEl>
                                          </p:cBhvr>
                                        </p:animEffect>
                                      </p:childTnLst>
                                    </p:cTn>
                                  </p:par>
                                </p:childTnLst>
                              </p:cTn>
                            </p:par>
                            <p:par>
                              <p:cTn id="67" fill="hold">
                                <p:stCondLst>
                                  <p:cond delay="4700"/>
                                </p:stCondLst>
                                <p:childTnLst>
                                  <p:par>
                                    <p:cTn id="68" presetID="23" presetClass="entr" presetSubtype="528" fill="hold" nodeType="afterEffect">
                                      <p:stCondLst>
                                        <p:cond delay="0"/>
                                      </p:stCondLst>
                                      <p:childTnLst>
                                        <p:set>
                                          <p:cBhvr>
                                            <p:cTn id="69" dur="1" fill="hold">
                                              <p:stCondLst>
                                                <p:cond delay="0"/>
                                              </p:stCondLst>
                                            </p:cTn>
                                            <p:tgtEl>
                                              <p:spTgt spid="132"/>
                                            </p:tgtEl>
                                            <p:attrNameLst>
                                              <p:attrName>style.visibility</p:attrName>
                                            </p:attrNameLst>
                                          </p:cBhvr>
                                          <p:to>
                                            <p:strVal val="visible"/>
                                          </p:to>
                                        </p:set>
                                        <p:anim calcmode="lin" valueType="num">
                                          <p:cBhvr>
                                            <p:cTn id="70" dur="500" fill="hold"/>
                                            <p:tgtEl>
                                              <p:spTgt spid="132"/>
                                            </p:tgtEl>
                                            <p:attrNameLst>
                                              <p:attrName>ppt_w</p:attrName>
                                            </p:attrNameLst>
                                          </p:cBhvr>
                                          <p:tavLst>
                                            <p:tav tm="0">
                                              <p:val>
                                                <p:fltVal val="0"/>
                                              </p:val>
                                            </p:tav>
                                            <p:tav tm="100000">
                                              <p:val>
                                                <p:strVal val="#ppt_w"/>
                                              </p:val>
                                            </p:tav>
                                          </p:tavLst>
                                        </p:anim>
                                        <p:anim calcmode="lin" valueType="num">
                                          <p:cBhvr>
                                            <p:cTn id="71" dur="500" fill="hold"/>
                                            <p:tgtEl>
                                              <p:spTgt spid="132"/>
                                            </p:tgtEl>
                                            <p:attrNameLst>
                                              <p:attrName>ppt_h</p:attrName>
                                            </p:attrNameLst>
                                          </p:cBhvr>
                                          <p:tavLst>
                                            <p:tav tm="0">
                                              <p:val>
                                                <p:fltVal val="0"/>
                                              </p:val>
                                            </p:tav>
                                            <p:tav tm="100000">
                                              <p:val>
                                                <p:strVal val="#ppt_h"/>
                                              </p:val>
                                            </p:tav>
                                          </p:tavLst>
                                        </p:anim>
                                        <p:anim calcmode="lin" valueType="num">
                                          <p:cBhvr>
                                            <p:cTn id="72" dur="500" fill="hold"/>
                                            <p:tgtEl>
                                              <p:spTgt spid="132"/>
                                            </p:tgtEl>
                                            <p:attrNameLst>
                                              <p:attrName>ppt_x</p:attrName>
                                            </p:attrNameLst>
                                          </p:cBhvr>
                                          <p:tavLst>
                                            <p:tav tm="0">
                                              <p:val>
                                                <p:fltVal val="0.5"/>
                                              </p:val>
                                            </p:tav>
                                            <p:tav tm="100000">
                                              <p:val>
                                                <p:strVal val="#ppt_x"/>
                                              </p:val>
                                            </p:tav>
                                          </p:tavLst>
                                        </p:anim>
                                        <p:anim calcmode="lin" valueType="num">
                                          <p:cBhvr>
                                            <p:cTn id="73" dur="500" fill="hold"/>
                                            <p:tgtEl>
                                              <p:spTgt spid="132"/>
                                            </p:tgtEl>
                                            <p:attrNameLst>
                                              <p:attrName>ppt_y</p:attrName>
                                            </p:attrNameLst>
                                          </p:cBhvr>
                                          <p:tavLst>
                                            <p:tav tm="0">
                                              <p:val>
                                                <p:fltVal val="0.5"/>
                                              </p:val>
                                            </p:tav>
                                            <p:tav tm="100000">
                                              <p:val>
                                                <p:strVal val="#ppt_y"/>
                                              </p:val>
                                            </p:tav>
                                          </p:tavLst>
                                        </p:anim>
                                      </p:childTnLst>
                                    </p:cTn>
                                  </p:par>
                                  <p:par>
                                    <p:cTn id="74" presetID="23" presetClass="entr" presetSubtype="528" fill="hold" nodeType="withEffect">
                                      <p:stCondLst>
                                        <p:cond delay="300"/>
                                      </p:stCondLst>
                                      <p:childTnLst>
                                        <p:set>
                                          <p:cBhvr>
                                            <p:cTn id="75" dur="1" fill="hold">
                                              <p:stCondLst>
                                                <p:cond delay="0"/>
                                              </p:stCondLst>
                                            </p:cTn>
                                            <p:tgtEl>
                                              <p:spTgt spid="139"/>
                                            </p:tgtEl>
                                            <p:attrNameLst>
                                              <p:attrName>style.visibility</p:attrName>
                                            </p:attrNameLst>
                                          </p:cBhvr>
                                          <p:to>
                                            <p:strVal val="visible"/>
                                          </p:to>
                                        </p:set>
                                        <p:anim calcmode="lin" valueType="num">
                                          <p:cBhvr>
                                            <p:cTn id="76" dur="500" fill="hold"/>
                                            <p:tgtEl>
                                              <p:spTgt spid="139"/>
                                            </p:tgtEl>
                                            <p:attrNameLst>
                                              <p:attrName>ppt_w</p:attrName>
                                            </p:attrNameLst>
                                          </p:cBhvr>
                                          <p:tavLst>
                                            <p:tav tm="0">
                                              <p:val>
                                                <p:fltVal val="0"/>
                                              </p:val>
                                            </p:tav>
                                            <p:tav tm="100000">
                                              <p:val>
                                                <p:strVal val="#ppt_w"/>
                                              </p:val>
                                            </p:tav>
                                          </p:tavLst>
                                        </p:anim>
                                        <p:anim calcmode="lin" valueType="num">
                                          <p:cBhvr>
                                            <p:cTn id="77" dur="500" fill="hold"/>
                                            <p:tgtEl>
                                              <p:spTgt spid="139"/>
                                            </p:tgtEl>
                                            <p:attrNameLst>
                                              <p:attrName>ppt_h</p:attrName>
                                            </p:attrNameLst>
                                          </p:cBhvr>
                                          <p:tavLst>
                                            <p:tav tm="0">
                                              <p:val>
                                                <p:fltVal val="0"/>
                                              </p:val>
                                            </p:tav>
                                            <p:tav tm="100000">
                                              <p:val>
                                                <p:strVal val="#ppt_h"/>
                                              </p:val>
                                            </p:tav>
                                          </p:tavLst>
                                        </p:anim>
                                        <p:anim calcmode="lin" valueType="num">
                                          <p:cBhvr>
                                            <p:cTn id="78" dur="500" fill="hold"/>
                                            <p:tgtEl>
                                              <p:spTgt spid="139"/>
                                            </p:tgtEl>
                                            <p:attrNameLst>
                                              <p:attrName>ppt_x</p:attrName>
                                            </p:attrNameLst>
                                          </p:cBhvr>
                                          <p:tavLst>
                                            <p:tav tm="0">
                                              <p:val>
                                                <p:fltVal val="0.5"/>
                                              </p:val>
                                            </p:tav>
                                            <p:tav tm="100000">
                                              <p:val>
                                                <p:strVal val="#ppt_x"/>
                                              </p:val>
                                            </p:tav>
                                          </p:tavLst>
                                        </p:anim>
                                        <p:anim calcmode="lin" valueType="num">
                                          <p:cBhvr>
                                            <p:cTn id="79" dur="500" fill="hold"/>
                                            <p:tgtEl>
                                              <p:spTgt spid="139"/>
                                            </p:tgtEl>
                                            <p:attrNameLst>
                                              <p:attrName>ppt_y</p:attrName>
                                            </p:attrNameLst>
                                          </p:cBhvr>
                                          <p:tavLst>
                                            <p:tav tm="0">
                                              <p:val>
                                                <p:fltVal val="0.5"/>
                                              </p:val>
                                            </p:tav>
                                            <p:tav tm="100000">
                                              <p:val>
                                                <p:strVal val="#ppt_y"/>
                                              </p:val>
                                            </p:tav>
                                          </p:tavLst>
                                        </p:anim>
                                      </p:childTnLst>
                                    </p:cTn>
                                  </p:par>
                                  <p:par>
                                    <p:cTn id="80" presetID="23" presetClass="entr" presetSubtype="528" fill="hold" nodeType="withEffect">
                                      <p:stCondLst>
                                        <p:cond delay="700"/>
                                      </p:stCondLst>
                                      <p:childTnLst>
                                        <p:set>
                                          <p:cBhvr>
                                            <p:cTn id="81" dur="1" fill="hold">
                                              <p:stCondLst>
                                                <p:cond delay="0"/>
                                              </p:stCondLst>
                                            </p:cTn>
                                            <p:tgtEl>
                                              <p:spTgt spid="142"/>
                                            </p:tgtEl>
                                            <p:attrNameLst>
                                              <p:attrName>style.visibility</p:attrName>
                                            </p:attrNameLst>
                                          </p:cBhvr>
                                          <p:to>
                                            <p:strVal val="visible"/>
                                          </p:to>
                                        </p:set>
                                        <p:anim calcmode="lin" valueType="num">
                                          <p:cBhvr>
                                            <p:cTn id="82" dur="500" fill="hold"/>
                                            <p:tgtEl>
                                              <p:spTgt spid="142"/>
                                            </p:tgtEl>
                                            <p:attrNameLst>
                                              <p:attrName>ppt_w</p:attrName>
                                            </p:attrNameLst>
                                          </p:cBhvr>
                                          <p:tavLst>
                                            <p:tav tm="0">
                                              <p:val>
                                                <p:fltVal val="0"/>
                                              </p:val>
                                            </p:tav>
                                            <p:tav tm="100000">
                                              <p:val>
                                                <p:strVal val="#ppt_w"/>
                                              </p:val>
                                            </p:tav>
                                          </p:tavLst>
                                        </p:anim>
                                        <p:anim calcmode="lin" valueType="num">
                                          <p:cBhvr>
                                            <p:cTn id="83" dur="500" fill="hold"/>
                                            <p:tgtEl>
                                              <p:spTgt spid="142"/>
                                            </p:tgtEl>
                                            <p:attrNameLst>
                                              <p:attrName>ppt_h</p:attrName>
                                            </p:attrNameLst>
                                          </p:cBhvr>
                                          <p:tavLst>
                                            <p:tav tm="0">
                                              <p:val>
                                                <p:fltVal val="0"/>
                                              </p:val>
                                            </p:tav>
                                            <p:tav tm="100000">
                                              <p:val>
                                                <p:strVal val="#ppt_h"/>
                                              </p:val>
                                            </p:tav>
                                          </p:tavLst>
                                        </p:anim>
                                        <p:anim calcmode="lin" valueType="num">
                                          <p:cBhvr>
                                            <p:cTn id="84" dur="500" fill="hold"/>
                                            <p:tgtEl>
                                              <p:spTgt spid="142"/>
                                            </p:tgtEl>
                                            <p:attrNameLst>
                                              <p:attrName>ppt_x</p:attrName>
                                            </p:attrNameLst>
                                          </p:cBhvr>
                                          <p:tavLst>
                                            <p:tav tm="0">
                                              <p:val>
                                                <p:fltVal val="0.5"/>
                                              </p:val>
                                            </p:tav>
                                            <p:tav tm="100000">
                                              <p:val>
                                                <p:strVal val="#ppt_x"/>
                                              </p:val>
                                            </p:tav>
                                          </p:tavLst>
                                        </p:anim>
                                        <p:anim calcmode="lin" valueType="num">
                                          <p:cBhvr>
                                            <p:cTn id="85" dur="500" fill="hold"/>
                                            <p:tgtEl>
                                              <p:spTgt spid="142"/>
                                            </p:tgtEl>
                                            <p:attrNameLst>
                                              <p:attrName>ppt_y</p:attrName>
                                            </p:attrNameLst>
                                          </p:cBhvr>
                                          <p:tavLst>
                                            <p:tav tm="0">
                                              <p:val>
                                                <p:fltVal val="0.5"/>
                                              </p:val>
                                            </p:tav>
                                            <p:tav tm="100000">
                                              <p:val>
                                                <p:strVal val="#ppt_y"/>
                                              </p:val>
                                            </p:tav>
                                          </p:tavLst>
                                        </p:anim>
                                      </p:childTnLst>
                                    </p:cTn>
                                  </p:par>
                                  <p:par>
                                    <p:cTn id="86" presetID="23" presetClass="entr" presetSubtype="528" fill="hold" nodeType="withEffect">
                                      <p:stCondLst>
                                        <p:cond delay="300"/>
                                      </p:stCondLst>
                                      <p:childTnLst>
                                        <p:set>
                                          <p:cBhvr>
                                            <p:cTn id="87" dur="1" fill="hold">
                                              <p:stCondLst>
                                                <p:cond delay="0"/>
                                              </p:stCondLst>
                                            </p:cTn>
                                            <p:tgtEl>
                                              <p:spTgt spid="225"/>
                                            </p:tgtEl>
                                            <p:attrNameLst>
                                              <p:attrName>style.visibility</p:attrName>
                                            </p:attrNameLst>
                                          </p:cBhvr>
                                          <p:to>
                                            <p:strVal val="visible"/>
                                          </p:to>
                                        </p:set>
                                        <p:anim calcmode="lin" valueType="num">
                                          <p:cBhvr>
                                            <p:cTn id="88" dur="500" fill="hold"/>
                                            <p:tgtEl>
                                              <p:spTgt spid="225"/>
                                            </p:tgtEl>
                                            <p:attrNameLst>
                                              <p:attrName>ppt_w</p:attrName>
                                            </p:attrNameLst>
                                          </p:cBhvr>
                                          <p:tavLst>
                                            <p:tav tm="0">
                                              <p:val>
                                                <p:fltVal val="0"/>
                                              </p:val>
                                            </p:tav>
                                            <p:tav tm="100000">
                                              <p:val>
                                                <p:strVal val="#ppt_w"/>
                                              </p:val>
                                            </p:tav>
                                          </p:tavLst>
                                        </p:anim>
                                        <p:anim calcmode="lin" valueType="num">
                                          <p:cBhvr>
                                            <p:cTn id="89" dur="500" fill="hold"/>
                                            <p:tgtEl>
                                              <p:spTgt spid="225"/>
                                            </p:tgtEl>
                                            <p:attrNameLst>
                                              <p:attrName>ppt_h</p:attrName>
                                            </p:attrNameLst>
                                          </p:cBhvr>
                                          <p:tavLst>
                                            <p:tav tm="0">
                                              <p:val>
                                                <p:fltVal val="0"/>
                                              </p:val>
                                            </p:tav>
                                            <p:tav tm="100000">
                                              <p:val>
                                                <p:strVal val="#ppt_h"/>
                                              </p:val>
                                            </p:tav>
                                          </p:tavLst>
                                        </p:anim>
                                        <p:anim calcmode="lin" valueType="num">
                                          <p:cBhvr>
                                            <p:cTn id="90" dur="500" fill="hold"/>
                                            <p:tgtEl>
                                              <p:spTgt spid="225"/>
                                            </p:tgtEl>
                                            <p:attrNameLst>
                                              <p:attrName>ppt_x</p:attrName>
                                            </p:attrNameLst>
                                          </p:cBhvr>
                                          <p:tavLst>
                                            <p:tav tm="0">
                                              <p:val>
                                                <p:fltVal val="0.5"/>
                                              </p:val>
                                            </p:tav>
                                            <p:tav tm="100000">
                                              <p:val>
                                                <p:strVal val="#ppt_x"/>
                                              </p:val>
                                            </p:tav>
                                          </p:tavLst>
                                        </p:anim>
                                        <p:anim calcmode="lin" valueType="num">
                                          <p:cBhvr>
                                            <p:cTn id="91" dur="500" fill="hold"/>
                                            <p:tgtEl>
                                              <p:spTgt spid="225"/>
                                            </p:tgtEl>
                                            <p:attrNameLst>
                                              <p:attrName>ppt_y</p:attrName>
                                            </p:attrNameLst>
                                          </p:cBhvr>
                                          <p:tavLst>
                                            <p:tav tm="0">
                                              <p:val>
                                                <p:fltVal val="0.5"/>
                                              </p:val>
                                            </p:tav>
                                            <p:tav tm="100000">
                                              <p:val>
                                                <p:strVal val="#ppt_y"/>
                                              </p:val>
                                            </p:tav>
                                          </p:tavLst>
                                        </p:anim>
                                      </p:childTnLst>
                                    </p:cTn>
                                  </p:par>
                                  <p:par>
                                    <p:cTn id="92" presetID="23" presetClass="entr" presetSubtype="528" fill="hold" nodeType="withEffect">
                                      <p:stCondLst>
                                        <p:cond delay="100"/>
                                      </p:stCondLst>
                                      <p:childTnLst>
                                        <p:set>
                                          <p:cBhvr>
                                            <p:cTn id="93" dur="1" fill="hold">
                                              <p:stCondLst>
                                                <p:cond delay="0"/>
                                              </p:stCondLst>
                                            </p:cTn>
                                            <p:tgtEl>
                                              <p:spTgt spid="228"/>
                                            </p:tgtEl>
                                            <p:attrNameLst>
                                              <p:attrName>style.visibility</p:attrName>
                                            </p:attrNameLst>
                                          </p:cBhvr>
                                          <p:to>
                                            <p:strVal val="visible"/>
                                          </p:to>
                                        </p:set>
                                        <p:anim calcmode="lin" valueType="num">
                                          <p:cBhvr>
                                            <p:cTn id="94" dur="500" fill="hold"/>
                                            <p:tgtEl>
                                              <p:spTgt spid="228"/>
                                            </p:tgtEl>
                                            <p:attrNameLst>
                                              <p:attrName>ppt_w</p:attrName>
                                            </p:attrNameLst>
                                          </p:cBhvr>
                                          <p:tavLst>
                                            <p:tav tm="0">
                                              <p:val>
                                                <p:fltVal val="0"/>
                                              </p:val>
                                            </p:tav>
                                            <p:tav tm="100000">
                                              <p:val>
                                                <p:strVal val="#ppt_w"/>
                                              </p:val>
                                            </p:tav>
                                          </p:tavLst>
                                        </p:anim>
                                        <p:anim calcmode="lin" valueType="num">
                                          <p:cBhvr>
                                            <p:cTn id="95" dur="500" fill="hold"/>
                                            <p:tgtEl>
                                              <p:spTgt spid="228"/>
                                            </p:tgtEl>
                                            <p:attrNameLst>
                                              <p:attrName>ppt_h</p:attrName>
                                            </p:attrNameLst>
                                          </p:cBhvr>
                                          <p:tavLst>
                                            <p:tav tm="0">
                                              <p:val>
                                                <p:fltVal val="0"/>
                                              </p:val>
                                            </p:tav>
                                            <p:tav tm="100000">
                                              <p:val>
                                                <p:strVal val="#ppt_h"/>
                                              </p:val>
                                            </p:tav>
                                          </p:tavLst>
                                        </p:anim>
                                        <p:anim calcmode="lin" valueType="num">
                                          <p:cBhvr>
                                            <p:cTn id="96" dur="500" fill="hold"/>
                                            <p:tgtEl>
                                              <p:spTgt spid="228"/>
                                            </p:tgtEl>
                                            <p:attrNameLst>
                                              <p:attrName>ppt_x</p:attrName>
                                            </p:attrNameLst>
                                          </p:cBhvr>
                                          <p:tavLst>
                                            <p:tav tm="0">
                                              <p:val>
                                                <p:fltVal val="0.5"/>
                                              </p:val>
                                            </p:tav>
                                            <p:tav tm="100000">
                                              <p:val>
                                                <p:strVal val="#ppt_x"/>
                                              </p:val>
                                            </p:tav>
                                          </p:tavLst>
                                        </p:anim>
                                        <p:anim calcmode="lin" valueType="num">
                                          <p:cBhvr>
                                            <p:cTn id="97" dur="500" fill="hold"/>
                                            <p:tgtEl>
                                              <p:spTgt spid="228"/>
                                            </p:tgtEl>
                                            <p:attrNameLst>
                                              <p:attrName>ppt_y</p:attrName>
                                            </p:attrNameLst>
                                          </p:cBhvr>
                                          <p:tavLst>
                                            <p:tav tm="0">
                                              <p:val>
                                                <p:fltVal val="0.5"/>
                                              </p:val>
                                            </p:tav>
                                            <p:tav tm="100000">
                                              <p:val>
                                                <p:strVal val="#ppt_y"/>
                                              </p:val>
                                            </p:tav>
                                          </p:tavLst>
                                        </p:anim>
                                      </p:childTnLst>
                                    </p:cTn>
                                  </p:par>
                                  <p:par>
                                    <p:cTn id="98" presetID="23" presetClass="entr" presetSubtype="528" fill="hold" nodeType="withEffect">
                                      <p:stCondLst>
                                        <p:cond delay="600"/>
                                      </p:stCondLst>
                                      <p:childTnLst>
                                        <p:set>
                                          <p:cBhvr>
                                            <p:cTn id="99" dur="1" fill="hold">
                                              <p:stCondLst>
                                                <p:cond delay="0"/>
                                              </p:stCondLst>
                                            </p:cTn>
                                            <p:tgtEl>
                                              <p:spTgt spid="231"/>
                                            </p:tgtEl>
                                            <p:attrNameLst>
                                              <p:attrName>style.visibility</p:attrName>
                                            </p:attrNameLst>
                                          </p:cBhvr>
                                          <p:to>
                                            <p:strVal val="visible"/>
                                          </p:to>
                                        </p:set>
                                        <p:anim calcmode="lin" valueType="num">
                                          <p:cBhvr>
                                            <p:cTn id="100" dur="500" fill="hold"/>
                                            <p:tgtEl>
                                              <p:spTgt spid="231"/>
                                            </p:tgtEl>
                                            <p:attrNameLst>
                                              <p:attrName>ppt_w</p:attrName>
                                            </p:attrNameLst>
                                          </p:cBhvr>
                                          <p:tavLst>
                                            <p:tav tm="0">
                                              <p:val>
                                                <p:fltVal val="0"/>
                                              </p:val>
                                            </p:tav>
                                            <p:tav tm="100000">
                                              <p:val>
                                                <p:strVal val="#ppt_w"/>
                                              </p:val>
                                            </p:tav>
                                          </p:tavLst>
                                        </p:anim>
                                        <p:anim calcmode="lin" valueType="num">
                                          <p:cBhvr>
                                            <p:cTn id="101" dur="500" fill="hold"/>
                                            <p:tgtEl>
                                              <p:spTgt spid="231"/>
                                            </p:tgtEl>
                                            <p:attrNameLst>
                                              <p:attrName>ppt_h</p:attrName>
                                            </p:attrNameLst>
                                          </p:cBhvr>
                                          <p:tavLst>
                                            <p:tav tm="0">
                                              <p:val>
                                                <p:fltVal val="0"/>
                                              </p:val>
                                            </p:tav>
                                            <p:tav tm="100000">
                                              <p:val>
                                                <p:strVal val="#ppt_h"/>
                                              </p:val>
                                            </p:tav>
                                          </p:tavLst>
                                        </p:anim>
                                        <p:anim calcmode="lin" valueType="num">
                                          <p:cBhvr>
                                            <p:cTn id="102" dur="500" fill="hold"/>
                                            <p:tgtEl>
                                              <p:spTgt spid="231"/>
                                            </p:tgtEl>
                                            <p:attrNameLst>
                                              <p:attrName>ppt_x</p:attrName>
                                            </p:attrNameLst>
                                          </p:cBhvr>
                                          <p:tavLst>
                                            <p:tav tm="0">
                                              <p:val>
                                                <p:fltVal val="0.5"/>
                                              </p:val>
                                            </p:tav>
                                            <p:tav tm="100000">
                                              <p:val>
                                                <p:strVal val="#ppt_x"/>
                                              </p:val>
                                            </p:tav>
                                          </p:tavLst>
                                        </p:anim>
                                        <p:anim calcmode="lin" valueType="num">
                                          <p:cBhvr>
                                            <p:cTn id="103" dur="500" fill="hold"/>
                                            <p:tgtEl>
                                              <p:spTgt spid="231"/>
                                            </p:tgtEl>
                                            <p:attrNameLst>
                                              <p:attrName>ppt_y</p:attrName>
                                            </p:attrNameLst>
                                          </p:cBhvr>
                                          <p:tavLst>
                                            <p:tav tm="0">
                                              <p:val>
                                                <p:fltVal val="0.5"/>
                                              </p:val>
                                            </p:tav>
                                            <p:tav tm="100000">
                                              <p:val>
                                                <p:strVal val="#ppt_y"/>
                                              </p:val>
                                            </p:tav>
                                          </p:tavLst>
                                        </p:anim>
                                      </p:childTnLst>
                                    </p:cTn>
                                  </p:par>
                                  <p:par>
                                    <p:cTn id="104" presetID="23" presetClass="entr" presetSubtype="528" fill="hold" nodeType="withEffect">
                                      <p:stCondLst>
                                        <p:cond delay="300"/>
                                      </p:stCondLst>
                                      <p:childTnLst>
                                        <p:set>
                                          <p:cBhvr>
                                            <p:cTn id="105" dur="1" fill="hold">
                                              <p:stCondLst>
                                                <p:cond delay="0"/>
                                              </p:stCondLst>
                                            </p:cTn>
                                            <p:tgtEl>
                                              <p:spTgt spid="234"/>
                                            </p:tgtEl>
                                            <p:attrNameLst>
                                              <p:attrName>style.visibility</p:attrName>
                                            </p:attrNameLst>
                                          </p:cBhvr>
                                          <p:to>
                                            <p:strVal val="visible"/>
                                          </p:to>
                                        </p:set>
                                        <p:anim calcmode="lin" valueType="num">
                                          <p:cBhvr>
                                            <p:cTn id="106" dur="500" fill="hold"/>
                                            <p:tgtEl>
                                              <p:spTgt spid="234"/>
                                            </p:tgtEl>
                                            <p:attrNameLst>
                                              <p:attrName>ppt_w</p:attrName>
                                            </p:attrNameLst>
                                          </p:cBhvr>
                                          <p:tavLst>
                                            <p:tav tm="0">
                                              <p:val>
                                                <p:fltVal val="0"/>
                                              </p:val>
                                            </p:tav>
                                            <p:tav tm="100000">
                                              <p:val>
                                                <p:strVal val="#ppt_w"/>
                                              </p:val>
                                            </p:tav>
                                          </p:tavLst>
                                        </p:anim>
                                        <p:anim calcmode="lin" valueType="num">
                                          <p:cBhvr>
                                            <p:cTn id="107" dur="500" fill="hold"/>
                                            <p:tgtEl>
                                              <p:spTgt spid="234"/>
                                            </p:tgtEl>
                                            <p:attrNameLst>
                                              <p:attrName>ppt_h</p:attrName>
                                            </p:attrNameLst>
                                          </p:cBhvr>
                                          <p:tavLst>
                                            <p:tav tm="0">
                                              <p:val>
                                                <p:fltVal val="0"/>
                                              </p:val>
                                            </p:tav>
                                            <p:tav tm="100000">
                                              <p:val>
                                                <p:strVal val="#ppt_h"/>
                                              </p:val>
                                            </p:tav>
                                          </p:tavLst>
                                        </p:anim>
                                        <p:anim calcmode="lin" valueType="num">
                                          <p:cBhvr>
                                            <p:cTn id="108" dur="500" fill="hold"/>
                                            <p:tgtEl>
                                              <p:spTgt spid="234"/>
                                            </p:tgtEl>
                                            <p:attrNameLst>
                                              <p:attrName>ppt_x</p:attrName>
                                            </p:attrNameLst>
                                          </p:cBhvr>
                                          <p:tavLst>
                                            <p:tav tm="0">
                                              <p:val>
                                                <p:fltVal val="0.5"/>
                                              </p:val>
                                            </p:tav>
                                            <p:tav tm="100000">
                                              <p:val>
                                                <p:strVal val="#ppt_x"/>
                                              </p:val>
                                            </p:tav>
                                          </p:tavLst>
                                        </p:anim>
                                        <p:anim calcmode="lin" valueType="num">
                                          <p:cBhvr>
                                            <p:cTn id="109" dur="500" fill="hold"/>
                                            <p:tgtEl>
                                              <p:spTgt spid="234"/>
                                            </p:tgtEl>
                                            <p:attrNameLst>
                                              <p:attrName>ppt_y</p:attrName>
                                            </p:attrNameLst>
                                          </p:cBhvr>
                                          <p:tavLst>
                                            <p:tav tm="0">
                                              <p:val>
                                                <p:fltVal val="0.5"/>
                                              </p:val>
                                            </p:tav>
                                            <p:tav tm="100000">
                                              <p:val>
                                                <p:strVal val="#ppt_y"/>
                                              </p:val>
                                            </p:tav>
                                          </p:tavLst>
                                        </p:anim>
                                      </p:childTnLst>
                                    </p:cTn>
                                  </p:par>
                                  <p:par>
                                    <p:cTn id="110" presetID="23" presetClass="entr" presetSubtype="528" fill="hold" nodeType="withEffect">
                                      <p:stCondLst>
                                        <p:cond delay="300"/>
                                      </p:stCondLst>
                                      <p:childTnLst>
                                        <p:set>
                                          <p:cBhvr>
                                            <p:cTn id="111" dur="1" fill="hold">
                                              <p:stCondLst>
                                                <p:cond delay="0"/>
                                              </p:stCondLst>
                                            </p:cTn>
                                            <p:tgtEl>
                                              <p:spTgt spid="237"/>
                                            </p:tgtEl>
                                            <p:attrNameLst>
                                              <p:attrName>style.visibility</p:attrName>
                                            </p:attrNameLst>
                                          </p:cBhvr>
                                          <p:to>
                                            <p:strVal val="visible"/>
                                          </p:to>
                                        </p:set>
                                        <p:anim calcmode="lin" valueType="num">
                                          <p:cBhvr>
                                            <p:cTn id="112" dur="500" fill="hold"/>
                                            <p:tgtEl>
                                              <p:spTgt spid="237"/>
                                            </p:tgtEl>
                                            <p:attrNameLst>
                                              <p:attrName>ppt_w</p:attrName>
                                            </p:attrNameLst>
                                          </p:cBhvr>
                                          <p:tavLst>
                                            <p:tav tm="0">
                                              <p:val>
                                                <p:fltVal val="0"/>
                                              </p:val>
                                            </p:tav>
                                            <p:tav tm="100000">
                                              <p:val>
                                                <p:strVal val="#ppt_w"/>
                                              </p:val>
                                            </p:tav>
                                          </p:tavLst>
                                        </p:anim>
                                        <p:anim calcmode="lin" valueType="num">
                                          <p:cBhvr>
                                            <p:cTn id="113" dur="500" fill="hold"/>
                                            <p:tgtEl>
                                              <p:spTgt spid="237"/>
                                            </p:tgtEl>
                                            <p:attrNameLst>
                                              <p:attrName>ppt_h</p:attrName>
                                            </p:attrNameLst>
                                          </p:cBhvr>
                                          <p:tavLst>
                                            <p:tav tm="0">
                                              <p:val>
                                                <p:fltVal val="0"/>
                                              </p:val>
                                            </p:tav>
                                            <p:tav tm="100000">
                                              <p:val>
                                                <p:strVal val="#ppt_h"/>
                                              </p:val>
                                            </p:tav>
                                          </p:tavLst>
                                        </p:anim>
                                        <p:anim calcmode="lin" valueType="num">
                                          <p:cBhvr>
                                            <p:cTn id="114" dur="500" fill="hold"/>
                                            <p:tgtEl>
                                              <p:spTgt spid="237"/>
                                            </p:tgtEl>
                                            <p:attrNameLst>
                                              <p:attrName>ppt_x</p:attrName>
                                            </p:attrNameLst>
                                          </p:cBhvr>
                                          <p:tavLst>
                                            <p:tav tm="0">
                                              <p:val>
                                                <p:fltVal val="0.5"/>
                                              </p:val>
                                            </p:tav>
                                            <p:tav tm="100000">
                                              <p:val>
                                                <p:strVal val="#ppt_x"/>
                                              </p:val>
                                            </p:tav>
                                          </p:tavLst>
                                        </p:anim>
                                        <p:anim calcmode="lin" valueType="num">
                                          <p:cBhvr>
                                            <p:cTn id="115" dur="500" fill="hold"/>
                                            <p:tgtEl>
                                              <p:spTgt spid="237"/>
                                            </p:tgtEl>
                                            <p:attrNameLst>
                                              <p:attrName>ppt_y</p:attrName>
                                            </p:attrNameLst>
                                          </p:cBhvr>
                                          <p:tavLst>
                                            <p:tav tm="0">
                                              <p:val>
                                                <p:fltVal val="0.5"/>
                                              </p:val>
                                            </p:tav>
                                            <p:tav tm="100000">
                                              <p:val>
                                                <p:strVal val="#ppt_y"/>
                                              </p:val>
                                            </p:tav>
                                          </p:tavLst>
                                        </p:anim>
                                      </p:childTnLst>
                                    </p:cTn>
                                  </p:par>
                                  <p:par>
                                    <p:cTn id="116" presetID="23" presetClass="entr" presetSubtype="528" fill="hold" nodeType="withEffect">
                                      <p:stCondLst>
                                        <p:cond delay="600"/>
                                      </p:stCondLst>
                                      <p:childTnLst>
                                        <p:set>
                                          <p:cBhvr>
                                            <p:cTn id="117" dur="1" fill="hold">
                                              <p:stCondLst>
                                                <p:cond delay="0"/>
                                              </p:stCondLst>
                                            </p:cTn>
                                            <p:tgtEl>
                                              <p:spTgt spid="240"/>
                                            </p:tgtEl>
                                            <p:attrNameLst>
                                              <p:attrName>style.visibility</p:attrName>
                                            </p:attrNameLst>
                                          </p:cBhvr>
                                          <p:to>
                                            <p:strVal val="visible"/>
                                          </p:to>
                                        </p:set>
                                        <p:anim calcmode="lin" valueType="num">
                                          <p:cBhvr>
                                            <p:cTn id="118" dur="500" fill="hold"/>
                                            <p:tgtEl>
                                              <p:spTgt spid="240"/>
                                            </p:tgtEl>
                                            <p:attrNameLst>
                                              <p:attrName>ppt_w</p:attrName>
                                            </p:attrNameLst>
                                          </p:cBhvr>
                                          <p:tavLst>
                                            <p:tav tm="0">
                                              <p:val>
                                                <p:fltVal val="0"/>
                                              </p:val>
                                            </p:tav>
                                            <p:tav tm="100000">
                                              <p:val>
                                                <p:strVal val="#ppt_w"/>
                                              </p:val>
                                            </p:tav>
                                          </p:tavLst>
                                        </p:anim>
                                        <p:anim calcmode="lin" valueType="num">
                                          <p:cBhvr>
                                            <p:cTn id="119" dur="500" fill="hold"/>
                                            <p:tgtEl>
                                              <p:spTgt spid="240"/>
                                            </p:tgtEl>
                                            <p:attrNameLst>
                                              <p:attrName>ppt_h</p:attrName>
                                            </p:attrNameLst>
                                          </p:cBhvr>
                                          <p:tavLst>
                                            <p:tav tm="0">
                                              <p:val>
                                                <p:fltVal val="0"/>
                                              </p:val>
                                            </p:tav>
                                            <p:tav tm="100000">
                                              <p:val>
                                                <p:strVal val="#ppt_h"/>
                                              </p:val>
                                            </p:tav>
                                          </p:tavLst>
                                        </p:anim>
                                        <p:anim calcmode="lin" valueType="num">
                                          <p:cBhvr>
                                            <p:cTn id="120" dur="500" fill="hold"/>
                                            <p:tgtEl>
                                              <p:spTgt spid="240"/>
                                            </p:tgtEl>
                                            <p:attrNameLst>
                                              <p:attrName>ppt_x</p:attrName>
                                            </p:attrNameLst>
                                          </p:cBhvr>
                                          <p:tavLst>
                                            <p:tav tm="0">
                                              <p:val>
                                                <p:fltVal val="0.5"/>
                                              </p:val>
                                            </p:tav>
                                            <p:tav tm="100000">
                                              <p:val>
                                                <p:strVal val="#ppt_x"/>
                                              </p:val>
                                            </p:tav>
                                          </p:tavLst>
                                        </p:anim>
                                        <p:anim calcmode="lin" valueType="num">
                                          <p:cBhvr>
                                            <p:cTn id="121" dur="500" fill="hold"/>
                                            <p:tgtEl>
                                              <p:spTgt spid="240"/>
                                            </p:tgtEl>
                                            <p:attrNameLst>
                                              <p:attrName>ppt_y</p:attrName>
                                            </p:attrNameLst>
                                          </p:cBhvr>
                                          <p:tavLst>
                                            <p:tav tm="0">
                                              <p:val>
                                                <p:fltVal val="0.5"/>
                                              </p:val>
                                            </p:tav>
                                            <p:tav tm="100000">
                                              <p:val>
                                                <p:strVal val="#ppt_y"/>
                                              </p:val>
                                            </p:tav>
                                          </p:tavLst>
                                        </p:anim>
                                      </p:childTnLst>
                                    </p:cTn>
                                  </p:par>
                                  <p:par>
                                    <p:cTn id="122" presetID="23" presetClass="entr" presetSubtype="528" fill="hold" nodeType="withEffect">
                                      <p:stCondLst>
                                        <p:cond delay="600"/>
                                      </p:stCondLst>
                                      <p:childTnLst>
                                        <p:set>
                                          <p:cBhvr>
                                            <p:cTn id="123" dur="1" fill="hold">
                                              <p:stCondLst>
                                                <p:cond delay="0"/>
                                              </p:stCondLst>
                                            </p:cTn>
                                            <p:tgtEl>
                                              <p:spTgt spid="243"/>
                                            </p:tgtEl>
                                            <p:attrNameLst>
                                              <p:attrName>style.visibility</p:attrName>
                                            </p:attrNameLst>
                                          </p:cBhvr>
                                          <p:to>
                                            <p:strVal val="visible"/>
                                          </p:to>
                                        </p:set>
                                        <p:anim calcmode="lin" valueType="num">
                                          <p:cBhvr>
                                            <p:cTn id="124" dur="500" fill="hold"/>
                                            <p:tgtEl>
                                              <p:spTgt spid="243"/>
                                            </p:tgtEl>
                                            <p:attrNameLst>
                                              <p:attrName>ppt_w</p:attrName>
                                            </p:attrNameLst>
                                          </p:cBhvr>
                                          <p:tavLst>
                                            <p:tav tm="0">
                                              <p:val>
                                                <p:fltVal val="0"/>
                                              </p:val>
                                            </p:tav>
                                            <p:tav tm="100000">
                                              <p:val>
                                                <p:strVal val="#ppt_w"/>
                                              </p:val>
                                            </p:tav>
                                          </p:tavLst>
                                        </p:anim>
                                        <p:anim calcmode="lin" valueType="num">
                                          <p:cBhvr>
                                            <p:cTn id="125" dur="500" fill="hold"/>
                                            <p:tgtEl>
                                              <p:spTgt spid="243"/>
                                            </p:tgtEl>
                                            <p:attrNameLst>
                                              <p:attrName>ppt_h</p:attrName>
                                            </p:attrNameLst>
                                          </p:cBhvr>
                                          <p:tavLst>
                                            <p:tav tm="0">
                                              <p:val>
                                                <p:fltVal val="0"/>
                                              </p:val>
                                            </p:tav>
                                            <p:tav tm="100000">
                                              <p:val>
                                                <p:strVal val="#ppt_h"/>
                                              </p:val>
                                            </p:tav>
                                          </p:tavLst>
                                        </p:anim>
                                        <p:anim calcmode="lin" valueType="num">
                                          <p:cBhvr>
                                            <p:cTn id="126" dur="500" fill="hold"/>
                                            <p:tgtEl>
                                              <p:spTgt spid="243"/>
                                            </p:tgtEl>
                                            <p:attrNameLst>
                                              <p:attrName>ppt_x</p:attrName>
                                            </p:attrNameLst>
                                          </p:cBhvr>
                                          <p:tavLst>
                                            <p:tav tm="0">
                                              <p:val>
                                                <p:fltVal val="0.5"/>
                                              </p:val>
                                            </p:tav>
                                            <p:tav tm="100000">
                                              <p:val>
                                                <p:strVal val="#ppt_x"/>
                                              </p:val>
                                            </p:tav>
                                          </p:tavLst>
                                        </p:anim>
                                        <p:anim calcmode="lin" valueType="num">
                                          <p:cBhvr>
                                            <p:cTn id="127" dur="500" fill="hold"/>
                                            <p:tgtEl>
                                              <p:spTgt spid="243"/>
                                            </p:tgtEl>
                                            <p:attrNameLst>
                                              <p:attrName>ppt_y</p:attrName>
                                            </p:attrNameLst>
                                          </p:cBhvr>
                                          <p:tavLst>
                                            <p:tav tm="0">
                                              <p:val>
                                                <p:fltVal val="0.5"/>
                                              </p:val>
                                            </p:tav>
                                            <p:tav tm="100000">
                                              <p:val>
                                                <p:strVal val="#ppt_y"/>
                                              </p:val>
                                            </p:tav>
                                          </p:tavLst>
                                        </p:anim>
                                      </p:childTnLst>
                                    </p:cTn>
                                  </p:par>
                                  <p:par>
                                    <p:cTn id="128" presetID="23" presetClass="entr" presetSubtype="528" fill="hold" nodeType="withEffect">
                                      <p:stCondLst>
                                        <p:cond delay="300"/>
                                      </p:stCondLst>
                                      <p:childTnLst>
                                        <p:set>
                                          <p:cBhvr>
                                            <p:cTn id="129" dur="1" fill="hold">
                                              <p:stCondLst>
                                                <p:cond delay="0"/>
                                              </p:stCondLst>
                                            </p:cTn>
                                            <p:tgtEl>
                                              <p:spTgt spid="246"/>
                                            </p:tgtEl>
                                            <p:attrNameLst>
                                              <p:attrName>style.visibility</p:attrName>
                                            </p:attrNameLst>
                                          </p:cBhvr>
                                          <p:to>
                                            <p:strVal val="visible"/>
                                          </p:to>
                                        </p:set>
                                        <p:anim calcmode="lin" valueType="num">
                                          <p:cBhvr>
                                            <p:cTn id="130" dur="500" fill="hold"/>
                                            <p:tgtEl>
                                              <p:spTgt spid="246"/>
                                            </p:tgtEl>
                                            <p:attrNameLst>
                                              <p:attrName>ppt_w</p:attrName>
                                            </p:attrNameLst>
                                          </p:cBhvr>
                                          <p:tavLst>
                                            <p:tav tm="0">
                                              <p:val>
                                                <p:fltVal val="0"/>
                                              </p:val>
                                            </p:tav>
                                            <p:tav tm="100000">
                                              <p:val>
                                                <p:strVal val="#ppt_w"/>
                                              </p:val>
                                            </p:tav>
                                          </p:tavLst>
                                        </p:anim>
                                        <p:anim calcmode="lin" valueType="num">
                                          <p:cBhvr>
                                            <p:cTn id="131" dur="500" fill="hold"/>
                                            <p:tgtEl>
                                              <p:spTgt spid="246"/>
                                            </p:tgtEl>
                                            <p:attrNameLst>
                                              <p:attrName>ppt_h</p:attrName>
                                            </p:attrNameLst>
                                          </p:cBhvr>
                                          <p:tavLst>
                                            <p:tav tm="0">
                                              <p:val>
                                                <p:fltVal val="0"/>
                                              </p:val>
                                            </p:tav>
                                            <p:tav tm="100000">
                                              <p:val>
                                                <p:strVal val="#ppt_h"/>
                                              </p:val>
                                            </p:tav>
                                          </p:tavLst>
                                        </p:anim>
                                        <p:anim calcmode="lin" valueType="num">
                                          <p:cBhvr>
                                            <p:cTn id="132" dur="500" fill="hold"/>
                                            <p:tgtEl>
                                              <p:spTgt spid="246"/>
                                            </p:tgtEl>
                                            <p:attrNameLst>
                                              <p:attrName>ppt_x</p:attrName>
                                            </p:attrNameLst>
                                          </p:cBhvr>
                                          <p:tavLst>
                                            <p:tav tm="0">
                                              <p:val>
                                                <p:fltVal val="0.5"/>
                                              </p:val>
                                            </p:tav>
                                            <p:tav tm="100000">
                                              <p:val>
                                                <p:strVal val="#ppt_x"/>
                                              </p:val>
                                            </p:tav>
                                          </p:tavLst>
                                        </p:anim>
                                        <p:anim calcmode="lin" valueType="num">
                                          <p:cBhvr>
                                            <p:cTn id="133" dur="500" fill="hold"/>
                                            <p:tgtEl>
                                              <p:spTgt spid="246"/>
                                            </p:tgtEl>
                                            <p:attrNameLst>
                                              <p:attrName>ppt_y</p:attrName>
                                            </p:attrNameLst>
                                          </p:cBhvr>
                                          <p:tavLst>
                                            <p:tav tm="0">
                                              <p:val>
                                                <p:fltVal val="0.5"/>
                                              </p:val>
                                            </p:tav>
                                            <p:tav tm="100000">
                                              <p:val>
                                                <p:strVal val="#ppt_y"/>
                                              </p:val>
                                            </p:tav>
                                          </p:tavLst>
                                        </p:anim>
                                      </p:childTnLst>
                                    </p:cTn>
                                  </p:par>
                                  <p:par>
                                    <p:cTn id="134" presetID="23" presetClass="entr" presetSubtype="528" fill="hold" nodeType="withEffect">
                                      <p:stCondLst>
                                        <p:cond delay="600"/>
                                      </p:stCondLst>
                                      <p:childTnLst>
                                        <p:set>
                                          <p:cBhvr>
                                            <p:cTn id="135" dur="1" fill="hold">
                                              <p:stCondLst>
                                                <p:cond delay="0"/>
                                              </p:stCondLst>
                                            </p:cTn>
                                            <p:tgtEl>
                                              <p:spTgt spid="249"/>
                                            </p:tgtEl>
                                            <p:attrNameLst>
                                              <p:attrName>style.visibility</p:attrName>
                                            </p:attrNameLst>
                                          </p:cBhvr>
                                          <p:to>
                                            <p:strVal val="visible"/>
                                          </p:to>
                                        </p:set>
                                        <p:anim calcmode="lin" valueType="num">
                                          <p:cBhvr>
                                            <p:cTn id="136" dur="500" fill="hold"/>
                                            <p:tgtEl>
                                              <p:spTgt spid="249"/>
                                            </p:tgtEl>
                                            <p:attrNameLst>
                                              <p:attrName>ppt_w</p:attrName>
                                            </p:attrNameLst>
                                          </p:cBhvr>
                                          <p:tavLst>
                                            <p:tav tm="0">
                                              <p:val>
                                                <p:fltVal val="0"/>
                                              </p:val>
                                            </p:tav>
                                            <p:tav tm="100000">
                                              <p:val>
                                                <p:strVal val="#ppt_w"/>
                                              </p:val>
                                            </p:tav>
                                          </p:tavLst>
                                        </p:anim>
                                        <p:anim calcmode="lin" valueType="num">
                                          <p:cBhvr>
                                            <p:cTn id="137" dur="500" fill="hold"/>
                                            <p:tgtEl>
                                              <p:spTgt spid="249"/>
                                            </p:tgtEl>
                                            <p:attrNameLst>
                                              <p:attrName>ppt_h</p:attrName>
                                            </p:attrNameLst>
                                          </p:cBhvr>
                                          <p:tavLst>
                                            <p:tav tm="0">
                                              <p:val>
                                                <p:fltVal val="0"/>
                                              </p:val>
                                            </p:tav>
                                            <p:tav tm="100000">
                                              <p:val>
                                                <p:strVal val="#ppt_h"/>
                                              </p:val>
                                            </p:tav>
                                          </p:tavLst>
                                        </p:anim>
                                        <p:anim calcmode="lin" valueType="num">
                                          <p:cBhvr>
                                            <p:cTn id="138" dur="500" fill="hold"/>
                                            <p:tgtEl>
                                              <p:spTgt spid="249"/>
                                            </p:tgtEl>
                                            <p:attrNameLst>
                                              <p:attrName>ppt_x</p:attrName>
                                            </p:attrNameLst>
                                          </p:cBhvr>
                                          <p:tavLst>
                                            <p:tav tm="0">
                                              <p:val>
                                                <p:fltVal val="0.5"/>
                                              </p:val>
                                            </p:tav>
                                            <p:tav tm="100000">
                                              <p:val>
                                                <p:strVal val="#ppt_x"/>
                                              </p:val>
                                            </p:tav>
                                          </p:tavLst>
                                        </p:anim>
                                        <p:anim calcmode="lin" valueType="num">
                                          <p:cBhvr>
                                            <p:cTn id="139" dur="500" fill="hold"/>
                                            <p:tgtEl>
                                              <p:spTgt spid="249"/>
                                            </p:tgtEl>
                                            <p:attrNameLst>
                                              <p:attrName>ppt_y</p:attrName>
                                            </p:attrNameLst>
                                          </p:cBhvr>
                                          <p:tavLst>
                                            <p:tav tm="0">
                                              <p:val>
                                                <p:fltVal val="0.5"/>
                                              </p:val>
                                            </p:tav>
                                            <p:tav tm="100000">
                                              <p:val>
                                                <p:strVal val="#ppt_y"/>
                                              </p:val>
                                            </p:tav>
                                          </p:tavLst>
                                        </p:anim>
                                      </p:childTnLst>
                                    </p:cTn>
                                  </p:par>
                                  <p:par>
                                    <p:cTn id="140" presetID="23" presetClass="entr" presetSubtype="528" fill="hold" nodeType="withEffect">
                                      <p:stCondLst>
                                        <p:cond delay="600"/>
                                      </p:stCondLst>
                                      <p:childTnLst>
                                        <p:set>
                                          <p:cBhvr>
                                            <p:cTn id="141" dur="1" fill="hold">
                                              <p:stCondLst>
                                                <p:cond delay="0"/>
                                              </p:stCondLst>
                                            </p:cTn>
                                            <p:tgtEl>
                                              <p:spTgt spid="252"/>
                                            </p:tgtEl>
                                            <p:attrNameLst>
                                              <p:attrName>style.visibility</p:attrName>
                                            </p:attrNameLst>
                                          </p:cBhvr>
                                          <p:to>
                                            <p:strVal val="visible"/>
                                          </p:to>
                                        </p:set>
                                        <p:anim calcmode="lin" valueType="num">
                                          <p:cBhvr>
                                            <p:cTn id="142" dur="500" fill="hold"/>
                                            <p:tgtEl>
                                              <p:spTgt spid="252"/>
                                            </p:tgtEl>
                                            <p:attrNameLst>
                                              <p:attrName>ppt_w</p:attrName>
                                            </p:attrNameLst>
                                          </p:cBhvr>
                                          <p:tavLst>
                                            <p:tav tm="0">
                                              <p:val>
                                                <p:fltVal val="0"/>
                                              </p:val>
                                            </p:tav>
                                            <p:tav tm="100000">
                                              <p:val>
                                                <p:strVal val="#ppt_w"/>
                                              </p:val>
                                            </p:tav>
                                          </p:tavLst>
                                        </p:anim>
                                        <p:anim calcmode="lin" valueType="num">
                                          <p:cBhvr>
                                            <p:cTn id="143" dur="500" fill="hold"/>
                                            <p:tgtEl>
                                              <p:spTgt spid="252"/>
                                            </p:tgtEl>
                                            <p:attrNameLst>
                                              <p:attrName>ppt_h</p:attrName>
                                            </p:attrNameLst>
                                          </p:cBhvr>
                                          <p:tavLst>
                                            <p:tav tm="0">
                                              <p:val>
                                                <p:fltVal val="0"/>
                                              </p:val>
                                            </p:tav>
                                            <p:tav tm="100000">
                                              <p:val>
                                                <p:strVal val="#ppt_h"/>
                                              </p:val>
                                            </p:tav>
                                          </p:tavLst>
                                        </p:anim>
                                        <p:anim calcmode="lin" valueType="num">
                                          <p:cBhvr>
                                            <p:cTn id="144" dur="500" fill="hold"/>
                                            <p:tgtEl>
                                              <p:spTgt spid="252"/>
                                            </p:tgtEl>
                                            <p:attrNameLst>
                                              <p:attrName>ppt_x</p:attrName>
                                            </p:attrNameLst>
                                          </p:cBhvr>
                                          <p:tavLst>
                                            <p:tav tm="0">
                                              <p:val>
                                                <p:fltVal val="0.5"/>
                                              </p:val>
                                            </p:tav>
                                            <p:tav tm="100000">
                                              <p:val>
                                                <p:strVal val="#ppt_x"/>
                                              </p:val>
                                            </p:tav>
                                          </p:tavLst>
                                        </p:anim>
                                        <p:anim calcmode="lin" valueType="num">
                                          <p:cBhvr>
                                            <p:cTn id="145" dur="500" fill="hold"/>
                                            <p:tgtEl>
                                              <p:spTgt spid="252"/>
                                            </p:tgtEl>
                                            <p:attrNameLst>
                                              <p:attrName>ppt_y</p:attrName>
                                            </p:attrNameLst>
                                          </p:cBhvr>
                                          <p:tavLst>
                                            <p:tav tm="0">
                                              <p:val>
                                                <p:fltVal val="0.5"/>
                                              </p:val>
                                            </p:tav>
                                            <p:tav tm="100000">
                                              <p:val>
                                                <p:strVal val="#ppt_y"/>
                                              </p:val>
                                            </p:tav>
                                          </p:tavLst>
                                        </p:anim>
                                      </p:childTnLst>
                                    </p:cTn>
                                  </p:par>
                                  <p:par>
                                    <p:cTn id="146" presetID="26" presetClass="emph" presetSubtype="0" repeatCount="3000" fill="hold" nodeType="withEffect">
                                      <p:stCondLst>
                                        <p:cond delay="600"/>
                                      </p:stCondLst>
                                      <p:childTnLst>
                                        <p:animEffect transition="out" filter="fade">
                                          <p:cBhvr>
                                            <p:cTn id="147" dur="500" tmFilter="0, 0; .2, .5; .8, .5; 1, 0"/>
                                            <p:tgtEl>
                                              <p:spTgt spid="132"/>
                                            </p:tgtEl>
                                          </p:cBhvr>
                                        </p:animEffect>
                                        <p:animScale>
                                          <p:cBhvr>
                                            <p:cTn id="148" dur="250" autoRev="1" fill="hold"/>
                                            <p:tgtEl>
                                              <p:spTgt spid="132"/>
                                            </p:tgtEl>
                                          </p:cBhvr>
                                          <p:by x="105000" y="105000"/>
                                        </p:animScale>
                                      </p:childTnLst>
                                    </p:cTn>
                                  </p:par>
                                  <p:par>
                                    <p:cTn id="149" presetID="26" presetClass="emph" presetSubtype="0" repeatCount="3000" fill="hold" nodeType="withEffect">
                                      <p:stCondLst>
                                        <p:cond delay="710"/>
                                      </p:stCondLst>
                                      <p:childTnLst>
                                        <p:animEffect transition="out" filter="fade">
                                          <p:cBhvr>
                                            <p:cTn id="150" dur="500" tmFilter="0, 0; .2, .5; .8, .5; 1, 0"/>
                                            <p:tgtEl>
                                              <p:spTgt spid="237"/>
                                            </p:tgtEl>
                                          </p:cBhvr>
                                        </p:animEffect>
                                        <p:animScale>
                                          <p:cBhvr>
                                            <p:cTn id="151" dur="250" autoRev="1" fill="hold"/>
                                            <p:tgtEl>
                                              <p:spTgt spid="237"/>
                                            </p:tgtEl>
                                          </p:cBhvr>
                                          <p:by x="105000" y="105000"/>
                                        </p:animScale>
                                      </p:childTnLst>
                                    </p:cTn>
                                  </p:par>
                                  <p:par>
                                    <p:cTn id="152" presetID="26" presetClass="emph" presetSubtype="0" repeatCount="3000" fill="hold" nodeType="withEffect">
                                      <p:stCondLst>
                                        <p:cond delay="410"/>
                                      </p:stCondLst>
                                      <p:childTnLst>
                                        <p:animEffect transition="out" filter="fade">
                                          <p:cBhvr>
                                            <p:cTn id="153" dur="500" tmFilter="0, 0; .2, .5; .8, .5; 1, 0"/>
                                            <p:tgtEl>
                                              <p:spTgt spid="243"/>
                                            </p:tgtEl>
                                          </p:cBhvr>
                                        </p:animEffect>
                                        <p:animScale>
                                          <p:cBhvr>
                                            <p:cTn id="154" dur="250" autoRev="1" fill="hold"/>
                                            <p:tgtEl>
                                              <p:spTgt spid="243"/>
                                            </p:tgtEl>
                                          </p:cBhvr>
                                          <p:by x="105000" y="105000"/>
                                        </p:animScale>
                                      </p:childTnLst>
                                    </p:cTn>
                                  </p:par>
                                  <p:par>
                                    <p:cTn id="155" presetID="26" presetClass="emph" presetSubtype="0" repeatCount="3000" fill="hold" nodeType="withEffect">
                                      <p:stCondLst>
                                        <p:cond delay="810"/>
                                      </p:stCondLst>
                                      <p:childTnLst>
                                        <p:animEffect transition="out" filter="fade">
                                          <p:cBhvr>
                                            <p:cTn id="156" dur="500" tmFilter="0, 0; .2, .5; .8, .5; 1, 0"/>
                                            <p:tgtEl>
                                              <p:spTgt spid="246"/>
                                            </p:tgtEl>
                                          </p:cBhvr>
                                        </p:animEffect>
                                        <p:animScale>
                                          <p:cBhvr>
                                            <p:cTn id="157" dur="250" autoRev="1" fill="hold"/>
                                            <p:tgtEl>
                                              <p:spTgt spid="246"/>
                                            </p:tgtEl>
                                          </p:cBhvr>
                                          <p:by x="105000" y="105000"/>
                                        </p:animScale>
                                      </p:childTnLst>
                                    </p:cTn>
                                  </p:par>
                                </p:childTnLst>
                              </p:cTn>
                            </p:par>
                            <p:par>
                              <p:cTn id="158" fill="hold">
                                <p:stCondLst>
                                  <p:cond delay="5200"/>
                                </p:stCondLst>
                                <p:childTnLst>
                                  <p:par>
                                    <p:cTn id="159" presetID="10" presetClass="entr" presetSubtype="0" fill="hold" grpId="0" nodeType="afterEffect">
                                      <p:stCondLst>
                                        <p:cond delay="0"/>
                                      </p:stCondLst>
                                      <p:childTnLst>
                                        <p:set>
                                          <p:cBhvr>
                                            <p:cTn id="160" dur="1" fill="hold">
                                              <p:stCondLst>
                                                <p:cond delay="0"/>
                                              </p:stCondLst>
                                            </p:cTn>
                                            <p:tgtEl>
                                              <p:spTgt spid="255"/>
                                            </p:tgtEl>
                                            <p:attrNameLst>
                                              <p:attrName>style.visibility</p:attrName>
                                            </p:attrNameLst>
                                          </p:cBhvr>
                                          <p:to>
                                            <p:strVal val="visible"/>
                                          </p:to>
                                        </p:set>
                                        <p:animEffect transition="in" filter="fade">
                                          <p:cBhvr>
                                            <p:cTn id="161" dur="500"/>
                                            <p:tgtEl>
                                              <p:spTgt spid="2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 grpId="0" animBg="1"/>
          <p:bldP spid="218" grpId="0"/>
          <p:bldP spid="219" grpId="0"/>
          <p:bldP spid="124" grpId="0" bldLvl="0" animBg="1"/>
          <p:bldP spid="125" grpId="0" bldLvl="0" animBg="1"/>
          <p:bldP spid="126" grpId="0" bldLvl="0" animBg="1"/>
          <p:bldP spid="127" grpId="0" bldLvl="0" animBg="1"/>
          <p:bldP spid="255" grpId="0"/>
          <p:bldP spid="13" grpId="0" bldLvl="0" animBg="1"/>
          <p:bldP spid="13" grpId="1"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35000" fill="hold" nodeType="withEffect">
                                      <p:stCondLst>
                                        <p:cond delay="0"/>
                                      </p:stCondLst>
                                      <p:childTnLst>
                                        <p:set>
                                          <p:cBhvr>
                                            <p:cTn id="6" dur="1" fill="hold">
                                              <p:stCondLst>
                                                <p:cond delay="0"/>
                                              </p:stCondLst>
                                            </p:cTn>
                                            <p:tgtEl>
                                              <p:spTgt spid="215"/>
                                            </p:tgtEl>
                                            <p:attrNameLst>
                                              <p:attrName>style.visibility</p:attrName>
                                            </p:attrNameLst>
                                          </p:cBhvr>
                                          <p:to>
                                            <p:strVal val="visible"/>
                                          </p:to>
                                        </p:set>
                                        <p:anim calcmode="lin" valueType="num">
                                          <p:cBhvr additive="base">
                                            <p:cTn id="7" dur="2000" fill="hold"/>
                                            <p:tgtEl>
                                              <p:spTgt spid="215"/>
                                            </p:tgtEl>
                                            <p:attrNameLst>
                                              <p:attrName>ppt_x</p:attrName>
                                            </p:attrNameLst>
                                          </p:cBhvr>
                                          <p:tavLst>
                                            <p:tav tm="0">
                                              <p:val>
                                                <p:strVal val="#ppt_x"/>
                                              </p:val>
                                            </p:tav>
                                            <p:tav tm="100000">
                                              <p:val>
                                                <p:strVal val="#ppt_x"/>
                                              </p:val>
                                            </p:tav>
                                          </p:tavLst>
                                        </p:anim>
                                        <p:anim calcmode="lin" valueType="num">
                                          <p:cBhvr additive="base">
                                            <p:cTn id="8" dur="2000" fill="hold"/>
                                            <p:tgtEl>
                                              <p:spTgt spid="215"/>
                                            </p:tgtEl>
                                            <p:attrNameLst>
                                              <p:attrName>ppt_y</p:attrName>
                                            </p:attrNameLst>
                                          </p:cBhvr>
                                          <p:tavLst>
                                            <p:tav tm="0">
                                              <p:val>
                                                <p:strVal val="0-#ppt_h/2"/>
                                              </p:val>
                                            </p:tav>
                                            <p:tav tm="100000">
                                              <p:val>
                                                <p:strVal val="#ppt_y"/>
                                              </p:val>
                                            </p:tav>
                                          </p:tavLst>
                                        </p:anim>
                                      </p:childTnLst>
                                    </p:cTn>
                                  </p:par>
                                  <p:par>
                                    <p:cTn id="9" presetID="2" presetClass="entr" presetSubtype="1" accel="35000" fill="hold" nodeType="withEffect">
                                      <p:stCondLst>
                                        <p:cond delay="0"/>
                                      </p:stCondLst>
                                      <p:childTnLst>
                                        <p:set>
                                          <p:cBhvr>
                                            <p:cTn id="10" dur="1" fill="hold">
                                              <p:stCondLst>
                                                <p:cond delay="0"/>
                                              </p:stCondLst>
                                            </p:cTn>
                                            <p:tgtEl>
                                              <p:spTgt spid="220"/>
                                            </p:tgtEl>
                                            <p:attrNameLst>
                                              <p:attrName>style.visibility</p:attrName>
                                            </p:attrNameLst>
                                          </p:cBhvr>
                                          <p:to>
                                            <p:strVal val="visible"/>
                                          </p:to>
                                        </p:set>
                                        <p:anim calcmode="lin" valueType="num">
                                          <p:cBhvr additive="base">
                                            <p:cTn id="11" dur="2000" fill="hold"/>
                                            <p:tgtEl>
                                              <p:spTgt spid="220"/>
                                            </p:tgtEl>
                                            <p:attrNameLst>
                                              <p:attrName>ppt_x</p:attrName>
                                            </p:attrNameLst>
                                          </p:cBhvr>
                                          <p:tavLst>
                                            <p:tav tm="0">
                                              <p:val>
                                                <p:strVal val="#ppt_x"/>
                                              </p:val>
                                            </p:tav>
                                            <p:tav tm="100000">
                                              <p:val>
                                                <p:strVal val="#ppt_x"/>
                                              </p:val>
                                            </p:tav>
                                          </p:tavLst>
                                        </p:anim>
                                        <p:anim calcmode="lin" valueType="num">
                                          <p:cBhvr additive="base">
                                            <p:cTn id="12" dur="2000" fill="hold"/>
                                            <p:tgtEl>
                                              <p:spTgt spid="220"/>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12" presetClass="entr" presetSubtype="8" fill="hold" grpId="0" nodeType="afterEffect">
                                      <p:stCondLst>
                                        <p:cond delay="0"/>
                                      </p:stCondLst>
                                      <p:childTnLst>
                                        <p:set>
                                          <p:cBhvr>
                                            <p:cTn id="15" dur="1" fill="hold">
                                              <p:stCondLst>
                                                <p:cond delay="0"/>
                                              </p:stCondLst>
                                            </p:cTn>
                                            <p:tgtEl>
                                              <p:spTgt spid="214"/>
                                            </p:tgtEl>
                                            <p:attrNameLst>
                                              <p:attrName>style.visibility</p:attrName>
                                            </p:attrNameLst>
                                          </p:cBhvr>
                                          <p:to>
                                            <p:strVal val="visible"/>
                                          </p:to>
                                        </p:set>
                                        <p:anim calcmode="lin" valueType="num">
                                          <p:cBhvr additive="base">
                                            <p:cTn id="16" dur="500"/>
                                            <p:tgtEl>
                                              <p:spTgt spid="214"/>
                                            </p:tgtEl>
                                            <p:attrNameLst>
                                              <p:attrName>ppt_x</p:attrName>
                                            </p:attrNameLst>
                                          </p:cBhvr>
                                          <p:tavLst>
                                            <p:tav tm="0">
                                              <p:val>
                                                <p:strVal val="#ppt_x-#ppt_w*1.125000"/>
                                              </p:val>
                                            </p:tav>
                                            <p:tav tm="100000">
                                              <p:val>
                                                <p:strVal val="#ppt_x"/>
                                              </p:val>
                                            </p:tav>
                                          </p:tavLst>
                                        </p:anim>
                                        <p:animEffect transition="in" filter="wipe(right)">
                                          <p:cBhvr>
                                            <p:cTn id="17" dur="500"/>
                                            <p:tgtEl>
                                              <p:spTgt spid="214"/>
                                            </p:tgtEl>
                                          </p:cBhvr>
                                        </p:animEffect>
                                      </p:childTnLst>
                                    </p:cTn>
                                  </p:par>
                                  <p:par>
                                    <p:cTn id="18" presetID="56" presetClass="entr" presetSubtype="0" fill="hold" grpId="0" nodeType="withEffect">
                                      <p:stCondLst>
                                        <p:cond delay="1000"/>
                                      </p:stCondLst>
                                      <p:iterate type="lt">
                                        <p:tmPct val="10000"/>
                                      </p:iterate>
                                      <p:childTnLst>
                                        <p:set>
                                          <p:cBhvr>
                                            <p:cTn id="19" dur="1" fill="hold">
                                              <p:stCondLst>
                                                <p:cond delay="0"/>
                                              </p:stCondLst>
                                            </p:cTn>
                                            <p:tgtEl>
                                              <p:spTgt spid="218"/>
                                            </p:tgtEl>
                                            <p:attrNameLst>
                                              <p:attrName>style.visibility</p:attrName>
                                            </p:attrNameLst>
                                          </p:cBhvr>
                                          <p:to>
                                            <p:strVal val="visible"/>
                                          </p:to>
                                        </p:set>
                                        <p:anim by="(-#ppt_w*2)" calcmode="lin" valueType="num">
                                          <p:cBhvr rctx="PPT">
                                            <p:cTn id="20" dur="500" autoRev="1" fill="hold">
                                              <p:stCondLst>
                                                <p:cond delay="0"/>
                                              </p:stCondLst>
                                            </p:cTn>
                                            <p:tgtEl>
                                              <p:spTgt spid="218"/>
                                            </p:tgtEl>
                                            <p:attrNameLst>
                                              <p:attrName>ppt_w</p:attrName>
                                            </p:attrNameLst>
                                          </p:cBhvr>
                                        </p:anim>
                                        <p:anim by="(#ppt_w*0.50)" calcmode="lin" valueType="num">
                                          <p:cBhvr>
                                            <p:cTn id="21" dur="500" decel="50000" autoRev="1" fill="hold">
                                              <p:stCondLst>
                                                <p:cond delay="0"/>
                                              </p:stCondLst>
                                            </p:cTn>
                                            <p:tgtEl>
                                              <p:spTgt spid="218"/>
                                            </p:tgtEl>
                                            <p:attrNameLst>
                                              <p:attrName>ppt_x</p:attrName>
                                            </p:attrNameLst>
                                          </p:cBhvr>
                                        </p:anim>
                                        <p:anim from="(-#ppt_h/2)" to="(#ppt_y)" calcmode="lin" valueType="num">
                                          <p:cBhvr>
                                            <p:cTn id="22" dur="1000" fill="hold">
                                              <p:stCondLst>
                                                <p:cond delay="0"/>
                                              </p:stCondLst>
                                            </p:cTn>
                                            <p:tgtEl>
                                              <p:spTgt spid="218"/>
                                            </p:tgtEl>
                                            <p:attrNameLst>
                                              <p:attrName>ppt_y</p:attrName>
                                            </p:attrNameLst>
                                          </p:cBhvr>
                                        </p:anim>
                                        <p:animRot by="21600000">
                                          <p:cBhvr>
                                            <p:cTn id="23" dur="1000" fill="hold">
                                              <p:stCondLst>
                                                <p:cond delay="0"/>
                                              </p:stCondLst>
                                            </p:cTn>
                                            <p:tgtEl>
                                              <p:spTgt spid="218"/>
                                            </p:tgtEl>
                                            <p:attrNameLst>
                                              <p:attrName>r</p:attrName>
                                            </p:attrNameLst>
                                          </p:cBhvr>
                                        </p:animRot>
                                      </p:childTnLst>
                                    </p:cTn>
                                  </p:par>
                                  <p:par>
                                    <p:cTn id="24" presetID="22" presetClass="entr" presetSubtype="8" fill="hold" grpId="0" nodeType="withEffect">
                                      <p:stCondLst>
                                        <p:cond delay="1500"/>
                                      </p:stCondLst>
                                      <p:childTnLst>
                                        <p:set>
                                          <p:cBhvr>
                                            <p:cTn id="25" dur="1" fill="hold">
                                              <p:stCondLst>
                                                <p:cond delay="0"/>
                                              </p:stCondLst>
                                            </p:cTn>
                                            <p:tgtEl>
                                              <p:spTgt spid="219"/>
                                            </p:tgtEl>
                                            <p:attrNameLst>
                                              <p:attrName>style.visibility</p:attrName>
                                            </p:attrNameLst>
                                          </p:cBhvr>
                                          <p:to>
                                            <p:strVal val="visible"/>
                                          </p:to>
                                        </p:set>
                                        <p:animEffect transition="in" filter="wipe(left)">
                                          <p:cBhvr>
                                            <p:cTn id="26" dur="500"/>
                                            <p:tgtEl>
                                              <p:spTgt spid="219"/>
                                            </p:tgtEl>
                                          </p:cBhvr>
                                        </p:animEffect>
                                      </p:childTnLst>
                                    </p:cTn>
                                  </p:par>
                                </p:childTnLst>
                              </p:cTn>
                            </p:par>
                            <p:par>
                              <p:cTn id="27" fill="hold">
                                <p:stCondLst>
                                  <p:cond delay="2200"/>
                                </p:stCondLst>
                                <p:childTnLst>
                                  <p:par>
                                    <p:cTn id="28" presetID="2" presetClass="entr" presetSubtype="4" fill="hold" nodeType="after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childTnLst>
                              </p:cTn>
                            </p:par>
                            <p:par>
                              <p:cTn id="32" fill="hold">
                                <p:stCondLst>
                                  <p:cond delay="2700"/>
                                </p:stCondLst>
                                <p:childTnLst>
                                  <p:par>
                                    <p:cTn id="33" presetID="2" presetClass="entr" presetSubtype="4"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childTnLst>
                              </p:cTn>
                            </p:par>
                            <p:par>
                              <p:cTn id="37" fill="hold">
                                <p:stCondLst>
                                  <p:cond delay="3200"/>
                                </p:stCondLst>
                                <p:childTnLst>
                                  <p:par>
                                    <p:cTn id="38" presetID="2" presetClass="entr" presetSubtype="4" fill="hold"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ppt_x"/>
                                              </p:val>
                                            </p:tav>
                                            <p:tav tm="100000">
                                              <p:val>
                                                <p:strVal val="#ppt_x"/>
                                              </p:val>
                                            </p:tav>
                                          </p:tavLst>
                                        </p:anim>
                                        <p:anim calcmode="lin" valueType="num">
                                          <p:cBhvr additive="base">
                                            <p:cTn id="41" dur="500" fill="hold"/>
                                            <p:tgtEl>
                                              <p:spTgt spid="12"/>
                                            </p:tgtEl>
                                            <p:attrNameLst>
                                              <p:attrName>ppt_y</p:attrName>
                                            </p:attrNameLst>
                                          </p:cBhvr>
                                          <p:tavLst>
                                            <p:tav tm="0">
                                              <p:val>
                                                <p:strVal val="1+#ppt_h/2"/>
                                              </p:val>
                                            </p:tav>
                                            <p:tav tm="100000">
                                              <p:val>
                                                <p:strVal val="#ppt_y"/>
                                              </p:val>
                                            </p:tav>
                                          </p:tavLst>
                                        </p:anim>
                                      </p:childTnLst>
                                    </p:cTn>
                                  </p:par>
                                </p:childTnLst>
                              </p:cTn>
                            </p:par>
                            <p:par>
                              <p:cTn id="42" fill="hold">
                                <p:stCondLst>
                                  <p:cond delay="3700"/>
                                </p:stCondLst>
                                <p:childTnLst>
                                  <p:par>
                                    <p:cTn id="43" presetID="2" presetClass="entr" presetSubtype="4" fill="hold"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ppt_x"/>
                                              </p:val>
                                            </p:tav>
                                            <p:tav tm="100000">
                                              <p:val>
                                                <p:strVal val="#ppt_x"/>
                                              </p:val>
                                            </p:tav>
                                          </p:tavLst>
                                        </p:anim>
                                        <p:anim calcmode="lin" valueType="num">
                                          <p:cBhvr additive="base">
                                            <p:cTn id="46" dur="500" fill="hold"/>
                                            <p:tgtEl>
                                              <p:spTgt spid="14"/>
                                            </p:tgtEl>
                                            <p:attrNameLst>
                                              <p:attrName>ppt_y</p:attrName>
                                            </p:attrNameLst>
                                          </p:cBhvr>
                                          <p:tavLst>
                                            <p:tav tm="0">
                                              <p:val>
                                                <p:strVal val="1+#ppt_h/2"/>
                                              </p:val>
                                            </p:tav>
                                            <p:tav tm="100000">
                                              <p:val>
                                                <p:strVal val="#ppt_y"/>
                                              </p:val>
                                            </p:tav>
                                          </p:tavLst>
                                        </p:anim>
                                      </p:childTnLst>
                                    </p:cTn>
                                  </p:par>
                                </p:childTnLst>
                              </p:cTn>
                            </p:par>
                            <p:par>
                              <p:cTn id="47" fill="hold">
                                <p:stCondLst>
                                  <p:cond delay="4200"/>
                                </p:stCondLst>
                                <p:childTnLst>
                                  <p:par>
                                    <p:cTn id="48" presetID="2" presetClass="entr" presetSubtype="4" fill="hold"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additive="base">
                                            <p:cTn id="50" dur="500" fill="hold"/>
                                            <p:tgtEl>
                                              <p:spTgt spid="15"/>
                                            </p:tgtEl>
                                            <p:attrNameLst>
                                              <p:attrName>ppt_x</p:attrName>
                                            </p:attrNameLst>
                                          </p:cBhvr>
                                          <p:tavLst>
                                            <p:tav tm="0">
                                              <p:val>
                                                <p:strVal val="#ppt_x"/>
                                              </p:val>
                                            </p:tav>
                                            <p:tav tm="100000">
                                              <p:val>
                                                <p:strVal val="#ppt_x"/>
                                              </p:val>
                                            </p:tav>
                                          </p:tavLst>
                                        </p:anim>
                                        <p:anim calcmode="lin" valueType="num">
                                          <p:cBhvr additive="base">
                                            <p:cTn id="51" dur="500" fill="hold"/>
                                            <p:tgtEl>
                                              <p:spTgt spid="15"/>
                                            </p:tgtEl>
                                            <p:attrNameLst>
                                              <p:attrName>ppt_y</p:attrName>
                                            </p:attrNameLst>
                                          </p:cBhvr>
                                          <p:tavLst>
                                            <p:tav tm="0">
                                              <p:val>
                                                <p:strVal val="1+#ppt_h/2"/>
                                              </p:val>
                                            </p:tav>
                                            <p:tav tm="100000">
                                              <p:val>
                                                <p:strVal val="#ppt_y"/>
                                              </p:val>
                                            </p:tav>
                                          </p:tavLst>
                                        </p:anim>
                                      </p:childTnLst>
                                    </p:cTn>
                                  </p:par>
                                  <p:par>
                                    <p:cTn id="52" presetID="22" presetClass="entr" presetSubtype="8" fill="hold" grpId="0" nodeType="withEffect">
                                      <p:stCondLst>
                                        <p:cond delay="0"/>
                                      </p:stCondLst>
                                      <p:childTnLst>
                                        <p:set>
                                          <p:cBhvr>
                                            <p:cTn id="53" dur="1" fill="hold">
                                              <p:stCondLst>
                                                <p:cond delay="0"/>
                                              </p:stCondLst>
                                            </p:cTn>
                                            <p:tgtEl>
                                              <p:spTgt spid="124"/>
                                            </p:tgtEl>
                                            <p:attrNameLst>
                                              <p:attrName>style.visibility</p:attrName>
                                            </p:attrNameLst>
                                          </p:cBhvr>
                                          <p:to>
                                            <p:strVal val="visible"/>
                                          </p:to>
                                        </p:set>
                                        <p:animEffect transition="in" filter="wipe(left)">
                                          <p:cBhvr>
                                            <p:cTn id="54" dur="700"/>
                                            <p:tgtEl>
                                              <p:spTgt spid="124"/>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25"/>
                                            </p:tgtEl>
                                            <p:attrNameLst>
                                              <p:attrName>style.visibility</p:attrName>
                                            </p:attrNameLst>
                                          </p:cBhvr>
                                          <p:to>
                                            <p:strVal val="visible"/>
                                          </p:to>
                                        </p:set>
                                        <p:animEffect transition="in" filter="wipe(left)">
                                          <p:cBhvr>
                                            <p:cTn id="57" dur="700"/>
                                            <p:tgtEl>
                                              <p:spTgt spid="125"/>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126"/>
                                            </p:tgtEl>
                                            <p:attrNameLst>
                                              <p:attrName>style.visibility</p:attrName>
                                            </p:attrNameLst>
                                          </p:cBhvr>
                                          <p:to>
                                            <p:strVal val="visible"/>
                                          </p:to>
                                        </p:set>
                                        <p:animEffect transition="in" filter="wipe(left)">
                                          <p:cBhvr>
                                            <p:cTn id="60" dur="700"/>
                                            <p:tgtEl>
                                              <p:spTgt spid="126"/>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wipe(down)">
                                          <p:cBhvr>
                                            <p:cTn id="63" dur="500"/>
                                            <p:tgtEl>
                                              <p:spTgt spid="13"/>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127"/>
                                            </p:tgtEl>
                                            <p:attrNameLst>
                                              <p:attrName>style.visibility</p:attrName>
                                            </p:attrNameLst>
                                          </p:cBhvr>
                                          <p:to>
                                            <p:strVal val="visible"/>
                                          </p:to>
                                        </p:set>
                                        <p:animEffect transition="in" filter="wipe(left)">
                                          <p:cBhvr>
                                            <p:cTn id="66" dur="700"/>
                                            <p:tgtEl>
                                              <p:spTgt spid="127"/>
                                            </p:tgtEl>
                                          </p:cBhvr>
                                        </p:animEffect>
                                      </p:childTnLst>
                                    </p:cTn>
                                  </p:par>
                                </p:childTnLst>
                              </p:cTn>
                            </p:par>
                            <p:par>
                              <p:cTn id="67" fill="hold">
                                <p:stCondLst>
                                  <p:cond delay="4700"/>
                                </p:stCondLst>
                                <p:childTnLst>
                                  <p:par>
                                    <p:cTn id="68" presetID="23" presetClass="entr" presetSubtype="528" fill="hold" nodeType="afterEffect">
                                      <p:stCondLst>
                                        <p:cond delay="0"/>
                                      </p:stCondLst>
                                      <p:childTnLst>
                                        <p:set>
                                          <p:cBhvr>
                                            <p:cTn id="69" dur="1" fill="hold">
                                              <p:stCondLst>
                                                <p:cond delay="0"/>
                                              </p:stCondLst>
                                            </p:cTn>
                                            <p:tgtEl>
                                              <p:spTgt spid="132"/>
                                            </p:tgtEl>
                                            <p:attrNameLst>
                                              <p:attrName>style.visibility</p:attrName>
                                            </p:attrNameLst>
                                          </p:cBhvr>
                                          <p:to>
                                            <p:strVal val="visible"/>
                                          </p:to>
                                        </p:set>
                                        <p:anim calcmode="lin" valueType="num">
                                          <p:cBhvr>
                                            <p:cTn id="70" dur="500" fill="hold"/>
                                            <p:tgtEl>
                                              <p:spTgt spid="132"/>
                                            </p:tgtEl>
                                            <p:attrNameLst>
                                              <p:attrName>ppt_w</p:attrName>
                                            </p:attrNameLst>
                                          </p:cBhvr>
                                          <p:tavLst>
                                            <p:tav tm="0">
                                              <p:val>
                                                <p:fltVal val="0"/>
                                              </p:val>
                                            </p:tav>
                                            <p:tav tm="100000">
                                              <p:val>
                                                <p:strVal val="#ppt_w"/>
                                              </p:val>
                                            </p:tav>
                                          </p:tavLst>
                                        </p:anim>
                                        <p:anim calcmode="lin" valueType="num">
                                          <p:cBhvr>
                                            <p:cTn id="71" dur="500" fill="hold"/>
                                            <p:tgtEl>
                                              <p:spTgt spid="132"/>
                                            </p:tgtEl>
                                            <p:attrNameLst>
                                              <p:attrName>ppt_h</p:attrName>
                                            </p:attrNameLst>
                                          </p:cBhvr>
                                          <p:tavLst>
                                            <p:tav tm="0">
                                              <p:val>
                                                <p:fltVal val="0"/>
                                              </p:val>
                                            </p:tav>
                                            <p:tav tm="100000">
                                              <p:val>
                                                <p:strVal val="#ppt_h"/>
                                              </p:val>
                                            </p:tav>
                                          </p:tavLst>
                                        </p:anim>
                                        <p:anim calcmode="lin" valueType="num">
                                          <p:cBhvr>
                                            <p:cTn id="72" dur="500" fill="hold"/>
                                            <p:tgtEl>
                                              <p:spTgt spid="132"/>
                                            </p:tgtEl>
                                            <p:attrNameLst>
                                              <p:attrName>ppt_x</p:attrName>
                                            </p:attrNameLst>
                                          </p:cBhvr>
                                          <p:tavLst>
                                            <p:tav tm="0">
                                              <p:val>
                                                <p:fltVal val="0.5"/>
                                              </p:val>
                                            </p:tav>
                                            <p:tav tm="100000">
                                              <p:val>
                                                <p:strVal val="#ppt_x"/>
                                              </p:val>
                                            </p:tav>
                                          </p:tavLst>
                                        </p:anim>
                                        <p:anim calcmode="lin" valueType="num">
                                          <p:cBhvr>
                                            <p:cTn id="73" dur="500" fill="hold"/>
                                            <p:tgtEl>
                                              <p:spTgt spid="132"/>
                                            </p:tgtEl>
                                            <p:attrNameLst>
                                              <p:attrName>ppt_y</p:attrName>
                                            </p:attrNameLst>
                                          </p:cBhvr>
                                          <p:tavLst>
                                            <p:tav tm="0">
                                              <p:val>
                                                <p:fltVal val="0.5"/>
                                              </p:val>
                                            </p:tav>
                                            <p:tav tm="100000">
                                              <p:val>
                                                <p:strVal val="#ppt_y"/>
                                              </p:val>
                                            </p:tav>
                                          </p:tavLst>
                                        </p:anim>
                                      </p:childTnLst>
                                    </p:cTn>
                                  </p:par>
                                  <p:par>
                                    <p:cTn id="74" presetID="23" presetClass="entr" presetSubtype="528" fill="hold" nodeType="withEffect">
                                      <p:stCondLst>
                                        <p:cond delay="300"/>
                                      </p:stCondLst>
                                      <p:childTnLst>
                                        <p:set>
                                          <p:cBhvr>
                                            <p:cTn id="75" dur="1" fill="hold">
                                              <p:stCondLst>
                                                <p:cond delay="0"/>
                                              </p:stCondLst>
                                            </p:cTn>
                                            <p:tgtEl>
                                              <p:spTgt spid="139"/>
                                            </p:tgtEl>
                                            <p:attrNameLst>
                                              <p:attrName>style.visibility</p:attrName>
                                            </p:attrNameLst>
                                          </p:cBhvr>
                                          <p:to>
                                            <p:strVal val="visible"/>
                                          </p:to>
                                        </p:set>
                                        <p:anim calcmode="lin" valueType="num">
                                          <p:cBhvr>
                                            <p:cTn id="76" dur="500" fill="hold"/>
                                            <p:tgtEl>
                                              <p:spTgt spid="139"/>
                                            </p:tgtEl>
                                            <p:attrNameLst>
                                              <p:attrName>ppt_w</p:attrName>
                                            </p:attrNameLst>
                                          </p:cBhvr>
                                          <p:tavLst>
                                            <p:tav tm="0">
                                              <p:val>
                                                <p:fltVal val="0"/>
                                              </p:val>
                                            </p:tav>
                                            <p:tav tm="100000">
                                              <p:val>
                                                <p:strVal val="#ppt_w"/>
                                              </p:val>
                                            </p:tav>
                                          </p:tavLst>
                                        </p:anim>
                                        <p:anim calcmode="lin" valueType="num">
                                          <p:cBhvr>
                                            <p:cTn id="77" dur="500" fill="hold"/>
                                            <p:tgtEl>
                                              <p:spTgt spid="139"/>
                                            </p:tgtEl>
                                            <p:attrNameLst>
                                              <p:attrName>ppt_h</p:attrName>
                                            </p:attrNameLst>
                                          </p:cBhvr>
                                          <p:tavLst>
                                            <p:tav tm="0">
                                              <p:val>
                                                <p:fltVal val="0"/>
                                              </p:val>
                                            </p:tav>
                                            <p:tav tm="100000">
                                              <p:val>
                                                <p:strVal val="#ppt_h"/>
                                              </p:val>
                                            </p:tav>
                                          </p:tavLst>
                                        </p:anim>
                                        <p:anim calcmode="lin" valueType="num">
                                          <p:cBhvr>
                                            <p:cTn id="78" dur="500" fill="hold"/>
                                            <p:tgtEl>
                                              <p:spTgt spid="139"/>
                                            </p:tgtEl>
                                            <p:attrNameLst>
                                              <p:attrName>ppt_x</p:attrName>
                                            </p:attrNameLst>
                                          </p:cBhvr>
                                          <p:tavLst>
                                            <p:tav tm="0">
                                              <p:val>
                                                <p:fltVal val="0.5"/>
                                              </p:val>
                                            </p:tav>
                                            <p:tav tm="100000">
                                              <p:val>
                                                <p:strVal val="#ppt_x"/>
                                              </p:val>
                                            </p:tav>
                                          </p:tavLst>
                                        </p:anim>
                                        <p:anim calcmode="lin" valueType="num">
                                          <p:cBhvr>
                                            <p:cTn id="79" dur="500" fill="hold"/>
                                            <p:tgtEl>
                                              <p:spTgt spid="139"/>
                                            </p:tgtEl>
                                            <p:attrNameLst>
                                              <p:attrName>ppt_y</p:attrName>
                                            </p:attrNameLst>
                                          </p:cBhvr>
                                          <p:tavLst>
                                            <p:tav tm="0">
                                              <p:val>
                                                <p:fltVal val="0.5"/>
                                              </p:val>
                                            </p:tav>
                                            <p:tav tm="100000">
                                              <p:val>
                                                <p:strVal val="#ppt_y"/>
                                              </p:val>
                                            </p:tav>
                                          </p:tavLst>
                                        </p:anim>
                                      </p:childTnLst>
                                    </p:cTn>
                                  </p:par>
                                  <p:par>
                                    <p:cTn id="80" presetID="23" presetClass="entr" presetSubtype="528" fill="hold" nodeType="withEffect">
                                      <p:stCondLst>
                                        <p:cond delay="700"/>
                                      </p:stCondLst>
                                      <p:childTnLst>
                                        <p:set>
                                          <p:cBhvr>
                                            <p:cTn id="81" dur="1" fill="hold">
                                              <p:stCondLst>
                                                <p:cond delay="0"/>
                                              </p:stCondLst>
                                            </p:cTn>
                                            <p:tgtEl>
                                              <p:spTgt spid="142"/>
                                            </p:tgtEl>
                                            <p:attrNameLst>
                                              <p:attrName>style.visibility</p:attrName>
                                            </p:attrNameLst>
                                          </p:cBhvr>
                                          <p:to>
                                            <p:strVal val="visible"/>
                                          </p:to>
                                        </p:set>
                                        <p:anim calcmode="lin" valueType="num">
                                          <p:cBhvr>
                                            <p:cTn id="82" dur="500" fill="hold"/>
                                            <p:tgtEl>
                                              <p:spTgt spid="142"/>
                                            </p:tgtEl>
                                            <p:attrNameLst>
                                              <p:attrName>ppt_w</p:attrName>
                                            </p:attrNameLst>
                                          </p:cBhvr>
                                          <p:tavLst>
                                            <p:tav tm="0">
                                              <p:val>
                                                <p:fltVal val="0"/>
                                              </p:val>
                                            </p:tav>
                                            <p:tav tm="100000">
                                              <p:val>
                                                <p:strVal val="#ppt_w"/>
                                              </p:val>
                                            </p:tav>
                                          </p:tavLst>
                                        </p:anim>
                                        <p:anim calcmode="lin" valueType="num">
                                          <p:cBhvr>
                                            <p:cTn id="83" dur="500" fill="hold"/>
                                            <p:tgtEl>
                                              <p:spTgt spid="142"/>
                                            </p:tgtEl>
                                            <p:attrNameLst>
                                              <p:attrName>ppt_h</p:attrName>
                                            </p:attrNameLst>
                                          </p:cBhvr>
                                          <p:tavLst>
                                            <p:tav tm="0">
                                              <p:val>
                                                <p:fltVal val="0"/>
                                              </p:val>
                                            </p:tav>
                                            <p:tav tm="100000">
                                              <p:val>
                                                <p:strVal val="#ppt_h"/>
                                              </p:val>
                                            </p:tav>
                                          </p:tavLst>
                                        </p:anim>
                                        <p:anim calcmode="lin" valueType="num">
                                          <p:cBhvr>
                                            <p:cTn id="84" dur="500" fill="hold"/>
                                            <p:tgtEl>
                                              <p:spTgt spid="142"/>
                                            </p:tgtEl>
                                            <p:attrNameLst>
                                              <p:attrName>ppt_x</p:attrName>
                                            </p:attrNameLst>
                                          </p:cBhvr>
                                          <p:tavLst>
                                            <p:tav tm="0">
                                              <p:val>
                                                <p:fltVal val="0.5"/>
                                              </p:val>
                                            </p:tav>
                                            <p:tav tm="100000">
                                              <p:val>
                                                <p:strVal val="#ppt_x"/>
                                              </p:val>
                                            </p:tav>
                                          </p:tavLst>
                                        </p:anim>
                                        <p:anim calcmode="lin" valueType="num">
                                          <p:cBhvr>
                                            <p:cTn id="85" dur="500" fill="hold"/>
                                            <p:tgtEl>
                                              <p:spTgt spid="142"/>
                                            </p:tgtEl>
                                            <p:attrNameLst>
                                              <p:attrName>ppt_y</p:attrName>
                                            </p:attrNameLst>
                                          </p:cBhvr>
                                          <p:tavLst>
                                            <p:tav tm="0">
                                              <p:val>
                                                <p:fltVal val="0.5"/>
                                              </p:val>
                                            </p:tav>
                                            <p:tav tm="100000">
                                              <p:val>
                                                <p:strVal val="#ppt_y"/>
                                              </p:val>
                                            </p:tav>
                                          </p:tavLst>
                                        </p:anim>
                                      </p:childTnLst>
                                    </p:cTn>
                                  </p:par>
                                  <p:par>
                                    <p:cTn id="86" presetID="23" presetClass="entr" presetSubtype="528" fill="hold" nodeType="withEffect">
                                      <p:stCondLst>
                                        <p:cond delay="300"/>
                                      </p:stCondLst>
                                      <p:childTnLst>
                                        <p:set>
                                          <p:cBhvr>
                                            <p:cTn id="87" dur="1" fill="hold">
                                              <p:stCondLst>
                                                <p:cond delay="0"/>
                                              </p:stCondLst>
                                            </p:cTn>
                                            <p:tgtEl>
                                              <p:spTgt spid="225"/>
                                            </p:tgtEl>
                                            <p:attrNameLst>
                                              <p:attrName>style.visibility</p:attrName>
                                            </p:attrNameLst>
                                          </p:cBhvr>
                                          <p:to>
                                            <p:strVal val="visible"/>
                                          </p:to>
                                        </p:set>
                                        <p:anim calcmode="lin" valueType="num">
                                          <p:cBhvr>
                                            <p:cTn id="88" dur="500" fill="hold"/>
                                            <p:tgtEl>
                                              <p:spTgt spid="225"/>
                                            </p:tgtEl>
                                            <p:attrNameLst>
                                              <p:attrName>ppt_w</p:attrName>
                                            </p:attrNameLst>
                                          </p:cBhvr>
                                          <p:tavLst>
                                            <p:tav tm="0">
                                              <p:val>
                                                <p:fltVal val="0"/>
                                              </p:val>
                                            </p:tav>
                                            <p:tav tm="100000">
                                              <p:val>
                                                <p:strVal val="#ppt_w"/>
                                              </p:val>
                                            </p:tav>
                                          </p:tavLst>
                                        </p:anim>
                                        <p:anim calcmode="lin" valueType="num">
                                          <p:cBhvr>
                                            <p:cTn id="89" dur="500" fill="hold"/>
                                            <p:tgtEl>
                                              <p:spTgt spid="225"/>
                                            </p:tgtEl>
                                            <p:attrNameLst>
                                              <p:attrName>ppt_h</p:attrName>
                                            </p:attrNameLst>
                                          </p:cBhvr>
                                          <p:tavLst>
                                            <p:tav tm="0">
                                              <p:val>
                                                <p:fltVal val="0"/>
                                              </p:val>
                                            </p:tav>
                                            <p:tav tm="100000">
                                              <p:val>
                                                <p:strVal val="#ppt_h"/>
                                              </p:val>
                                            </p:tav>
                                          </p:tavLst>
                                        </p:anim>
                                        <p:anim calcmode="lin" valueType="num">
                                          <p:cBhvr>
                                            <p:cTn id="90" dur="500" fill="hold"/>
                                            <p:tgtEl>
                                              <p:spTgt spid="225"/>
                                            </p:tgtEl>
                                            <p:attrNameLst>
                                              <p:attrName>ppt_x</p:attrName>
                                            </p:attrNameLst>
                                          </p:cBhvr>
                                          <p:tavLst>
                                            <p:tav tm="0">
                                              <p:val>
                                                <p:fltVal val="0.5"/>
                                              </p:val>
                                            </p:tav>
                                            <p:tav tm="100000">
                                              <p:val>
                                                <p:strVal val="#ppt_x"/>
                                              </p:val>
                                            </p:tav>
                                          </p:tavLst>
                                        </p:anim>
                                        <p:anim calcmode="lin" valueType="num">
                                          <p:cBhvr>
                                            <p:cTn id="91" dur="500" fill="hold"/>
                                            <p:tgtEl>
                                              <p:spTgt spid="225"/>
                                            </p:tgtEl>
                                            <p:attrNameLst>
                                              <p:attrName>ppt_y</p:attrName>
                                            </p:attrNameLst>
                                          </p:cBhvr>
                                          <p:tavLst>
                                            <p:tav tm="0">
                                              <p:val>
                                                <p:fltVal val="0.5"/>
                                              </p:val>
                                            </p:tav>
                                            <p:tav tm="100000">
                                              <p:val>
                                                <p:strVal val="#ppt_y"/>
                                              </p:val>
                                            </p:tav>
                                          </p:tavLst>
                                        </p:anim>
                                      </p:childTnLst>
                                    </p:cTn>
                                  </p:par>
                                  <p:par>
                                    <p:cTn id="92" presetID="23" presetClass="entr" presetSubtype="528" fill="hold" nodeType="withEffect">
                                      <p:stCondLst>
                                        <p:cond delay="100"/>
                                      </p:stCondLst>
                                      <p:childTnLst>
                                        <p:set>
                                          <p:cBhvr>
                                            <p:cTn id="93" dur="1" fill="hold">
                                              <p:stCondLst>
                                                <p:cond delay="0"/>
                                              </p:stCondLst>
                                            </p:cTn>
                                            <p:tgtEl>
                                              <p:spTgt spid="228"/>
                                            </p:tgtEl>
                                            <p:attrNameLst>
                                              <p:attrName>style.visibility</p:attrName>
                                            </p:attrNameLst>
                                          </p:cBhvr>
                                          <p:to>
                                            <p:strVal val="visible"/>
                                          </p:to>
                                        </p:set>
                                        <p:anim calcmode="lin" valueType="num">
                                          <p:cBhvr>
                                            <p:cTn id="94" dur="500" fill="hold"/>
                                            <p:tgtEl>
                                              <p:spTgt spid="228"/>
                                            </p:tgtEl>
                                            <p:attrNameLst>
                                              <p:attrName>ppt_w</p:attrName>
                                            </p:attrNameLst>
                                          </p:cBhvr>
                                          <p:tavLst>
                                            <p:tav tm="0">
                                              <p:val>
                                                <p:fltVal val="0"/>
                                              </p:val>
                                            </p:tav>
                                            <p:tav tm="100000">
                                              <p:val>
                                                <p:strVal val="#ppt_w"/>
                                              </p:val>
                                            </p:tav>
                                          </p:tavLst>
                                        </p:anim>
                                        <p:anim calcmode="lin" valueType="num">
                                          <p:cBhvr>
                                            <p:cTn id="95" dur="500" fill="hold"/>
                                            <p:tgtEl>
                                              <p:spTgt spid="228"/>
                                            </p:tgtEl>
                                            <p:attrNameLst>
                                              <p:attrName>ppt_h</p:attrName>
                                            </p:attrNameLst>
                                          </p:cBhvr>
                                          <p:tavLst>
                                            <p:tav tm="0">
                                              <p:val>
                                                <p:fltVal val="0"/>
                                              </p:val>
                                            </p:tav>
                                            <p:tav tm="100000">
                                              <p:val>
                                                <p:strVal val="#ppt_h"/>
                                              </p:val>
                                            </p:tav>
                                          </p:tavLst>
                                        </p:anim>
                                        <p:anim calcmode="lin" valueType="num">
                                          <p:cBhvr>
                                            <p:cTn id="96" dur="500" fill="hold"/>
                                            <p:tgtEl>
                                              <p:spTgt spid="228"/>
                                            </p:tgtEl>
                                            <p:attrNameLst>
                                              <p:attrName>ppt_x</p:attrName>
                                            </p:attrNameLst>
                                          </p:cBhvr>
                                          <p:tavLst>
                                            <p:tav tm="0">
                                              <p:val>
                                                <p:fltVal val="0.5"/>
                                              </p:val>
                                            </p:tav>
                                            <p:tav tm="100000">
                                              <p:val>
                                                <p:strVal val="#ppt_x"/>
                                              </p:val>
                                            </p:tav>
                                          </p:tavLst>
                                        </p:anim>
                                        <p:anim calcmode="lin" valueType="num">
                                          <p:cBhvr>
                                            <p:cTn id="97" dur="500" fill="hold"/>
                                            <p:tgtEl>
                                              <p:spTgt spid="228"/>
                                            </p:tgtEl>
                                            <p:attrNameLst>
                                              <p:attrName>ppt_y</p:attrName>
                                            </p:attrNameLst>
                                          </p:cBhvr>
                                          <p:tavLst>
                                            <p:tav tm="0">
                                              <p:val>
                                                <p:fltVal val="0.5"/>
                                              </p:val>
                                            </p:tav>
                                            <p:tav tm="100000">
                                              <p:val>
                                                <p:strVal val="#ppt_y"/>
                                              </p:val>
                                            </p:tav>
                                          </p:tavLst>
                                        </p:anim>
                                      </p:childTnLst>
                                    </p:cTn>
                                  </p:par>
                                  <p:par>
                                    <p:cTn id="98" presetID="23" presetClass="entr" presetSubtype="528" fill="hold" nodeType="withEffect">
                                      <p:stCondLst>
                                        <p:cond delay="600"/>
                                      </p:stCondLst>
                                      <p:childTnLst>
                                        <p:set>
                                          <p:cBhvr>
                                            <p:cTn id="99" dur="1" fill="hold">
                                              <p:stCondLst>
                                                <p:cond delay="0"/>
                                              </p:stCondLst>
                                            </p:cTn>
                                            <p:tgtEl>
                                              <p:spTgt spid="231"/>
                                            </p:tgtEl>
                                            <p:attrNameLst>
                                              <p:attrName>style.visibility</p:attrName>
                                            </p:attrNameLst>
                                          </p:cBhvr>
                                          <p:to>
                                            <p:strVal val="visible"/>
                                          </p:to>
                                        </p:set>
                                        <p:anim calcmode="lin" valueType="num">
                                          <p:cBhvr>
                                            <p:cTn id="100" dur="500" fill="hold"/>
                                            <p:tgtEl>
                                              <p:spTgt spid="231"/>
                                            </p:tgtEl>
                                            <p:attrNameLst>
                                              <p:attrName>ppt_w</p:attrName>
                                            </p:attrNameLst>
                                          </p:cBhvr>
                                          <p:tavLst>
                                            <p:tav tm="0">
                                              <p:val>
                                                <p:fltVal val="0"/>
                                              </p:val>
                                            </p:tav>
                                            <p:tav tm="100000">
                                              <p:val>
                                                <p:strVal val="#ppt_w"/>
                                              </p:val>
                                            </p:tav>
                                          </p:tavLst>
                                        </p:anim>
                                        <p:anim calcmode="lin" valueType="num">
                                          <p:cBhvr>
                                            <p:cTn id="101" dur="500" fill="hold"/>
                                            <p:tgtEl>
                                              <p:spTgt spid="231"/>
                                            </p:tgtEl>
                                            <p:attrNameLst>
                                              <p:attrName>ppt_h</p:attrName>
                                            </p:attrNameLst>
                                          </p:cBhvr>
                                          <p:tavLst>
                                            <p:tav tm="0">
                                              <p:val>
                                                <p:fltVal val="0"/>
                                              </p:val>
                                            </p:tav>
                                            <p:tav tm="100000">
                                              <p:val>
                                                <p:strVal val="#ppt_h"/>
                                              </p:val>
                                            </p:tav>
                                          </p:tavLst>
                                        </p:anim>
                                        <p:anim calcmode="lin" valueType="num">
                                          <p:cBhvr>
                                            <p:cTn id="102" dur="500" fill="hold"/>
                                            <p:tgtEl>
                                              <p:spTgt spid="231"/>
                                            </p:tgtEl>
                                            <p:attrNameLst>
                                              <p:attrName>ppt_x</p:attrName>
                                            </p:attrNameLst>
                                          </p:cBhvr>
                                          <p:tavLst>
                                            <p:tav tm="0">
                                              <p:val>
                                                <p:fltVal val="0.5"/>
                                              </p:val>
                                            </p:tav>
                                            <p:tav tm="100000">
                                              <p:val>
                                                <p:strVal val="#ppt_x"/>
                                              </p:val>
                                            </p:tav>
                                          </p:tavLst>
                                        </p:anim>
                                        <p:anim calcmode="lin" valueType="num">
                                          <p:cBhvr>
                                            <p:cTn id="103" dur="500" fill="hold"/>
                                            <p:tgtEl>
                                              <p:spTgt spid="231"/>
                                            </p:tgtEl>
                                            <p:attrNameLst>
                                              <p:attrName>ppt_y</p:attrName>
                                            </p:attrNameLst>
                                          </p:cBhvr>
                                          <p:tavLst>
                                            <p:tav tm="0">
                                              <p:val>
                                                <p:fltVal val="0.5"/>
                                              </p:val>
                                            </p:tav>
                                            <p:tav tm="100000">
                                              <p:val>
                                                <p:strVal val="#ppt_y"/>
                                              </p:val>
                                            </p:tav>
                                          </p:tavLst>
                                        </p:anim>
                                      </p:childTnLst>
                                    </p:cTn>
                                  </p:par>
                                  <p:par>
                                    <p:cTn id="104" presetID="23" presetClass="entr" presetSubtype="528" fill="hold" nodeType="withEffect">
                                      <p:stCondLst>
                                        <p:cond delay="300"/>
                                      </p:stCondLst>
                                      <p:childTnLst>
                                        <p:set>
                                          <p:cBhvr>
                                            <p:cTn id="105" dur="1" fill="hold">
                                              <p:stCondLst>
                                                <p:cond delay="0"/>
                                              </p:stCondLst>
                                            </p:cTn>
                                            <p:tgtEl>
                                              <p:spTgt spid="234"/>
                                            </p:tgtEl>
                                            <p:attrNameLst>
                                              <p:attrName>style.visibility</p:attrName>
                                            </p:attrNameLst>
                                          </p:cBhvr>
                                          <p:to>
                                            <p:strVal val="visible"/>
                                          </p:to>
                                        </p:set>
                                        <p:anim calcmode="lin" valueType="num">
                                          <p:cBhvr>
                                            <p:cTn id="106" dur="500" fill="hold"/>
                                            <p:tgtEl>
                                              <p:spTgt spid="234"/>
                                            </p:tgtEl>
                                            <p:attrNameLst>
                                              <p:attrName>ppt_w</p:attrName>
                                            </p:attrNameLst>
                                          </p:cBhvr>
                                          <p:tavLst>
                                            <p:tav tm="0">
                                              <p:val>
                                                <p:fltVal val="0"/>
                                              </p:val>
                                            </p:tav>
                                            <p:tav tm="100000">
                                              <p:val>
                                                <p:strVal val="#ppt_w"/>
                                              </p:val>
                                            </p:tav>
                                          </p:tavLst>
                                        </p:anim>
                                        <p:anim calcmode="lin" valueType="num">
                                          <p:cBhvr>
                                            <p:cTn id="107" dur="500" fill="hold"/>
                                            <p:tgtEl>
                                              <p:spTgt spid="234"/>
                                            </p:tgtEl>
                                            <p:attrNameLst>
                                              <p:attrName>ppt_h</p:attrName>
                                            </p:attrNameLst>
                                          </p:cBhvr>
                                          <p:tavLst>
                                            <p:tav tm="0">
                                              <p:val>
                                                <p:fltVal val="0"/>
                                              </p:val>
                                            </p:tav>
                                            <p:tav tm="100000">
                                              <p:val>
                                                <p:strVal val="#ppt_h"/>
                                              </p:val>
                                            </p:tav>
                                          </p:tavLst>
                                        </p:anim>
                                        <p:anim calcmode="lin" valueType="num">
                                          <p:cBhvr>
                                            <p:cTn id="108" dur="500" fill="hold"/>
                                            <p:tgtEl>
                                              <p:spTgt spid="234"/>
                                            </p:tgtEl>
                                            <p:attrNameLst>
                                              <p:attrName>ppt_x</p:attrName>
                                            </p:attrNameLst>
                                          </p:cBhvr>
                                          <p:tavLst>
                                            <p:tav tm="0">
                                              <p:val>
                                                <p:fltVal val="0.5"/>
                                              </p:val>
                                            </p:tav>
                                            <p:tav tm="100000">
                                              <p:val>
                                                <p:strVal val="#ppt_x"/>
                                              </p:val>
                                            </p:tav>
                                          </p:tavLst>
                                        </p:anim>
                                        <p:anim calcmode="lin" valueType="num">
                                          <p:cBhvr>
                                            <p:cTn id="109" dur="500" fill="hold"/>
                                            <p:tgtEl>
                                              <p:spTgt spid="234"/>
                                            </p:tgtEl>
                                            <p:attrNameLst>
                                              <p:attrName>ppt_y</p:attrName>
                                            </p:attrNameLst>
                                          </p:cBhvr>
                                          <p:tavLst>
                                            <p:tav tm="0">
                                              <p:val>
                                                <p:fltVal val="0.5"/>
                                              </p:val>
                                            </p:tav>
                                            <p:tav tm="100000">
                                              <p:val>
                                                <p:strVal val="#ppt_y"/>
                                              </p:val>
                                            </p:tav>
                                          </p:tavLst>
                                        </p:anim>
                                      </p:childTnLst>
                                    </p:cTn>
                                  </p:par>
                                  <p:par>
                                    <p:cTn id="110" presetID="23" presetClass="entr" presetSubtype="528" fill="hold" nodeType="withEffect">
                                      <p:stCondLst>
                                        <p:cond delay="300"/>
                                      </p:stCondLst>
                                      <p:childTnLst>
                                        <p:set>
                                          <p:cBhvr>
                                            <p:cTn id="111" dur="1" fill="hold">
                                              <p:stCondLst>
                                                <p:cond delay="0"/>
                                              </p:stCondLst>
                                            </p:cTn>
                                            <p:tgtEl>
                                              <p:spTgt spid="237"/>
                                            </p:tgtEl>
                                            <p:attrNameLst>
                                              <p:attrName>style.visibility</p:attrName>
                                            </p:attrNameLst>
                                          </p:cBhvr>
                                          <p:to>
                                            <p:strVal val="visible"/>
                                          </p:to>
                                        </p:set>
                                        <p:anim calcmode="lin" valueType="num">
                                          <p:cBhvr>
                                            <p:cTn id="112" dur="500" fill="hold"/>
                                            <p:tgtEl>
                                              <p:spTgt spid="237"/>
                                            </p:tgtEl>
                                            <p:attrNameLst>
                                              <p:attrName>ppt_w</p:attrName>
                                            </p:attrNameLst>
                                          </p:cBhvr>
                                          <p:tavLst>
                                            <p:tav tm="0">
                                              <p:val>
                                                <p:fltVal val="0"/>
                                              </p:val>
                                            </p:tav>
                                            <p:tav tm="100000">
                                              <p:val>
                                                <p:strVal val="#ppt_w"/>
                                              </p:val>
                                            </p:tav>
                                          </p:tavLst>
                                        </p:anim>
                                        <p:anim calcmode="lin" valueType="num">
                                          <p:cBhvr>
                                            <p:cTn id="113" dur="500" fill="hold"/>
                                            <p:tgtEl>
                                              <p:spTgt spid="237"/>
                                            </p:tgtEl>
                                            <p:attrNameLst>
                                              <p:attrName>ppt_h</p:attrName>
                                            </p:attrNameLst>
                                          </p:cBhvr>
                                          <p:tavLst>
                                            <p:tav tm="0">
                                              <p:val>
                                                <p:fltVal val="0"/>
                                              </p:val>
                                            </p:tav>
                                            <p:tav tm="100000">
                                              <p:val>
                                                <p:strVal val="#ppt_h"/>
                                              </p:val>
                                            </p:tav>
                                          </p:tavLst>
                                        </p:anim>
                                        <p:anim calcmode="lin" valueType="num">
                                          <p:cBhvr>
                                            <p:cTn id="114" dur="500" fill="hold"/>
                                            <p:tgtEl>
                                              <p:spTgt spid="237"/>
                                            </p:tgtEl>
                                            <p:attrNameLst>
                                              <p:attrName>ppt_x</p:attrName>
                                            </p:attrNameLst>
                                          </p:cBhvr>
                                          <p:tavLst>
                                            <p:tav tm="0">
                                              <p:val>
                                                <p:fltVal val="0.5"/>
                                              </p:val>
                                            </p:tav>
                                            <p:tav tm="100000">
                                              <p:val>
                                                <p:strVal val="#ppt_x"/>
                                              </p:val>
                                            </p:tav>
                                          </p:tavLst>
                                        </p:anim>
                                        <p:anim calcmode="lin" valueType="num">
                                          <p:cBhvr>
                                            <p:cTn id="115" dur="500" fill="hold"/>
                                            <p:tgtEl>
                                              <p:spTgt spid="237"/>
                                            </p:tgtEl>
                                            <p:attrNameLst>
                                              <p:attrName>ppt_y</p:attrName>
                                            </p:attrNameLst>
                                          </p:cBhvr>
                                          <p:tavLst>
                                            <p:tav tm="0">
                                              <p:val>
                                                <p:fltVal val="0.5"/>
                                              </p:val>
                                            </p:tav>
                                            <p:tav tm="100000">
                                              <p:val>
                                                <p:strVal val="#ppt_y"/>
                                              </p:val>
                                            </p:tav>
                                          </p:tavLst>
                                        </p:anim>
                                      </p:childTnLst>
                                    </p:cTn>
                                  </p:par>
                                  <p:par>
                                    <p:cTn id="116" presetID="23" presetClass="entr" presetSubtype="528" fill="hold" nodeType="withEffect">
                                      <p:stCondLst>
                                        <p:cond delay="600"/>
                                      </p:stCondLst>
                                      <p:childTnLst>
                                        <p:set>
                                          <p:cBhvr>
                                            <p:cTn id="117" dur="1" fill="hold">
                                              <p:stCondLst>
                                                <p:cond delay="0"/>
                                              </p:stCondLst>
                                            </p:cTn>
                                            <p:tgtEl>
                                              <p:spTgt spid="240"/>
                                            </p:tgtEl>
                                            <p:attrNameLst>
                                              <p:attrName>style.visibility</p:attrName>
                                            </p:attrNameLst>
                                          </p:cBhvr>
                                          <p:to>
                                            <p:strVal val="visible"/>
                                          </p:to>
                                        </p:set>
                                        <p:anim calcmode="lin" valueType="num">
                                          <p:cBhvr>
                                            <p:cTn id="118" dur="500" fill="hold"/>
                                            <p:tgtEl>
                                              <p:spTgt spid="240"/>
                                            </p:tgtEl>
                                            <p:attrNameLst>
                                              <p:attrName>ppt_w</p:attrName>
                                            </p:attrNameLst>
                                          </p:cBhvr>
                                          <p:tavLst>
                                            <p:tav tm="0">
                                              <p:val>
                                                <p:fltVal val="0"/>
                                              </p:val>
                                            </p:tav>
                                            <p:tav tm="100000">
                                              <p:val>
                                                <p:strVal val="#ppt_w"/>
                                              </p:val>
                                            </p:tav>
                                          </p:tavLst>
                                        </p:anim>
                                        <p:anim calcmode="lin" valueType="num">
                                          <p:cBhvr>
                                            <p:cTn id="119" dur="500" fill="hold"/>
                                            <p:tgtEl>
                                              <p:spTgt spid="240"/>
                                            </p:tgtEl>
                                            <p:attrNameLst>
                                              <p:attrName>ppt_h</p:attrName>
                                            </p:attrNameLst>
                                          </p:cBhvr>
                                          <p:tavLst>
                                            <p:tav tm="0">
                                              <p:val>
                                                <p:fltVal val="0"/>
                                              </p:val>
                                            </p:tav>
                                            <p:tav tm="100000">
                                              <p:val>
                                                <p:strVal val="#ppt_h"/>
                                              </p:val>
                                            </p:tav>
                                          </p:tavLst>
                                        </p:anim>
                                        <p:anim calcmode="lin" valueType="num">
                                          <p:cBhvr>
                                            <p:cTn id="120" dur="500" fill="hold"/>
                                            <p:tgtEl>
                                              <p:spTgt spid="240"/>
                                            </p:tgtEl>
                                            <p:attrNameLst>
                                              <p:attrName>ppt_x</p:attrName>
                                            </p:attrNameLst>
                                          </p:cBhvr>
                                          <p:tavLst>
                                            <p:tav tm="0">
                                              <p:val>
                                                <p:fltVal val="0.5"/>
                                              </p:val>
                                            </p:tav>
                                            <p:tav tm="100000">
                                              <p:val>
                                                <p:strVal val="#ppt_x"/>
                                              </p:val>
                                            </p:tav>
                                          </p:tavLst>
                                        </p:anim>
                                        <p:anim calcmode="lin" valueType="num">
                                          <p:cBhvr>
                                            <p:cTn id="121" dur="500" fill="hold"/>
                                            <p:tgtEl>
                                              <p:spTgt spid="240"/>
                                            </p:tgtEl>
                                            <p:attrNameLst>
                                              <p:attrName>ppt_y</p:attrName>
                                            </p:attrNameLst>
                                          </p:cBhvr>
                                          <p:tavLst>
                                            <p:tav tm="0">
                                              <p:val>
                                                <p:fltVal val="0.5"/>
                                              </p:val>
                                            </p:tav>
                                            <p:tav tm="100000">
                                              <p:val>
                                                <p:strVal val="#ppt_y"/>
                                              </p:val>
                                            </p:tav>
                                          </p:tavLst>
                                        </p:anim>
                                      </p:childTnLst>
                                    </p:cTn>
                                  </p:par>
                                  <p:par>
                                    <p:cTn id="122" presetID="23" presetClass="entr" presetSubtype="528" fill="hold" nodeType="withEffect">
                                      <p:stCondLst>
                                        <p:cond delay="600"/>
                                      </p:stCondLst>
                                      <p:childTnLst>
                                        <p:set>
                                          <p:cBhvr>
                                            <p:cTn id="123" dur="1" fill="hold">
                                              <p:stCondLst>
                                                <p:cond delay="0"/>
                                              </p:stCondLst>
                                            </p:cTn>
                                            <p:tgtEl>
                                              <p:spTgt spid="243"/>
                                            </p:tgtEl>
                                            <p:attrNameLst>
                                              <p:attrName>style.visibility</p:attrName>
                                            </p:attrNameLst>
                                          </p:cBhvr>
                                          <p:to>
                                            <p:strVal val="visible"/>
                                          </p:to>
                                        </p:set>
                                        <p:anim calcmode="lin" valueType="num">
                                          <p:cBhvr>
                                            <p:cTn id="124" dur="500" fill="hold"/>
                                            <p:tgtEl>
                                              <p:spTgt spid="243"/>
                                            </p:tgtEl>
                                            <p:attrNameLst>
                                              <p:attrName>ppt_w</p:attrName>
                                            </p:attrNameLst>
                                          </p:cBhvr>
                                          <p:tavLst>
                                            <p:tav tm="0">
                                              <p:val>
                                                <p:fltVal val="0"/>
                                              </p:val>
                                            </p:tav>
                                            <p:tav tm="100000">
                                              <p:val>
                                                <p:strVal val="#ppt_w"/>
                                              </p:val>
                                            </p:tav>
                                          </p:tavLst>
                                        </p:anim>
                                        <p:anim calcmode="lin" valueType="num">
                                          <p:cBhvr>
                                            <p:cTn id="125" dur="500" fill="hold"/>
                                            <p:tgtEl>
                                              <p:spTgt spid="243"/>
                                            </p:tgtEl>
                                            <p:attrNameLst>
                                              <p:attrName>ppt_h</p:attrName>
                                            </p:attrNameLst>
                                          </p:cBhvr>
                                          <p:tavLst>
                                            <p:tav tm="0">
                                              <p:val>
                                                <p:fltVal val="0"/>
                                              </p:val>
                                            </p:tav>
                                            <p:tav tm="100000">
                                              <p:val>
                                                <p:strVal val="#ppt_h"/>
                                              </p:val>
                                            </p:tav>
                                          </p:tavLst>
                                        </p:anim>
                                        <p:anim calcmode="lin" valueType="num">
                                          <p:cBhvr>
                                            <p:cTn id="126" dur="500" fill="hold"/>
                                            <p:tgtEl>
                                              <p:spTgt spid="243"/>
                                            </p:tgtEl>
                                            <p:attrNameLst>
                                              <p:attrName>ppt_x</p:attrName>
                                            </p:attrNameLst>
                                          </p:cBhvr>
                                          <p:tavLst>
                                            <p:tav tm="0">
                                              <p:val>
                                                <p:fltVal val="0.5"/>
                                              </p:val>
                                            </p:tav>
                                            <p:tav tm="100000">
                                              <p:val>
                                                <p:strVal val="#ppt_x"/>
                                              </p:val>
                                            </p:tav>
                                          </p:tavLst>
                                        </p:anim>
                                        <p:anim calcmode="lin" valueType="num">
                                          <p:cBhvr>
                                            <p:cTn id="127" dur="500" fill="hold"/>
                                            <p:tgtEl>
                                              <p:spTgt spid="243"/>
                                            </p:tgtEl>
                                            <p:attrNameLst>
                                              <p:attrName>ppt_y</p:attrName>
                                            </p:attrNameLst>
                                          </p:cBhvr>
                                          <p:tavLst>
                                            <p:tav tm="0">
                                              <p:val>
                                                <p:fltVal val="0.5"/>
                                              </p:val>
                                            </p:tav>
                                            <p:tav tm="100000">
                                              <p:val>
                                                <p:strVal val="#ppt_y"/>
                                              </p:val>
                                            </p:tav>
                                          </p:tavLst>
                                        </p:anim>
                                      </p:childTnLst>
                                    </p:cTn>
                                  </p:par>
                                  <p:par>
                                    <p:cTn id="128" presetID="23" presetClass="entr" presetSubtype="528" fill="hold" nodeType="withEffect">
                                      <p:stCondLst>
                                        <p:cond delay="300"/>
                                      </p:stCondLst>
                                      <p:childTnLst>
                                        <p:set>
                                          <p:cBhvr>
                                            <p:cTn id="129" dur="1" fill="hold">
                                              <p:stCondLst>
                                                <p:cond delay="0"/>
                                              </p:stCondLst>
                                            </p:cTn>
                                            <p:tgtEl>
                                              <p:spTgt spid="246"/>
                                            </p:tgtEl>
                                            <p:attrNameLst>
                                              <p:attrName>style.visibility</p:attrName>
                                            </p:attrNameLst>
                                          </p:cBhvr>
                                          <p:to>
                                            <p:strVal val="visible"/>
                                          </p:to>
                                        </p:set>
                                        <p:anim calcmode="lin" valueType="num">
                                          <p:cBhvr>
                                            <p:cTn id="130" dur="500" fill="hold"/>
                                            <p:tgtEl>
                                              <p:spTgt spid="246"/>
                                            </p:tgtEl>
                                            <p:attrNameLst>
                                              <p:attrName>ppt_w</p:attrName>
                                            </p:attrNameLst>
                                          </p:cBhvr>
                                          <p:tavLst>
                                            <p:tav tm="0">
                                              <p:val>
                                                <p:fltVal val="0"/>
                                              </p:val>
                                            </p:tav>
                                            <p:tav tm="100000">
                                              <p:val>
                                                <p:strVal val="#ppt_w"/>
                                              </p:val>
                                            </p:tav>
                                          </p:tavLst>
                                        </p:anim>
                                        <p:anim calcmode="lin" valueType="num">
                                          <p:cBhvr>
                                            <p:cTn id="131" dur="500" fill="hold"/>
                                            <p:tgtEl>
                                              <p:spTgt spid="246"/>
                                            </p:tgtEl>
                                            <p:attrNameLst>
                                              <p:attrName>ppt_h</p:attrName>
                                            </p:attrNameLst>
                                          </p:cBhvr>
                                          <p:tavLst>
                                            <p:tav tm="0">
                                              <p:val>
                                                <p:fltVal val="0"/>
                                              </p:val>
                                            </p:tav>
                                            <p:tav tm="100000">
                                              <p:val>
                                                <p:strVal val="#ppt_h"/>
                                              </p:val>
                                            </p:tav>
                                          </p:tavLst>
                                        </p:anim>
                                        <p:anim calcmode="lin" valueType="num">
                                          <p:cBhvr>
                                            <p:cTn id="132" dur="500" fill="hold"/>
                                            <p:tgtEl>
                                              <p:spTgt spid="246"/>
                                            </p:tgtEl>
                                            <p:attrNameLst>
                                              <p:attrName>ppt_x</p:attrName>
                                            </p:attrNameLst>
                                          </p:cBhvr>
                                          <p:tavLst>
                                            <p:tav tm="0">
                                              <p:val>
                                                <p:fltVal val="0.5"/>
                                              </p:val>
                                            </p:tav>
                                            <p:tav tm="100000">
                                              <p:val>
                                                <p:strVal val="#ppt_x"/>
                                              </p:val>
                                            </p:tav>
                                          </p:tavLst>
                                        </p:anim>
                                        <p:anim calcmode="lin" valueType="num">
                                          <p:cBhvr>
                                            <p:cTn id="133" dur="500" fill="hold"/>
                                            <p:tgtEl>
                                              <p:spTgt spid="246"/>
                                            </p:tgtEl>
                                            <p:attrNameLst>
                                              <p:attrName>ppt_y</p:attrName>
                                            </p:attrNameLst>
                                          </p:cBhvr>
                                          <p:tavLst>
                                            <p:tav tm="0">
                                              <p:val>
                                                <p:fltVal val="0.5"/>
                                              </p:val>
                                            </p:tav>
                                            <p:tav tm="100000">
                                              <p:val>
                                                <p:strVal val="#ppt_y"/>
                                              </p:val>
                                            </p:tav>
                                          </p:tavLst>
                                        </p:anim>
                                      </p:childTnLst>
                                    </p:cTn>
                                  </p:par>
                                  <p:par>
                                    <p:cTn id="134" presetID="23" presetClass="entr" presetSubtype="528" fill="hold" nodeType="withEffect">
                                      <p:stCondLst>
                                        <p:cond delay="600"/>
                                      </p:stCondLst>
                                      <p:childTnLst>
                                        <p:set>
                                          <p:cBhvr>
                                            <p:cTn id="135" dur="1" fill="hold">
                                              <p:stCondLst>
                                                <p:cond delay="0"/>
                                              </p:stCondLst>
                                            </p:cTn>
                                            <p:tgtEl>
                                              <p:spTgt spid="249"/>
                                            </p:tgtEl>
                                            <p:attrNameLst>
                                              <p:attrName>style.visibility</p:attrName>
                                            </p:attrNameLst>
                                          </p:cBhvr>
                                          <p:to>
                                            <p:strVal val="visible"/>
                                          </p:to>
                                        </p:set>
                                        <p:anim calcmode="lin" valueType="num">
                                          <p:cBhvr>
                                            <p:cTn id="136" dur="500" fill="hold"/>
                                            <p:tgtEl>
                                              <p:spTgt spid="249"/>
                                            </p:tgtEl>
                                            <p:attrNameLst>
                                              <p:attrName>ppt_w</p:attrName>
                                            </p:attrNameLst>
                                          </p:cBhvr>
                                          <p:tavLst>
                                            <p:tav tm="0">
                                              <p:val>
                                                <p:fltVal val="0"/>
                                              </p:val>
                                            </p:tav>
                                            <p:tav tm="100000">
                                              <p:val>
                                                <p:strVal val="#ppt_w"/>
                                              </p:val>
                                            </p:tav>
                                          </p:tavLst>
                                        </p:anim>
                                        <p:anim calcmode="lin" valueType="num">
                                          <p:cBhvr>
                                            <p:cTn id="137" dur="500" fill="hold"/>
                                            <p:tgtEl>
                                              <p:spTgt spid="249"/>
                                            </p:tgtEl>
                                            <p:attrNameLst>
                                              <p:attrName>ppt_h</p:attrName>
                                            </p:attrNameLst>
                                          </p:cBhvr>
                                          <p:tavLst>
                                            <p:tav tm="0">
                                              <p:val>
                                                <p:fltVal val="0"/>
                                              </p:val>
                                            </p:tav>
                                            <p:tav tm="100000">
                                              <p:val>
                                                <p:strVal val="#ppt_h"/>
                                              </p:val>
                                            </p:tav>
                                          </p:tavLst>
                                        </p:anim>
                                        <p:anim calcmode="lin" valueType="num">
                                          <p:cBhvr>
                                            <p:cTn id="138" dur="500" fill="hold"/>
                                            <p:tgtEl>
                                              <p:spTgt spid="249"/>
                                            </p:tgtEl>
                                            <p:attrNameLst>
                                              <p:attrName>ppt_x</p:attrName>
                                            </p:attrNameLst>
                                          </p:cBhvr>
                                          <p:tavLst>
                                            <p:tav tm="0">
                                              <p:val>
                                                <p:fltVal val="0.5"/>
                                              </p:val>
                                            </p:tav>
                                            <p:tav tm="100000">
                                              <p:val>
                                                <p:strVal val="#ppt_x"/>
                                              </p:val>
                                            </p:tav>
                                          </p:tavLst>
                                        </p:anim>
                                        <p:anim calcmode="lin" valueType="num">
                                          <p:cBhvr>
                                            <p:cTn id="139" dur="500" fill="hold"/>
                                            <p:tgtEl>
                                              <p:spTgt spid="249"/>
                                            </p:tgtEl>
                                            <p:attrNameLst>
                                              <p:attrName>ppt_y</p:attrName>
                                            </p:attrNameLst>
                                          </p:cBhvr>
                                          <p:tavLst>
                                            <p:tav tm="0">
                                              <p:val>
                                                <p:fltVal val="0.5"/>
                                              </p:val>
                                            </p:tav>
                                            <p:tav tm="100000">
                                              <p:val>
                                                <p:strVal val="#ppt_y"/>
                                              </p:val>
                                            </p:tav>
                                          </p:tavLst>
                                        </p:anim>
                                      </p:childTnLst>
                                    </p:cTn>
                                  </p:par>
                                  <p:par>
                                    <p:cTn id="140" presetID="23" presetClass="entr" presetSubtype="528" fill="hold" nodeType="withEffect">
                                      <p:stCondLst>
                                        <p:cond delay="600"/>
                                      </p:stCondLst>
                                      <p:childTnLst>
                                        <p:set>
                                          <p:cBhvr>
                                            <p:cTn id="141" dur="1" fill="hold">
                                              <p:stCondLst>
                                                <p:cond delay="0"/>
                                              </p:stCondLst>
                                            </p:cTn>
                                            <p:tgtEl>
                                              <p:spTgt spid="252"/>
                                            </p:tgtEl>
                                            <p:attrNameLst>
                                              <p:attrName>style.visibility</p:attrName>
                                            </p:attrNameLst>
                                          </p:cBhvr>
                                          <p:to>
                                            <p:strVal val="visible"/>
                                          </p:to>
                                        </p:set>
                                        <p:anim calcmode="lin" valueType="num">
                                          <p:cBhvr>
                                            <p:cTn id="142" dur="500" fill="hold"/>
                                            <p:tgtEl>
                                              <p:spTgt spid="252"/>
                                            </p:tgtEl>
                                            <p:attrNameLst>
                                              <p:attrName>ppt_w</p:attrName>
                                            </p:attrNameLst>
                                          </p:cBhvr>
                                          <p:tavLst>
                                            <p:tav tm="0">
                                              <p:val>
                                                <p:fltVal val="0"/>
                                              </p:val>
                                            </p:tav>
                                            <p:tav tm="100000">
                                              <p:val>
                                                <p:strVal val="#ppt_w"/>
                                              </p:val>
                                            </p:tav>
                                          </p:tavLst>
                                        </p:anim>
                                        <p:anim calcmode="lin" valueType="num">
                                          <p:cBhvr>
                                            <p:cTn id="143" dur="500" fill="hold"/>
                                            <p:tgtEl>
                                              <p:spTgt spid="252"/>
                                            </p:tgtEl>
                                            <p:attrNameLst>
                                              <p:attrName>ppt_h</p:attrName>
                                            </p:attrNameLst>
                                          </p:cBhvr>
                                          <p:tavLst>
                                            <p:tav tm="0">
                                              <p:val>
                                                <p:fltVal val="0"/>
                                              </p:val>
                                            </p:tav>
                                            <p:tav tm="100000">
                                              <p:val>
                                                <p:strVal val="#ppt_h"/>
                                              </p:val>
                                            </p:tav>
                                          </p:tavLst>
                                        </p:anim>
                                        <p:anim calcmode="lin" valueType="num">
                                          <p:cBhvr>
                                            <p:cTn id="144" dur="500" fill="hold"/>
                                            <p:tgtEl>
                                              <p:spTgt spid="252"/>
                                            </p:tgtEl>
                                            <p:attrNameLst>
                                              <p:attrName>ppt_x</p:attrName>
                                            </p:attrNameLst>
                                          </p:cBhvr>
                                          <p:tavLst>
                                            <p:tav tm="0">
                                              <p:val>
                                                <p:fltVal val="0.5"/>
                                              </p:val>
                                            </p:tav>
                                            <p:tav tm="100000">
                                              <p:val>
                                                <p:strVal val="#ppt_x"/>
                                              </p:val>
                                            </p:tav>
                                          </p:tavLst>
                                        </p:anim>
                                        <p:anim calcmode="lin" valueType="num">
                                          <p:cBhvr>
                                            <p:cTn id="145" dur="500" fill="hold"/>
                                            <p:tgtEl>
                                              <p:spTgt spid="252"/>
                                            </p:tgtEl>
                                            <p:attrNameLst>
                                              <p:attrName>ppt_y</p:attrName>
                                            </p:attrNameLst>
                                          </p:cBhvr>
                                          <p:tavLst>
                                            <p:tav tm="0">
                                              <p:val>
                                                <p:fltVal val="0.5"/>
                                              </p:val>
                                            </p:tav>
                                            <p:tav tm="100000">
                                              <p:val>
                                                <p:strVal val="#ppt_y"/>
                                              </p:val>
                                            </p:tav>
                                          </p:tavLst>
                                        </p:anim>
                                      </p:childTnLst>
                                    </p:cTn>
                                  </p:par>
                                  <p:par>
                                    <p:cTn id="146" presetID="26" presetClass="emph" presetSubtype="0" repeatCount="3000" fill="hold" nodeType="withEffect">
                                      <p:stCondLst>
                                        <p:cond delay="600"/>
                                      </p:stCondLst>
                                      <p:childTnLst>
                                        <p:animEffect transition="out" filter="fade">
                                          <p:cBhvr>
                                            <p:cTn id="147" dur="500" tmFilter="0, 0; .2, .5; .8, .5; 1, 0"/>
                                            <p:tgtEl>
                                              <p:spTgt spid="132"/>
                                            </p:tgtEl>
                                          </p:cBhvr>
                                        </p:animEffect>
                                        <p:animScale>
                                          <p:cBhvr>
                                            <p:cTn id="148" dur="250" autoRev="1" fill="hold"/>
                                            <p:tgtEl>
                                              <p:spTgt spid="132"/>
                                            </p:tgtEl>
                                          </p:cBhvr>
                                          <p:by x="105000" y="105000"/>
                                        </p:animScale>
                                      </p:childTnLst>
                                    </p:cTn>
                                  </p:par>
                                  <p:par>
                                    <p:cTn id="149" presetID="26" presetClass="emph" presetSubtype="0" repeatCount="3000" fill="hold" nodeType="withEffect">
                                      <p:stCondLst>
                                        <p:cond delay="710"/>
                                      </p:stCondLst>
                                      <p:childTnLst>
                                        <p:animEffect transition="out" filter="fade">
                                          <p:cBhvr>
                                            <p:cTn id="150" dur="500" tmFilter="0, 0; .2, .5; .8, .5; 1, 0"/>
                                            <p:tgtEl>
                                              <p:spTgt spid="237"/>
                                            </p:tgtEl>
                                          </p:cBhvr>
                                        </p:animEffect>
                                        <p:animScale>
                                          <p:cBhvr>
                                            <p:cTn id="151" dur="250" autoRev="1" fill="hold"/>
                                            <p:tgtEl>
                                              <p:spTgt spid="237"/>
                                            </p:tgtEl>
                                          </p:cBhvr>
                                          <p:by x="105000" y="105000"/>
                                        </p:animScale>
                                      </p:childTnLst>
                                    </p:cTn>
                                  </p:par>
                                  <p:par>
                                    <p:cTn id="152" presetID="26" presetClass="emph" presetSubtype="0" repeatCount="3000" fill="hold" nodeType="withEffect">
                                      <p:stCondLst>
                                        <p:cond delay="410"/>
                                      </p:stCondLst>
                                      <p:childTnLst>
                                        <p:animEffect transition="out" filter="fade">
                                          <p:cBhvr>
                                            <p:cTn id="153" dur="500" tmFilter="0, 0; .2, .5; .8, .5; 1, 0"/>
                                            <p:tgtEl>
                                              <p:spTgt spid="243"/>
                                            </p:tgtEl>
                                          </p:cBhvr>
                                        </p:animEffect>
                                        <p:animScale>
                                          <p:cBhvr>
                                            <p:cTn id="154" dur="250" autoRev="1" fill="hold"/>
                                            <p:tgtEl>
                                              <p:spTgt spid="243"/>
                                            </p:tgtEl>
                                          </p:cBhvr>
                                          <p:by x="105000" y="105000"/>
                                        </p:animScale>
                                      </p:childTnLst>
                                    </p:cTn>
                                  </p:par>
                                  <p:par>
                                    <p:cTn id="155" presetID="26" presetClass="emph" presetSubtype="0" repeatCount="3000" fill="hold" nodeType="withEffect">
                                      <p:stCondLst>
                                        <p:cond delay="810"/>
                                      </p:stCondLst>
                                      <p:childTnLst>
                                        <p:animEffect transition="out" filter="fade">
                                          <p:cBhvr>
                                            <p:cTn id="156" dur="500" tmFilter="0, 0; .2, .5; .8, .5; 1, 0"/>
                                            <p:tgtEl>
                                              <p:spTgt spid="246"/>
                                            </p:tgtEl>
                                          </p:cBhvr>
                                        </p:animEffect>
                                        <p:animScale>
                                          <p:cBhvr>
                                            <p:cTn id="157" dur="250" autoRev="1" fill="hold"/>
                                            <p:tgtEl>
                                              <p:spTgt spid="246"/>
                                            </p:tgtEl>
                                          </p:cBhvr>
                                          <p:by x="105000" y="105000"/>
                                        </p:animScale>
                                      </p:childTnLst>
                                    </p:cTn>
                                  </p:par>
                                </p:childTnLst>
                              </p:cTn>
                            </p:par>
                            <p:par>
                              <p:cTn id="158" fill="hold">
                                <p:stCondLst>
                                  <p:cond delay="5200"/>
                                </p:stCondLst>
                                <p:childTnLst>
                                  <p:par>
                                    <p:cTn id="159" presetID="10" presetClass="entr" presetSubtype="0" fill="hold" grpId="0" nodeType="afterEffect">
                                      <p:stCondLst>
                                        <p:cond delay="0"/>
                                      </p:stCondLst>
                                      <p:childTnLst>
                                        <p:set>
                                          <p:cBhvr>
                                            <p:cTn id="160" dur="1" fill="hold">
                                              <p:stCondLst>
                                                <p:cond delay="0"/>
                                              </p:stCondLst>
                                            </p:cTn>
                                            <p:tgtEl>
                                              <p:spTgt spid="255"/>
                                            </p:tgtEl>
                                            <p:attrNameLst>
                                              <p:attrName>style.visibility</p:attrName>
                                            </p:attrNameLst>
                                          </p:cBhvr>
                                          <p:to>
                                            <p:strVal val="visible"/>
                                          </p:to>
                                        </p:set>
                                        <p:animEffect transition="in" filter="fade">
                                          <p:cBhvr>
                                            <p:cTn id="161" dur="500"/>
                                            <p:tgtEl>
                                              <p:spTgt spid="2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 grpId="0" animBg="1"/>
          <p:bldP spid="218" grpId="0"/>
          <p:bldP spid="219" grpId="0"/>
          <p:bldP spid="124" grpId="0" bldLvl="0" animBg="1"/>
          <p:bldP spid="125" grpId="0" bldLvl="0" animBg="1"/>
          <p:bldP spid="126" grpId="0" bldLvl="0" animBg="1"/>
          <p:bldP spid="127" grpId="0" bldLvl="0" animBg="1"/>
          <p:bldP spid="255" grpId="0"/>
          <p:bldP spid="13" grpId="0" bldLvl="0" animBg="1"/>
          <p:bldP spid="13" grpId="1" animBg="1"/>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p:cNvSpPr txBox="1"/>
          <p:nvPr/>
        </p:nvSpPr>
        <p:spPr>
          <a:xfrm>
            <a:off x="2188629" y="7892388"/>
            <a:ext cx="856239" cy="358871"/>
          </a:xfrm>
          <a:prstGeom prst="rect">
            <a:avLst/>
          </a:prstGeom>
          <a:noFill/>
        </p:spPr>
        <p:txBody>
          <a:bodyPr wrap="none" lIns="81079" tIns="40540" rIns="81079" bIns="40540" rtlCol="0">
            <a:spAutoFit/>
          </a:bodyPr>
          <a:lstStyle/>
          <a:p>
            <a:r>
              <a:rPr lang="zh-CN" altLang="en-US" dirty="0" smtClean="0"/>
              <a:t>延迟符</a:t>
            </a:r>
            <a:endParaRPr lang="zh-CN" altLang="en-US" dirty="0"/>
          </a:p>
        </p:txBody>
      </p:sp>
      <p:sp>
        <p:nvSpPr>
          <p:cNvPr id="98" name="Rectangle 4"/>
          <p:cNvSpPr txBox="1">
            <a:spLocks noChangeArrowheads="1"/>
          </p:cNvSpPr>
          <p:nvPr/>
        </p:nvSpPr>
        <p:spPr bwMode="auto">
          <a:xfrm>
            <a:off x="5530572" y="3000926"/>
            <a:ext cx="5472608" cy="50796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05" tIns="45702" rIns="91405" bIns="45702"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defTabSz="1219200" fontAlgn="auto">
              <a:spcBef>
                <a:spcPts val="0"/>
              </a:spcBef>
              <a:spcAft>
                <a:spcPts val="0"/>
              </a:spcAft>
              <a:defRPr/>
            </a:pPr>
            <a:r>
              <a:rPr lang="zh-CN" altLang="en-US" sz="8000" kern="0" dirty="0">
                <a:solidFill>
                  <a:srgbClr val="00B0F0"/>
                </a:solidFill>
                <a:latin typeface="Arial" panose="020B0604020202020204"/>
                <a:ea typeface="微软雅黑" panose="020B0503020204020204" pitchFamily="34" charset="-122"/>
              </a:rPr>
              <a:t>何谓符号</a:t>
            </a:r>
          </a:p>
        </p:txBody>
      </p:sp>
      <p:pic>
        <p:nvPicPr>
          <p:cNvPr id="100" name="Picture 2" descr="C:\Users\Administrator\Desktop\微立体创业计划\001.png"/>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brightnessContrast bright="-3000"/>
                    </a14:imgEffect>
                  </a14:imgLayer>
                </a14:imgProps>
              </a:ext>
              <a:ext uri="{28A0092B-C50C-407E-A947-70E740481C1C}">
                <a14:useLocalDpi xmlns:a14="http://schemas.microsoft.com/office/drawing/2010/main" xmlns="" val="0"/>
              </a:ext>
            </a:extLst>
          </a:blip>
          <a:srcRect/>
          <a:stretch>
            <a:fillRect/>
          </a:stretch>
        </p:blipFill>
        <p:spPr bwMode="auto">
          <a:xfrm>
            <a:off x="1270670" y="1777816"/>
            <a:ext cx="2952903" cy="2953569"/>
          </a:xfrm>
          <a:prstGeom prst="rect">
            <a:avLst/>
          </a:prstGeom>
          <a:noFill/>
          <a:effectLst/>
          <a:extLst>
            <a:ext uri="{909E8E84-426E-40DD-AFC4-6F175D3DCCD1}">
              <a14:hiddenFill xmlns:a14="http://schemas.microsoft.com/office/drawing/2010/main" xmlns="">
                <a:solidFill>
                  <a:srgbClr val="FFFFFF"/>
                </a:solidFill>
              </a14:hiddenFill>
            </a:ext>
          </a:extLst>
        </p:spPr>
      </p:pic>
      <p:pic>
        <p:nvPicPr>
          <p:cNvPr id="101" name="Picture 3" descr="C:\Users\Administrator\Desktop\微立体创业计划\002.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497760" y="1401516"/>
            <a:ext cx="3348111" cy="3348867"/>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xmlns="">
                <a:solidFill>
                  <a:srgbClr val="FFFFFF"/>
                </a:solidFill>
              </a14:hiddenFill>
            </a:ext>
          </a:extLst>
        </p:spPr>
      </p:pic>
      <p:sp>
        <p:nvSpPr>
          <p:cNvPr id="97" name="Freeform 21"/>
          <p:cNvSpPr>
            <a:spLocks noEditPoints="1"/>
          </p:cNvSpPr>
          <p:nvPr/>
        </p:nvSpPr>
        <p:spPr bwMode="auto">
          <a:xfrm>
            <a:off x="2514525" y="2395355"/>
            <a:ext cx="1314580" cy="1361190"/>
          </a:xfrm>
          <a:custGeom>
            <a:avLst/>
            <a:gdLst>
              <a:gd name="T0" fmla="*/ 24 w 60"/>
              <a:gd name="T1" fmla="*/ 7 h 62"/>
              <a:gd name="T2" fmla="*/ 38 w 60"/>
              <a:gd name="T3" fmla="*/ 7 h 62"/>
              <a:gd name="T4" fmla="*/ 47 w 60"/>
              <a:gd name="T5" fmla="*/ 7 h 62"/>
              <a:gd name="T6" fmla="*/ 47 w 60"/>
              <a:gd name="T7" fmla="*/ 18 h 62"/>
              <a:gd name="T8" fmla="*/ 47 w 60"/>
              <a:gd name="T9" fmla="*/ 7 h 62"/>
              <a:gd name="T10" fmla="*/ 20 w 60"/>
              <a:gd name="T11" fmla="*/ 37 h 62"/>
              <a:gd name="T12" fmla="*/ 21 w 60"/>
              <a:gd name="T13" fmla="*/ 58 h 62"/>
              <a:gd name="T14" fmla="*/ 15 w 60"/>
              <a:gd name="T15" fmla="*/ 40 h 62"/>
              <a:gd name="T16" fmla="*/ 12 w 60"/>
              <a:gd name="T17" fmla="*/ 58 h 62"/>
              <a:gd name="T18" fmla="*/ 7 w 60"/>
              <a:gd name="T19" fmla="*/ 37 h 62"/>
              <a:gd name="T20" fmla="*/ 2 w 60"/>
              <a:gd name="T21" fmla="*/ 36 h 62"/>
              <a:gd name="T22" fmla="*/ 7 w 60"/>
              <a:gd name="T23" fmla="*/ 19 h 62"/>
              <a:gd name="T24" fmla="*/ 14 w 60"/>
              <a:gd name="T25" fmla="*/ 24 h 62"/>
              <a:gd name="T26" fmla="*/ 21 w 60"/>
              <a:gd name="T27" fmla="*/ 19 h 62"/>
              <a:gd name="T28" fmla="*/ 29 w 60"/>
              <a:gd name="T29" fmla="*/ 16 h 62"/>
              <a:gd name="T30" fmla="*/ 30 w 60"/>
              <a:gd name="T31" fmla="*/ 19 h 62"/>
              <a:gd name="T32" fmla="*/ 30 w 60"/>
              <a:gd name="T33" fmla="*/ 32 h 62"/>
              <a:gd name="T34" fmla="*/ 31 w 60"/>
              <a:gd name="T35" fmla="*/ 32 h 62"/>
              <a:gd name="T36" fmla="*/ 31 w 60"/>
              <a:gd name="T37" fmla="*/ 32 h 62"/>
              <a:gd name="T38" fmla="*/ 32 w 60"/>
              <a:gd name="T39" fmla="*/ 19 h 62"/>
              <a:gd name="T40" fmla="*/ 32 w 60"/>
              <a:gd name="T41" fmla="*/ 16 h 62"/>
              <a:gd name="T42" fmla="*/ 40 w 60"/>
              <a:gd name="T43" fmla="*/ 19 h 62"/>
              <a:gd name="T44" fmla="*/ 47 w 60"/>
              <a:gd name="T45" fmla="*/ 24 h 62"/>
              <a:gd name="T46" fmla="*/ 54 w 60"/>
              <a:gd name="T47" fmla="*/ 19 h 62"/>
              <a:gd name="T48" fmla="*/ 58 w 60"/>
              <a:gd name="T49" fmla="*/ 35 h 62"/>
              <a:gd name="T50" fmla="*/ 53 w 60"/>
              <a:gd name="T51" fmla="*/ 37 h 62"/>
              <a:gd name="T52" fmla="*/ 54 w 60"/>
              <a:gd name="T53" fmla="*/ 58 h 62"/>
              <a:gd name="T54" fmla="*/ 48 w 60"/>
              <a:gd name="T55" fmla="*/ 40 h 62"/>
              <a:gd name="T56" fmla="*/ 45 w 60"/>
              <a:gd name="T57" fmla="*/ 58 h 62"/>
              <a:gd name="T58" fmla="*/ 40 w 60"/>
              <a:gd name="T59" fmla="*/ 37 h 62"/>
              <a:gd name="T60" fmla="*/ 38 w 60"/>
              <a:gd name="T61" fmla="*/ 38 h 62"/>
              <a:gd name="T62" fmla="*/ 33 w 60"/>
              <a:gd name="T63" fmla="*/ 62 h 62"/>
              <a:gd name="T64" fmla="*/ 29 w 60"/>
              <a:gd name="T65" fmla="*/ 41 h 62"/>
              <a:gd name="T66" fmla="*/ 22 w 60"/>
              <a:gd name="T67" fmla="*/ 62 h 62"/>
              <a:gd name="T68" fmla="*/ 20 w 60"/>
              <a:gd name="T69" fmla="*/ 36 h 62"/>
              <a:gd name="T70" fmla="*/ 9 w 60"/>
              <a:gd name="T71" fmla="*/ 13 h 62"/>
              <a:gd name="T72" fmla="*/ 20 w 60"/>
              <a:gd name="T73" fmla="*/ 1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0" h="62">
                <a:moveTo>
                  <a:pt x="31" y="0"/>
                </a:moveTo>
                <a:cubicBezTo>
                  <a:pt x="27" y="0"/>
                  <a:pt x="24" y="4"/>
                  <a:pt x="24" y="7"/>
                </a:cubicBezTo>
                <a:cubicBezTo>
                  <a:pt x="24" y="11"/>
                  <a:pt x="27" y="14"/>
                  <a:pt x="31" y="14"/>
                </a:cubicBezTo>
                <a:cubicBezTo>
                  <a:pt x="35" y="14"/>
                  <a:pt x="38" y="11"/>
                  <a:pt x="38" y="7"/>
                </a:cubicBezTo>
                <a:cubicBezTo>
                  <a:pt x="38" y="4"/>
                  <a:pt x="35" y="0"/>
                  <a:pt x="31" y="0"/>
                </a:cubicBezTo>
                <a:close/>
                <a:moveTo>
                  <a:pt x="47" y="7"/>
                </a:moveTo>
                <a:cubicBezTo>
                  <a:pt x="44" y="7"/>
                  <a:pt x="41" y="10"/>
                  <a:pt x="41" y="13"/>
                </a:cubicBezTo>
                <a:cubicBezTo>
                  <a:pt x="41" y="16"/>
                  <a:pt x="44" y="18"/>
                  <a:pt x="47" y="18"/>
                </a:cubicBezTo>
                <a:cubicBezTo>
                  <a:pt x="50" y="18"/>
                  <a:pt x="53" y="16"/>
                  <a:pt x="53" y="13"/>
                </a:cubicBezTo>
                <a:cubicBezTo>
                  <a:pt x="53" y="10"/>
                  <a:pt x="50" y="7"/>
                  <a:pt x="47" y="7"/>
                </a:cubicBezTo>
                <a:close/>
                <a:moveTo>
                  <a:pt x="20" y="36"/>
                </a:moveTo>
                <a:cubicBezTo>
                  <a:pt x="20" y="37"/>
                  <a:pt x="20" y="37"/>
                  <a:pt x="20" y="37"/>
                </a:cubicBezTo>
                <a:cubicBezTo>
                  <a:pt x="20" y="37"/>
                  <a:pt x="20" y="37"/>
                  <a:pt x="20" y="37"/>
                </a:cubicBezTo>
                <a:cubicBezTo>
                  <a:pt x="21" y="58"/>
                  <a:pt x="21" y="58"/>
                  <a:pt x="21" y="58"/>
                </a:cubicBezTo>
                <a:cubicBezTo>
                  <a:pt x="16" y="58"/>
                  <a:pt x="16" y="58"/>
                  <a:pt x="16" y="58"/>
                </a:cubicBezTo>
                <a:cubicBezTo>
                  <a:pt x="15" y="40"/>
                  <a:pt x="15" y="40"/>
                  <a:pt x="15" y="40"/>
                </a:cubicBezTo>
                <a:cubicBezTo>
                  <a:pt x="13" y="40"/>
                  <a:pt x="13" y="40"/>
                  <a:pt x="13" y="40"/>
                </a:cubicBezTo>
                <a:cubicBezTo>
                  <a:pt x="12" y="58"/>
                  <a:pt x="12" y="58"/>
                  <a:pt x="12" y="58"/>
                </a:cubicBezTo>
                <a:cubicBezTo>
                  <a:pt x="7" y="58"/>
                  <a:pt x="7" y="58"/>
                  <a:pt x="7" y="58"/>
                </a:cubicBezTo>
                <a:cubicBezTo>
                  <a:pt x="7" y="37"/>
                  <a:pt x="7" y="37"/>
                  <a:pt x="7" y="37"/>
                </a:cubicBezTo>
                <a:cubicBezTo>
                  <a:pt x="7" y="29"/>
                  <a:pt x="7" y="29"/>
                  <a:pt x="7" y="29"/>
                </a:cubicBezTo>
                <a:cubicBezTo>
                  <a:pt x="2" y="36"/>
                  <a:pt x="2" y="36"/>
                  <a:pt x="2" y="36"/>
                </a:cubicBezTo>
                <a:cubicBezTo>
                  <a:pt x="0" y="34"/>
                  <a:pt x="0" y="34"/>
                  <a:pt x="0" y="34"/>
                </a:cubicBezTo>
                <a:cubicBezTo>
                  <a:pt x="7" y="19"/>
                  <a:pt x="7" y="19"/>
                  <a:pt x="7" y="19"/>
                </a:cubicBezTo>
                <a:cubicBezTo>
                  <a:pt x="11" y="19"/>
                  <a:pt x="11" y="19"/>
                  <a:pt x="11" y="19"/>
                </a:cubicBezTo>
                <a:cubicBezTo>
                  <a:pt x="14" y="24"/>
                  <a:pt x="14" y="24"/>
                  <a:pt x="14" y="24"/>
                </a:cubicBezTo>
                <a:cubicBezTo>
                  <a:pt x="18" y="19"/>
                  <a:pt x="18" y="19"/>
                  <a:pt x="18" y="19"/>
                </a:cubicBezTo>
                <a:cubicBezTo>
                  <a:pt x="21" y="19"/>
                  <a:pt x="21" y="19"/>
                  <a:pt x="21" y="19"/>
                </a:cubicBezTo>
                <a:cubicBezTo>
                  <a:pt x="22" y="16"/>
                  <a:pt x="22" y="16"/>
                  <a:pt x="22" y="16"/>
                </a:cubicBezTo>
                <a:cubicBezTo>
                  <a:pt x="29" y="16"/>
                  <a:pt x="29" y="16"/>
                  <a:pt x="29" y="16"/>
                </a:cubicBezTo>
                <a:cubicBezTo>
                  <a:pt x="29" y="17"/>
                  <a:pt x="29" y="17"/>
                  <a:pt x="29" y="17"/>
                </a:cubicBezTo>
                <a:cubicBezTo>
                  <a:pt x="30" y="19"/>
                  <a:pt x="30" y="19"/>
                  <a:pt x="30" y="19"/>
                </a:cubicBezTo>
                <a:cubicBezTo>
                  <a:pt x="28" y="30"/>
                  <a:pt x="28" y="30"/>
                  <a:pt x="28" y="30"/>
                </a:cubicBezTo>
                <a:cubicBezTo>
                  <a:pt x="30" y="32"/>
                  <a:pt x="30" y="32"/>
                  <a:pt x="30" y="32"/>
                </a:cubicBezTo>
                <a:cubicBezTo>
                  <a:pt x="30" y="33"/>
                  <a:pt x="30" y="33"/>
                  <a:pt x="30" y="33"/>
                </a:cubicBezTo>
                <a:cubicBezTo>
                  <a:pt x="31" y="32"/>
                  <a:pt x="31" y="32"/>
                  <a:pt x="31" y="32"/>
                </a:cubicBezTo>
                <a:cubicBezTo>
                  <a:pt x="31" y="33"/>
                  <a:pt x="31" y="33"/>
                  <a:pt x="31" y="33"/>
                </a:cubicBezTo>
                <a:cubicBezTo>
                  <a:pt x="31" y="32"/>
                  <a:pt x="31" y="32"/>
                  <a:pt x="31" y="32"/>
                </a:cubicBezTo>
                <a:cubicBezTo>
                  <a:pt x="33" y="30"/>
                  <a:pt x="33" y="30"/>
                  <a:pt x="33" y="30"/>
                </a:cubicBezTo>
                <a:cubicBezTo>
                  <a:pt x="32" y="19"/>
                  <a:pt x="32" y="19"/>
                  <a:pt x="32" y="19"/>
                </a:cubicBezTo>
                <a:cubicBezTo>
                  <a:pt x="32" y="17"/>
                  <a:pt x="32" y="17"/>
                  <a:pt x="32" y="17"/>
                </a:cubicBezTo>
                <a:cubicBezTo>
                  <a:pt x="32" y="16"/>
                  <a:pt x="32" y="16"/>
                  <a:pt x="32" y="16"/>
                </a:cubicBezTo>
                <a:cubicBezTo>
                  <a:pt x="39" y="16"/>
                  <a:pt x="39" y="16"/>
                  <a:pt x="39" y="16"/>
                </a:cubicBezTo>
                <a:cubicBezTo>
                  <a:pt x="40" y="19"/>
                  <a:pt x="40" y="19"/>
                  <a:pt x="40" y="19"/>
                </a:cubicBezTo>
                <a:cubicBezTo>
                  <a:pt x="44" y="19"/>
                  <a:pt x="44" y="19"/>
                  <a:pt x="44" y="19"/>
                </a:cubicBezTo>
                <a:cubicBezTo>
                  <a:pt x="47" y="24"/>
                  <a:pt x="47" y="24"/>
                  <a:pt x="47" y="24"/>
                </a:cubicBezTo>
                <a:cubicBezTo>
                  <a:pt x="51" y="19"/>
                  <a:pt x="51" y="19"/>
                  <a:pt x="51" y="19"/>
                </a:cubicBezTo>
                <a:cubicBezTo>
                  <a:pt x="54" y="19"/>
                  <a:pt x="54" y="19"/>
                  <a:pt x="54" y="19"/>
                </a:cubicBezTo>
                <a:cubicBezTo>
                  <a:pt x="60" y="33"/>
                  <a:pt x="60" y="33"/>
                  <a:pt x="60" y="33"/>
                </a:cubicBezTo>
                <a:cubicBezTo>
                  <a:pt x="58" y="35"/>
                  <a:pt x="58" y="35"/>
                  <a:pt x="58" y="35"/>
                </a:cubicBezTo>
                <a:cubicBezTo>
                  <a:pt x="54" y="28"/>
                  <a:pt x="54" y="28"/>
                  <a:pt x="54" y="28"/>
                </a:cubicBezTo>
                <a:cubicBezTo>
                  <a:pt x="53" y="37"/>
                  <a:pt x="53" y="37"/>
                  <a:pt x="53" y="37"/>
                </a:cubicBezTo>
                <a:cubicBezTo>
                  <a:pt x="53" y="37"/>
                  <a:pt x="53" y="37"/>
                  <a:pt x="53" y="37"/>
                </a:cubicBezTo>
                <a:cubicBezTo>
                  <a:pt x="54" y="58"/>
                  <a:pt x="54" y="58"/>
                  <a:pt x="54" y="58"/>
                </a:cubicBezTo>
                <a:cubicBezTo>
                  <a:pt x="49" y="58"/>
                  <a:pt x="49" y="58"/>
                  <a:pt x="49" y="58"/>
                </a:cubicBezTo>
                <a:cubicBezTo>
                  <a:pt x="48" y="40"/>
                  <a:pt x="48" y="40"/>
                  <a:pt x="48" y="40"/>
                </a:cubicBezTo>
                <a:cubicBezTo>
                  <a:pt x="46" y="40"/>
                  <a:pt x="46" y="40"/>
                  <a:pt x="46" y="40"/>
                </a:cubicBezTo>
                <a:cubicBezTo>
                  <a:pt x="45" y="58"/>
                  <a:pt x="45" y="58"/>
                  <a:pt x="45" y="58"/>
                </a:cubicBezTo>
                <a:cubicBezTo>
                  <a:pt x="40" y="58"/>
                  <a:pt x="40" y="58"/>
                  <a:pt x="40" y="58"/>
                </a:cubicBezTo>
                <a:cubicBezTo>
                  <a:pt x="40" y="37"/>
                  <a:pt x="40" y="37"/>
                  <a:pt x="40" y="37"/>
                </a:cubicBezTo>
                <a:cubicBezTo>
                  <a:pt x="40" y="36"/>
                  <a:pt x="40" y="36"/>
                  <a:pt x="40" y="36"/>
                </a:cubicBezTo>
                <a:cubicBezTo>
                  <a:pt x="38" y="38"/>
                  <a:pt x="38" y="38"/>
                  <a:pt x="38" y="38"/>
                </a:cubicBezTo>
                <a:cubicBezTo>
                  <a:pt x="39" y="62"/>
                  <a:pt x="39" y="62"/>
                  <a:pt x="39" y="62"/>
                </a:cubicBezTo>
                <a:cubicBezTo>
                  <a:pt x="33" y="62"/>
                  <a:pt x="33" y="62"/>
                  <a:pt x="33" y="62"/>
                </a:cubicBezTo>
                <a:cubicBezTo>
                  <a:pt x="32" y="41"/>
                  <a:pt x="32" y="41"/>
                  <a:pt x="32" y="41"/>
                </a:cubicBezTo>
                <a:cubicBezTo>
                  <a:pt x="29" y="41"/>
                  <a:pt x="29" y="41"/>
                  <a:pt x="29" y="41"/>
                </a:cubicBezTo>
                <a:cubicBezTo>
                  <a:pt x="28" y="62"/>
                  <a:pt x="28" y="62"/>
                  <a:pt x="28" y="62"/>
                </a:cubicBezTo>
                <a:cubicBezTo>
                  <a:pt x="22" y="62"/>
                  <a:pt x="22" y="62"/>
                  <a:pt x="22" y="62"/>
                </a:cubicBezTo>
                <a:cubicBezTo>
                  <a:pt x="23" y="38"/>
                  <a:pt x="23" y="38"/>
                  <a:pt x="23" y="38"/>
                </a:cubicBezTo>
                <a:cubicBezTo>
                  <a:pt x="20" y="36"/>
                  <a:pt x="20" y="36"/>
                  <a:pt x="20" y="36"/>
                </a:cubicBezTo>
                <a:close/>
                <a:moveTo>
                  <a:pt x="14" y="7"/>
                </a:moveTo>
                <a:cubicBezTo>
                  <a:pt x="11" y="7"/>
                  <a:pt x="9" y="10"/>
                  <a:pt x="9" y="13"/>
                </a:cubicBezTo>
                <a:cubicBezTo>
                  <a:pt x="9" y="16"/>
                  <a:pt x="11" y="18"/>
                  <a:pt x="14" y="18"/>
                </a:cubicBezTo>
                <a:cubicBezTo>
                  <a:pt x="17" y="18"/>
                  <a:pt x="20" y="16"/>
                  <a:pt x="20" y="13"/>
                </a:cubicBezTo>
                <a:cubicBezTo>
                  <a:pt x="20" y="10"/>
                  <a:pt x="17" y="7"/>
                  <a:pt x="14" y="7"/>
                </a:cubicBezTo>
                <a:close/>
              </a:path>
            </a:pathLst>
          </a:custGeom>
          <a:solidFill>
            <a:srgbClr val="00B0F0"/>
          </a:solidFill>
          <a:ln>
            <a:noFill/>
          </a:ln>
          <a:effectLst>
            <a:innerShdw blurRad="63500" dist="50800" dir="13500000">
              <a:prstClr val="black">
                <a:alpha val="50000"/>
              </a:prstClr>
            </a:innerShdw>
          </a:effectLst>
        </p:spPr>
        <p:txBody>
          <a:bodyPr vert="horz" wrap="square" lIns="121890" tIns="60945" rIns="121890" bIns="60945" numCol="1" anchor="t" anchorCtr="0" compatLnSpc="1"/>
          <a:lstStyle/>
          <a:p>
            <a:endParaRPr lang="zh-CN" altLang="en-US">
              <a:solidFill>
                <a:srgbClr val="FF0000"/>
              </a:solidFill>
              <a:latin typeface="微软雅黑" panose="020B0503020204020204" pitchFamily="34" charset="-122"/>
              <a:ea typeface="微软雅黑" panose="020B0503020204020204" pitchFamily="34" charset="-122"/>
            </a:endParaRPr>
          </a:p>
        </p:txBody>
      </p:sp>
      <p:sp>
        <p:nvSpPr>
          <p:cNvPr id="104" name="TextBox 103"/>
          <p:cNvSpPr txBox="1"/>
          <p:nvPr/>
        </p:nvSpPr>
        <p:spPr>
          <a:xfrm>
            <a:off x="2313940" y="4932680"/>
            <a:ext cx="1819275" cy="430530"/>
          </a:xfrm>
          <a:prstGeom prst="rect">
            <a:avLst/>
          </a:prstGeom>
          <a:noFill/>
        </p:spPr>
        <p:txBody>
          <a:bodyPr wrap="square" lIns="0" tIns="0" rIns="0" bIns="0" rtlCol="0">
            <a:spAutoFit/>
          </a:bodyPr>
          <a:lstStyle/>
          <a:p>
            <a:r>
              <a:rPr lang="en-US" altLang="zh-CN" sz="2800" dirty="0">
                <a:latin typeface="微软雅黑" panose="020B0503020204020204" pitchFamily="34" charset="-122"/>
                <a:ea typeface="微软雅黑" panose="020B0503020204020204" pitchFamily="34" charset="-122"/>
              </a:rPr>
              <a:t>PART 01</a:t>
            </a:r>
            <a:endParaRPr lang="zh-CN" altLang="en-US" sz="2800" dirty="0">
              <a:latin typeface="微软雅黑" panose="020B0503020204020204" pitchFamily="34" charset="-122"/>
              <a:ea typeface="微软雅黑" panose="020B0503020204020204" pitchFamily="34" charset="-122"/>
            </a:endParaRPr>
          </a:p>
        </p:txBody>
      </p:sp>
      <p:grpSp>
        <p:nvGrpSpPr>
          <p:cNvPr id="106" name="组合 105"/>
          <p:cNvGrpSpPr/>
          <p:nvPr/>
        </p:nvGrpSpPr>
        <p:grpSpPr>
          <a:xfrm>
            <a:off x="8230541" y="-1197194"/>
            <a:ext cx="1572170" cy="1572739"/>
            <a:chOff x="304800" y="673100"/>
            <a:chExt cx="4000500" cy="4000500"/>
          </a:xfrm>
          <a:effectLst>
            <a:outerShdw blurRad="444500" dist="254000" dir="8100000" algn="tr" rotWithShape="0">
              <a:prstClr val="black">
                <a:alpha val="50000"/>
              </a:prstClr>
            </a:outerShdw>
          </a:effectLst>
        </p:grpSpPr>
        <p:sp>
          <p:nvSpPr>
            <p:cNvPr id="107" name="同心圆 10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a:solidFill>
                  <a:sysClr val="windowText" lastClr="000000"/>
                </a:solidFill>
                <a:latin typeface="Calibri" panose="020F0502020204030204"/>
                <a:ea typeface="宋体" panose="02010600030101010101" pitchFamily="2" charset="-122"/>
              </a:endParaRPr>
            </a:p>
          </p:txBody>
        </p:sp>
        <p:sp>
          <p:nvSpPr>
            <p:cNvPr id="108" name="椭圆 10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a:solidFill>
                  <a:sysClr val="window" lastClr="FFFFFF"/>
                </a:solidFill>
                <a:latin typeface="Calibri" panose="020F0502020204030204"/>
                <a:ea typeface="宋体" panose="02010600030101010101" pitchFamily="2" charset="-122"/>
              </a:endParaRPr>
            </a:p>
          </p:txBody>
        </p:sp>
      </p:grpSp>
      <p:grpSp>
        <p:nvGrpSpPr>
          <p:cNvPr id="109" name="组合 108"/>
          <p:cNvGrpSpPr/>
          <p:nvPr/>
        </p:nvGrpSpPr>
        <p:grpSpPr>
          <a:xfrm>
            <a:off x="5808356" y="-378556"/>
            <a:ext cx="840197" cy="840501"/>
            <a:chOff x="304800" y="673100"/>
            <a:chExt cx="4000500" cy="4000500"/>
          </a:xfrm>
          <a:effectLst>
            <a:outerShdw blurRad="444500" dist="254000" dir="8100000" algn="tr" rotWithShape="0">
              <a:prstClr val="black">
                <a:alpha val="50000"/>
              </a:prstClr>
            </a:outerShdw>
          </a:effectLst>
        </p:grpSpPr>
        <p:sp>
          <p:nvSpPr>
            <p:cNvPr id="110" name="同心圆 10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111" name="椭圆 11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112" name="组合 111"/>
          <p:cNvGrpSpPr/>
          <p:nvPr/>
        </p:nvGrpSpPr>
        <p:grpSpPr>
          <a:xfrm>
            <a:off x="6802424" y="-502500"/>
            <a:ext cx="1187204" cy="1187634"/>
            <a:chOff x="304800" y="673100"/>
            <a:chExt cx="4000500" cy="4000500"/>
          </a:xfrm>
          <a:effectLst>
            <a:outerShdw blurRad="444500" dist="254000" dir="8100000" algn="tr" rotWithShape="0">
              <a:prstClr val="black">
                <a:alpha val="50000"/>
              </a:prstClr>
            </a:outerShdw>
          </a:effectLst>
        </p:grpSpPr>
        <p:sp>
          <p:nvSpPr>
            <p:cNvPr id="113" name="同心圆 11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114" name="椭圆 11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115" name="组合 114"/>
          <p:cNvGrpSpPr/>
          <p:nvPr/>
        </p:nvGrpSpPr>
        <p:grpSpPr>
          <a:xfrm>
            <a:off x="9832013" y="-223358"/>
            <a:ext cx="914281" cy="914612"/>
            <a:chOff x="304800" y="673100"/>
            <a:chExt cx="4000500" cy="4000500"/>
          </a:xfrm>
          <a:effectLst>
            <a:outerShdw blurRad="444500" dist="254000" dir="8100000" algn="tr" rotWithShape="0">
              <a:prstClr val="black">
                <a:alpha val="50000"/>
              </a:prstClr>
            </a:outerShdw>
          </a:effectLst>
        </p:grpSpPr>
        <p:sp>
          <p:nvSpPr>
            <p:cNvPr id="116" name="同心圆 11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a:solidFill>
                  <a:sysClr val="windowText" lastClr="000000"/>
                </a:solidFill>
                <a:latin typeface="Calibri" panose="020F0502020204030204"/>
                <a:ea typeface="宋体" panose="02010600030101010101" pitchFamily="2" charset="-122"/>
              </a:endParaRPr>
            </a:p>
          </p:txBody>
        </p:sp>
        <p:sp>
          <p:nvSpPr>
            <p:cNvPr id="117" name="椭圆 11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a:solidFill>
                  <a:sysClr val="window" lastClr="FFFFFF"/>
                </a:solidFill>
                <a:latin typeface="Calibri" panose="020F0502020204030204"/>
                <a:ea typeface="宋体" panose="02010600030101010101" pitchFamily="2" charset="-122"/>
              </a:endParaRPr>
            </a:p>
          </p:txBody>
        </p:sp>
      </p:grpSp>
      <p:grpSp>
        <p:nvGrpSpPr>
          <p:cNvPr id="118" name="组合 117"/>
          <p:cNvGrpSpPr/>
          <p:nvPr/>
        </p:nvGrpSpPr>
        <p:grpSpPr>
          <a:xfrm>
            <a:off x="1026167" y="6512646"/>
            <a:ext cx="785040" cy="785324"/>
            <a:chOff x="304800" y="673100"/>
            <a:chExt cx="4000500" cy="4000500"/>
          </a:xfrm>
          <a:effectLst>
            <a:outerShdw blurRad="444500" dist="254000" dir="8100000" algn="tr" rotWithShape="0">
              <a:prstClr val="black">
                <a:alpha val="50000"/>
              </a:prstClr>
            </a:outerShdw>
          </a:effectLst>
        </p:grpSpPr>
        <p:sp>
          <p:nvSpPr>
            <p:cNvPr id="119" name="同心圆 11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120" name="椭圆 11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121" name="组合 120"/>
          <p:cNvGrpSpPr/>
          <p:nvPr/>
        </p:nvGrpSpPr>
        <p:grpSpPr>
          <a:xfrm>
            <a:off x="5287774" y="5831640"/>
            <a:ext cx="336611" cy="336733"/>
            <a:chOff x="304800" y="673100"/>
            <a:chExt cx="4000500" cy="4000500"/>
          </a:xfrm>
          <a:effectLst>
            <a:outerShdw blurRad="444500" dist="254000" dir="8100000" algn="tr" rotWithShape="0">
              <a:prstClr val="black">
                <a:alpha val="50000"/>
              </a:prstClr>
            </a:outerShdw>
          </a:effectLst>
        </p:grpSpPr>
        <p:sp>
          <p:nvSpPr>
            <p:cNvPr id="122" name="同心圆 12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123" name="椭圆 12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124" name="组合 123"/>
          <p:cNvGrpSpPr/>
          <p:nvPr/>
        </p:nvGrpSpPr>
        <p:grpSpPr>
          <a:xfrm>
            <a:off x="4246057" y="5561176"/>
            <a:ext cx="705342" cy="705597"/>
            <a:chOff x="304800" y="673100"/>
            <a:chExt cx="4000500" cy="4000500"/>
          </a:xfrm>
          <a:effectLst>
            <a:outerShdw blurRad="444500" dist="254000" dir="8100000" algn="tr" rotWithShape="0">
              <a:prstClr val="black">
                <a:alpha val="50000"/>
              </a:prstClr>
            </a:outerShdw>
          </a:effectLst>
        </p:grpSpPr>
        <p:sp>
          <p:nvSpPr>
            <p:cNvPr id="125" name="同心圆 12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126" name="椭圆 12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127" name="组合 126"/>
          <p:cNvGrpSpPr/>
          <p:nvPr/>
        </p:nvGrpSpPr>
        <p:grpSpPr>
          <a:xfrm>
            <a:off x="11003122" y="-1220177"/>
            <a:ext cx="1572170" cy="1572739"/>
            <a:chOff x="304800" y="673100"/>
            <a:chExt cx="4000500" cy="4000500"/>
          </a:xfrm>
          <a:effectLst>
            <a:outerShdw blurRad="444500" dist="254000" dir="8100000" algn="tr" rotWithShape="0">
              <a:prstClr val="black">
                <a:alpha val="50000"/>
              </a:prstClr>
            </a:outerShdw>
          </a:effectLst>
        </p:grpSpPr>
        <p:sp>
          <p:nvSpPr>
            <p:cNvPr id="128" name="同心圆 12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a:solidFill>
                  <a:sysClr val="windowText" lastClr="000000"/>
                </a:solidFill>
                <a:latin typeface="Calibri" panose="020F0502020204030204"/>
                <a:ea typeface="宋体" panose="02010600030101010101" pitchFamily="2" charset="-122"/>
              </a:endParaRPr>
            </a:p>
          </p:txBody>
        </p:sp>
        <p:sp>
          <p:nvSpPr>
            <p:cNvPr id="129" name="椭圆 12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a:solidFill>
                  <a:sysClr val="window" lastClr="FFFFFF"/>
                </a:solidFill>
                <a:latin typeface="Calibri" panose="020F0502020204030204"/>
                <a:ea typeface="宋体" panose="02010600030101010101" pitchFamily="2" charset="-122"/>
              </a:endParaRPr>
            </a:p>
          </p:txBody>
        </p:sp>
      </p:grpSp>
      <p:grpSp>
        <p:nvGrpSpPr>
          <p:cNvPr id="130" name="组合 129"/>
          <p:cNvGrpSpPr/>
          <p:nvPr/>
        </p:nvGrpSpPr>
        <p:grpSpPr>
          <a:xfrm>
            <a:off x="10943273" y="393745"/>
            <a:ext cx="297401" cy="297509"/>
            <a:chOff x="304800" y="673100"/>
            <a:chExt cx="4000500" cy="4000500"/>
          </a:xfrm>
          <a:effectLst>
            <a:outerShdw blurRad="444500" dist="254000" dir="8100000" algn="tr" rotWithShape="0">
              <a:prstClr val="black">
                <a:alpha val="50000"/>
              </a:prstClr>
            </a:outerShdw>
          </a:effectLst>
        </p:grpSpPr>
        <p:sp>
          <p:nvSpPr>
            <p:cNvPr id="131" name="同心圆 13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132" name="椭圆 13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133" name="组合 132"/>
          <p:cNvGrpSpPr/>
          <p:nvPr/>
        </p:nvGrpSpPr>
        <p:grpSpPr>
          <a:xfrm>
            <a:off x="2595166" y="6066750"/>
            <a:ext cx="1572170" cy="1572739"/>
            <a:chOff x="304800" y="673100"/>
            <a:chExt cx="4000500" cy="4000500"/>
          </a:xfrm>
          <a:effectLst>
            <a:outerShdw blurRad="444500" dist="254000" dir="8100000" algn="tr" rotWithShape="0">
              <a:prstClr val="black">
                <a:alpha val="50000"/>
              </a:prstClr>
            </a:outerShdw>
          </a:effectLst>
        </p:grpSpPr>
        <p:sp>
          <p:nvSpPr>
            <p:cNvPr id="134" name="同心圆 13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a:solidFill>
                  <a:sysClr val="windowText" lastClr="000000"/>
                </a:solidFill>
                <a:latin typeface="Calibri" panose="020F0502020204030204"/>
                <a:ea typeface="宋体" panose="02010600030101010101" pitchFamily="2" charset="-122"/>
              </a:endParaRPr>
            </a:p>
          </p:txBody>
        </p:sp>
        <p:sp>
          <p:nvSpPr>
            <p:cNvPr id="135" name="椭圆 134"/>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a:solidFill>
                  <a:sysClr val="window" lastClr="FFFFFF"/>
                </a:solidFill>
                <a:latin typeface="Calibri" panose="020F0502020204030204"/>
                <a:ea typeface="宋体" panose="02010600030101010101" pitchFamily="2" charset="-122"/>
              </a:endParaRPr>
            </a:p>
          </p:txBody>
        </p:sp>
      </p:grpSp>
      <p:grpSp>
        <p:nvGrpSpPr>
          <p:cNvPr id="136" name="组合 135"/>
          <p:cNvGrpSpPr/>
          <p:nvPr/>
        </p:nvGrpSpPr>
        <p:grpSpPr>
          <a:xfrm>
            <a:off x="1704536" y="5934054"/>
            <a:ext cx="693499" cy="693750"/>
            <a:chOff x="304800" y="673100"/>
            <a:chExt cx="4000500" cy="4000500"/>
          </a:xfrm>
          <a:effectLst>
            <a:outerShdw blurRad="444500" dist="254000" dir="8100000" algn="tr" rotWithShape="0">
              <a:prstClr val="black">
                <a:alpha val="50000"/>
              </a:prstClr>
            </a:outerShdw>
          </a:effectLst>
        </p:grpSpPr>
        <p:sp>
          <p:nvSpPr>
            <p:cNvPr id="137" name="同心圆 13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138" name="椭圆 13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139" name="组合 138"/>
          <p:cNvGrpSpPr/>
          <p:nvPr/>
        </p:nvGrpSpPr>
        <p:grpSpPr>
          <a:xfrm>
            <a:off x="392324" y="6354304"/>
            <a:ext cx="422448" cy="422600"/>
            <a:chOff x="304800" y="673100"/>
            <a:chExt cx="4000500" cy="4000500"/>
          </a:xfrm>
          <a:effectLst>
            <a:outerShdw blurRad="444500" dist="254000" dir="8100000" algn="tr" rotWithShape="0">
              <a:prstClr val="black">
                <a:alpha val="50000"/>
              </a:prstClr>
            </a:outerShdw>
          </a:effectLst>
        </p:grpSpPr>
        <p:sp>
          <p:nvSpPr>
            <p:cNvPr id="140" name="同心圆 13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141" name="椭圆 14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142" name="组合 141"/>
          <p:cNvGrpSpPr/>
          <p:nvPr/>
        </p:nvGrpSpPr>
        <p:grpSpPr>
          <a:xfrm>
            <a:off x="160401" y="6109837"/>
            <a:ext cx="211223" cy="211300"/>
            <a:chOff x="304800" y="673100"/>
            <a:chExt cx="4000500" cy="4000500"/>
          </a:xfrm>
          <a:effectLst>
            <a:outerShdw blurRad="444500" dist="254000" dir="8100000" algn="tr" rotWithShape="0">
              <a:prstClr val="black">
                <a:alpha val="50000"/>
              </a:prstClr>
            </a:outerShdw>
          </a:effectLst>
        </p:grpSpPr>
        <p:sp>
          <p:nvSpPr>
            <p:cNvPr id="143" name="同心圆 14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144" name="椭圆 14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grpSp>
      <p:sp>
        <p:nvSpPr>
          <p:cNvPr id="145" name="TextBox 144"/>
          <p:cNvSpPr txBox="1"/>
          <p:nvPr/>
        </p:nvSpPr>
        <p:spPr>
          <a:xfrm>
            <a:off x="2205286" y="7892388"/>
            <a:ext cx="857043" cy="359273"/>
          </a:xfrm>
          <a:prstGeom prst="rect">
            <a:avLst/>
          </a:prstGeom>
          <a:noFill/>
        </p:spPr>
        <p:txBody>
          <a:bodyPr wrap="none" lIns="81477" tIns="40739" rIns="81477" bIns="40739" rtlCol="0">
            <a:spAutoFit/>
          </a:bodyPr>
          <a:lstStyle/>
          <a:p>
            <a:r>
              <a:rPr lang="zh-CN" altLang="en-US" dirty="0" smtClean="0"/>
              <a:t>延迟符</a:t>
            </a:r>
            <a:endParaRPr lang="zh-CN" altLang="en-US" dirty="0"/>
          </a:p>
        </p:txBody>
      </p:sp>
      <p:pic>
        <p:nvPicPr>
          <p:cNvPr id="2" name="图片 1" descr="1"/>
          <p:cNvPicPr>
            <a:picLocks noChangeAspect="1"/>
          </p:cNvPicPr>
          <p:nvPr/>
        </p:nvPicPr>
        <p:blipFill>
          <a:blip r:embed="rId6" cstate="print"/>
          <a:stretch>
            <a:fillRect/>
          </a:stretch>
        </p:blipFill>
        <p:spPr>
          <a:xfrm>
            <a:off x="220345" y="55245"/>
            <a:ext cx="5307330" cy="885190"/>
          </a:xfrm>
          <a:prstGeom prst="rect">
            <a:avLst/>
          </a:prstGeom>
        </p:spPr>
      </p:pic>
      <p:pic>
        <p:nvPicPr>
          <p:cNvPr id="3" name="图片 2" descr="3"/>
          <p:cNvPicPr>
            <a:picLocks noChangeAspect="1"/>
          </p:cNvPicPr>
          <p:nvPr/>
        </p:nvPicPr>
        <p:blipFill>
          <a:blip r:embed="rId7" cstate="print"/>
          <a:stretch>
            <a:fillRect/>
          </a:stretch>
        </p:blipFill>
        <p:spPr>
          <a:xfrm>
            <a:off x="7988935" y="5853430"/>
            <a:ext cx="3827145" cy="509905"/>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1200" advClick="0">
        <p14:flip dir="r"/>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p:cTn id="7" dur="500" fill="hold"/>
                                        <p:tgtEl>
                                          <p:spTgt spid="100"/>
                                        </p:tgtEl>
                                        <p:attrNameLst>
                                          <p:attrName>ppt_w</p:attrName>
                                        </p:attrNameLst>
                                      </p:cBhvr>
                                      <p:tavLst>
                                        <p:tav tm="0">
                                          <p:val>
                                            <p:fltVal val="0"/>
                                          </p:val>
                                        </p:tav>
                                        <p:tav tm="100000">
                                          <p:val>
                                            <p:strVal val="#ppt_w"/>
                                          </p:val>
                                        </p:tav>
                                      </p:tavLst>
                                    </p:anim>
                                    <p:anim calcmode="lin" valueType="num">
                                      <p:cBhvr>
                                        <p:cTn id="8" dur="500" fill="hold"/>
                                        <p:tgtEl>
                                          <p:spTgt spid="100"/>
                                        </p:tgtEl>
                                        <p:attrNameLst>
                                          <p:attrName>ppt_h</p:attrName>
                                        </p:attrNameLst>
                                      </p:cBhvr>
                                      <p:tavLst>
                                        <p:tav tm="0">
                                          <p:val>
                                            <p:fltVal val="0"/>
                                          </p:val>
                                        </p:tav>
                                        <p:tav tm="100000">
                                          <p:val>
                                            <p:strVal val="#ppt_h"/>
                                          </p:val>
                                        </p:tav>
                                      </p:tavLst>
                                    </p:anim>
                                    <p:animEffect transition="in" filter="fade">
                                      <p:cBhvr>
                                        <p:cTn id="9" dur="500"/>
                                        <p:tgtEl>
                                          <p:spTgt spid="100"/>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01"/>
                                        </p:tgtEl>
                                        <p:attrNameLst>
                                          <p:attrName>style.visibility</p:attrName>
                                        </p:attrNameLst>
                                      </p:cBhvr>
                                      <p:to>
                                        <p:strVal val="visible"/>
                                      </p:to>
                                    </p:set>
                                    <p:animEffect transition="in" filter="fade">
                                      <p:cBhvr>
                                        <p:cTn id="13" dur="500"/>
                                        <p:tgtEl>
                                          <p:spTgt spid="101"/>
                                        </p:tgtEl>
                                      </p:cBhvr>
                                    </p:animEffect>
                                    <p:anim calcmode="lin" valueType="num">
                                      <p:cBhvr>
                                        <p:cTn id="14" dur="500" fill="hold"/>
                                        <p:tgtEl>
                                          <p:spTgt spid="101"/>
                                        </p:tgtEl>
                                        <p:attrNameLst>
                                          <p:attrName>ppt_x</p:attrName>
                                        </p:attrNameLst>
                                      </p:cBhvr>
                                      <p:tavLst>
                                        <p:tav tm="0">
                                          <p:val>
                                            <p:strVal val="#ppt_x"/>
                                          </p:val>
                                        </p:tav>
                                        <p:tav tm="100000">
                                          <p:val>
                                            <p:strVal val="#ppt_x"/>
                                          </p:val>
                                        </p:tav>
                                      </p:tavLst>
                                    </p:anim>
                                    <p:anim calcmode="lin" valueType="num">
                                      <p:cBhvr>
                                        <p:cTn id="15" dur="500" fill="hold"/>
                                        <p:tgtEl>
                                          <p:spTgt spid="101"/>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fade">
                                      <p:cBhvr>
                                        <p:cTn id="19" dur="500"/>
                                        <p:tgtEl>
                                          <p:spTgt spid="49"/>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Effect transition="in" filter="fade">
                                      <p:cBhvr>
                                        <p:cTn id="23" dur="500"/>
                                        <p:tgtEl>
                                          <p:spTgt spid="9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98"/>
                                        </p:tgtEl>
                                        <p:attrNameLst>
                                          <p:attrName>style.visibility</p:attrName>
                                        </p:attrNameLst>
                                      </p:cBhvr>
                                      <p:to>
                                        <p:strVal val="visible"/>
                                      </p:to>
                                    </p:set>
                                    <p:animEffect transition="in" filter="wipe(left)">
                                      <p:cBhvr>
                                        <p:cTn id="26" dur="700"/>
                                        <p:tgtEl>
                                          <p:spTgt spid="98"/>
                                        </p:tgtEl>
                                      </p:cBhvr>
                                    </p:animEffect>
                                  </p:childTnLst>
                                </p:cTn>
                              </p:par>
                            </p:childTnLst>
                          </p:cTn>
                        </p:par>
                        <p:par>
                          <p:cTn id="27" fill="hold">
                            <p:stCondLst>
                              <p:cond delay="2000"/>
                            </p:stCondLst>
                            <p:childTnLst>
                              <p:par>
                                <p:cTn id="28" presetID="47" presetClass="entr" presetSubtype="0" fill="hold" grpId="0" nodeType="afterEffect">
                                  <p:stCondLst>
                                    <p:cond delay="0"/>
                                  </p:stCondLst>
                                  <p:childTnLst>
                                    <p:set>
                                      <p:cBhvr>
                                        <p:cTn id="29" dur="1" fill="hold">
                                          <p:stCondLst>
                                            <p:cond delay="0"/>
                                          </p:stCondLst>
                                        </p:cTn>
                                        <p:tgtEl>
                                          <p:spTgt spid="104"/>
                                        </p:tgtEl>
                                        <p:attrNameLst>
                                          <p:attrName>style.visibility</p:attrName>
                                        </p:attrNameLst>
                                      </p:cBhvr>
                                      <p:to>
                                        <p:strVal val="visible"/>
                                      </p:to>
                                    </p:set>
                                    <p:animEffect transition="in" filter="fade">
                                      <p:cBhvr>
                                        <p:cTn id="30" dur="500"/>
                                        <p:tgtEl>
                                          <p:spTgt spid="104"/>
                                        </p:tgtEl>
                                      </p:cBhvr>
                                    </p:animEffect>
                                    <p:anim calcmode="lin" valueType="num">
                                      <p:cBhvr>
                                        <p:cTn id="31" dur="500" fill="hold"/>
                                        <p:tgtEl>
                                          <p:spTgt spid="104"/>
                                        </p:tgtEl>
                                        <p:attrNameLst>
                                          <p:attrName>ppt_x</p:attrName>
                                        </p:attrNameLst>
                                      </p:cBhvr>
                                      <p:tavLst>
                                        <p:tav tm="0">
                                          <p:val>
                                            <p:strVal val="#ppt_x"/>
                                          </p:val>
                                        </p:tav>
                                        <p:tav tm="100000">
                                          <p:val>
                                            <p:strVal val="#ppt_x"/>
                                          </p:val>
                                        </p:tav>
                                      </p:tavLst>
                                    </p:anim>
                                    <p:anim calcmode="lin" valueType="num">
                                      <p:cBhvr>
                                        <p:cTn id="32" dur="500" fill="hold"/>
                                        <p:tgtEl>
                                          <p:spTgt spid="104"/>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23" presetClass="entr" presetSubtype="528" fill="hold" nodeType="afterEffect">
                                  <p:stCondLst>
                                    <p:cond delay="0"/>
                                  </p:stCondLst>
                                  <p:childTnLst>
                                    <p:set>
                                      <p:cBhvr>
                                        <p:cTn id="35" dur="1" fill="hold">
                                          <p:stCondLst>
                                            <p:cond delay="0"/>
                                          </p:stCondLst>
                                        </p:cTn>
                                        <p:tgtEl>
                                          <p:spTgt spid="106"/>
                                        </p:tgtEl>
                                        <p:attrNameLst>
                                          <p:attrName>style.visibility</p:attrName>
                                        </p:attrNameLst>
                                      </p:cBhvr>
                                      <p:to>
                                        <p:strVal val="visible"/>
                                      </p:to>
                                    </p:set>
                                    <p:anim calcmode="lin" valueType="num">
                                      <p:cBhvr>
                                        <p:cTn id="36" dur="500" fill="hold"/>
                                        <p:tgtEl>
                                          <p:spTgt spid="106"/>
                                        </p:tgtEl>
                                        <p:attrNameLst>
                                          <p:attrName>ppt_w</p:attrName>
                                        </p:attrNameLst>
                                      </p:cBhvr>
                                      <p:tavLst>
                                        <p:tav tm="0">
                                          <p:val>
                                            <p:fltVal val="0"/>
                                          </p:val>
                                        </p:tav>
                                        <p:tav tm="100000">
                                          <p:val>
                                            <p:strVal val="#ppt_w"/>
                                          </p:val>
                                        </p:tav>
                                      </p:tavLst>
                                    </p:anim>
                                    <p:anim calcmode="lin" valueType="num">
                                      <p:cBhvr>
                                        <p:cTn id="37" dur="500" fill="hold"/>
                                        <p:tgtEl>
                                          <p:spTgt spid="106"/>
                                        </p:tgtEl>
                                        <p:attrNameLst>
                                          <p:attrName>ppt_h</p:attrName>
                                        </p:attrNameLst>
                                      </p:cBhvr>
                                      <p:tavLst>
                                        <p:tav tm="0">
                                          <p:val>
                                            <p:fltVal val="0"/>
                                          </p:val>
                                        </p:tav>
                                        <p:tav tm="100000">
                                          <p:val>
                                            <p:strVal val="#ppt_h"/>
                                          </p:val>
                                        </p:tav>
                                      </p:tavLst>
                                    </p:anim>
                                    <p:anim calcmode="lin" valueType="num">
                                      <p:cBhvr>
                                        <p:cTn id="38" dur="500" fill="hold"/>
                                        <p:tgtEl>
                                          <p:spTgt spid="106"/>
                                        </p:tgtEl>
                                        <p:attrNameLst>
                                          <p:attrName>ppt_x</p:attrName>
                                        </p:attrNameLst>
                                      </p:cBhvr>
                                      <p:tavLst>
                                        <p:tav tm="0">
                                          <p:val>
                                            <p:fltVal val="0.5"/>
                                          </p:val>
                                        </p:tav>
                                        <p:tav tm="100000">
                                          <p:val>
                                            <p:strVal val="#ppt_x"/>
                                          </p:val>
                                        </p:tav>
                                      </p:tavLst>
                                    </p:anim>
                                    <p:anim calcmode="lin" valueType="num">
                                      <p:cBhvr>
                                        <p:cTn id="39" dur="500" fill="hold"/>
                                        <p:tgtEl>
                                          <p:spTgt spid="106"/>
                                        </p:tgtEl>
                                        <p:attrNameLst>
                                          <p:attrName>ppt_y</p:attrName>
                                        </p:attrNameLst>
                                      </p:cBhvr>
                                      <p:tavLst>
                                        <p:tav tm="0">
                                          <p:val>
                                            <p:fltVal val="0.5"/>
                                          </p:val>
                                        </p:tav>
                                        <p:tav tm="100000">
                                          <p:val>
                                            <p:strVal val="#ppt_y"/>
                                          </p:val>
                                        </p:tav>
                                      </p:tavLst>
                                    </p:anim>
                                  </p:childTnLst>
                                </p:cTn>
                              </p:par>
                              <p:par>
                                <p:cTn id="40" presetID="23" presetClass="entr" presetSubtype="528" fill="hold" nodeType="withEffect">
                                  <p:stCondLst>
                                    <p:cond delay="300"/>
                                  </p:stCondLst>
                                  <p:childTnLst>
                                    <p:set>
                                      <p:cBhvr>
                                        <p:cTn id="41" dur="1" fill="hold">
                                          <p:stCondLst>
                                            <p:cond delay="0"/>
                                          </p:stCondLst>
                                        </p:cTn>
                                        <p:tgtEl>
                                          <p:spTgt spid="109"/>
                                        </p:tgtEl>
                                        <p:attrNameLst>
                                          <p:attrName>style.visibility</p:attrName>
                                        </p:attrNameLst>
                                      </p:cBhvr>
                                      <p:to>
                                        <p:strVal val="visible"/>
                                      </p:to>
                                    </p:set>
                                    <p:anim calcmode="lin" valueType="num">
                                      <p:cBhvr>
                                        <p:cTn id="42" dur="500" fill="hold"/>
                                        <p:tgtEl>
                                          <p:spTgt spid="109"/>
                                        </p:tgtEl>
                                        <p:attrNameLst>
                                          <p:attrName>ppt_w</p:attrName>
                                        </p:attrNameLst>
                                      </p:cBhvr>
                                      <p:tavLst>
                                        <p:tav tm="0">
                                          <p:val>
                                            <p:fltVal val="0"/>
                                          </p:val>
                                        </p:tav>
                                        <p:tav tm="100000">
                                          <p:val>
                                            <p:strVal val="#ppt_w"/>
                                          </p:val>
                                        </p:tav>
                                      </p:tavLst>
                                    </p:anim>
                                    <p:anim calcmode="lin" valueType="num">
                                      <p:cBhvr>
                                        <p:cTn id="43" dur="500" fill="hold"/>
                                        <p:tgtEl>
                                          <p:spTgt spid="109"/>
                                        </p:tgtEl>
                                        <p:attrNameLst>
                                          <p:attrName>ppt_h</p:attrName>
                                        </p:attrNameLst>
                                      </p:cBhvr>
                                      <p:tavLst>
                                        <p:tav tm="0">
                                          <p:val>
                                            <p:fltVal val="0"/>
                                          </p:val>
                                        </p:tav>
                                        <p:tav tm="100000">
                                          <p:val>
                                            <p:strVal val="#ppt_h"/>
                                          </p:val>
                                        </p:tav>
                                      </p:tavLst>
                                    </p:anim>
                                    <p:anim calcmode="lin" valueType="num">
                                      <p:cBhvr>
                                        <p:cTn id="44" dur="500" fill="hold"/>
                                        <p:tgtEl>
                                          <p:spTgt spid="109"/>
                                        </p:tgtEl>
                                        <p:attrNameLst>
                                          <p:attrName>ppt_x</p:attrName>
                                        </p:attrNameLst>
                                      </p:cBhvr>
                                      <p:tavLst>
                                        <p:tav tm="0">
                                          <p:val>
                                            <p:fltVal val="0.5"/>
                                          </p:val>
                                        </p:tav>
                                        <p:tav tm="100000">
                                          <p:val>
                                            <p:strVal val="#ppt_x"/>
                                          </p:val>
                                        </p:tav>
                                      </p:tavLst>
                                    </p:anim>
                                    <p:anim calcmode="lin" valueType="num">
                                      <p:cBhvr>
                                        <p:cTn id="45" dur="500" fill="hold"/>
                                        <p:tgtEl>
                                          <p:spTgt spid="109"/>
                                        </p:tgtEl>
                                        <p:attrNameLst>
                                          <p:attrName>ppt_y</p:attrName>
                                        </p:attrNameLst>
                                      </p:cBhvr>
                                      <p:tavLst>
                                        <p:tav tm="0">
                                          <p:val>
                                            <p:fltVal val="0.5"/>
                                          </p:val>
                                        </p:tav>
                                        <p:tav tm="100000">
                                          <p:val>
                                            <p:strVal val="#ppt_y"/>
                                          </p:val>
                                        </p:tav>
                                      </p:tavLst>
                                    </p:anim>
                                  </p:childTnLst>
                                </p:cTn>
                              </p:par>
                              <p:par>
                                <p:cTn id="46" presetID="23" presetClass="entr" presetSubtype="528" fill="hold" nodeType="withEffect">
                                  <p:stCondLst>
                                    <p:cond delay="700"/>
                                  </p:stCondLst>
                                  <p:childTnLst>
                                    <p:set>
                                      <p:cBhvr>
                                        <p:cTn id="47" dur="1" fill="hold">
                                          <p:stCondLst>
                                            <p:cond delay="0"/>
                                          </p:stCondLst>
                                        </p:cTn>
                                        <p:tgtEl>
                                          <p:spTgt spid="112"/>
                                        </p:tgtEl>
                                        <p:attrNameLst>
                                          <p:attrName>style.visibility</p:attrName>
                                        </p:attrNameLst>
                                      </p:cBhvr>
                                      <p:to>
                                        <p:strVal val="visible"/>
                                      </p:to>
                                    </p:set>
                                    <p:anim calcmode="lin" valueType="num">
                                      <p:cBhvr>
                                        <p:cTn id="48" dur="500" fill="hold"/>
                                        <p:tgtEl>
                                          <p:spTgt spid="112"/>
                                        </p:tgtEl>
                                        <p:attrNameLst>
                                          <p:attrName>ppt_w</p:attrName>
                                        </p:attrNameLst>
                                      </p:cBhvr>
                                      <p:tavLst>
                                        <p:tav tm="0">
                                          <p:val>
                                            <p:fltVal val="0"/>
                                          </p:val>
                                        </p:tav>
                                        <p:tav tm="100000">
                                          <p:val>
                                            <p:strVal val="#ppt_w"/>
                                          </p:val>
                                        </p:tav>
                                      </p:tavLst>
                                    </p:anim>
                                    <p:anim calcmode="lin" valueType="num">
                                      <p:cBhvr>
                                        <p:cTn id="49" dur="500" fill="hold"/>
                                        <p:tgtEl>
                                          <p:spTgt spid="112"/>
                                        </p:tgtEl>
                                        <p:attrNameLst>
                                          <p:attrName>ppt_h</p:attrName>
                                        </p:attrNameLst>
                                      </p:cBhvr>
                                      <p:tavLst>
                                        <p:tav tm="0">
                                          <p:val>
                                            <p:fltVal val="0"/>
                                          </p:val>
                                        </p:tav>
                                        <p:tav tm="100000">
                                          <p:val>
                                            <p:strVal val="#ppt_h"/>
                                          </p:val>
                                        </p:tav>
                                      </p:tavLst>
                                    </p:anim>
                                    <p:anim calcmode="lin" valueType="num">
                                      <p:cBhvr>
                                        <p:cTn id="50" dur="500" fill="hold"/>
                                        <p:tgtEl>
                                          <p:spTgt spid="112"/>
                                        </p:tgtEl>
                                        <p:attrNameLst>
                                          <p:attrName>ppt_x</p:attrName>
                                        </p:attrNameLst>
                                      </p:cBhvr>
                                      <p:tavLst>
                                        <p:tav tm="0">
                                          <p:val>
                                            <p:fltVal val="0.5"/>
                                          </p:val>
                                        </p:tav>
                                        <p:tav tm="100000">
                                          <p:val>
                                            <p:strVal val="#ppt_x"/>
                                          </p:val>
                                        </p:tav>
                                      </p:tavLst>
                                    </p:anim>
                                    <p:anim calcmode="lin" valueType="num">
                                      <p:cBhvr>
                                        <p:cTn id="51" dur="500" fill="hold"/>
                                        <p:tgtEl>
                                          <p:spTgt spid="112"/>
                                        </p:tgtEl>
                                        <p:attrNameLst>
                                          <p:attrName>ppt_y</p:attrName>
                                        </p:attrNameLst>
                                      </p:cBhvr>
                                      <p:tavLst>
                                        <p:tav tm="0">
                                          <p:val>
                                            <p:fltVal val="0.5"/>
                                          </p:val>
                                        </p:tav>
                                        <p:tav tm="100000">
                                          <p:val>
                                            <p:strVal val="#ppt_y"/>
                                          </p:val>
                                        </p:tav>
                                      </p:tavLst>
                                    </p:anim>
                                  </p:childTnLst>
                                </p:cTn>
                              </p:par>
                              <p:par>
                                <p:cTn id="52" presetID="23" presetClass="entr" presetSubtype="528" fill="hold" nodeType="withEffect">
                                  <p:stCondLst>
                                    <p:cond delay="300"/>
                                  </p:stCondLst>
                                  <p:childTnLst>
                                    <p:set>
                                      <p:cBhvr>
                                        <p:cTn id="53" dur="1" fill="hold">
                                          <p:stCondLst>
                                            <p:cond delay="0"/>
                                          </p:stCondLst>
                                        </p:cTn>
                                        <p:tgtEl>
                                          <p:spTgt spid="115"/>
                                        </p:tgtEl>
                                        <p:attrNameLst>
                                          <p:attrName>style.visibility</p:attrName>
                                        </p:attrNameLst>
                                      </p:cBhvr>
                                      <p:to>
                                        <p:strVal val="visible"/>
                                      </p:to>
                                    </p:set>
                                    <p:anim calcmode="lin" valueType="num">
                                      <p:cBhvr>
                                        <p:cTn id="54" dur="500" fill="hold"/>
                                        <p:tgtEl>
                                          <p:spTgt spid="115"/>
                                        </p:tgtEl>
                                        <p:attrNameLst>
                                          <p:attrName>ppt_w</p:attrName>
                                        </p:attrNameLst>
                                      </p:cBhvr>
                                      <p:tavLst>
                                        <p:tav tm="0">
                                          <p:val>
                                            <p:fltVal val="0"/>
                                          </p:val>
                                        </p:tav>
                                        <p:tav tm="100000">
                                          <p:val>
                                            <p:strVal val="#ppt_w"/>
                                          </p:val>
                                        </p:tav>
                                      </p:tavLst>
                                    </p:anim>
                                    <p:anim calcmode="lin" valueType="num">
                                      <p:cBhvr>
                                        <p:cTn id="55" dur="500" fill="hold"/>
                                        <p:tgtEl>
                                          <p:spTgt spid="115"/>
                                        </p:tgtEl>
                                        <p:attrNameLst>
                                          <p:attrName>ppt_h</p:attrName>
                                        </p:attrNameLst>
                                      </p:cBhvr>
                                      <p:tavLst>
                                        <p:tav tm="0">
                                          <p:val>
                                            <p:fltVal val="0"/>
                                          </p:val>
                                        </p:tav>
                                        <p:tav tm="100000">
                                          <p:val>
                                            <p:strVal val="#ppt_h"/>
                                          </p:val>
                                        </p:tav>
                                      </p:tavLst>
                                    </p:anim>
                                    <p:anim calcmode="lin" valueType="num">
                                      <p:cBhvr>
                                        <p:cTn id="56" dur="500" fill="hold"/>
                                        <p:tgtEl>
                                          <p:spTgt spid="115"/>
                                        </p:tgtEl>
                                        <p:attrNameLst>
                                          <p:attrName>ppt_x</p:attrName>
                                        </p:attrNameLst>
                                      </p:cBhvr>
                                      <p:tavLst>
                                        <p:tav tm="0">
                                          <p:val>
                                            <p:fltVal val="0.5"/>
                                          </p:val>
                                        </p:tav>
                                        <p:tav tm="100000">
                                          <p:val>
                                            <p:strVal val="#ppt_x"/>
                                          </p:val>
                                        </p:tav>
                                      </p:tavLst>
                                    </p:anim>
                                    <p:anim calcmode="lin" valueType="num">
                                      <p:cBhvr>
                                        <p:cTn id="57" dur="500" fill="hold"/>
                                        <p:tgtEl>
                                          <p:spTgt spid="115"/>
                                        </p:tgtEl>
                                        <p:attrNameLst>
                                          <p:attrName>ppt_y</p:attrName>
                                        </p:attrNameLst>
                                      </p:cBhvr>
                                      <p:tavLst>
                                        <p:tav tm="0">
                                          <p:val>
                                            <p:fltVal val="0.5"/>
                                          </p:val>
                                        </p:tav>
                                        <p:tav tm="100000">
                                          <p:val>
                                            <p:strVal val="#ppt_y"/>
                                          </p:val>
                                        </p:tav>
                                      </p:tavLst>
                                    </p:anim>
                                  </p:childTnLst>
                                </p:cTn>
                              </p:par>
                              <p:par>
                                <p:cTn id="58" presetID="23" presetClass="entr" presetSubtype="528" fill="hold" nodeType="withEffect">
                                  <p:stCondLst>
                                    <p:cond delay="100"/>
                                  </p:stCondLst>
                                  <p:childTnLst>
                                    <p:set>
                                      <p:cBhvr>
                                        <p:cTn id="59" dur="1" fill="hold">
                                          <p:stCondLst>
                                            <p:cond delay="0"/>
                                          </p:stCondLst>
                                        </p:cTn>
                                        <p:tgtEl>
                                          <p:spTgt spid="118"/>
                                        </p:tgtEl>
                                        <p:attrNameLst>
                                          <p:attrName>style.visibility</p:attrName>
                                        </p:attrNameLst>
                                      </p:cBhvr>
                                      <p:to>
                                        <p:strVal val="visible"/>
                                      </p:to>
                                    </p:set>
                                    <p:anim calcmode="lin" valueType="num">
                                      <p:cBhvr>
                                        <p:cTn id="60" dur="500" fill="hold"/>
                                        <p:tgtEl>
                                          <p:spTgt spid="118"/>
                                        </p:tgtEl>
                                        <p:attrNameLst>
                                          <p:attrName>ppt_w</p:attrName>
                                        </p:attrNameLst>
                                      </p:cBhvr>
                                      <p:tavLst>
                                        <p:tav tm="0">
                                          <p:val>
                                            <p:fltVal val="0"/>
                                          </p:val>
                                        </p:tav>
                                        <p:tav tm="100000">
                                          <p:val>
                                            <p:strVal val="#ppt_w"/>
                                          </p:val>
                                        </p:tav>
                                      </p:tavLst>
                                    </p:anim>
                                    <p:anim calcmode="lin" valueType="num">
                                      <p:cBhvr>
                                        <p:cTn id="61" dur="500" fill="hold"/>
                                        <p:tgtEl>
                                          <p:spTgt spid="118"/>
                                        </p:tgtEl>
                                        <p:attrNameLst>
                                          <p:attrName>ppt_h</p:attrName>
                                        </p:attrNameLst>
                                      </p:cBhvr>
                                      <p:tavLst>
                                        <p:tav tm="0">
                                          <p:val>
                                            <p:fltVal val="0"/>
                                          </p:val>
                                        </p:tav>
                                        <p:tav tm="100000">
                                          <p:val>
                                            <p:strVal val="#ppt_h"/>
                                          </p:val>
                                        </p:tav>
                                      </p:tavLst>
                                    </p:anim>
                                    <p:anim calcmode="lin" valueType="num">
                                      <p:cBhvr>
                                        <p:cTn id="62" dur="500" fill="hold"/>
                                        <p:tgtEl>
                                          <p:spTgt spid="118"/>
                                        </p:tgtEl>
                                        <p:attrNameLst>
                                          <p:attrName>ppt_x</p:attrName>
                                        </p:attrNameLst>
                                      </p:cBhvr>
                                      <p:tavLst>
                                        <p:tav tm="0">
                                          <p:val>
                                            <p:fltVal val="0.5"/>
                                          </p:val>
                                        </p:tav>
                                        <p:tav tm="100000">
                                          <p:val>
                                            <p:strVal val="#ppt_x"/>
                                          </p:val>
                                        </p:tav>
                                      </p:tavLst>
                                    </p:anim>
                                    <p:anim calcmode="lin" valueType="num">
                                      <p:cBhvr>
                                        <p:cTn id="63" dur="500" fill="hold"/>
                                        <p:tgtEl>
                                          <p:spTgt spid="118"/>
                                        </p:tgtEl>
                                        <p:attrNameLst>
                                          <p:attrName>ppt_y</p:attrName>
                                        </p:attrNameLst>
                                      </p:cBhvr>
                                      <p:tavLst>
                                        <p:tav tm="0">
                                          <p:val>
                                            <p:fltVal val="0.5"/>
                                          </p:val>
                                        </p:tav>
                                        <p:tav tm="100000">
                                          <p:val>
                                            <p:strVal val="#ppt_y"/>
                                          </p:val>
                                        </p:tav>
                                      </p:tavLst>
                                    </p:anim>
                                  </p:childTnLst>
                                </p:cTn>
                              </p:par>
                              <p:par>
                                <p:cTn id="64" presetID="23" presetClass="entr" presetSubtype="528" fill="hold" nodeType="withEffect">
                                  <p:stCondLst>
                                    <p:cond delay="600"/>
                                  </p:stCondLst>
                                  <p:childTnLst>
                                    <p:set>
                                      <p:cBhvr>
                                        <p:cTn id="65" dur="1" fill="hold">
                                          <p:stCondLst>
                                            <p:cond delay="0"/>
                                          </p:stCondLst>
                                        </p:cTn>
                                        <p:tgtEl>
                                          <p:spTgt spid="121"/>
                                        </p:tgtEl>
                                        <p:attrNameLst>
                                          <p:attrName>style.visibility</p:attrName>
                                        </p:attrNameLst>
                                      </p:cBhvr>
                                      <p:to>
                                        <p:strVal val="visible"/>
                                      </p:to>
                                    </p:set>
                                    <p:anim calcmode="lin" valueType="num">
                                      <p:cBhvr>
                                        <p:cTn id="66" dur="500" fill="hold"/>
                                        <p:tgtEl>
                                          <p:spTgt spid="121"/>
                                        </p:tgtEl>
                                        <p:attrNameLst>
                                          <p:attrName>ppt_w</p:attrName>
                                        </p:attrNameLst>
                                      </p:cBhvr>
                                      <p:tavLst>
                                        <p:tav tm="0">
                                          <p:val>
                                            <p:fltVal val="0"/>
                                          </p:val>
                                        </p:tav>
                                        <p:tav tm="100000">
                                          <p:val>
                                            <p:strVal val="#ppt_w"/>
                                          </p:val>
                                        </p:tav>
                                      </p:tavLst>
                                    </p:anim>
                                    <p:anim calcmode="lin" valueType="num">
                                      <p:cBhvr>
                                        <p:cTn id="67" dur="500" fill="hold"/>
                                        <p:tgtEl>
                                          <p:spTgt spid="121"/>
                                        </p:tgtEl>
                                        <p:attrNameLst>
                                          <p:attrName>ppt_h</p:attrName>
                                        </p:attrNameLst>
                                      </p:cBhvr>
                                      <p:tavLst>
                                        <p:tav tm="0">
                                          <p:val>
                                            <p:fltVal val="0"/>
                                          </p:val>
                                        </p:tav>
                                        <p:tav tm="100000">
                                          <p:val>
                                            <p:strVal val="#ppt_h"/>
                                          </p:val>
                                        </p:tav>
                                      </p:tavLst>
                                    </p:anim>
                                    <p:anim calcmode="lin" valueType="num">
                                      <p:cBhvr>
                                        <p:cTn id="68" dur="500" fill="hold"/>
                                        <p:tgtEl>
                                          <p:spTgt spid="121"/>
                                        </p:tgtEl>
                                        <p:attrNameLst>
                                          <p:attrName>ppt_x</p:attrName>
                                        </p:attrNameLst>
                                      </p:cBhvr>
                                      <p:tavLst>
                                        <p:tav tm="0">
                                          <p:val>
                                            <p:fltVal val="0.5"/>
                                          </p:val>
                                        </p:tav>
                                        <p:tav tm="100000">
                                          <p:val>
                                            <p:strVal val="#ppt_x"/>
                                          </p:val>
                                        </p:tav>
                                      </p:tavLst>
                                    </p:anim>
                                    <p:anim calcmode="lin" valueType="num">
                                      <p:cBhvr>
                                        <p:cTn id="69" dur="500" fill="hold"/>
                                        <p:tgtEl>
                                          <p:spTgt spid="121"/>
                                        </p:tgtEl>
                                        <p:attrNameLst>
                                          <p:attrName>ppt_y</p:attrName>
                                        </p:attrNameLst>
                                      </p:cBhvr>
                                      <p:tavLst>
                                        <p:tav tm="0">
                                          <p:val>
                                            <p:fltVal val="0.5"/>
                                          </p:val>
                                        </p:tav>
                                        <p:tav tm="100000">
                                          <p:val>
                                            <p:strVal val="#ppt_y"/>
                                          </p:val>
                                        </p:tav>
                                      </p:tavLst>
                                    </p:anim>
                                  </p:childTnLst>
                                </p:cTn>
                              </p:par>
                              <p:par>
                                <p:cTn id="70" presetID="23" presetClass="entr" presetSubtype="528" fill="hold" nodeType="withEffect">
                                  <p:stCondLst>
                                    <p:cond delay="300"/>
                                  </p:stCondLst>
                                  <p:childTnLst>
                                    <p:set>
                                      <p:cBhvr>
                                        <p:cTn id="71" dur="1" fill="hold">
                                          <p:stCondLst>
                                            <p:cond delay="0"/>
                                          </p:stCondLst>
                                        </p:cTn>
                                        <p:tgtEl>
                                          <p:spTgt spid="124"/>
                                        </p:tgtEl>
                                        <p:attrNameLst>
                                          <p:attrName>style.visibility</p:attrName>
                                        </p:attrNameLst>
                                      </p:cBhvr>
                                      <p:to>
                                        <p:strVal val="visible"/>
                                      </p:to>
                                    </p:set>
                                    <p:anim calcmode="lin" valueType="num">
                                      <p:cBhvr>
                                        <p:cTn id="72" dur="500" fill="hold"/>
                                        <p:tgtEl>
                                          <p:spTgt spid="124"/>
                                        </p:tgtEl>
                                        <p:attrNameLst>
                                          <p:attrName>ppt_w</p:attrName>
                                        </p:attrNameLst>
                                      </p:cBhvr>
                                      <p:tavLst>
                                        <p:tav tm="0">
                                          <p:val>
                                            <p:fltVal val="0"/>
                                          </p:val>
                                        </p:tav>
                                        <p:tav tm="100000">
                                          <p:val>
                                            <p:strVal val="#ppt_w"/>
                                          </p:val>
                                        </p:tav>
                                      </p:tavLst>
                                    </p:anim>
                                    <p:anim calcmode="lin" valueType="num">
                                      <p:cBhvr>
                                        <p:cTn id="73" dur="500" fill="hold"/>
                                        <p:tgtEl>
                                          <p:spTgt spid="124"/>
                                        </p:tgtEl>
                                        <p:attrNameLst>
                                          <p:attrName>ppt_h</p:attrName>
                                        </p:attrNameLst>
                                      </p:cBhvr>
                                      <p:tavLst>
                                        <p:tav tm="0">
                                          <p:val>
                                            <p:fltVal val="0"/>
                                          </p:val>
                                        </p:tav>
                                        <p:tav tm="100000">
                                          <p:val>
                                            <p:strVal val="#ppt_h"/>
                                          </p:val>
                                        </p:tav>
                                      </p:tavLst>
                                    </p:anim>
                                    <p:anim calcmode="lin" valueType="num">
                                      <p:cBhvr>
                                        <p:cTn id="74" dur="500" fill="hold"/>
                                        <p:tgtEl>
                                          <p:spTgt spid="124"/>
                                        </p:tgtEl>
                                        <p:attrNameLst>
                                          <p:attrName>ppt_x</p:attrName>
                                        </p:attrNameLst>
                                      </p:cBhvr>
                                      <p:tavLst>
                                        <p:tav tm="0">
                                          <p:val>
                                            <p:fltVal val="0.5"/>
                                          </p:val>
                                        </p:tav>
                                        <p:tav tm="100000">
                                          <p:val>
                                            <p:strVal val="#ppt_x"/>
                                          </p:val>
                                        </p:tav>
                                      </p:tavLst>
                                    </p:anim>
                                    <p:anim calcmode="lin" valueType="num">
                                      <p:cBhvr>
                                        <p:cTn id="75" dur="500" fill="hold"/>
                                        <p:tgtEl>
                                          <p:spTgt spid="124"/>
                                        </p:tgtEl>
                                        <p:attrNameLst>
                                          <p:attrName>ppt_y</p:attrName>
                                        </p:attrNameLst>
                                      </p:cBhvr>
                                      <p:tavLst>
                                        <p:tav tm="0">
                                          <p:val>
                                            <p:fltVal val="0.5"/>
                                          </p:val>
                                        </p:tav>
                                        <p:tav tm="100000">
                                          <p:val>
                                            <p:strVal val="#ppt_y"/>
                                          </p:val>
                                        </p:tav>
                                      </p:tavLst>
                                    </p:anim>
                                  </p:childTnLst>
                                </p:cTn>
                              </p:par>
                              <p:par>
                                <p:cTn id="76" presetID="23" presetClass="entr" presetSubtype="528" fill="hold" nodeType="withEffect">
                                  <p:stCondLst>
                                    <p:cond delay="300"/>
                                  </p:stCondLst>
                                  <p:childTnLst>
                                    <p:set>
                                      <p:cBhvr>
                                        <p:cTn id="77" dur="1" fill="hold">
                                          <p:stCondLst>
                                            <p:cond delay="0"/>
                                          </p:stCondLst>
                                        </p:cTn>
                                        <p:tgtEl>
                                          <p:spTgt spid="127"/>
                                        </p:tgtEl>
                                        <p:attrNameLst>
                                          <p:attrName>style.visibility</p:attrName>
                                        </p:attrNameLst>
                                      </p:cBhvr>
                                      <p:to>
                                        <p:strVal val="visible"/>
                                      </p:to>
                                    </p:set>
                                    <p:anim calcmode="lin" valueType="num">
                                      <p:cBhvr>
                                        <p:cTn id="78" dur="500" fill="hold"/>
                                        <p:tgtEl>
                                          <p:spTgt spid="127"/>
                                        </p:tgtEl>
                                        <p:attrNameLst>
                                          <p:attrName>ppt_w</p:attrName>
                                        </p:attrNameLst>
                                      </p:cBhvr>
                                      <p:tavLst>
                                        <p:tav tm="0">
                                          <p:val>
                                            <p:fltVal val="0"/>
                                          </p:val>
                                        </p:tav>
                                        <p:tav tm="100000">
                                          <p:val>
                                            <p:strVal val="#ppt_w"/>
                                          </p:val>
                                        </p:tav>
                                      </p:tavLst>
                                    </p:anim>
                                    <p:anim calcmode="lin" valueType="num">
                                      <p:cBhvr>
                                        <p:cTn id="79" dur="500" fill="hold"/>
                                        <p:tgtEl>
                                          <p:spTgt spid="127"/>
                                        </p:tgtEl>
                                        <p:attrNameLst>
                                          <p:attrName>ppt_h</p:attrName>
                                        </p:attrNameLst>
                                      </p:cBhvr>
                                      <p:tavLst>
                                        <p:tav tm="0">
                                          <p:val>
                                            <p:fltVal val="0"/>
                                          </p:val>
                                        </p:tav>
                                        <p:tav tm="100000">
                                          <p:val>
                                            <p:strVal val="#ppt_h"/>
                                          </p:val>
                                        </p:tav>
                                      </p:tavLst>
                                    </p:anim>
                                    <p:anim calcmode="lin" valueType="num">
                                      <p:cBhvr>
                                        <p:cTn id="80" dur="500" fill="hold"/>
                                        <p:tgtEl>
                                          <p:spTgt spid="127"/>
                                        </p:tgtEl>
                                        <p:attrNameLst>
                                          <p:attrName>ppt_x</p:attrName>
                                        </p:attrNameLst>
                                      </p:cBhvr>
                                      <p:tavLst>
                                        <p:tav tm="0">
                                          <p:val>
                                            <p:fltVal val="0.5"/>
                                          </p:val>
                                        </p:tav>
                                        <p:tav tm="100000">
                                          <p:val>
                                            <p:strVal val="#ppt_x"/>
                                          </p:val>
                                        </p:tav>
                                      </p:tavLst>
                                    </p:anim>
                                    <p:anim calcmode="lin" valueType="num">
                                      <p:cBhvr>
                                        <p:cTn id="81" dur="500" fill="hold"/>
                                        <p:tgtEl>
                                          <p:spTgt spid="127"/>
                                        </p:tgtEl>
                                        <p:attrNameLst>
                                          <p:attrName>ppt_y</p:attrName>
                                        </p:attrNameLst>
                                      </p:cBhvr>
                                      <p:tavLst>
                                        <p:tav tm="0">
                                          <p:val>
                                            <p:fltVal val="0.5"/>
                                          </p:val>
                                        </p:tav>
                                        <p:tav tm="100000">
                                          <p:val>
                                            <p:strVal val="#ppt_y"/>
                                          </p:val>
                                        </p:tav>
                                      </p:tavLst>
                                    </p:anim>
                                  </p:childTnLst>
                                </p:cTn>
                              </p:par>
                              <p:par>
                                <p:cTn id="82" presetID="23" presetClass="entr" presetSubtype="528" fill="hold" nodeType="withEffect">
                                  <p:stCondLst>
                                    <p:cond delay="600"/>
                                  </p:stCondLst>
                                  <p:childTnLst>
                                    <p:set>
                                      <p:cBhvr>
                                        <p:cTn id="83" dur="1" fill="hold">
                                          <p:stCondLst>
                                            <p:cond delay="0"/>
                                          </p:stCondLst>
                                        </p:cTn>
                                        <p:tgtEl>
                                          <p:spTgt spid="130"/>
                                        </p:tgtEl>
                                        <p:attrNameLst>
                                          <p:attrName>style.visibility</p:attrName>
                                        </p:attrNameLst>
                                      </p:cBhvr>
                                      <p:to>
                                        <p:strVal val="visible"/>
                                      </p:to>
                                    </p:set>
                                    <p:anim calcmode="lin" valueType="num">
                                      <p:cBhvr>
                                        <p:cTn id="84" dur="500" fill="hold"/>
                                        <p:tgtEl>
                                          <p:spTgt spid="130"/>
                                        </p:tgtEl>
                                        <p:attrNameLst>
                                          <p:attrName>ppt_w</p:attrName>
                                        </p:attrNameLst>
                                      </p:cBhvr>
                                      <p:tavLst>
                                        <p:tav tm="0">
                                          <p:val>
                                            <p:fltVal val="0"/>
                                          </p:val>
                                        </p:tav>
                                        <p:tav tm="100000">
                                          <p:val>
                                            <p:strVal val="#ppt_w"/>
                                          </p:val>
                                        </p:tav>
                                      </p:tavLst>
                                    </p:anim>
                                    <p:anim calcmode="lin" valueType="num">
                                      <p:cBhvr>
                                        <p:cTn id="85" dur="500" fill="hold"/>
                                        <p:tgtEl>
                                          <p:spTgt spid="130"/>
                                        </p:tgtEl>
                                        <p:attrNameLst>
                                          <p:attrName>ppt_h</p:attrName>
                                        </p:attrNameLst>
                                      </p:cBhvr>
                                      <p:tavLst>
                                        <p:tav tm="0">
                                          <p:val>
                                            <p:fltVal val="0"/>
                                          </p:val>
                                        </p:tav>
                                        <p:tav tm="100000">
                                          <p:val>
                                            <p:strVal val="#ppt_h"/>
                                          </p:val>
                                        </p:tav>
                                      </p:tavLst>
                                    </p:anim>
                                    <p:anim calcmode="lin" valueType="num">
                                      <p:cBhvr>
                                        <p:cTn id="86" dur="500" fill="hold"/>
                                        <p:tgtEl>
                                          <p:spTgt spid="130"/>
                                        </p:tgtEl>
                                        <p:attrNameLst>
                                          <p:attrName>ppt_x</p:attrName>
                                        </p:attrNameLst>
                                      </p:cBhvr>
                                      <p:tavLst>
                                        <p:tav tm="0">
                                          <p:val>
                                            <p:fltVal val="0.5"/>
                                          </p:val>
                                        </p:tav>
                                        <p:tav tm="100000">
                                          <p:val>
                                            <p:strVal val="#ppt_x"/>
                                          </p:val>
                                        </p:tav>
                                      </p:tavLst>
                                    </p:anim>
                                    <p:anim calcmode="lin" valueType="num">
                                      <p:cBhvr>
                                        <p:cTn id="87" dur="500" fill="hold"/>
                                        <p:tgtEl>
                                          <p:spTgt spid="130"/>
                                        </p:tgtEl>
                                        <p:attrNameLst>
                                          <p:attrName>ppt_y</p:attrName>
                                        </p:attrNameLst>
                                      </p:cBhvr>
                                      <p:tavLst>
                                        <p:tav tm="0">
                                          <p:val>
                                            <p:fltVal val="0.5"/>
                                          </p:val>
                                        </p:tav>
                                        <p:tav tm="100000">
                                          <p:val>
                                            <p:strVal val="#ppt_y"/>
                                          </p:val>
                                        </p:tav>
                                      </p:tavLst>
                                    </p:anim>
                                  </p:childTnLst>
                                </p:cTn>
                              </p:par>
                              <p:par>
                                <p:cTn id="88" presetID="23" presetClass="entr" presetSubtype="528" fill="hold" nodeType="withEffect">
                                  <p:stCondLst>
                                    <p:cond delay="600"/>
                                  </p:stCondLst>
                                  <p:childTnLst>
                                    <p:set>
                                      <p:cBhvr>
                                        <p:cTn id="89" dur="1" fill="hold">
                                          <p:stCondLst>
                                            <p:cond delay="0"/>
                                          </p:stCondLst>
                                        </p:cTn>
                                        <p:tgtEl>
                                          <p:spTgt spid="133"/>
                                        </p:tgtEl>
                                        <p:attrNameLst>
                                          <p:attrName>style.visibility</p:attrName>
                                        </p:attrNameLst>
                                      </p:cBhvr>
                                      <p:to>
                                        <p:strVal val="visible"/>
                                      </p:to>
                                    </p:set>
                                    <p:anim calcmode="lin" valueType="num">
                                      <p:cBhvr>
                                        <p:cTn id="90" dur="500" fill="hold"/>
                                        <p:tgtEl>
                                          <p:spTgt spid="133"/>
                                        </p:tgtEl>
                                        <p:attrNameLst>
                                          <p:attrName>ppt_w</p:attrName>
                                        </p:attrNameLst>
                                      </p:cBhvr>
                                      <p:tavLst>
                                        <p:tav tm="0">
                                          <p:val>
                                            <p:fltVal val="0"/>
                                          </p:val>
                                        </p:tav>
                                        <p:tav tm="100000">
                                          <p:val>
                                            <p:strVal val="#ppt_w"/>
                                          </p:val>
                                        </p:tav>
                                      </p:tavLst>
                                    </p:anim>
                                    <p:anim calcmode="lin" valueType="num">
                                      <p:cBhvr>
                                        <p:cTn id="91" dur="500" fill="hold"/>
                                        <p:tgtEl>
                                          <p:spTgt spid="133"/>
                                        </p:tgtEl>
                                        <p:attrNameLst>
                                          <p:attrName>ppt_h</p:attrName>
                                        </p:attrNameLst>
                                      </p:cBhvr>
                                      <p:tavLst>
                                        <p:tav tm="0">
                                          <p:val>
                                            <p:fltVal val="0"/>
                                          </p:val>
                                        </p:tav>
                                        <p:tav tm="100000">
                                          <p:val>
                                            <p:strVal val="#ppt_h"/>
                                          </p:val>
                                        </p:tav>
                                      </p:tavLst>
                                    </p:anim>
                                    <p:anim calcmode="lin" valueType="num">
                                      <p:cBhvr>
                                        <p:cTn id="92" dur="500" fill="hold"/>
                                        <p:tgtEl>
                                          <p:spTgt spid="133"/>
                                        </p:tgtEl>
                                        <p:attrNameLst>
                                          <p:attrName>ppt_x</p:attrName>
                                        </p:attrNameLst>
                                      </p:cBhvr>
                                      <p:tavLst>
                                        <p:tav tm="0">
                                          <p:val>
                                            <p:fltVal val="0.5"/>
                                          </p:val>
                                        </p:tav>
                                        <p:tav tm="100000">
                                          <p:val>
                                            <p:strVal val="#ppt_x"/>
                                          </p:val>
                                        </p:tav>
                                      </p:tavLst>
                                    </p:anim>
                                    <p:anim calcmode="lin" valueType="num">
                                      <p:cBhvr>
                                        <p:cTn id="93" dur="500" fill="hold"/>
                                        <p:tgtEl>
                                          <p:spTgt spid="133"/>
                                        </p:tgtEl>
                                        <p:attrNameLst>
                                          <p:attrName>ppt_y</p:attrName>
                                        </p:attrNameLst>
                                      </p:cBhvr>
                                      <p:tavLst>
                                        <p:tav tm="0">
                                          <p:val>
                                            <p:fltVal val="0.5"/>
                                          </p:val>
                                        </p:tav>
                                        <p:tav tm="100000">
                                          <p:val>
                                            <p:strVal val="#ppt_y"/>
                                          </p:val>
                                        </p:tav>
                                      </p:tavLst>
                                    </p:anim>
                                  </p:childTnLst>
                                </p:cTn>
                              </p:par>
                              <p:par>
                                <p:cTn id="94" presetID="23" presetClass="entr" presetSubtype="528" fill="hold" nodeType="withEffect">
                                  <p:stCondLst>
                                    <p:cond delay="300"/>
                                  </p:stCondLst>
                                  <p:childTnLst>
                                    <p:set>
                                      <p:cBhvr>
                                        <p:cTn id="95" dur="1" fill="hold">
                                          <p:stCondLst>
                                            <p:cond delay="0"/>
                                          </p:stCondLst>
                                        </p:cTn>
                                        <p:tgtEl>
                                          <p:spTgt spid="136"/>
                                        </p:tgtEl>
                                        <p:attrNameLst>
                                          <p:attrName>style.visibility</p:attrName>
                                        </p:attrNameLst>
                                      </p:cBhvr>
                                      <p:to>
                                        <p:strVal val="visible"/>
                                      </p:to>
                                    </p:set>
                                    <p:anim calcmode="lin" valueType="num">
                                      <p:cBhvr>
                                        <p:cTn id="96" dur="500" fill="hold"/>
                                        <p:tgtEl>
                                          <p:spTgt spid="136"/>
                                        </p:tgtEl>
                                        <p:attrNameLst>
                                          <p:attrName>ppt_w</p:attrName>
                                        </p:attrNameLst>
                                      </p:cBhvr>
                                      <p:tavLst>
                                        <p:tav tm="0">
                                          <p:val>
                                            <p:fltVal val="0"/>
                                          </p:val>
                                        </p:tav>
                                        <p:tav tm="100000">
                                          <p:val>
                                            <p:strVal val="#ppt_w"/>
                                          </p:val>
                                        </p:tav>
                                      </p:tavLst>
                                    </p:anim>
                                    <p:anim calcmode="lin" valueType="num">
                                      <p:cBhvr>
                                        <p:cTn id="97" dur="500" fill="hold"/>
                                        <p:tgtEl>
                                          <p:spTgt spid="136"/>
                                        </p:tgtEl>
                                        <p:attrNameLst>
                                          <p:attrName>ppt_h</p:attrName>
                                        </p:attrNameLst>
                                      </p:cBhvr>
                                      <p:tavLst>
                                        <p:tav tm="0">
                                          <p:val>
                                            <p:fltVal val="0"/>
                                          </p:val>
                                        </p:tav>
                                        <p:tav tm="100000">
                                          <p:val>
                                            <p:strVal val="#ppt_h"/>
                                          </p:val>
                                        </p:tav>
                                      </p:tavLst>
                                    </p:anim>
                                    <p:anim calcmode="lin" valueType="num">
                                      <p:cBhvr>
                                        <p:cTn id="98" dur="500" fill="hold"/>
                                        <p:tgtEl>
                                          <p:spTgt spid="136"/>
                                        </p:tgtEl>
                                        <p:attrNameLst>
                                          <p:attrName>ppt_x</p:attrName>
                                        </p:attrNameLst>
                                      </p:cBhvr>
                                      <p:tavLst>
                                        <p:tav tm="0">
                                          <p:val>
                                            <p:fltVal val="0.5"/>
                                          </p:val>
                                        </p:tav>
                                        <p:tav tm="100000">
                                          <p:val>
                                            <p:strVal val="#ppt_x"/>
                                          </p:val>
                                        </p:tav>
                                      </p:tavLst>
                                    </p:anim>
                                    <p:anim calcmode="lin" valueType="num">
                                      <p:cBhvr>
                                        <p:cTn id="99" dur="500" fill="hold"/>
                                        <p:tgtEl>
                                          <p:spTgt spid="136"/>
                                        </p:tgtEl>
                                        <p:attrNameLst>
                                          <p:attrName>ppt_y</p:attrName>
                                        </p:attrNameLst>
                                      </p:cBhvr>
                                      <p:tavLst>
                                        <p:tav tm="0">
                                          <p:val>
                                            <p:fltVal val="0.5"/>
                                          </p:val>
                                        </p:tav>
                                        <p:tav tm="100000">
                                          <p:val>
                                            <p:strVal val="#ppt_y"/>
                                          </p:val>
                                        </p:tav>
                                      </p:tavLst>
                                    </p:anim>
                                  </p:childTnLst>
                                </p:cTn>
                              </p:par>
                              <p:par>
                                <p:cTn id="100" presetID="23" presetClass="entr" presetSubtype="528" fill="hold" nodeType="withEffect">
                                  <p:stCondLst>
                                    <p:cond delay="600"/>
                                  </p:stCondLst>
                                  <p:childTnLst>
                                    <p:set>
                                      <p:cBhvr>
                                        <p:cTn id="101" dur="1" fill="hold">
                                          <p:stCondLst>
                                            <p:cond delay="0"/>
                                          </p:stCondLst>
                                        </p:cTn>
                                        <p:tgtEl>
                                          <p:spTgt spid="139"/>
                                        </p:tgtEl>
                                        <p:attrNameLst>
                                          <p:attrName>style.visibility</p:attrName>
                                        </p:attrNameLst>
                                      </p:cBhvr>
                                      <p:to>
                                        <p:strVal val="visible"/>
                                      </p:to>
                                    </p:set>
                                    <p:anim calcmode="lin" valueType="num">
                                      <p:cBhvr>
                                        <p:cTn id="102" dur="500" fill="hold"/>
                                        <p:tgtEl>
                                          <p:spTgt spid="139"/>
                                        </p:tgtEl>
                                        <p:attrNameLst>
                                          <p:attrName>ppt_w</p:attrName>
                                        </p:attrNameLst>
                                      </p:cBhvr>
                                      <p:tavLst>
                                        <p:tav tm="0">
                                          <p:val>
                                            <p:fltVal val="0"/>
                                          </p:val>
                                        </p:tav>
                                        <p:tav tm="100000">
                                          <p:val>
                                            <p:strVal val="#ppt_w"/>
                                          </p:val>
                                        </p:tav>
                                      </p:tavLst>
                                    </p:anim>
                                    <p:anim calcmode="lin" valueType="num">
                                      <p:cBhvr>
                                        <p:cTn id="103" dur="500" fill="hold"/>
                                        <p:tgtEl>
                                          <p:spTgt spid="139"/>
                                        </p:tgtEl>
                                        <p:attrNameLst>
                                          <p:attrName>ppt_h</p:attrName>
                                        </p:attrNameLst>
                                      </p:cBhvr>
                                      <p:tavLst>
                                        <p:tav tm="0">
                                          <p:val>
                                            <p:fltVal val="0"/>
                                          </p:val>
                                        </p:tav>
                                        <p:tav tm="100000">
                                          <p:val>
                                            <p:strVal val="#ppt_h"/>
                                          </p:val>
                                        </p:tav>
                                      </p:tavLst>
                                    </p:anim>
                                    <p:anim calcmode="lin" valueType="num">
                                      <p:cBhvr>
                                        <p:cTn id="104" dur="500" fill="hold"/>
                                        <p:tgtEl>
                                          <p:spTgt spid="139"/>
                                        </p:tgtEl>
                                        <p:attrNameLst>
                                          <p:attrName>ppt_x</p:attrName>
                                        </p:attrNameLst>
                                      </p:cBhvr>
                                      <p:tavLst>
                                        <p:tav tm="0">
                                          <p:val>
                                            <p:fltVal val="0.5"/>
                                          </p:val>
                                        </p:tav>
                                        <p:tav tm="100000">
                                          <p:val>
                                            <p:strVal val="#ppt_x"/>
                                          </p:val>
                                        </p:tav>
                                      </p:tavLst>
                                    </p:anim>
                                    <p:anim calcmode="lin" valueType="num">
                                      <p:cBhvr>
                                        <p:cTn id="105" dur="500" fill="hold"/>
                                        <p:tgtEl>
                                          <p:spTgt spid="139"/>
                                        </p:tgtEl>
                                        <p:attrNameLst>
                                          <p:attrName>ppt_y</p:attrName>
                                        </p:attrNameLst>
                                      </p:cBhvr>
                                      <p:tavLst>
                                        <p:tav tm="0">
                                          <p:val>
                                            <p:fltVal val="0.5"/>
                                          </p:val>
                                        </p:tav>
                                        <p:tav tm="100000">
                                          <p:val>
                                            <p:strVal val="#ppt_y"/>
                                          </p:val>
                                        </p:tav>
                                      </p:tavLst>
                                    </p:anim>
                                  </p:childTnLst>
                                </p:cTn>
                              </p:par>
                              <p:par>
                                <p:cTn id="106" presetID="23" presetClass="entr" presetSubtype="528" fill="hold" nodeType="withEffect">
                                  <p:stCondLst>
                                    <p:cond delay="600"/>
                                  </p:stCondLst>
                                  <p:childTnLst>
                                    <p:set>
                                      <p:cBhvr>
                                        <p:cTn id="107" dur="1" fill="hold">
                                          <p:stCondLst>
                                            <p:cond delay="0"/>
                                          </p:stCondLst>
                                        </p:cTn>
                                        <p:tgtEl>
                                          <p:spTgt spid="142"/>
                                        </p:tgtEl>
                                        <p:attrNameLst>
                                          <p:attrName>style.visibility</p:attrName>
                                        </p:attrNameLst>
                                      </p:cBhvr>
                                      <p:to>
                                        <p:strVal val="visible"/>
                                      </p:to>
                                    </p:set>
                                    <p:anim calcmode="lin" valueType="num">
                                      <p:cBhvr>
                                        <p:cTn id="108" dur="500" fill="hold"/>
                                        <p:tgtEl>
                                          <p:spTgt spid="142"/>
                                        </p:tgtEl>
                                        <p:attrNameLst>
                                          <p:attrName>ppt_w</p:attrName>
                                        </p:attrNameLst>
                                      </p:cBhvr>
                                      <p:tavLst>
                                        <p:tav tm="0">
                                          <p:val>
                                            <p:fltVal val="0"/>
                                          </p:val>
                                        </p:tav>
                                        <p:tav tm="100000">
                                          <p:val>
                                            <p:strVal val="#ppt_w"/>
                                          </p:val>
                                        </p:tav>
                                      </p:tavLst>
                                    </p:anim>
                                    <p:anim calcmode="lin" valueType="num">
                                      <p:cBhvr>
                                        <p:cTn id="109" dur="500" fill="hold"/>
                                        <p:tgtEl>
                                          <p:spTgt spid="142"/>
                                        </p:tgtEl>
                                        <p:attrNameLst>
                                          <p:attrName>ppt_h</p:attrName>
                                        </p:attrNameLst>
                                      </p:cBhvr>
                                      <p:tavLst>
                                        <p:tav tm="0">
                                          <p:val>
                                            <p:fltVal val="0"/>
                                          </p:val>
                                        </p:tav>
                                        <p:tav tm="100000">
                                          <p:val>
                                            <p:strVal val="#ppt_h"/>
                                          </p:val>
                                        </p:tav>
                                      </p:tavLst>
                                    </p:anim>
                                    <p:anim calcmode="lin" valueType="num">
                                      <p:cBhvr>
                                        <p:cTn id="110" dur="500" fill="hold"/>
                                        <p:tgtEl>
                                          <p:spTgt spid="142"/>
                                        </p:tgtEl>
                                        <p:attrNameLst>
                                          <p:attrName>ppt_x</p:attrName>
                                        </p:attrNameLst>
                                      </p:cBhvr>
                                      <p:tavLst>
                                        <p:tav tm="0">
                                          <p:val>
                                            <p:fltVal val="0.5"/>
                                          </p:val>
                                        </p:tav>
                                        <p:tav tm="100000">
                                          <p:val>
                                            <p:strVal val="#ppt_x"/>
                                          </p:val>
                                        </p:tav>
                                      </p:tavLst>
                                    </p:anim>
                                    <p:anim calcmode="lin" valueType="num">
                                      <p:cBhvr>
                                        <p:cTn id="111" dur="500" fill="hold"/>
                                        <p:tgtEl>
                                          <p:spTgt spid="142"/>
                                        </p:tgtEl>
                                        <p:attrNameLst>
                                          <p:attrName>ppt_y</p:attrName>
                                        </p:attrNameLst>
                                      </p:cBhvr>
                                      <p:tavLst>
                                        <p:tav tm="0">
                                          <p:val>
                                            <p:fltVal val="0.5"/>
                                          </p:val>
                                        </p:tav>
                                        <p:tav tm="100000">
                                          <p:val>
                                            <p:strVal val="#ppt_y"/>
                                          </p:val>
                                        </p:tav>
                                      </p:tavLst>
                                    </p:anim>
                                  </p:childTnLst>
                                </p:cTn>
                              </p:par>
                              <p:par>
                                <p:cTn id="112" presetID="26" presetClass="emph" presetSubtype="0" repeatCount="3000" fill="hold" nodeType="withEffect">
                                  <p:stCondLst>
                                    <p:cond delay="600"/>
                                  </p:stCondLst>
                                  <p:childTnLst>
                                    <p:animEffect transition="out" filter="fade">
                                      <p:cBhvr>
                                        <p:cTn id="113" dur="500" tmFilter="0, 0; .2, .5; .8, .5; 1, 0"/>
                                        <p:tgtEl>
                                          <p:spTgt spid="106"/>
                                        </p:tgtEl>
                                      </p:cBhvr>
                                    </p:animEffect>
                                    <p:animScale>
                                      <p:cBhvr>
                                        <p:cTn id="114" dur="250" autoRev="1" fill="hold"/>
                                        <p:tgtEl>
                                          <p:spTgt spid="106"/>
                                        </p:tgtEl>
                                      </p:cBhvr>
                                      <p:by x="105000" y="105000"/>
                                    </p:animScale>
                                  </p:childTnLst>
                                </p:cTn>
                              </p:par>
                              <p:par>
                                <p:cTn id="115" presetID="26" presetClass="emph" presetSubtype="0" repeatCount="3000" fill="hold" nodeType="withEffect">
                                  <p:stCondLst>
                                    <p:cond delay="710"/>
                                  </p:stCondLst>
                                  <p:childTnLst>
                                    <p:animEffect transition="out" filter="fade">
                                      <p:cBhvr>
                                        <p:cTn id="116" dur="500" tmFilter="0, 0; .2, .5; .8, .5; 1, 0"/>
                                        <p:tgtEl>
                                          <p:spTgt spid="127"/>
                                        </p:tgtEl>
                                      </p:cBhvr>
                                    </p:animEffect>
                                    <p:animScale>
                                      <p:cBhvr>
                                        <p:cTn id="117" dur="250" autoRev="1" fill="hold"/>
                                        <p:tgtEl>
                                          <p:spTgt spid="127"/>
                                        </p:tgtEl>
                                      </p:cBhvr>
                                      <p:by x="105000" y="105000"/>
                                    </p:animScale>
                                  </p:childTnLst>
                                </p:cTn>
                              </p:par>
                              <p:par>
                                <p:cTn id="118" presetID="26" presetClass="emph" presetSubtype="0" repeatCount="3000" fill="hold" nodeType="withEffect">
                                  <p:stCondLst>
                                    <p:cond delay="410"/>
                                  </p:stCondLst>
                                  <p:childTnLst>
                                    <p:animEffect transition="out" filter="fade">
                                      <p:cBhvr>
                                        <p:cTn id="119" dur="500" tmFilter="0, 0; .2, .5; .8, .5; 1, 0"/>
                                        <p:tgtEl>
                                          <p:spTgt spid="133"/>
                                        </p:tgtEl>
                                      </p:cBhvr>
                                    </p:animEffect>
                                    <p:animScale>
                                      <p:cBhvr>
                                        <p:cTn id="120" dur="250" autoRev="1" fill="hold"/>
                                        <p:tgtEl>
                                          <p:spTgt spid="133"/>
                                        </p:tgtEl>
                                      </p:cBhvr>
                                      <p:by x="105000" y="105000"/>
                                    </p:animScale>
                                  </p:childTnLst>
                                </p:cTn>
                              </p:par>
                              <p:par>
                                <p:cTn id="121" presetID="26" presetClass="emph" presetSubtype="0" repeatCount="3000" fill="hold" nodeType="withEffect">
                                  <p:stCondLst>
                                    <p:cond delay="810"/>
                                  </p:stCondLst>
                                  <p:childTnLst>
                                    <p:animEffect transition="out" filter="fade">
                                      <p:cBhvr>
                                        <p:cTn id="122" dur="500" tmFilter="0, 0; .2, .5; .8, .5; 1, 0"/>
                                        <p:tgtEl>
                                          <p:spTgt spid="136"/>
                                        </p:tgtEl>
                                      </p:cBhvr>
                                    </p:animEffect>
                                    <p:animScale>
                                      <p:cBhvr>
                                        <p:cTn id="123" dur="250" autoRev="1" fill="hold"/>
                                        <p:tgtEl>
                                          <p:spTgt spid="136"/>
                                        </p:tgtEl>
                                      </p:cBhvr>
                                      <p:by x="105000" y="105000"/>
                                    </p:animScale>
                                  </p:childTnLst>
                                </p:cTn>
                              </p:par>
                            </p:childTnLst>
                          </p:cTn>
                        </p:par>
                        <p:par>
                          <p:cTn id="124" fill="hold">
                            <p:stCondLst>
                              <p:cond delay="3000"/>
                            </p:stCondLst>
                            <p:childTnLst>
                              <p:par>
                                <p:cTn id="125" presetID="10" presetClass="entr" presetSubtype="0" fill="hold" grpId="0" nodeType="afterEffect">
                                  <p:stCondLst>
                                    <p:cond delay="0"/>
                                  </p:stCondLst>
                                  <p:childTnLst>
                                    <p:set>
                                      <p:cBhvr>
                                        <p:cTn id="126" dur="1" fill="hold">
                                          <p:stCondLst>
                                            <p:cond delay="0"/>
                                          </p:stCondLst>
                                        </p:cTn>
                                        <p:tgtEl>
                                          <p:spTgt spid="145"/>
                                        </p:tgtEl>
                                        <p:attrNameLst>
                                          <p:attrName>style.visibility</p:attrName>
                                        </p:attrNameLst>
                                      </p:cBhvr>
                                      <p:to>
                                        <p:strVal val="visible"/>
                                      </p:to>
                                    </p:set>
                                    <p:animEffect transition="in" filter="fade">
                                      <p:cBhvr>
                                        <p:cTn id="127" dur="500"/>
                                        <p:tgtEl>
                                          <p:spTgt spid="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98" grpId="0" bldLvl="0" animBg="1"/>
      <p:bldP spid="97" grpId="0" bldLvl="0" animBg="1"/>
      <p:bldP spid="104" grpId="0"/>
      <p:bldP spid="14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空心弧 39"/>
          <p:cNvSpPr/>
          <p:nvPr/>
        </p:nvSpPr>
        <p:spPr>
          <a:xfrm rot="5400000">
            <a:off x="513877" y="1876945"/>
            <a:ext cx="4191608" cy="3899111"/>
          </a:xfrm>
          <a:prstGeom prst="blockArc">
            <a:avLst>
              <a:gd name="adj1" fmla="val 10897210"/>
              <a:gd name="adj2" fmla="val 6953"/>
              <a:gd name="adj3" fmla="val 1246"/>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786" tIns="60894" rIns="121786" bIns="60894" anchor="ctr"/>
          <a:lstStyle/>
          <a:p>
            <a:pPr algn="ctr" defTabSz="1217930" fontAlgn="auto">
              <a:spcBef>
                <a:spcPts val="0"/>
              </a:spcBef>
              <a:spcAft>
                <a:spcPts val="0"/>
              </a:spcAft>
              <a:defRPr/>
            </a:pPr>
            <a:endParaRPr lang="zh-CN" altLang="en-US" sz="3300">
              <a:solidFill>
                <a:schemeClr val="tx1"/>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46" name="直接连接符 45"/>
          <p:cNvCxnSpPr/>
          <p:nvPr/>
        </p:nvCxnSpPr>
        <p:spPr bwMode="auto">
          <a:xfrm>
            <a:off x="3422125" y="1989906"/>
            <a:ext cx="1921683"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bwMode="auto">
          <a:xfrm>
            <a:off x="3488313" y="5711621"/>
            <a:ext cx="1919567"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bwMode="auto">
          <a:xfrm>
            <a:off x="4584132" y="3252001"/>
            <a:ext cx="1778612"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a:endCxn id="87" idx="2"/>
          </p:cNvCxnSpPr>
          <p:nvPr/>
        </p:nvCxnSpPr>
        <p:spPr bwMode="auto">
          <a:xfrm>
            <a:off x="4391513" y="4565631"/>
            <a:ext cx="1920683"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sp>
        <p:nvSpPr>
          <p:cNvPr id="63" name="矩形 62"/>
          <p:cNvSpPr/>
          <p:nvPr/>
        </p:nvSpPr>
        <p:spPr>
          <a:xfrm>
            <a:off x="6829580" y="1587747"/>
            <a:ext cx="2071370" cy="674370"/>
          </a:xfrm>
          <a:prstGeom prst="rect">
            <a:avLst/>
          </a:prstGeom>
        </p:spPr>
        <p:txBody>
          <a:bodyPr wrap="none" lIns="121786" tIns="60894" rIns="121786" bIns="60894">
            <a:spAutoFit/>
          </a:bodyPr>
          <a:lstStyle/>
          <a:p>
            <a:r>
              <a:rPr lang="zh-CN" altLang="en-US" sz="3600" b="1" dirty="0">
                <a:solidFill>
                  <a:srgbClr val="EA5E66"/>
                </a:solidFill>
                <a:latin typeface="微软雅黑" panose="020B0503020204020204" pitchFamily="34" charset="-122"/>
                <a:ea typeface="微软雅黑" panose="020B0503020204020204" pitchFamily="34" charset="-122"/>
              </a:rPr>
              <a:t>物质形态</a:t>
            </a:r>
          </a:p>
        </p:txBody>
      </p:sp>
      <p:sp>
        <p:nvSpPr>
          <p:cNvPr id="74" name="椭圆 73"/>
          <p:cNvSpPr/>
          <p:nvPr/>
        </p:nvSpPr>
        <p:spPr>
          <a:xfrm>
            <a:off x="3119263" y="1701203"/>
            <a:ext cx="497682" cy="497862"/>
          </a:xfrm>
          <a:prstGeom prst="ellipse">
            <a:avLst/>
          </a:prstGeom>
          <a:solidFill>
            <a:srgbClr val="EA5E66"/>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798" tIns="60899" rIns="121798" bIns="60899" rtlCol="0" anchor="ctr"/>
          <a:lstStyle/>
          <a:p>
            <a:pPr algn="ctr"/>
            <a:r>
              <a:rPr lang="en-US" altLang="zh-CN" dirty="0" smtClean="0"/>
              <a:t>1</a:t>
            </a:r>
            <a:endParaRPr lang="zh-CN" altLang="en-US" dirty="0"/>
          </a:p>
        </p:txBody>
      </p:sp>
      <p:sp>
        <p:nvSpPr>
          <p:cNvPr id="75" name="椭圆 74"/>
          <p:cNvSpPr/>
          <p:nvPr/>
        </p:nvSpPr>
        <p:spPr>
          <a:xfrm>
            <a:off x="4175243" y="2982729"/>
            <a:ext cx="497682" cy="497862"/>
          </a:xfrm>
          <a:prstGeom prst="ellipse">
            <a:avLst/>
          </a:prstGeom>
          <a:solidFill>
            <a:srgbClr val="EA6103"/>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798" tIns="60899" rIns="121798" bIns="60899" rtlCol="0" anchor="ctr"/>
          <a:lstStyle/>
          <a:p>
            <a:pPr algn="ctr"/>
            <a:r>
              <a:rPr lang="en-US" altLang="zh-CN" dirty="0" smtClean="0"/>
              <a:t>2</a:t>
            </a:r>
            <a:endParaRPr lang="zh-CN" altLang="en-US" dirty="0"/>
          </a:p>
        </p:txBody>
      </p:sp>
      <p:sp>
        <p:nvSpPr>
          <p:cNvPr id="76" name="椭圆 75"/>
          <p:cNvSpPr/>
          <p:nvPr/>
        </p:nvSpPr>
        <p:spPr>
          <a:xfrm>
            <a:off x="4147327" y="4292889"/>
            <a:ext cx="497682" cy="497862"/>
          </a:xfrm>
          <a:prstGeom prst="ellipse">
            <a:avLst/>
          </a:prstGeom>
          <a:solidFill>
            <a:srgbClr val="F69F1E"/>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798" tIns="60899" rIns="121798" bIns="60899" rtlCol="0" anchor="ctr"/>
          <a:lstStyle/>
          <a:p>
            <a:pPr algn="ctr"/>
            <a:r>
              <a:rPr lang="en-US" altLang="zh-CN" dirty="0" smtClean="0"/>
              <a:t>3</a:t>
            </a:r>
            <a:endParaRPr lang="zh-CN" altLang="en-US" dirty="0"/>
          </a:p>
        </p:txBody>
      </p:sp>
      <p:sp>
        <p:nvSpPr>
          <p:cNvPr id="77" name="椭圆 76"/>
          <p:cNvSpPr/>
          <p:nvPr/>
        </p:nvSpPr>
        <p:spPr>
          <a:xfrm>
            <a:off x="3119263" y="5426759"/>
            <a:ext cx="497682" cy="497862"/>
          </a:xfrm>
          <a:prstGeom prst="ellipse">
            <a:avLst/>
          </a:prstGeom>
          <a:solidFill>
            <a:srgbClr val="0099A9"/>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798" tIns="60899" rIns="121798" bIns="60899" rtlCol="0" anchor="ctr"/>
          <a:lstStyle/>
          <a:p>
            <a:pPr algn="ctr"/>
            <a:r>
              <a:rPr lang="en-US" altLang="zh-CN" dirty="0" smtClean="0"/>
              <a:t>4</a:t>
            </a:r>
            <a:endParaRPr lang="zh-CN" altLang="en-US" dirty="0"/>
          </a:p>
        </p:txBody>
      </p:sp>
      <p:grpSp>
        <p:nvGrpSpPr>
          <p:cNvPr id="2" name="组合 1"/>
          <p:cNvGrpSpPr/>
          <p:nvPr/>
        </p:nvGrpSpPr>
        <p:grpSpPr>
          <a:xfrm>
            <a:off x="5318814" y="1419958"/>
            <a:ext cx="1145126" cy="1145540"/>
            <a:chOff x="3989630" y="984316"/>
            <a:chExt cx="858956" cy="858956"/>
          </a:xfrm>
        </p:grpSpPr>
        <p:grpSp>
          <p:nvGrpSpPr>
            <p:cNvPr id="78" name="组合 77"/>
            <p:cNvGrpSpPr/>
            <p:nvPr/>
          </p:nvGrpSpPr>
          <p:grpSpPr>
            <a:xfrm>
              <a:off x="3989630" y="984316"/>
              <a:ext cx="858956" cy="858956"/>
              <a:chOff x="304800" y="673100"/>
              <a:chExt cx="4000500" cy="4000500"/>
            </a:xfrm>
            <a:effectLst>
              <a:outerShdw blurRad="444500" dist="254000" dir="8100000" algn="tr" rotWithShape="0">
                <a:prstClr val="black">
                  <a:alpha val="50000"/>
                </a:prstClr>
              </a:outerShdw>
            </a:effectLst>
          </p:grpSpPr>
          <p:sp>
            <p:nvSpPr>
              <p:cNvPr id="79" name="同心圆 7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0" name="椭圆 7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8" name="组合 54"/>
            <p:cNvGrpSpPr>
              <a:grpSpLocks noChangeAspect="1"/>
            </p:cNvGrpSpPr>
            <p:nvPr/>
          </p:nvGrpSpPr>
          <p:grpSpPr bwMode="auto">
            <a:xfrm>
              <a:off x="4230408" y="1145668"/>
              <a:ext cx="389996" cy="469766"/>
              <a:chOff x="3452849" y="2667439"/>
              <a:chExt cx="239345" cy="288607"/>
            </a:xfrm>
          </p:grpSpPr>
          <p:sp>
            <p:nvSpPr>
              <p:cNvPr id="49" name="Freeform 846"/>
              <p:cNvSpPr/>
              <p:nvPr/>
            </p:nvSpPr>
            <p:spPr bwMode="auto">
              <a:xfrm>
                <a:off x="3452849" y="2721892"/>
                <a:ext cx="239345" cy="234154"/>
              </a:xfrm>
              <a:custGeom>
                <a:avLst/>
                <a:gdLst>
                  <a:gd name="T0" fmla="*/ 29 w 48"/>
                  <a:gd name="T1" fmla="*/ 0 h 47"/>
                  <a:gd name="T2" fmla="*/ 29 w 48"/>
                  <a:gd name="T3" fmla="*/ 7 h 47"/>
                  <a:gd name="T4" fmla="*/ 41 w 48"/>
                  <a:gd name="T5" fmla="*/ 23 h 47"/>
                  <a:gd name="T6" fmla="*/ 24 w 48"/>
                  <a:gd name="T7" fmla="*/ 41 h 47"/>
                  <a:gd name="T8" fmla="*/ 6 w 48"/>
                  <a:gd name="T9" fmla="*/ 23 h 47"/>
                  <a:gd name="T10" fmla="*/ 18 w 48"/>
                  <a:gd name="T11" fmla="*/ 7 h 47"/>
                  <a:gd name="T12" fmla="*/ 18 w 48"/>
                  <a:gd name="T13" fmla="*/ 0 h 47"/>
                  <a:gd name="T14" fmla="*/ 0 w 48"/>
                  <a:gd name="T15" fmla="*/ 23 h 47"/>
                  <a:gd name="T16" fmla="*/ 24 w 48"/>
                  <a:gd name="T17" fmla="*/ 47 h 47"/>
                  <a:gd name="T18" fmla="*/ 48 w 48"/>
                  <a:gd name="T19" fmla="*/ 23 h 47"/>
                  <a:gd name="T20" fmla="*/ 29 w 48"/>
                  <a:gd name="T2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7">
                    <a:moveTo>
                      <a:pt x="29" y="0"/>
                    </a:moveTo>
                    <a:cubicBezTo>
                      <a:pt x="29" y="7"/>
                      <a:pt x="29" y="7"/>
                      <a:pt x="29" y="7"/>
                    </a:cubicBezTo>
                    <a:cubicBezTo>
                      <a:pt x="36" y="9"/>
                      <a:pt x="41" y="16"/>
                      <a:pt x="41" y="23"/>
                    </a:cubicBezTo>
                    <a:cubicBezTo>
                      <a:pt x="41" y="33"/>
                      <a:pt x="33" y="41"/>
                      <a:pt x="24" y="41"/>
                    </a:cubicBezTo>
                    <a:cubicBezTo>
                      <a:pt x="14" y="41"/>
                      <a:pt x="6" y="33"/>
                      <a:pt x="6" y="23"/>
                    </a:cubicBezTo>
                    <a:cubicBezTo>
                      <a:pt x="6" y="16"/>
                      <a:pt x="11" y="9"/>
                      <a:pt x="18" y="7"/>
                    </a:cubicBezTo>
                    <a:cubicBezTo>
                      <a:pt x="18" y="0"/>
                      <a:pt x="18" y="0"/>
                      <a:pt x="18" y="0"/>
                    </a:cubicBezTo>
                    <a:cubicBezTo>
                      <a:pt x="7" y="2"/>
                      <a:pt x="0" y="12"/>
                      <a:pt x="0" y="23"/>
                    </a:cubicBezTo>
                    <a:cubicBezTo>
                      <a:pt x="0" y="37"/>
                      <a:pt x="10" y="47"/>
                      <a:pt x="24" y="47"/>
                    </a:cubicBezTo>
                    <a:cubicBezTo>
                      <a:pt x="37" y="47"/>
                      <a:pt x="48" y="37"/>
                      <a:pt x="48" y="23"/>
                    </a:cubicBezTo>
                    <a:cubicBezTo>
                      <a:pt x="48" y="12"/>
                      <a:pt x="40" y="2"/>
                      <a:pt x="29" y="0"/>
                    </a:cubicBezTo>
                    <a:close/>
                  </a:path>
                </a:pathLst>
              </a:custGeom>
              <a:solidFill>
                <a:srgbClr val="EA5E66"/>
              </a:solidFill>
              <a:ln>
                <a:noFill/>
              </a:ln>
            </p:spPr>
            <p:txBody>
              <a:bodyPr lIns="121920" tIns="60960" rIns="121920" bIns="60960"/>
              <a:lstStyle/>
              <a:p>
                <a:pPr defTabSz="1217930" fontAlgn="auto">
                  <a:spcBef>
                    <a:spcPts val="0"/>
                  </a:spcBef>
                  <a:spcAft>
                    <a:spcPts val="0"/>
                  </a:spcAft>
                  <a:defRPr/>
                </a:pPr>
                <a:endParaRPr lang="zh-CN" altLang="en-US" sz="3300">
                  <a:latin typeface="Arial" panose="020B0604020202020204" pitchFamily="34" charset="0"/>
                  <a:ea typeface="微软雅黑" panose="020B0503020204020204" pitchFamily="34" charset="-122"/>
                  <a:cs typeface="Arial" panose="020B0604020202020204" pitchFamily="34" charset="0"/>
                </a:endParaRPr>
              </a:p>
            </p:txBody>
          </p:sp>
          <p:sp>
            <p:nvSpPr>
              <p:cNvPr id="50" name="Freeform 847"/>
              <p:cNvSpPr/>
              <p:nvPr/>
            </p:nvSpPr>
            <p:spPr bwMode="auto">
              <a:xfrm>
                <a:off x="3547138" y="2667439"/>
                <a:ext cx="44424" cy="138859"/>
              </a:xfrm>
              <a:custGeom>
                <a:avLst/>
                <a:gdLst>
                  <a:gd name="T0" fmla="*/ 7 w 9"/>
                  <a:gd name="T1" fmla="*/ 0 h 28"/>
                  <a:gd name="T2" fmla="*/ 2 w 9"/>
                  <a:gd name="T3" fmla="*/ 0 h 28"/>
                  <a:gd name="T4" fmla="*/ 0 w 9"/>
                  <a:gd name="T5" fmla="*/ 2 h 28"/>
                  <a:gd name="T6" fmla="*/ 0 w 9"/>
                  <a:gd name="T7" fmla="*/ 10 h 28"/>
                  <a:gd name="T8" fmla="*/ 0 w 9"/>
                  <a:gd name="T9" fmla="*/ 16 h 28"/>
                  <a:gd name="T10" fmla="*/ 0 w 9"/>
                  <a:gd name="T11" fmla="*/ 26 h 28"/>
                  <a:gd name="T12" fmla="*/ 2 w 9"/>
                  <a:gd name="T13" fmla="*/ 28 h 28"/>
                  <a:gd name="T14" fmla="*/ 7 w 9"/>
                  <a:gd name="T15" fmla="*/ 28 h 28"/>
                  <a:gd name="T16" fmla="*/ 9 w 9"/>
                  <a:gd name="T17" fmla="*/ 26 h 28"/>
                  <a:gd name="T18" fmla="*/ 9 w 9"/>
                  <a:gd name="T19" fmla="*/ 16 h 28"/>
                  <a:gd name="T20" fmla="*/ 9 w 9"/>
                  <a:gd name="T21" fmla="*/ 10 h 28"/>
                  <a:gd name="T22" fmla="*/ 9 w 9"/>
                  <a:gd name="T23" fmla="*/ 2 h 28"/>
                  <a:gd name="T24" fmla="*/ 7 w 9"/>
                  <a:gd name="T2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28">
                    <a:moveTo>
                      <a:pt x="7" y="0"/>
                    </a:moveTo>
                    <a:cubicBezTo>
                      <a:pt x="2" y="0"/>
                      <a:pt x="2" y="0"/>
                      <a:pt x="2" y="0"/>
                    </a:cubicBezTo>
                    <a:cubicBezTo>
                      <a:pt x="1" y="0"/>
                      <a:pt x="0" y="1"/>
                      <a:pt x="0" y="2"/>
                    </a:cubicBezTo>
                    <a:cubicBezTo>
                      <a:pt x="0" y="10"/>
                      <a:pt x="0" y="10"/>
                      <a:pt x="0" y="10"/>
                    </a:cubicBezTo>
                    <a:cubicBezTo>
                      <a:pt x="0" y="16"/>
                      <a:pt x="0" y="16"/>
                      <a:pt x="0" y="16"/>
                    </a:cubicBezTo>
                    <a:cubicBezTo>
                      <a:pt x="0" y="26"/>
                      <a:pt x="0" y="26"/>
                      <a:pt x="0" y="26"/>
                    </a:cubicBezTo>
                    <a:cubicBezTo>
                      <a:pt x="0" y="27"/>
                      <a:pt x="1" y="28"/>
                      <a:pt x="2" y="28"/>
                    </a:cubicBezTo>
                    <a:cubicBezTo>
                      <a:pt x="7" y="28"/>
                      <a:pt x="7" y="28"/>
                      <a:pt x="7" y="28"/>
                    </a:cubicBezTo>
                    <a:cubicBezTo>
                      <a:pt x="8" y="28"/>
                      <a:pt x="9" y="27"/>
                      <a:pt x="9" y="26"/>
                    </a:cubicBezTo>
                    <a:cubicBezTo>
                      <a:pt x="9" y="16"/>
                      <a:pt x="9" y="16"/>
                      <a:pt x="9" y="16"/>
                    </a:cubicBezTo>
                    <a:cubicBezTo>
                      <a:pt x="9" y="10"/>
                      <a:pt x="9" y="10"/>
                      <a:pt x="9" y="10"/>
                    </a:cubicBezTo>
                    <a:cubicBezTo>
                      <a:pt x="9" y="2"/>
                      <a:pt x="9" y="2"/>
                      <a:pt x="9" y="2"/>
                    </a:cubicBezTo>
                    <a:cubicBezTo>
                      <a:pt x="9" y="1"/>
                      <a:pt x="8" y="0"/>
                      <a:pt x="7" y="0"/>
                    </a:cubicBezTo>
                    <a:close/>
                  </a:path>
                </a:pathLst>
              </a:custGeom>
              <a:solidFill>
                <a:srgbClr val="EA5E66"/>
              </a:solidFill>
              <a:ln>
                <a:noFill/>
              </a:ln>
            </p:spPr>
            <p:txBody>
              <a:bodyPr lIns="121920" tIns="60960" rIns="121920" bIns="60960"/>
              <a:lstStyle/>
              <a:p>
                <a:pPr defTabSz="1217930" fontAlgn="auto">
                  <a:spcBef>
                    <a:spcPts val="0"/>
                  </a:spcBef>
                  <a:spcAft>
                    <a:spcPts val="0"/>
                  </a:spcAft>
                  <a:defRPr/>
                </a:pPr>
                <a:endParaRPr lang="zh-CN" altLang="en-US" sz="3300">
                  <a:latin typeface="Arial" panose="020B0604020202020204" pitchFamily="34" charset="0"/>
                  <a:ea typeface="微软雅黑" panose="020B0503020204020204" pitchFamily="34" charset="-122"/>
                  <a:cs typeface="Arial" panose="020B0604020202020204" pitchFamily="34" charset="0"/>
                </a:endParaRPr>
              </a:p>
            </p:txBody>
          </p:sp>
        </p:grpSp>
      </p:grpSp>
      <p:grpSp>
        <p:nvGrpSpPr>
          <p:cNvPr id="3" name="组合 2"/>
          <p:cNvGrpSpPr/>
          <p:nvPr/>
        </p:nvGrpSpPr>
        <p:grpSpPr>
          <a:xfrm>
            <a:off x="6245469" y="2598389"/>
            <a:ext cx="1145126" cy="1145540"/>
            <a:chOff x="4684712" y="1948340"/>
            <a:chExt cx="858956" cy="858956"/>
          </a:xfrm>
        </p:grpSpPr>
        <p:grpSp>
          <p:nvGrpSpPr>
            <p:cNvPr id="81" name="组合 80"/>
            <p:cNvGrpSpPr/>
            <p:nvPr/>
          </p:nvGrpSpPr>
          <p:grpSpPr>
            <a:xfrm>
              <a:off x="4684712" y="1948340"/>
              <a:ext cx="858956" cy="858956"/>
              <a:chOff x="304800" y="673100"/>
              <a:chExt cx="4000500" cy="4000500"/>
            </a:xfrm>
            <a:effectLst>
              <a:outerShdw blurRad="444500" dist="254000" dir="8100000" algn="tr" rotWithShape="0">
                <a:prstClr val="black">
                  <a:alpha val="50000"/>
                </a:prstClr>
              </a:outerShdw>
            </a:effectLst>
          </p:grpSpPr>
          <p:sp>
            <p:nvSpPr>
              <p:cNvPr id="82" name="同心圆 8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3" name="椭圆 82"/>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4" name="Freeform 168"/>
            <p:cNvSpPr>
              <a:spLocks noChangeAspect="1" noEditPoints="1"/>
            </p:cNvSpPr>
            <p:nvPr/>
          </p:nvSpPr>
          <p:spPr bwMode="auto">
            <a:xfrm>
              <a:off x="4918327" y="2222412"/>
              <a:ext cx="425533" cy="364326"/>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rgbClr val="EA6103"/>
            </a:solidFill>
            <a:ln>
              <a:noFill/>
            </a:ln>
          </p:spPr>
          <p:txBody>
            <a:bodyPr lIns="121920" tIns="60960" rIns="121920" bIns="60960"/>
            <a:lstStyle/>
            <a:p>
              <a:pPr defTabSz="1217930" fontAlgn="auto">
                <a:spcBef>
                  <a:spcPts val="0"/>
                </a:spcBef>
                <a:spcAft>
                  <a:spcPts val="0"/>
                </a:spcAft>
                <a:defRPr/>
              </a:pPr>
              <a:endParaRPr lang="zh-CN" altLang="en-US" sz="3300">
                <a:latin typeface="Arial" panose="020B0604020202020204" pitchFamily="34" charset="0"/>
                <a:ea typeface="微软雅黑" panose="020B0503020204020204" pitchFamily="34" charset="-122"/>
                <a:cs typeface="Arial" panose="020B0604020202020204" pitchFamily="34" charset="0"/>
              </a:endParaRPr>
            </a:p>
          </p:txBody>
        </p:sp>
      </p:grpSp>
      <p:grpSp>
        <p:nvGrpSpPr>
          <p:cNvPr id="4" name="组合 3"/>
          <p:cNvGrpSpPr/>
          <p:nvPr/>
        </p:nvGrpSpPr>
        <p:grpSpPr>
          <a:xfrm>
            <a:off x="6287203" y="3992862"/>
            <a:ext cx="1145126" cy="1145540"/>
            <a:chOff x="4716016" y="2993953"/>
            <a:chExt cx="858956" cy="858956"/>
          </a:xfrm>
        </p:grpSpPr>
        <p:grpSp>
          <p:nvGrpSpPr>
            <p:cNvPr id="85" name="组合 84"/>
            <p:cNvGrpSpPr/>
            <p:nvPr/>
          </p:nvGrpSpPr>
          <p:grpSpPr>
            <a:xfrm>
              <a:off x="4716016" y="2993953"/>
              <a:ext cx="858956" cy="858956"/>
              <a:chOff x="304800" y="673100"/>
              <a:chExt cx="4000500" cy="4000500"/>
            </a:xfrm>
            <a:effectLst>
              <a:outerShdw blurRad="444500" dist="254000" dir="8100000" algn="tr" rotWithShape="0">
                <a:prstClr val="black">
                  <a:alpha val="50000"/>
                </a:prstClr>
              </a:outerShdw>
            </a:effectLst>
          </p:grpSpPr>
          <p:sp>
            <p:nvSpPr>
              <p:cNvPr id="86" name="同心圆 8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7" name="椭圆 8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8" name="Freeform 203"/>
            <p:cNvSpPr>
              <a:spLocks noChangeAspect="1" noEditPoints="1"/>
            </p:cNvSpPr>
            <p:nvPr/>
          </p:nvSpPr>
          <p:spPr bwMode="auto">
            <a:xfrm>
              <a:off x="4972990" y="3242045"/>
              <a:ext cx="370870" cy="356606"/>
            </a:xfrm>
            <a:custGeom>
              <a:avLst/>
              <a:gdLst>
                <a:gd name="T0" fmla="*/ 88 w 218"/>
                <a:gd name="T1" fmla="*/ 43 h 209"/>
                <a:gd name="T2" fmla="*/ 36 w 218"/>
                <a:gd name="T3" fmla="*/ 43 h 209"/>
                <a:gd name="T4" fmla="*/ 26 w 218"/>
                <a:gd name="T5" fmla="*/ 57 h 209"/>
                <a:gd name="T6" fmla="*/ 36 w 218"/>
                <a:gd name="T7" fmla="*/ 71 h 209"/>
                <a:gd name="T8" fmla="*/ 88 w 218"/>
                <a:gd name="T9" fmla="*/ 71 h 209"/>
                <a:gd name="T10" fmla="*/ 88 w 218"/>
                <a:gd name="T11" fmla="*/ 43 h 209"/>
                <a:gd name="T12" fmla="*/ 88 w 218"/>
                <a:gd name="T13" fmla="*/ 43 h 209"/>
                <a:gd name="T14" fmla="*/ 126 w 218"/>
                <a:gd name="T15" fmla="*/ 71 h 209"/>
                <a:gd name="T16" fmla="*/ 187 w 218"/>
                <a:gd name="T17" fmla="*/ 71 h 209"/>
                <a:gd name="T18" fmla="*/ 194 w 218"/>
                <a:gd name="T19" fmla="*/ 71 h 209"/>
                <a:gd name="T20" fmla="*/ 197 w 218"/>
                <a:gd name="T21" fmla="*/ 76 h 209"/>
                <a:gd name="T22" fmla="*/ 213 w 218"/>
                <a:gd name="T23" fmla="*/ 102 h 209"/>
                <a:gd name="T24" fmla="*/ 218 w 218"/>
                <a:gd name="T25" fmla="*/ 109 h 209"/>
                <a:gd name="T26" fmla="*/ 213 w 218"/>
                <a:gd name="T27" fmla="*/ 114 h 209"/>
                <a:gd name="T28" fmla="*/ 197 w 218"/>
                <a:gd name="T29" fmla="*/ 140 h 209"/>
                <a:gd name="T30" fmla="*/ 194 w 218"/>
                <a:gd name="T31" fmla="*/ 147 h 209"/>
                <a:gd name="T32" fmla="*/ 187 w 218"/>
                <a:gd name="T33" fmla="*/ 147 h 209"/>
                <a:gd name="T34" fmla="*/ 126 w 218"/>
                <a:gd name="T35" fmla="*/ 147 h 209"/>
                <a:gd name="T36" fmla="*/ 126 w 218"/>
                <a:gd name="T37" fmla="*/ 180 h 209"/>
                <a:gd name="T38" fmla="*/ 180 w 218"/>
                <a:gd name="T39" fmla="*/ 180 h 209"/>
                <a:gd name="T40" fmla="*/ 180 w 218"/>
                <a:gd name="T41" fmla="*/ 209 h 209"/>
                <a:gd name="T42" fmla="*/ 40 w 218"/>
                <a:gd name="T43" fmla="*/ 209 h 209"/>
                <a:gd name="T44" fmla="*/ 40 w 218"/>
                <a:gd name="T45" fmla="*/ 180 h 209"/>
                <a:gd name="T46" fmla="*/ 90 w 218"/>
                <a:gd name="T47" fmla="*/ 180 h 209"/>
                <a:gd name="T48" fmla="*/ 90 w 218"/>
                <a:gd name="T49" fmla="*/ 95 h 209"/>
                <a:gd name="T50" fmla="*/ 29 w 218"/>
                <a:gd name="T51" fmla="*/ 95 h 209"/>
                <a:gd name="T52" fmla="*/ 22 w 218"/>
                <a:gd name="T53" fmla="*/ 95 h 209"/>
                <a:gd name="T54" fmla="*/ 19 w 218"/>
                <a:gd name="T55" fmla="*/ 88 h 209"/>
                <a:gd name="T56" fmla="*/ 3 w 218"/>
                <a:gd name="T57" fmla="*/ 62 h 209"/>
                <a:gd name="T58" fmla="*/ 0 w 218"/>
                <a:gd name="T59" fmla="*/ 57 h 209"/>
                <a:gd name="T60" fmla="*/ 3 w 218"/>
                <a:gd name="T61" fmla="*/ 50 h 209"/>
                <a:gd name="T62" fmla="*/ 19 w 218"/>
                <a:gd name="T63" fmla="*/ 24 h 209"/>
                <a:gd name="T64" fmla="*/ 22 w 218"/>
                <a:gd name="T65" fmla="*/ 19 h 209"/>
                <a:gd name="T66" fmla="*/ 29 w 218"/>
                <a:gd name="T67" fmla="*/ 19 h 209"/>
                <a:gd name="T68" fmla="*/ 90 w 218"/>
                <a:gd name="T69" fmla="*/ 19 h 209"/>
                <a:gd name="T70" fmla="*/ 90 w 218"/>
                <a:gd name="T71" fmla="*/ 15 h 209"/>
                <a:gd name="T72" fmla="*/ 109 w 218"/>
                <a:gd name="T73" fmla="*/ 0 h 209"/>
                <a:gd name="T74" fmla="*/ 126 w 218"/>
                <a:gd name="T75" fmla="*/ 15 h 209"/>
                <a:gd name="T76" fmla="*/ 126 w 218"/>
                <a:gd name="T77" fmla="*/ 71 h 209"/>
                <a:gd name="T78" fmla="*/ 126 w 218"/>
                <a:gd name="T79" fmla="*/ 71 h 209"/>
                <a:gd name="T80" fmla="*/ 182 w 218"/>
                <a:gd name="T81" fmla="*/ 93 h 209"/>
                <a:gd name="T82" fmla="*/ 128 w 218"/>
                <a:gd name="T83" fmla="*/ 93 h 209"/>
                <a:gd name="T84" fmla="*/ 128 w 218"/>
                <a:gd name="T85" fmla="*/ 123 h 209"/>
                <a:gd name="T86" fmla="*/ 182 w 218"/>
                <a:gd name="T87" fmla="*/ 123 h 209"/>
                <a:gd name="T88" fmla="*/ 192 w 218"/>
                <a:gd name="T89" fmla="*/ 109 h 209"/>
                <a:gd name="T90" fmla="*/ 182 w 218"/>
                <a:gd name="T91" fmla="*/ 93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8" h="209">
                  <a:moveTo>
                    <a:pt x="88" y="43"/>
                  </a:moveTo>
                  <a:lnTo>
                    <a:pt x="36" y="43"/>
                  </a:lnTo>
                  <a:lnTo>
                    <a:pt x="26" y="57"/>
                  </a:lnTo>
                  <a:lnTo>
                    <a:pt x="36" y="71"/>
                  </a:lnTo>
                  <a:lnTo>
                    <a:pt x="88" y="71"/>
                  </a:lnTo>
                  <a:lnTo>
                    <a:pt x="88" y="43"/>
                  </a:lnTo>
                  <a:lnTo>
                    <a:pt x="88" y="43"/>
                  </a:lnTo>
                  <a:close/>
                  <a:moveTo>
                    <a:pt x="126" y="71"/>
                  </a:moveTo>
                  <a:lnTo>
                    <a:pt x="187" y="71"/>
                  </a:lnTo>
                  <a:lnTo>
                    <a:pt x="194" y="71"/>
                  </a:lnTo>
                  <a:lnTo>
                    <a:pt x="197" y="76"/>
                  </a:lnTo>
                  <a:lnTo>
                    <a:pt x="213" y="102"/>
                  </a:lnTo>
                  <a:lnTo>
                    <a:pt x="218" y="109"/>
                  </a:lnTo>
                  <a:lnTo>
                    <a:pt x="213" y="114"/>
                  </a:lnTo>
                  <a:lnTo>
                    <a:pt x="197" y="140"/>
                  </a:lnTo>
                  <a:lnTo>
                    <a:pt x="194" y="147"/>
                  </a:lnTo>
                  <a:lnTo>
                    <a:pt x="187" y="147"/>
                  </a:lnTo>
                  <a:lnTo>
                    <a:pt x="126" y="147"/>
                  </a:lnTo>
                  <a:lnTo>
                    <a:pt x="126" y="180"/>
                  </a:lnTo>
                  <a:lnTo>
                    <a:pt x="180" y="180"/>
                  </a:lnTo>
                  <a:lnTo>
                    <a:pt x="180" y="209"/>
                  </a:lnTo>
                  <a:lnTo>
                    <a:pt x="40" y="209"/>
                  </a:lnTo>
                  <a:lnTo>
                    <a:pt x="40" y="180"/>
                  </a:lnTo>
                  <a:lnTo>
                    <a:pt x="90" y="180"/>
                  </a:lnTo>
                  <a:lnTo>
                    <a:pt x="90" y="95"/>
                  </a:lnTo>
                  <a:lnTo>
                    <a:pt x="29" y="95"/>
                  </a:lnTo>
                  <a:lnTo>
                    <a:pt x="22" y="95"/>
                  </a:lnTo>
                  <a:lnTo>
                    <a:pt x="19" y="88"/>
                  </a:lnTo>
                  <a:lnTo>
                    <a:pt x="3" y="62"/>
                  </a:lnTo>
                  <a:lnTo>
                    <a:pt x="0" y="57"/>
                  </a:lnTo>
                  <a:lnTo>
                    <a:pt x="3" y="50"/>
                  </a:lnTo>
                  <a:lnTo>
                    <a:pt x="19" y="24"/>
                  </a:lnTo>
                  <a:lnTo>
                    <a:pt x="22" y="19"/>
                  </a:lnTo>
                  <a:lnTo>
                    <a:pt x="29" y="19"/>
                  </a:lnTo>
                  <a:lnTo>
                    <a:pt x="90" y="19"/>
                  </a:lnTo>
                  <a:lnTo>
                    <a:pt x="90" y="15"/>
                  </a:lnTo>
                  <a:lnTo>
                    <a:pt x="109" y="0"/>
                  </a:lnTo>
                  <a:lnTo>
                    <a:pt x="126" y="15"/>
                  </a:lnTo>
                  <a:lnTo>
                    <a:pt x="126" y="71"/>
                  </a:lnTo>
                  <a:lnTo>
                    <a:pt x="126" y="71"/>
                  </a:lnTo>
                  <a:close/>
                  <a:moveTo>
                    <a:pt x="182" y="93"/>
                  </a:moveTo>
                  <a:lnTo>
                    <a:pt x="128" y="93"/>
                  </a:lnTo>
                  <a:lnTo>
                    <a:pt x="128" y="123"/>
                  </a:lnTo>
                  <a:lnTo>
                    <a:pt x="182" y="123"/>
                  </a:lnTo>
                  <a:lnTo>
                    <a:pt x="192" y="109"/>
                  </a:lnTo>
                  <a:lnTo>
                    <a:pt x="182" y="93"/>
                  </a:lnTo>
                  <a:close/>
                </a:path>
              </a:pathLst>
            </a:custGeom>
            <a:solidFill>
              <a:srgbClr val="F69F1E"/>
            </a:solidFill>
            <a:ln>
              <a:noFill/>
            </a:ln>
          </p:spPr>
          <p:txBody>
            <a:bodyPr lIns="121920" tIns="60960" rIns="121920" bIns="60960"/>
            <a:lstStyle/>
            <a:p>
              <a:pPr defTabSz="1217930" fontAlgn="auto">
                <a:spcBef>
                  <a:spcPts val="0"/>
                </a:spcBef>
                <a:spcAft>
                  <a:spcPts val="0"/>
                </a:spcAft>
                <a:defRPr/>
              </a:pPr>
              <a:endParaRPr lang="zh-CN" altLang="en-US" sz="3300">
                <a:latin typeface="Arial" panose="020B0604020202020204" pitchFamily="34" charset="0"/>
                <a:ea typeface="微软雅黑" panose="020B0503020204020204" pitchFamily="34" charset="-122"/>
                <a:cs typeface="Arial" panose="020B0604020202020204" pitchFamily="34" charset="0"/>
              </a:endParaRPr>
            </a:p>
          </p:txBody>
        </p:sp>
      </p:grpSp>
      <p:grpSp>
        <p:nvGrpSpPr>
          <p:cNvPr id="6" name="组合 5"/>
          <p:cNvGrpSpPr/>
          <p:nvPr/>
        </p:nvGrpSpPr>
        <p:grpSpPr>
          <a:xfrm>
            <a:off x="5328434" y="5154041"/>
            <a:ext cx="1145126" cy="1145540"/>
            <a:chOff x="3996846" y="3864636"/>
            <a:chExt cx="858956" cy="858956"/>
          </a:xfrm>
        </p:grpSpPr>
        <p:grpSp>
          <p:nvGrpSpPr>
            <p:cNvPr id="89" name="组合 88"/>
            <p:cNvGrpSpPr/>
            <p:nvPr/>
          </p:nvGrpSpPr>
          <p:grpSpPr>
            <a:xfrm>
              <a:off x="3996846" y="3864636"/>
              <a:ext cx="858956" cy="858956"/>
              <a:chOff x="304800" y="673100"/>
              <a:chExt cx="4000500" cy="4000500"/>
            </a:xfrm>
            <a:effectLst>
              <a:outerShdw blurRad="444500" dist="254000" dir="8100000" algn="tr" rotWithShape="0">
                <a:prstClr val="black">
                  <a:alpha val="50000"/>
                </a:prstClr>
              </a:outerShdw>
            </a:effectLst>
          </p:grpSpPr>
          <p:sp>
            <p:nvSpPr>
              <p:cNvPr id="90" name="同心圆 8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1" name="椭圆 9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5" name="Freeform 110"/>
            <p:cNvSpPr>
              <a:spLocks noChangeAspect="1" noEditPoints="1"/>
            </p:cNvSpPr>
            <p:nvPr/>
          </p:nvSpPr>
          <p:spPr bwMode="auto">
            <a:xfrm>
              <a:off x="4211960" y="4064356"/>
              <a:ext cx="424516" cy="376344"/>
            </a:xfrm>
            <a:custGeom>
              <a:avLst/>
              <a:gdLst>
                <a:gd name="T0" fmla="*/ 55 w 100"/>
                <a:gd name="T1" fmla="*/ 4 h 88"/>
                <a:gd name="T2" fmla="*/ 76 w 100"/>
                <a:gd name="T3" fmla="*/ 41 h 88"/>
                <a:gd name="T4" fmla="*/ 76 w 100"/>
                <a:gd name="T5" fmla="*/ 41 h 88"/>
                <a:gd name="T6" fmla="*/ 98 w 100"/>
                <a:gd name="T7" fmla="*/ 79 h 88"/>
                <a:gd name="T8" fmla="*/ 96 w 100"/>
                <a:gd name="T9" fmla="*/ 87 h 88"/>
                <a:gd name="T10" fmla="*/ 92 w 100"/>
                <a:gd name="T11" fmla="*/ 88 h 88"/>
                <a:gd name="T12" fmla="*/ 92 w 100"/>
                <a:gd name="T13" fmla="*/ 88 h 88"/>
                <a:gd name="T14" fmla="*/ 49 w 100"/>
                <a:gd name="T15" fmla="*/ 88 h 88"/>
                <a:gd name="T16" fmla="*/ 7 w 100"/>
                <a:gd name="T17" fmla="*/ 88 h 88"/>
                <a:gd name="T18" fmla="*/ 0 w 100"/>
                <a:gd name="T19" fmla="*/ 82 h 88"/>
                <a:gd name="T20" fmla="*/ 1 w 100"/>
                <a:gd name="T21" fmla="*/ 78 h 88"/>
                <a:gd name="T22" fmla="*/ 23 w 100"/>
                <a:gd name="T23" fmla="*/ 41 h 88"/>
                <a:gd name="T24" fmla="*/ 23 w 100"/>
                <a:gd name="T25" fmla="*/ 41 h 88"/>
                <a:gd name="T26" fmla="*/ 44 w 100"/>
                <a:gd name="T27" fmla="*/ 4 h 88"/>
                <a:gd name="T28" fmla="*/ 53 w 100"/>
                <a:gd name="T29" fmla="*/ 2 h 88"/>
                <a:gd name="T30" fmla="*/ 55 w 100"/>
                <a:gd name="T31" fmla="*/ 4 h 88"/>
                <a:gd name="T32" fmla="*/ 44 w 100"/>
                <a:gd name="T33" fmla="*/ 34 h 88"/>
                <a:gd name="T34" fmla="*/ 44 w 100"/>
                <a:gd name="T35" fmla="*/ 37 h 88"/>
                <a:gd name="T36" fmla="*/ 46 w 100"/>
                <a:gd name="T37" fmla="*/ 62 h 88"/>
                <a:gd name="T38" fmla="*/ 52 w 100"/>
                <a:gd name="T39" fmla="*/ 62 h 88"/>
                <a:gd name="T40" fmla="*/ 54 w 100"/>
                <a:gd name="T41" fmla="*/ 37 h 88"/>
                <a:gd name="T42" fmla="*/ 54 w 100"/>
                <a:gd name="T43" fmla="*/ 34 h 88"/>
                <a:gd name="T44" fmla="*/ 44 w 100"/>
                <a:gd name="T45" fmla="*/ 34 h 88"/>
                <a:gd name="T46" fmla="*/ 49 w 100"/>
                <a:gd name="T47" fmla="*/ 72 h 88"/>
                <a:gd name="T48" fmla="*/ 53 w 100"/>
                <a:gd name="T49" fmla="*/ 69 h 88"/>
                <a:gd name="T50" fmla="*/ 49 w 100"/>
                <a:gd name="T51" fmla="*/ 65 h 88"/>
                <a:gd name="T52" fmla="*/ 45 w 100"/>
                <a:gd name="T53" fmla="*/ 69 h 88"/>
                <a:gd name="T54" fmla="*/ 49 w 100"/>
                <a:gd name="T55" fmla="*/ 72 h 88"/>
                <a:gd name="T56" fmla="*/ 65 w 100"/>
                <a:gd name="T57" fmla="*/ 48 h 88"/>
                <a:gd name="T58" fmla="*/ 49 w 100"/>
                <a:gd name="T59" fmla="*/ 20 h 88"/>
                <a:gd name="T60" fmla="*/ 34 w 100"/>
                <a:gd name="T61" fmla="*/ 47 h 88"/>
                <a:gd name="T62" fmla="*/ 33 w 100"/>
                <a:gd name="T63" fmla="*/ 48 h 88"/>
                <a:gd name="T64" fmla="*/ 17 w 100"/>
                <a:gd name="T65" fmla="*/ 75 h 88"/>
                <a:gd name="T66" fmla="*/ 49 w 100"/>
                <a:gd name="T67" fmla="*/ 75 h 88"/>
                <a:gd name="T68" fmla="*/ 81 w 100"/>
                <a:gd name="T69" fmla="*/ 75 h 88"/>
                <a:gd name="T70" fmla="*/ 65 w 100"/>
                <a:gd name="T71" fmla="*/ 48 h 88"/>
                <a:gd name="T72" fmla="*/ 65 w 100"/>
                <a:gd name="T73" fmla="*/ 4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0" h="88">
                  <a:moveTo>
                    <a:pt x="55" y="4"/>
                  </a:moveTo>
                  <a:cubicBezTo>
                    <a:pt x="76" y="41"/>
                    <a:pt x="76" y="41"/>
                    <a:pt x="76" y="41"/>
                  </a:cubicBezTo>
                  <a:cubicBezTo>
                    <a:pt x="76" y="41"/>
                    <a:pt x="76" y="41"/>
                    <a:pt x="76" y="41"/>
                  </a:cubicBezTo>
                  <a:cubicBezTo>
                    <a:pt x="98" y="79"/>
                    <a:pt x="98" y="79"/>
                    <a:pt x="98" y="79"/>
                  </a:cubicBezTo>
                  <a:cubicBezTo>
                    <a:pt x="100" y="82"/>
                    <a:pt x="99" y="85"/>
                    <a:pt x="96" y="87"/>
                  </a:cubicBezTo>
                  <a:cubicBezTo>
                    <a:pt x="95" y="88"/>
                    <a:pt x="93" y="88"/>
                    <a:pt x="92" y="88"/>
                  </a:cubicBezTo>
                  <a:cubicBezTo>
                    <a:pt x="92" y="88"/>
                    <a:pt x="92" y="88"/>
                    <a:pt x="92" y="88"/>
                  </a:cubicBezTo>
                  <a:cubicBezTo>
                    <a:pt x="49" y="88"/>
                    <a:pt x="49" y="88"/>
                    <a:pt x="49" y="88"/>
                  </a:cubicBezTo>
                  <a:cubicBezTo>
                    <a:pt x="7" y="88"/>
                    <a:pt x="7" y="88"/>
                    <a:pt x="7" y="88"/>
                  </a:cubicBezTo>
                  <a:cubicBezTo>
                    <a:pt x="3" y="88"/>
                    <a:pt x="0" y="85"/>
                    <a:pt x="0" y="82"/>
                  </a:cubicBezTo>
                  <a:cubicBezTo>
                    <a:pt x="0" y="80"/>
                    <a:pt x="1" y="79"/>
                    <a:pt x="1" y="78"/>
                  </a:cubicBezTo>
                  <a:cubicBezTo>
                    <a:pt x="23" y="41"/>
                    <a:pt x="23" y="41"/>
                    <a:pt x="23" y="41"/>
                  </a:cubicBezTo>
                  <a:cubicBezTo>
                    <a:pt x="23" y="41"/>
                    <a:pt x="23" y="41"/>
                    <a:pt x="23" y="41"/>
                  </a:cubicBezTo>
                  <a:cubicBezTo>
                    <a:pt x="44" y="4"/>
                    <a:pt x="44" y="4"/>
                    <a:pt x="44" y="4"/>
                  </a:cubicBezTo>
                  <a:cubicBezTo>
                    <a:pt x="46" y="1"/>
                    <a:pt x="50" y="0"/>
                    <a:pt x="53" y="2"/>
                  </a:cubicBezTo>
                  <a:cubicBezTo>
                    <a:pt x="54" y="3"/>
                    <a:pt x="54" y="3"/>
                    <a:pt x="55" y="4"/>
                  </a:cubicBezTo>
                  <a:close/>
                  <a:moveTo>
                    <a:pt x="44" y="34"/>
                  </a:moveTo>
                  <a:cubicBezTo>
                    <a:pt x="44" y="37"/>
                    <a:pt x="44" y="37"/>
                    <a:pt x="44" y="37"/>
                  </a:cubicBezTo>
                  <a:cubicBezTo>
                    <a:pt x="46" y="62"/>
                    <a:pt x="46" y="62"/>
                    <a:pt x="46" y="62"/>
                  </a:cubicBezTo>
                  <a:cubicBezTo>
                    <a:pt x="52" y="62"/>
                    <a:pt x="52" y="62"/>
                    <a:pt x="52" y="62"/>
                  </a:cubicBezTo>
                  <a:cubicBezTo>
                    <a:pt x="54" y="37"/>
                    <a:pt x="54" y="37"/>
                    <a:pt x="54" y="37"/>
                  </a:cubicBezTo>
                  <a:cubicBezTo>
                    <a:pt x="54" y="34"/>
                    <a:pt x="54" y="34"/>
                    <a:pt x="54" y="34"/>
                  </a:cubicBezTo>
                  <a:cubicBezTo>
                    <a:pt x="44" y="34"/>
                    <a:pt x="44" y="34"/>
                    <a:pt x="44" y="34"/>
                  </a:cubicBezTo>
                  <a:close/>
                  <a:moveTo>
                    <a:pt x="49" y="72"/>
                  </a:moveTo>
                  <a:cubicBezTo>
                    <a:pt x="52" y="72"/>
                    <a:pt x="53" y="71"/>
                    <a:pt x="53" y="69"/>
                  </a:cubicBezTo>
                  <a:cubicBezTo>
                    <a:pt x="53" y="66"/>
                    <a:pt x="51" y="65"/>
                    <a:pt x="49" y="65"/>
                  </a:cubicBezTo>
                  <a:cubicBezTo>
                    <a:pt x="47" y="65"/>
                    <a:pt x="45" y="66"/>
                    <a:pt x="45" y="69"/>
                  </a:cubicBezTo>
                  <a:cubicBezTo>
                    <a:pt x="45" y="71"/>
                    <a:pt x="47" y="72"/>
                    <a:pt x="49" y="72"/>
                  </a:cubicBezTo>
                  <a:close/>
                  <a:moveTo>
                    <a:pt x="65" y="48"/>
                  </a:moveTo>
                  <a:cubicBezTo>
                    <a:pt x="49" y="20"/>
                    <a:pt x="49" y="20"/>
                    <a:pt x="49" y="20"/>
                  </a:cubicBezTo>
                  <a:cubicBezTo>
                    <a:pt x="34" y="47"/>
                    <a:pt x="34" y="47"/>
                    <a:pt x="34" y="47"/>
                  </a:cubicBezTo>
                  <a:cubicBezTo>
                    <a:pt x="34" y="48"/>
                    <a:pt x="34" y="48"/>
                    <a:pt x="33" y="48"/>
                  </a:cubicBezTo>
                  <a:cubicBezTo>
                    <a:pt x="17" y="75"/>
                    <a:pt x="17" y="75"/>
                    <a:pt x="17" y="75"/>
                  </a:cubicBezTo>
                  <a:cubicBezTo>
                    <a:pt x="49" y="75"/>
                    <a:pt x="49" y="75"/>
                    <a:pt x="49" y="75"/>
                  </a:cubicBezTo>
                  <a:cubicBezTo>
                    <a:pt x="81" y="75"/>
                    <a:pt x="81" y="75"/>
                    <a:pt x="81" y="75"/>
                  </a:cubicBezTo>
                  <a:cubicBezTo>
                    <a:pt x="65" y="48"/>
                    <a:pt x="65" y="48"/>
                    <a:pt x="65" y="48"/>
                  </a:cubicBezTo>
                  <a:cubicBezTo>
                    <a:pt x="65" y="48"/>
                    <a:pt x="65" y="48"/>
                    <a:pt x="65" y="48"/>
                  </a:cubicBezTo>
                  <a:close/>
                </a:path>
              </a:pathLst>
            </a:custGeom>
            <a:solidFill>
              <a:srgbClr val="0099A9"/>
            </a:solidFill>
            <a:ln>
              <a:noFill/>
            </a:ln>
          </p:spPr>
          <p:txBody>
            <a:bodyPr lIns="121920" tIns="60960" rIns="121920" bIns="60960"/>
            <a:lstStyle/>
            <a:p>
              <a:pPr defTabSz="1217930" fontAlgn="auto">
                <a:spcBef>
                  <a:spcPts val="0"/>
                </a:spcBef>
                <a:spcAft>
                  <a:spcPts val="0"/>
                </a:spcAft>
                <a:defRPr/>
              </a:pPr>
              <a:endParaRPr lang="zh-CN" altLang="en-US" sz="3300">
                <a:latin typeface="Arial" panose="020B0604020202020204" pitchFamily="34" charset="0"/>
                <a:ea typeface="微软雅黑" panose="020B0503020204020204" pitchFamily="34" charset="-122"/>
                <a:cs typeface="Arial" panose="020B0604020202020204" pitchFamily="34" charset="0"/>
              </a:endParaRPr>
            </a:p>
          </p:txBody>
        </p:sp>
      </p:grpSp>
      <p:sp>
        <p:nvSpPr>
          <p:cNvPr id="103" name="矩形 102"/>
          <p:cNvSpPr/>
          <p:nvPr/>
        </p:nvSpPr>
        <p:spPr>
          <a:xfrm>
            <a:off x="7621808" y="2878636"/>
            <a:ext cx="2071370" cy="674370"/>
          </a:xfrm>
          <a:prstGeom prst="rect">
            <a:avLst/>
          </a:prstGeom>
        </p:spPr>
        <p:txBody>
          <a:bodyPr wrap="none" lIns="121786" tIns="60894" rIns="121786" bIns="60894">
            <a:spAutoFit/>
          </a:bodyPr>
          <a:lstStyle/>
          <a:p>
            <a:r>
              <a:rPr lang="zh-CN" altLang="en-US" sz="3600" b="1" dirty="0">
                <a:solidFill>
                  <a:srgbClr val="EA6103"/>
                </a:solidFill>
                <a:latin typeface="微软雅黑" panose="020B0503020204020204" pitchFamily="34" charset="-122"/>
                <a:ea typeface="微软雅黑" panose="020B0503020204020204" pitchFamily="34" charset="-122"/>
              </a:rPr>
              <a:t>具体对象</a:t>
            </a:r>
          </a:p>
        </p:txBody>
      </p:sp>
      <p:sp>
        <p:nvSpPr>
          <p:cNvPr id="105" name="矩形 104"/>
          <p:cNvSpPr/>
          <p:nvPr/>
        </p:nvSpPr>
        <p:spPr>
          <a:xfrm>
            <a:off x="7721206" y="4253587"/>
            <a:ext cx="1156970" cy="674370"/>
          </a:xfrm>
          <a:prstGeom prst="rect">
            <a:avLst/>
          </a:prstGeom>
        </p:spPr>
        <p:txBody>
          <a:bodyPr wrap="none" lIns="121786" tIns="60894" rIns="121786" bIns="60894">
            <a:spAutoFit/>
          </a:bodyPr>
          <a:lstStyle/>
          <a:p>
            <a:r>
              <a:rPr lang="zh-CN" altLang="en-US" sz="3600" b="1" dirty="0">
                <a:solidFill>
                  <a:srgbClr val="F69F1E"/>
                </a:solidFill>
                <a:latin typeface="微软雅黑" panose="020B0503020204020204" pitchFamily="34" charset="-122"/>
                <a:ea typeface="微软雅黑" panose="020B0503020204020204" pitchFamily="34" charset="-122"/>
              </a:rPr>
              <a:t>代替</a:t>
            </a:r>
          </a:p>
        </p:txBody>
      </p:sp>
      <p:sp>
        <p:nvSpPr>
          <p:cNvPr id="107" name="矩形 106"/>
          <p:cNvSpPr/>
          <p:nvPr/>
        </p:nvSpPr>
        <p:spPr>
          <a:xfrm>
            <a:off x="6749575" y="5513104"/>
            <a:ext cx="1156970" cy="674370"/>
          </a:xfrm>
          <a:prstGeom prst="rect">
            <a:avLst/>
          </a:prstGeom>
        </p:spPr>
        <p:txBody>
          <a:bodyPr wrap="none" lIns="121786" tIns="60894" rIns="121786" bIns="60894">
            <a:spAutoFit/>
          </a:bodyPr>
          <a:lstStyle/>
          <a:p>
            <a:r>
              <a:rPr lang="zh-CN" altLang="en-US" sz="3600" b="1" dirty="0">
                <a:solidFill>
                  <a:srgbClr val="0099A9"/>
                </a:solidFill>
                <a:latin typeface="微软雅黑" panose="020B0503020204020204" pitchFamily="34" charset="-122"/>
                <a:ea typeface="微软雅黑" panose="020B0503020204020204" pitchFamily="34" charset="-122"/>
              </a:rPr>
              <a:t>简化</a:t>
            </a:r>
          </a:p>
        </p:txBody>
      </p:sp>
      <p:sp>
        <p:nvSpPr>
          <p:cNvPr id="45" name="TextBox 44"/>
          <p:cNvSpPr txBox="1"/>
          <p:nvPr/>
        </p:nvSpPr>
        <p:spPr>
          <a:xfrm>
            <a:off x="2188629" y="7892388"/>
            <a:ext cx="856239" cy="358871"/>
          </a:xfrm>
          <a:prstGeom prst="rect">
            <a:avLst/>
          </a:prstGeom>
          <a:noFill/>
        </p:spPr>
        <p:txBody>
          <a:bodyPr wrap="none" lIns="81079" tIns="40540" rIns="81079" bIns="40540" rtlCol="0">
            <a:spAutoFit/>
          </a:bodyPr>
          <a:lstStyle/>
          <a:p>
            <a:r>
              <a:rPr lang="zh-CN" altLang="en-US" dirty="0" smtClean="0"/>
              <a:t>延迟符</a:t>
            </a:r>
            <a:endParaRPr lang="zh-CN" altLang="en-US" dirty="0"/>
          </a:p>
        </p:txBody>
      </p:sp>
      <p:sp>
        <p:nvSpPr>
          <p:cNvPr id="47" name="TextBox 46"/>
          <p:cNvSpPr txBox="1"/>
          <p:nvPr/>
        </p:nvSpPr>
        <p:spPr>
          <a:xfrm>
            <a:off x="1390781" y="1013913"/>
            <a:ext cx="1529852" cy="415290"/>
          </a:xfrm>
          <a:prstGeom prst="rect">
            <a:avLst/>
          </a:prstGeom>
          <a:noFill/>
        </p:spPr>
        <p:txBody>
          <a:bodyPr wrap="square" lIns="0" tIns="0" rIns="0" bIns="0" rtlCol="0">
            <a:spAutoFit/>
          </a:bodyPr>
          <a:lstStyle/>
          <a:p>
            <a:r>
              <a:rPr lang="zh-CN" altLang="en-US" sz="2700" b="1" dirty="0">
                <a:solidFill>
                  <a:schemeClr val="tx1">
                    <a:lumMod val="65000"/>
                    <a:lumOff val="35000"/>
                  </a:schemeClr>
                </a:solidFill>
                <a:latin typeface="微软雅黑" panose="020B0503020204020204" pitchFamily="34" charset="-122"/>
                <a:ea typeface="微软雅黑" panose="020B0503020204020204" pitchFamily="34" charset="-122"/>
              </a:rPr>
              <a:t>符号定义</a:t>
            </a:r>
          </a:p>
        </p:txBody>
      </p:sp>
      <p:pic>
        <p:nvPicPr>
          <p:cNvPr id="51" name="Picture 3" descr="C:\Users\Administrator\Desktop\微立体创业计划\005.png"/>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xmlns="">
                  <a14:imgLayer r:embed="rId4">
                    <a14:imgEffect>
                      <a14:brightnessContrast bright="-24000"/>
                    </a14:imgEffect>
                    <a14:imgEffect>
                      <a14:colorTemperature colorTemp="11200"/>
                    </a14:imgEffect>
                    <a14:imgEffect>
                      <a14:sharpenSoften amount="50000"/>
                    </a14:imgEffect>
                  </a14:imgLayer>
                </a14:imgProps>
              </a:ext>
              <a:ext uri="{28A0092B-C50C-407E-A947-70E740481C1C}">
                <a14:useLocalDpi xmlns:a14="http://schemas.microsoft.com/office/drawing/2010/main" xmlns="" val="0"/>
              </a:ext>
            </a:extLst>
          </a:blip>
          <a:srcRect/>
          <a:stretch>
            <a:fillRect/>
          </a:stretch>
        </p:blipFill>
        <p:spPr bwMode="auto">
          <a:xfrm>
            <a:off x="371883" y="979245"/>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xmlns="">
                <a:solidFill>
                  <a:srgbClr val="FFFFFF"/>
                </a:solidFill>
              </a14:hiddenFill>
            </a:ext>
          </a:extLst>
        </p:spPr>
      </p:pic>
      <p:pic>
        <p:nvPicPr>
          <p:cNvPr id="53" name="Picture 4" descr="C:\Users\Administrator\Desktop\微立体创业计划\004.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24282" y="979092"/>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xmlns="">
                <a:solidFill>
                  <a:srgbClr val="FFFFFF"/>
                </a:solidFill>
              </a14:hiddenFill>
            </a:ext>
          </a:extLst>
        </p:spPr>
      </p:pic>
      <p:grpSp>
        <p:nvGrpSpPr>
          <p:cNvPr id="10" name="组合 9"/>
          <p:cNvGrpSpPr/>
          <p:nvPr/>
        </p:nvGrpSpPr>
        <p:grpSpPr bwMode="auto">
          <a:xfrm>
            <a:off x="578485" y="2486660"/>
            <a:ext cx="3013075" cy="3108960"/>
            <a:chOff x="1103084" y="2155824"/>
            <a:chExt cx="3176815" cy="3176815"/>
          </a:xfrm>
          <a:blipFill>
            <a:blip r:embed="rId6"/>
            <a:stretch>
              <a:fillRect/>
            </a:stretch>
          </a:blipFill>
        </p:grpSpPr>
        <p:sp>
          <p:nvSpPr>
            <p:cNvPr id="11" name="椭圆 10"/>
            <p:cNvSpPr/>
            <p:nvPr/>
          </p:nvSpPr>
          <p:spPr>
            <a:xfrm>
              <a:off x="1103084" y="2155824"/>
              <a:ext cx="3176815" cy="3176815"/>
            </a:xfrm>
            <a:prstGeom prst="ellipse">
              <a:avLst/>
            </a:prstGeom>
            <a:grp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a:defRPr/>
              </a:pPr>
              <a:endParaRPr lang="zh-CN" altLang="en-US" sz="2400">
                <a:solidFill>
                  <a:prstClr val="white"/>
                </a:solidFill>
                <a:latin typeface="Arial" panose="020B0604020202020204" pitchFamily="34" charset="0"/>
                <a:ea typeface="微软雅黑" panose="020B0503020204020204" pitchFamily="34" charset="-122"/>
                <a:cs typeface="Arial" panose="020B0604020202020204" pitchFamily="34" charset="0"/>
              </a:endParaRPr>
            </a:p>
          </p:txBody>
        </p:sp>
        <p:sp>
          <p:nvSpPr>
            <p:cNvPr id="12" name="椭圆 11"/>
            <p:cNvSpPr/>
            <p:nvPr/>
          </p:nvSpPr>
          <p:spPr>
            <a:xfrm>
              <a:off x="1281790" y="2334530"/>
              <a:ext cx="2819403" cy="28194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a:defRPr/>
              </a:pPr>
              <a:endParaRPr lang="zh-CN" altLang="en-US" sz="2400">
                <a:solidFill>
                  <a:prstClr val="white"/>
                </a:solidFill>
                <a:latin typeface="Arial" panose="020B0604020202020204" pitchFamily="34" charset="0"/>
                <a:ea typeface="微软雅黑" panose="020B0503020204020204" pitchFamily="34" charset="-122"/>
                <a:cs typeface="Arial" panose="020B0604020202020204" pitchFamily="34" charset="0"/>
              </a:endParaRPr>
            </a:p>
          </p:txBody>
        </p:sp>
      </p:grpSp>
      <p:pic>
        <p:nvPicPr>
          <p:cNvPr id="5" name="图片 4" descr="1"/>
          <p:cNvPicPr>
            <a:picLocks noChangeAspect="1"/>
          </p:cNvPicPr>
          <p:nvPr/>
        </p:nvPicPr>
        <p:blipFill>
          <a:blip r:embed="rId7" cstate="print"/>
          <a:stretch>
            <a:fillRect/>
          </a:stretch>
        </p:blipFill>
        <p:spPr>
          <a:xfrm>
            <a:off x="5080" y="-16510"/>
            <a:ext cx="5307330" cy="885190"/>
          </a:xfrm>
          <a:prstGeom prst="rect">
            <a:avLst/>
          </a:prstGeom>
        </p:spPr>
      </p:pic>
      <p:pic>
        <p:nvPicPr>
          <p:cNvPr id="7" name="图片 6" descr="3"/>
          <p:cNvPicPr>
            <a:picLocks noChangeAspect="1"/>
          </p:cNvPicPr>
          <p:nvPr/>
        </p:nvPicPr>
        <p:blipFill>
          <a:blip r:embed="rId8" cstate="print"/>
          <a:stretch>
            <a:fillRect/>
          </a:stretch>
        </p:blipFill>
        <p:spPr>
          <a:xfrm>
            <a:off x="7988935" y="6140450"/>
            <a:ext cx="3827145" cy="509905"/>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1400" advClick="0">
        <p14:doors dir="vert"/>
      </p:transition>
    </mc:Choice>
    <mc:Fallback>
      <p:transition spd="slow" advClick="0">
        <p:fade/>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14:presetBounceEnd="50000">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14:bounceEnd="50000">
                                          <p:cBhvr additive="base">
                                            <p:cTn id="7" dur="1200" fill="hold"/>
                                            <p:tgtEl>
                                              <p:spTgt spid="51"/>
                                            </p:tgtEl>
                                            <p:attrNameLst>
                                              <p:attrName>ppt_x</p:attrName>
                                            </p:attrNameLst>
                                          </p:cBhvr>
                                          <p:tavLst>
                                            <p:tav tm="0">
                                              <p:val>
                                                <p:strVal val="0-#ppt_w/2"/>
                                              </p:val>
                                            </p:tav>
                                            <p:tav tm="100000">
                                              <p:val>
                                                <p:strVal val="#ppt_x"/>
                                              </p:val>
                                            </p:tav>
                                          </p:tavLst>
                                        </p:anim>
                                        <p:anim calcmode="lin" valueType="num" p14:bounceEnd="50000">
                                          <p:cBhvr additive="base">
                                            <p:cTn id="8" dur="1200" fill="hold"/>
                                            <p:tgtEl>
                                              <p:spTgt spid="51"/>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14:presetBounceEnd="50000">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14:bounceEnd="50000">
                                          <p:cBhvr additive="base">
                                            <p:cTn id="11" dur="1200" fill="hold"/>
                                            <p:tgtEl>
                                              <p:spTgt spid="53"/>
                                            </p:tgtEl>
                                            <p:attrNameLst>
                                              <p:attrName>ppt_x</p:attrName>
                                            </p:attrNameLst>
                                          </p:cBhvr>
                                          <p:tavLst>
                                            <p:tav tm="0">
                                              <p:val>
                                                <p:strVal val="#ppt_x"/>
                                              </p:val>
                                            </p:tav>
                                            <p:tav tm="100000">
                                              <p:val>
                                                <p:strVal val="#ppt_x"/>
                                              </p:val>
                                            </p:tav>
                                          </p:tavLst>
                                        </p:anim>
                                        <p:anim calcmode="lin" valueType="num" p14:bounceEnd="50000">
                                          <p:cBhvr additive="base">
                                            <p:cTn id="12" dur="1200" fill="hold"/>
                                            <p:tgtEl>
                                              <p:spTgt spid="5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wipe(left)">
                                          <p:cBhvr>
                                            <p:cTn id="16" dur="500"/>
                                            <p:tgtEl>
                                              <p:spTgt spid="47"/>
                                            </p:tgtEl>
                                          </p:cBhvr>
                                        </p:animEffect>
                                      </p:childTnLst>
                                    </p:cTn>
                                  </p:par>
                                </p:childTnLst>
                              </p:cTn>
                            </p:par>
                            <p:par>
                              <p:cTn id="17" fill="hold">
                                <p:stCondLst>
                                  <p:cond delay="2000"/>
                                </p:stCondLst>
                                <p:childTnLst>
                                  <p:par>
                                    <p:cTn id="18" presetID="22" presetClass="entr" presetSubtype="4"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par>
                              <p:cTn id="21" fill="hold">
                                <p:stCondLst>
                                  <p:cond delay="2500"/>
                                </p:stCondLst>
                                <p:childTnLst>
                                  <p:par>
                                    <p:cTn id="22" presetID="22" presetClass="entr" presetSubtype="1"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wipe(up)">
                                          <p:cBhvr>
                                            <p:cTn id="24" dur="350"/>
                                            <p:tgtEl>
                                              <p:spTgt spid="40"/>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74"/>
                                            </p:tgtEl>
                                            <p:attrNameLst>
                                              <p:attrName>style.visibility</p:attrName>
                                            </p:attrNameLst>
                                          </p:cBhvr>
                                          <p:to>
                                            <p:strVal val="visible"/>
                                          </p:to>
                                        </p:set>
                                        <p:anim calcmode="lin" valueType="num">
                                          <p:cBhvr>
                                            <p:cTn id="28" dur="500" fill="hold"/>
                                            <p:tgtEl>
                                              <p:spTgt spid="74"/>
                                            </p:tgtEl>
                                            <p:attrNameLst>
                                              <p:attrName>ppt_w</p:attrName>
                                            </p:attrNameLst>
                                          </p:cBhvr>
                                          <p:tavLst>
                                            <p:tav tm="0">
                                              <p:val>
                                                <p:fltVal val="0"/>
                                              </p:val>
                                            </p:tav>
                                            <p:tav tm="100000">
                                              <p:val>
                                                <p:strVal val="#ppt_w"/>
                                              </p:val>
                                            </p:tav>
                                          </p:tavLst>
                                        </p:anim>
                                        <p:anim calcmode="lin" valueType="num">
                                          <p:cBhvr>
                                            <p:cTn id="29" dur="500" fill="hold"/>
                                            <p:tgtEl>
                                              <p:spTgt spid="74"/>
                                            </p:tgtEl>
                                            <p:attrNameLst>
                                              <p:attrName>ppt_h</p:attrName>
                                            </p:attrNameLst>
                                          </p:cBhvr>
                                          <p:tavLst>
                                            <p:tav tm="0">
                                              <p:val>
                                                <p:fltVal val="0"/>
                                              </p:val>
                                            </p:tav>
                                            <p:tav tm="100000">
                                              <p:val>
                                                <p:strVal val="#ppt_h"/>
                                              </p:val>
                                            </p:tav>
                                          </p:tavLst>
                                        </p:anim>
                                        <p:animEffect transition="in" filter="fade">
                                          <p:cBhvr>
                                            <p:cTn id="30" dur="500"/>
                                            <p:tgtEl>
                                              <p:spTgt spid="74"/>
                                            </p:tgtEl>
                                          </p:cBhvr>
                                        </p:animEffect>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wipe(left)">
                                          <p:cBhvr>
                                            <p:cTn id="34" dur="500"/>
                                            <p:tgtEl>
                                              <p:spTgt spid="46"/>
                                            </p:tgtEl>
                                          </p:cBhvr>
                                        </p:animEffect>
                                      </p:childTnLst>
                                    </p:cTn>
                                  </p:par>
                                </p:childTnLst>
                              </p:cTn>
                            </p:par>
                            <p:par>
                              <p:cTn id="35" fill="hold">
                                <p:stCondLst>
                                  <p:cond delay="4000"/>
                                </p:stCondLst>
                                <p:childTnLst>
                                  <p:par>
                                    <p:cTn id="36" presetID="2" presetClass="entr" presetSubtype="2" fill="hold" nodeType="afterEffect" p14:presetBounceEnd="40000">
                                      <p:stCondLst>
                                        <p:cond delay="0"/>
                                      </p:stCondLst>
                                      <p:childTnLst>
                                        <p:set>
                                          <p:cBhvr>
                                            <p:cTn id="37" dur="1" fill="hold">
                                              <p:stCondLst>
                                                <p:cond delay="0"/>
                                              </p:stCondLst>
                                            </p:cTn>
                                            <p:tgtEl>
                                              <p:spTgt spid="2"/>
                                            </p:tgtEl>
                                            <p:attrNameLst>
                                              <p:attrName>style.visibility</p:attrName>
                                            </p:attrNameLst>
                                          </p:cBhvr>
                                          <p:to>
                                            <p:strVal val="visible"/>
                                          </p:to>
                                        </p:set>
                                        <p:anim calcmode="lin" valueType="num" p14:bounceEnd="40000">
                                          <p:cBhvr additive="base">
                                            <p:cTn id="38" dur="500" fill="hold"/>
                                            <p:tgtEl>
                                              <p:spTgt spid="2"/>
                                            </p:tgtEl>
                                            <p:attrNameLst>
                                              <p:attrName>ppt_x</p:attrName>
                                            </p:attrNameLst>
                                          </p:cBhvr>
                                          <p:tavLst>
                                            <p:tav tm="0">
                                              <p:val>
                                                <p:strVal val="1+#ppt_w/2"/>
                                              </p:val>
                                            </p:tav>
                                            <p:tav tm="100000">
                                              <p:val>
                                                <p:strVal val="#ppt_x"/>
                                              </p:val>
                                            </p:tav>
                                          </p:tavLst>
                                        </p:anim>
                                        <p:anim calcmode="lin" valueType="num" p14:bounceEnd="40000">
                                          <p:cBhvr additive="base">
                                            <p:cTn id="39" dur="500" fill="hold"/>
                                            <p:tgtEl>
                                              <p:spTgt spid="2"/>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Effect transition="in" filter="wipe(left)">
                                          <p:cBhvr>
                                            <p:cTn id="43" dur="500"/>
                                            <p:tgtEl>
                                              <p:spTgt spid="63"/>
                                            </p:tgtEl>
                                          </p:cBhvr>
                                        </p:animEffect>
                                      </p:childTnLst>
                                    </p:cTn>
                                  </p:par>
                                  <p:par>
                                    <p:cTn id="44" presetID="53" presetClass="entr" presetSubtype="16" fill="hold" grpId="0" nodeType="withEffect">
                                      <p:stCondLst>
                                        <p:cond delay="750"/>
                                      </p:stCondLst>
                                      <p:childTnLst>
                                        <p:set>
                                          <p:cBhvr>
                                            <p:cTn id="45" dur="1" fill="hold">
                                              <p:stCondLst>
                                                <p:cond delay="0"/>
                                              </p:stCondLst>
                                            </p:cTn>
                                            <p:tgtEl>
                                              <p:spTgt spid="75"/>
                                            </p:tgtEl>
                                            <p:attrNameLst>
                                              <p:attrName>style.visibility</p:attrName>
                                            </p:attrNameLst>
                                          </p:cBhvr>
                                          <p:to>
                                            <p:strVal val="visible"/>
                                          </p:to>
                                        </p:set>
                                        <p:anim calcmode="lin" valueType="num">
                                          <p:cBhvr>
                                            <p:cTn id="46" dur="500" fill="hold"/>
                                            <p:tgtEl>
                                              <p:spTgt spid="75"/>
                                            </p:tgtEl>
                                            <p:attrNameLst>
                                              <p:attrName>ppt_w</p:attrName>
                                            </p:attrNameLst>
                                          </p:cBhvr>
                                          <p:tavLst>
                                            <p:tav tm="0">
                                              <p:val>
                                                <p:fltVal val="0"/>
                                              </p:val>
                                            </p:tav>
                                            <p:tav tm="100000">
                                              <p:val>
                                                <p:strVal val="#ppt_w"/>
                                              </p:val>
                                            </p:tav>
                                          </p:tavLst>
                                        </p:anim>
                                        <p:anim calcmode="lin" valueType="num">
                                          <p:cBhvr>
                                            <p:cTn id="47" dur="500" fill="hold"/>
                                            <p:tgtEl>
                                              <p:spTgt spid="75"/>
                                            </p:tgtEl>
                                            <p:attrNameLst>
                                              <p:attrName>ppt_h</p:attrName>
                                            </p:attrNameLst>
                                          </p:cBhvr>
                                          <p:tavLst>
                                            <p:tav tm="0">
                                              <p:val>
                                                <p:fltVal val="0"/>
                                              </p:val>
                                            </p:tav>
                                            <p:tav tm="100000">
                                              <p:val>
                                                <p:strVal val="#ppt_h"/>
                                              </p:val>
                                            </p:tav>
                                          </p:tavLst>
                                        </p:anim>
                                        <p:animEffect transition="in" filter="fade">
                                          <p:cBhvr>
                                            <p:cTn id="48" dur="500"/>
                                            <p:tgtEl>
                                              <p:spTgt spid="75"/>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wipe(left)">
                                          <p:cBhvr>
                                            <p:cTn id="52" dur="500"/>
                                            <p:tgtEl>
                                              <p:spTgt spid="56"/>
                                            </p:tgtEl>
                                          </p:cBhvr>
                                        </p:animEffect>
                                      </p:childTnLst>
                                    </p:cTn>
                                  </p:par>
                                </p:childTnLst>
                              </p:cTn>
                            </p:par>
                            <p:par>
                              <p:cTn id="53" fill="hold">
                                <p:stCondLst>
                                  <p:cond delay="5500"/>
                                </p:stCondLst>
                                <p:childTnLst>
                                  <p:par>
                                    <p:cTn id="54" presetID="2" presetClass="entr" presetSubtype="2" fill="hold" nodeType="afterEffect" p14:presetBounceEnd="40000">
                                      <p:stCondLst>
                                        <p:cond delay="0"/>
                                      </p:stCondLst>
                                      <p:childTnLst>
                                        <p:set>
                                          <p:cBhvr>
                                            <p:cTn id="55" dur="1" fill="hold">
                                              <p:stCondLst>
                                                <p:cond delay="0"/>
                                              </p:stCondLst>
                                            </p:cTn>
                                            <p:tgtEl>
                                              <p:spTgt spid="3"/>
                                            </p:tgtEl>
                                            <p:attrNameLst>
                                              <p:attrName>style.visibility</p:attrName>
                                            </p:attrNameLst>
                                          </p:cBhvr>
                                          <p:to>
                                            <p:strVal val="visible"/>
                                          </p:to>
                                        </p:set>
                                        <p:anim calcmode="lin" valueType="num" p14:bounceEnd="40000">
                                          <p:cBhvr additive="base">
                                            <p:cTn id="56" dur="500" fill="hold"/>
                                            <p:tgtEl>
                                              <p:spTgt spid="3"/>
                                            </p:tgtEl>
                                            <p:attrNameLst>
                                              <p:attrName>ppt_x</p:attrName>
                                            </p:attrNameLst>
                                          </p:cBhvr>
                                          <p:tavLst>
                                            <p:tav tm="0">
                                              <p:val>
                                                <p:strVal val="1+#ppt_w/2"/>
                                              </p:val>
                                            </p:tav>
                                            <p:tav tm="100000">
                                              <p:val>
                                                <p:strVal val="#ppt_x"/>
                                              </p:val>
                                            </p:tav>
                                          </p:tavLst>
                                        </p:anim>
                                        <p:anim calcmode="lin" valueType="num" p14:bounceEnd="40000">
                                          <p:cBhvr additive="base">
                                            <p:cTn id="57" dur="500" fill="hold"/>
                                            <p:tgtEl>
                                              <p:spTgt spid="3"/>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103"/>
                                            </p:tgtEl>
                                            <p:attrNameLst>
                                              <p:attrName>style.visibility</p:attrName>
                                            </p:attrNameLst>
                                          </p:cBhvr>
                                          <p:to>
                                            <p:strVal val="visible"/>
                                          </p:to>
                                        </p:set>
                                        <p:animEffect transition="in" filter="wipe(left)">
                                          <p:cBhvr>
                                            <p:cTn id="61" dur="500"/>
                                            <p:tgtEl>
                                              <p:spTgt spid="103"/>
                                            </p:tgtEl>
                                          </p:cBhvr>
                                        </p:animEffect>
                                      </p:childTnLst>
                                    </p:cTn>
                                  </p:par>
                                  <p:par>
                                    <p:cTn id="62" presetID="53" presetClass="entr" presetSubtype="16" fill="hold" grpId="0" nodeType="withEffect">
                                      <p:stCondLst>
                                        <p:cond delay="750"/>
                                      </p:stCondLst>
                                      <p:childTnLst>
                                        <p:set>
                                          <p:cBhvr>
                                            <p:cTn id="63" dur="1" fill="hold">
                                              <p:stCondLst>
                                                <p:cond delay="0"/>
                                              </p:stCondLst>
                                            </p:cTn>
                                            <p:tgtEl>
                                              <p:spTgt spid="76"/>
                                            </p:tgtEl>
                                            <p:attrNameLst>
                                              <p:attrName>style.visibility</p:attrName>
                                            </p:attrNameLst>
                                          </p:cBhvr>
                                          <p:to>
                                            <p:strVal val="visible"/>
                                          </p:to>
                                        </p:set>
                                        <p:anim calcmode="lin" valueType="num">
                                          <p:cBhvr>
                                            <p:cTn id="64" dur="500" fill="hold"/>
                                            <p:tgtEl>
                                              <p:spTgt spid="76"/>
                                            </p:tgtEl>
                                            <p:attrNameLst>
                                              <p:attrName>ppt_w</p:attrName>
                                            </p:attrNameLst>
                                          </p:cBhvr>
                                          <p:tavLst>
                                            <p:tav tm="0">
                                              <p:val>
                                                <p:fltVal val="0"/>
                                              </p:val>
                                            </p:tav>
                                            <p:tav tm="100000">
                                              <p:val>
                                                <p:strVal val="#ppt_w"/>
                                              </p:val>
                                            </p:tav>
                                          </p:tavLst>
                                        </p:anim>
                                        <p:anim calcmode="lin" valueType="num">
                                          <p:cBhvr>
                                            <p:cTn id="65" dur="500" fill="hold"/>
                                            <p:tgtEl>
                                              <p:spTgt spid="76"/>
                                            </p:tgtEl>
                                            <p:attrNameLst>
                                              <p:attrName>ppt_h</p:attrName>
                                            </p:attrNameLst>
                                          </p:cBhvr>
                                          <p:tavLst>
                                            <p:tav tm="0">
                                              <p:val>
                                                <p:fltVal val="0"/>
                                              </p:val>
                                            </p:tav>
                                            <p:tav tm="100000">
                                              <p:val>
                                                <p:strVal val="#ppt_h"/>
                                              </p:val>
                                            </p:tav>
                                          </p:tavLst>
                                        </p:anim>
                                        <p:animEffect transition="in" filter="fade">
                                          <p:cBhvr>
                                            <p:cTn id="66" dur="500"/>
                                            <p:tgtEl>
                                              <p:spTgt spid="76"/>
                                            </p:tgtEl>
                                          </p:cBhvr>
                                        </p:animEffect>
                                      </p:childTnLst>
                                    </p:cTn>
                                  </p:par>
                                </p:childTnLst>
                              </p:cTn>
                            </p:par>
                            <p:par>
                              <p:cTn id="67" fill="hold">
                                <p:stCondLst>
                                  <p:cond delay="6500"/>
                                </p:stCondLst>
                                <p:childTnLst>
                                  <p:par>
                                    <p:cTn id="68" presetID="22" presetClass="entr" presetSubtype="8" fill="hold"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500"/>
                                            <p:tgtEl>
                                              <p:spTgt spid="60"/>
                                            </p:tgtEl>
                                          </p:cBhvr>
                                        </p:animEffect>
                                      </p:childTnLst>
                                    </p:cTn>
                                  </p:par>
                                </p:childTnLst>
                              </p:cTn>
                            </p:par>
                            <p:par>
                              <p:cTn id="71" fill="hold">
                                <p:stCondLst>
                                  <p:cond delay="7000"/>
                                </p:stCondLst>
                                <p:childTnLst>
                                  <p:par>
                                    <p:cTn id="72" presetID="2" presetClass="entr" presetSubtype="2" fill="hold" nodeType="afterEffect" p14:presetBounceEnd="40000">
                                      <p:stCondLst>
                                        <p:cond delay="0"/>
                                      </p:stCondLst>
                                      <p:childTnLst>
                                        <p:set>
                                          <p:cBhvr>
                                            <p:cTn id="73" dur="1" fill="hold">
                                              <p:stCondLst>
                                                <p:cond delay="0"/>
                                              </p:stCondLst>
                                            </p:cTn>
                                            <p:tgtEl>
                                              <p:spTgt spid="4"/>
                                            </p:tgtEl>
                                            <p:attrNameLst>
                                              <p:attrName>style.visibility</p:attrName>
                                            </p:attrNameLst>
                                          </p:cBhvr>
                                          <p:to>
                                            <p:strVal val="visible"/>
                                          </p:to>
                                        </p:set>
                                        <p:anim calcmode="lin" valueType="num" p14:bounceEnd="40000">
                                          <p:cBhvr additive="base">
                                            <p:cTn id="74" dur="500" fill="hold"/>
                                            <p:tgtEl>
                                              <p:spTgt spid="4"/>
                                            </p:tgtEl>
                                            <p:attrNameLst>
                                              <p:attrName>ppt_x</p:attrName>
                                            </p:attrNameLst>
                                          </p:cBhvr>
                                          <p:tavLst>
                                            <p:tav tm="0">
                                              <p:val>
                                                <p:strVal val="1+#ppt_w/2"/>
                                              </p:val>
                                            </p:tav>
                                            <p:tav tm="100000">
                                              <p:val>
                                                <p:strVal val="#ppt_x"/>
                                              </p:val>
                                            </p:tav>
                                          </p:tavLst>
                                        </p:anim>
                                        <p:anim calcmode="lin" valueType="num" p14:bounceEnd="40000">
                                          <p:cBhvr additive="base">
                                            <p:cTn id="75" dur="500" fill="hold"/>
                                            <p:tgtEl>
                                              <p:spTgt spid="4"/>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2" presetClass="entr" presetSubtype="8" fill="hold" grpId="0" nodeType="afterEffect">
                                      <p:stCondLst>
                                        <p:cond delay="0"/>
                                      </p:stCondLst>
                                      <p:childTnLst>
                                        <p:set>
                                          <p:cBhvr>
                                            <p:cTn id="78" dur="1" fill="hold">
                                              <p:stCondLst>
                                                <p:cond delay="0"/>
                                              </p:stCondLst>
                                            </p:cTn>
                                            <p:tgtEl>
                                              <p:spTgt spid="105"/>
                                            </p:tgtEl>
                                            <p:attrNameLst>
                                              <p:attrName>style.visibility</p:attrName>
                                            </p:attrNameLst>
                                          </p:cBhvr>
                                          <p:to>
                                            <p:strVal val="visible"/>
                                          </p:to>
                                        </p:set>
                                        <p:animEffect transition="in" filter="wipe(left)">
                                          <p:cBhvr>
                                            <p:cTn id="79" dur="500"/>
                                            <p:tgtEl>
                                              <p:spTgt spid="105"/>
                                            </p:tgtEl>
                                          </p:cBhvr>
                                        </p:animEffect>
                                      </p:childTnLst>
                                    </p:cTn>
                                  </p:par>
                                  <p:par>
                                    <p:cTn id="80" presetID="53" presetClass="entr" presetSubtype="16" fill="hold" grpId="0" nodeType="withEffect">
                                      <p:stCondLst>
                                        <p:cond delay="750"/>
                                      </p:stCondLst>
                                      <p:childTnLst>
                                        <p:set>
                                          <p:cBhvr>
                                            <p:cTn id="81" dur="1" fill="hold">
                                              <p:stCondLst>
                                                <p:cond delay="0"/>
                                              </p:stCondLst>
                                            </p:cTn>
                                            <p:tgtEl>
                                              <p:spTgt spid="77"/>
                                            </p:tgtEl>
                                            <p:attrNameLst>
                                              <p:attrName>style.visibility</p:attrName>
                                            </p:attrNameLst>
                                          </p:cBhvr>
                                          <p:to>
                                            <p:strVal val="visible"/>
                                          </p:to>
                                        </p:set>
                                        <p:anim calcmode="lin" valueType="num">
                                          <p:cBhvr>
                                            <p:cTn id="82" dur="500" fill="hold"/>
                                            <p:tgtEl>
                                              <p:spTgt spid="77"/>
                                            </p:tgtEl>
                                            <p:attrNameLst>
                                              <p:attrName>ppt_w</p:attrName>
                                            </p:attrNameLst>
                                          </p:cBhvr>
                                          <p:tavLst>
                                            <p:tav tm="0">
                                              <p:val>
                                                <p:fltVal val="0"/>
                                              </p:val>
                                            </p:tav>
                                            <p:tav tm="100000">
                                              <p:val>
                                                <p:strVal val="#ppt_w"/>
                                              </p:val>
                                            </p:tav>
                                          </p:tavLst>
                                        </p:anim>
                                        <p:anim calcmode="lin" valueType="num">
                                          <p:cBhvr>
                                            <p:cTn id="83" dur="500" fill="hold"/>
                                            <p:tgtEl>
                                              <p:spTgt spid="77"/>
                                            </p:tgtEl>
                                            <p:attrNameLst>
                                              <p:attrName>ppt_h</p:attrName>
                                            </p:attrNameLst>
                                          </p:cBhvr>
                                          <p:tavLst>
                                            <p:tav tm="0">
                                              <p:val>
                                                <p:fltVal val="0"/>
                                              </p:val>
                                            </p:tav>
                                            <p:tav tm="100000">
                                              <p:val>
                                                <p:strVal val="#ppt_h"/>
                                              </p:val>
                                            </p:tav>
                                          </p:tavLst>
                                        </p:anim>
                                        <p:animEffect transition="in" filter="fade">
                                          <p:cBhvr>
                                            <p:cTn id="84" dur="500"/>
                                            <p:tgtEl>
                                              <p:spTgt spid="77"/>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2"/>
                                            </p:tgtEl>
                                            <p:attrNameLst>
                                              <p:attrName>style.visibility</p:attrName>
                                            </p:attrNameLst>
                                          </p:cBhvr>
                                          <p:to>
                                            <p:strVal val="visible"/>
                                          </p:to>
                                        </p:set>
                                        <p:animEffect transition="in" filter="wipe(left)">
                                          <p:cBhvr>
                                            <p:cTn id="88" dur="500"/>
                                            <p:tgtEl>
                                              <p:spTgt spid="52"/>
                                            </p:tgtEl>
                                          </p:cBhvr>
                                        </p:animEffect>
                                      </p:childTnLst>
                                    </p:cTn>
                                  </p:par>
                                </p:childTnLst>
                              </p:cTn>
                            </p:par>
                            <p:par>
                              <p:cTn id="89" fill="hold">
                                <p:stCondLst>
                                  <p:cond delay="8500"/>
                                </p:stCondLst>
                                <p:childTnLst>
                                  <p:par>
                                    <p:cTn id="90" presetID="2" presetClass="entr" presetSubtype="2" fill="hold" nodeType="afterEffect" p14:presetBounceEnd="40000">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14:bounceEnd="40000">
                                          <p:cBhvr additive="base">
                                            <p:cTn id="92" dur="500" fill="hold"/>
                                            <p:tgtEl>
                                              <p:spTgt spid="6"/>
                                            </p:tgtEl>
                                            <p:attrNameLst>
                                              <p:attrName>ppt_x</p:attrName>
                                            </p:attrNameLst>
                                          </p:cBhvr>
                                          <p:tavLst>
                                            <p:tav tm="0">
                                              <p:val>
                                                <p:strVal val="1+#ppt_w/2"/>
                                              </p:val>
                                            </p:tav>
                                            <p:tav tm="100000">
                                              <p:val>
                                                <p:strVal val="#ppt_x"/>
                                              </p:val>
                                            </p:tav>
                                          </p:tavLst>
                                        </p:anim>
                                        <p:anim calcmode="lin" valueType="num" p14:bounceEnd="40000">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9000"/>
                                </p:stCondLst>
                                <p:childTnLst>
                                  <p:par>
                                    <p:cTn id="95" presetID="22" presetClass="entr" presetSubtype="8" fill="hold" grpId="0" nodeType="afterEffect">
                                      <p:stCondLst>
                                        <p:cond delay="0"/>
                                      </p:stCondLst>
                                      <p:childTnLst>
                                        <p:set>
                                          <p:cBhvr>
                                            <p:cTn id="96" dur="1" fill="hold">
                                              <p:stCondLst>
                                                <p:cond delay="0"/>
                                              </p:stCondLst>
                                            </p:cTn>
                                            <p:tgtEl>
                                              <p:spTgt spid="107"/>
                                            </p:tgtEl>
                                            <p:attrNameLst>
                                              <p:attrName>style.visibility</p:attrName>
                                            </p:attrNameLst>
                                          </p:cBhvr>
                                          <p:to>
                                            <p:strVal val="visible"/>
                                          </p:to>
                                        </p:set>
                                        <p:animEffect transition="in" filter="wipe(left)">
                                          <p:cBhvr>
                                            <p:cTn id="97" dur="500"/>
                                            <p:tgtEl>
                                              <p:spTgt spid="107"/>
                                            </p:tgtEl>
                                          </p:cBhvr>
                                        </p:animEffect>
                                      </p:childTnLst>
                                    </p:cTn>
                                  </p:par>
                                </p:childTnLst>
                              </p:cTn>
                            </p:par>
                            <p:par>
                              <p:cTn id="98" fill="hold">
                                <p:stCondLst>
                                  <p:cond delay="9500"/>
                                </p:stCondLst>
                                <p:childTnLst>
                                  <p:par>
                                    <p:cTn id="99" presetID="10"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4" grpId="0" animBg="1"/>
          <p:bldP spid="75" grpId="0" animBg="1"/>
          <p:bldP spid="76" grpId="0" animBg="1"/>
          <p:bldP spid="77" grpId="0" animBg="1"/>
          <p:bldP spid="103" grpId="0"/>
          <p:bldP spid="105" grpId="0"/>
          <p:bldP spid="107" grpId="0"/>
          <p:bldP spid="45" grpId="0"/>
          <p:bldP spid="4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1200" fill="hold"/>
                                            <p:tgtEl>
                                              <p:spTgt spid="51"/>
                                            </p:tgtEl>
                                            <p:attrNameLst>
                                              <p:attrName>ppt_x</p:attrName>
                                            </p:attrNameLst>
                                          </p:cBhvr>
                                          <p:tavLst>
                                            <p:tav tm="0">
                                              <p:val>
                                                <p:strVal val="0-#ppt_w/2"/>
                                              </p:val>
                                            </p:tav>
                                            <p:tav tm="100000">
                                              <p:val>
                                                <p:strVal val="#ppt_x"/>
                                              </p:val>
                                            </p:tav>
                                          </p:tavLst>
                                        </p:anim>
                                        <p:anim calcmode="lin" valueType="num">
                                          <p:cBhvr additive="base">
                                            <p:cTn id="8" dur="1200" fill="hold"/>
                                            <p:tgtEl>
                                              <p:spTgt spid="51"/>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1200" fill="hold"/>
                                            <p:tgtEl>
                                              <p:spTgt spid="53"/>
                                            </p:tgtEl>
                                            <p:attrNameLst>
                                              <p:attrName>ppt_x</p:attrName>
                                            </p:attrNameLst>
                                          </p:cBhvr>
                                          <p:tavLst>
                                            <p:tav tm="0">
                                              <p:val>
                                                <p:strVal val="#ppt_x"/>
                                              </p:val>
                                            </p:tav>
                                            <p:tav tm="100000">
                                              <p:val>
                                                <p:strVal val="#ppt_x"/>
                                              </p:val>
                                            </p:tav>
                                          </p:tavLst>
                                        </p:anim>
                                        <p:anim calcmode="lin" valueType="num">
                                          <p:cBhvr additive="base">
                                            <p:cTn id="12" dur="1200" fill="hold"/>
                                            <p:tgtEl>
                                              <p:spTgt spid="5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wipe(left)">
                                          <p:cBhvr>
                                            <p:cTn id="16" dur="500"/>
                                            <p:tgtEl>
                                              <p:spTgt spid="47"/>
                                            </p:tgtEl>
                                          </p:cBhvr>
                                        </p:animEffect>
                                      </p:childTnLst>
                                    </p:cTn>
                                  </p:par>
                                </p:childTnLst>
                              </p:cTn>
                            </p:par>
                            <p:par>
                              <p:cTn id="17" fill="hold">
                                <p:stCondLst>
                                  <p:cond delay="2000"/>
                                </p:stCondLst>
                                <p:childTnLst>
                                  <p:par>
                                    <p:cTn id="18" presetID="22" presetClass="entr" presetSubtype="4"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par>
                              <p:cTn id="21" fill="hold">
                                <p:stCondLst>
                                  <p:cond delay="2500"/>
                                </p:stCondLst>
                                <p:childTnLst>
                                  <p:par>
                                    <p:cTn id="22" presetID="22" presetClass="entr" presetSubtype="1"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wipe(up)">
                                          <p:cBhvr>
                                            <p:cTn id="24" dur="350"/>
                                            <p:tgtEl>
                                              <p:spTgt spid="40"/>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74"/>
                                            </p:tgtEl>
                                            <p:attrNameLst>
                                              <p:attrName>style.visibility</p:attrName>
                                            </p:attrNameLst>
                                          </p:cBhvr>
                                          <p:to>
                                            <p:strVal val="visible"/>
                                          </p:to>
                                        </p:set>
                                        <p:anim calcmode="lin" valueType="num">
                                          <p:cBhvr>
                                            <p:cTn id="28" dur="500" fill="hold"/>
                                            <p:tgtEl>
                                              <p:spTgt spid="74"/>
                                            </p:tgtEl>
                                            <p:attrNameLst>
                                              <p:attrName>ppt_w</p:attrName>
                                            </p:attrNameLst>
                                          </p:cBhvr>
                                          <p:tavLst>
                                            <p:tav tm="0">
                                              <p:val>
                                                <p:fltVal val="0"/>
                                              </p:val>
                                            </p:tav>
                                            <p:tav tm="100000">
                                              <p:val>
                                                <p:strVal val="#ppt_w"/>
                                              </p:val>
                                            </p:tav>
                                          </p:tavLst>
                                        </p:anim>
                                        <p:anim calcmode="lin" valueType="num">
                                          <p:cBhvr>
                                            <p:cTn id="29" dur="500" fill="hold"/>
                                            <p:tgtEl>
                                              <p:spTgt spid="74"/>
                                            </p:tgtEl>
                                            <p:attrNameLst>
                                              <p:attrName>ppt_h</p:attrName>
                                            </p:attrNameLst>
                                          </p:cBhvr>
                                          <p:tavLst>
                                            <p:tav tm="0">
                                              <p:val>
                                                <p:fltVal val="0"/>
                                              </p:val>
                                            </p:tav>
                                            <p:tav tm="100000">
                                              <p:val>
                                                <p:strVal val="#ppt_h"/>
                                              </p:val>
                                            </p:tav>
                                          </p:tavLst>
                                        </p:anim>
                                        <p:animEffect transition="in" filter="fade">
                                          <p:cBhvr>
                                            <p:cTn id="30" dur="500"/>
                                            <p:tgtEl>
                                              <p:spTgt spid="74"/>
                                            </p:tgtEl>
                                          </p:cBhvr>
                                        </p:animEffect>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wipe(left)">
                                          <p:cBhvr>
                                            <p:cTn id="34" dur="500"/>
                                            <p:tgtEl>
                                              <p:spTgt spid="46"/>
                                            </p:tgtEl>
                                          </p:cBhvr>
                                        </p:animEffect>
                                      </p:childTnLst>
                                    </p:cTn>
                                  </p:par>
                                </p:childTnLst>
                              </p:cTn>
                            </p:par>
                            <p:par>
                              <p:cTn id="35" fill="hold">
                                <p:stCondLst>
                                  <p:cond delay="4000"/>
                                </p:stCondLst>
                                <p:childTnLst>
                                  <p:par>
                                    <p:cTn id="36" presetID="2" presetClass="entr" presetSubtype="2" fill="hold" nodeType="afterEffect">
                                      <p:stCondLst>
                                        <p:cond delay="0"/>
                                      </p:stCondLst>
                                      <p:childTnLst>
                                        <p:set>
                                          <p:cBhvr>
                                            <p:cTn id="37" dur="1" fill="hold">
                                              <p:stCondLst>
                                                <p:cond delay="0"/>
                                              </p:stCondLst>
                                            </p:cTn>
                                            <p:tgtEl>
                                              <p:spTgt spid="2"/>
                                            </p:tgtEl>
                                            <p:attrNameLst>
                                              <p:attrName>style.visibility</p:attrName>
                                            </p:attrNameLst>
                                          </p:cBhvr>
                                          <p:to>
                                            <p:strVal val="visible"/>
                                          </p:to>
                                        </p:set>
                                        <p:anim calcmode="lin" valueType="num">
                                          <p:cBhvr additive="base">
                                            <p:cTn id="38" dur="500" fill="hold"/>
                                            <p:tgtEl>
                                              <p:spTgt spid="2"/>
                                            </p:tgtEl>
                                            <p:attrNameLst>
                                              <p:attrName>ppt_x</p:attrName>
                                            </p:attrNameLst>
                                          </p:cBhvr>
                                          <p:tavLst>
                                            <p:tav tm="0">
                                              <p:val>
                                                <p:strVal val="1+#ppt_w/2"/>
                                              </p:val>
                                            </p:tav>
                                            <p:tav tm="100000">
                                              <p:val>
                                                <p:strVal val="#ppt_x"/>
                                              </p:val>
                                            </p:tav>
                                          </p:tavLst>
                                        </p:anim>
                                        <p:anim calcmode="lin" valueType="num">
                                          <p:cBhvr additive="base">
                                            <p:cTn id="39" dur="500" fill="hold"/>
                                            <p:tgtEl>
                                              <p:spTgt spid="2"/>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Effect transition="in" filter="wipe(left)">
                                          <p:cBhvr>
                                            <p:cTn id="43" dur="500"/>
                                            <p:tgtEl>
                                              <p:spTgt spid="63"/>
                                            </p:tgtEl>
                                          </p:cBhvr>
                                        </p:animEffect>
                                      </p:childTnLst>
                                    </p:cTn>
                                  </p:par>
                                  <p:par>
                                    <p:cTn id="44" presetID="53" presetClass="entr" presetSubtype="16" fill="hold" grpId="0" nodeType="withEffect">
                                      <p:stCondLst>
                                        <p:cond delay="750"/>
                                      </p:stCondLst>
                                      <p:childTnLst>
                                        <p:set>
                                          <p:cBhvr>
                                            <p:cTn id="45" dur="1" fill="hold">
                                              <p:stCondLst>
                                                <p:cond delay="0"/>
                                              </p:stCondLst>
                                            </p:cTn>
                                            <p:tgtEl>
                                              <p:spTgt spid="75"/>
                                            </p:tgtEl>
                                            <p:attrNameLst>
                                              <p:attrName>style.visibility</p:attrName>
                                            </p:attrNameLst>
                                          </p:cBhvr>
                                          <p:to>
                                            <p:strVal val="visible"/>
                                          </p:to>
                                        </p:set>
                                        <p:anim calcmode="lin" valueType="num">
                                          <p:cBhvr>
                                            <p:cTn id="46" dur="500" fill="hold"/>
                                            <p:tgtEl>
                                              <p:spTgt spid="75"/>
                                            </p:tgtEl>
                                            <p:attrNameLst>
                                              <p:attrName>ppt_w</p:attrName>
                                            </p:attrNameLst>
                                          </p:cBhvr>
                                          <p:tavLst>
                                            <p:tav tm="0">
                                              <p:val>
                                                <p:fltVal val="0"/>
                                              </p:val>
                                            </p:tav>
                                            <p:tav tm="100000">
                                              <p:val>
                                                <p:strVal val="#ppt_w"/>
                                              </p:val>
                                            </p:tav>
                                          </p:tavLst>
                                        </p:anim>
                                        <p:anim calcmode="lin" valueType="num">
                                          <p:cBhvr>
                                            <p:cTn id="47" dur="500" fill="hold"/>
                                            <p:tgtEl>
                                              <p:spTgt spid="75"/>
                                            </p:tgtEl>
                                            <p:attrNameLst>
                                              <p:attrName>ppt_h</p:attrName>
                                            </p:attrNameLst>
                                          </p:cBhvr>
                                          <p:tavLst>
                                            <p:tav tm="0">
                                              <p:val>
                                                <p:fltVal val="0"/>
                                              </p:val>
                                            </p:tav>
                                            <p:tav tm="100000">
                                              <p:val>
                                                <p:strVal val="#ppt_h"/>
                                              </p:val>
                                            </p:tav>
                                          </p:tavLst>
                                        </p:anim>
                                        <p:animEffect transition="in" filter="fade">
                                          <p:cBhvr>
                                            <p:cTn id="48" dur="500"/>
                                            <p:tgtEl>
                                              <p:spTgt spid="75"/>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wipe(left)">
                                          <p:cBhvr>
                                            <p:cTn id="52" dur="500"/>
                                            <p:tgtEl>
                                              <p:spTgt spid="56"/>
                                            </p:tgtEl>
                                          </p:cBhvr>
                                        </p:animEffect>
                                      </p:childTnLst>
                                    </p:cTn>
                                  </p:par>
                                </p:childTnLst>
                              </p:cTn>
                            </p:par>
                            <p:par>
                              <p:cTn id="53" fill="hold">
                                <p:stCondLst>
                                  <p:cond delay="5500"/>
                                </p:stCondLst>
                                <p:childTnLst>
                                  <p:par>
                                    <p:cTn id="54" presetID="2" presetClass="entr" presetSubtype="2" fill="hold" nodeType="afterEffect">
                                      <p:stCondLst>
                                        <p:cond delay="0"/>
                                      </p:stCondLst>
                                      <p:childTnLst>
                                        <p:set>
                                          <p:cBhvr>
                                            <p:cTn id="55" dur="1" fill="hold">
                                              <p:stCondLst>
                                                <p:cond delay="0"/>
                                              </p:stCondLst>
                                            </p:cTn>
                                            <p:tgtEl>
                                              <p:spTgt spid="3"/>
                                            </p:tgtEl>
                                            <p:attrNameLst>
                                              <p:attrName>style.visibility</p:attrName>
                                            </p:attrNameLst>
                                          </p:cBhvr>
                                          <p:to>
                                            <p:strVal val="visible"/>
                                          </p:to>
                                        </p:set>
                                        <p:anim calcmode="lin" valueType="num">
                                          <p:cBhvr additive="base">
                                            <p:cTn id="56" dur="500" fill="hold"/>
                                            <p:tgtEl>
                                              <p:spTgt spid="3"/>
                                            </p:tgtEl>
                                            <p:attrNameLst>
                                              <p:attrName>ppt_x</p:attrName>
                                            </p:attrNameLst>
                                          </p:cBhvr>
                                          <p:tavLst>
                                            <p:tav tm="0">
                                              <p:val>
                                                <p:strVal val="1+#ppt_w/2"/>
                                              </p:val>
                                            </p:tav>
                                            <p:tav tm="100000">
                                              <p:val>
                                                <p:strVal val="#ppt_x"/>
                                              </p:val>
                                            </p:tav>
                                          </p:tavLst>
                                        </p:anim>
                                        <p:anim calcmode="lin" valueType="num">
                                          <p:cBhvr additive="base">
                                            <p:cTn id="57" dur="500" fill="hold"/>
                                            <p:tgtEl>
                                              <p:spTgt spid="3"/>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103"/>
                                            </p:tgtEl>
                                            <p:attrNameLst>
                                              <p:attrName>style.visibility</p:attrName>
                                            </p:attrNameLst>
                                          </p:cBhvr>
                                          <p:to>
                                            <p:strVal val="visible"/>
                                          </p:to>
                                        </p:set>
                                        <p:animEffect transition="in" filter="wipe(left)">
                                          <p:cBhvr>
                                            <p:cTn id="61" dur="500"/>
                                            <p:tgtEl>
                                              <p:spTgt spid="103"/>
                                            </p:tgtEl>
                                          </p:cBhvr>
                                        </p:animEffect>
                                      </p:childTnLst>
                                    </p:cTn>
                                  </p:par>
                                  <p:par>
                                    <p:cTn id="62" presetID="53" presetClass="entr" presetSubtype="16" fill="hold" grpId="0" nodeType="withEffect">
                                      <p:stCondLst>
                                        <p:cond delay="750"/>
                                      </p:stCondLst>
                                      <p:childTnLst>
                                        <p:set>
                                          <p:cBhvr>
                                            <p:cTn id="63" dur="1" fill="hold">
                                              <p:stCondLst>
                                                <p:cond delay="0"/>
                                              </p:stCondLst>
                                            </p:cTn>
                                            <p:tgtEl>
                                              <p:spTgt spid="76"/>
                                            </p:tgtEl>
                                            <p:attrNameLst>
                                              <p:attrName>style.visibility</p:attrName>
                                            </p:attrNameLst>
                                          </p:cBhvr>
                                          <p:to>
                                            <p:strVal val="visible"/>
                                          </p:to>
                                        </p:set>
                                        <p:anim calcmode="lin" valueType="num">
                                          <p:cBhvr>
                                            <p:cTn id="64" dur="500" fill="hold"/>
                                            <p:tgtEl>
                                              <p:spTgt spid="76"/>
                                            </p:tgtEl>
                                            <p:attrNameLst>
                                              <p:attrName>ppt_w</p:attrName>
                                            </p:attrNameLst>
                                          </p:cBhvr>
                                          <p:tavLst>
                                            <p:tav tm="0">
                                              <p:val>
                                                <p:fltVal val="0"/>
                                              </p:val>
                                            </p:tav>
                                            <p:tav tm="100000">
                                              <p:val>
                                                <p:strVal val="#ppt_w"/>
                                              </p:val>
                                            </p:tav>
                                          </p:tavLst>
                                        </p:anim>
                                        <p:anim calcmode="lin" valueType="num">
                                          <p:cBhvr>
                                            <p:cTn id="65" dur="500" fill="hold"/>
                                            <p:tgtEl>
                                              <p:spTgt spid="76"/>
                                            </p:tgtEl>
                                            <p:attrNameLst>
                                              <p:attrName>ppt_h</p:attrName>
                                            </p:attrNameLst>
                                          </p:cBhvr>
                                          <p:tavLst>
                                            <p:tav tm="0">
                                              <p:val>
                                                <p:fltVal val="0"/>
                                              </p:val>
                                            </p:tav>
                                            <p:tav tm="100000">
                                              <p:val>
                                                <p:strVal val="#ppt_h"/>
                                              </p:val>
                                            </p:tav>
                                          </p:tavLst>
                                        </p:anim>
                                        <p:animEffect transition="in" filter="fade">
                                          <p:cBhvr>
                                            <p:cTn id="66" dur="500"/>
                                            <p:tgtEl>
                                              <p:spTgt spid="76"/>
                                            </p:tgtEl>
                                          </p:cBhvr>
                                        </p:animEffect>
                                      </p:childTnLst>
                                    </p:cTn>
                                  </p:par>
                                </p:childTnLst>
                              </p:cTn>
                            </p:par>
                            <p:par>
                              <p:cTn id="67" fill="hold">
                                <p:stCondLst>
                                  <p:cond delay="6500"/>
                                </p:stCondLst>
                                <p:childTnLst>
                                  <p:par>
                                    <p:cTn id="68" presetID="22" presetClass="entr" presetSubtype="8" fill="hold"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500"/>
                                            <p:tgtEl>
                                              <p:spTgt spid="60"/>
                                            </p:tgtEl>
                                          </p:cBhvr>
                                        </p:animEffect>
                                      </p:childTnLst>
                                    </p:cTn>
                                  </p:par>
                                </p:childTnLst>
                              </p:cTn>
                            </p:par>
                            <p:par>
                              <p:cTn id="71" fill="hold">
                                <p:stCondLst>
                                  <p:cond delay="7000"/>
                                </p:stCondLst>
                                <p:childTnLst>
                                  <p:par>
                                    <p:cTn id="72" presetID="2" presetClass="entr" presetSubtype="2" fill="hold" nodeType="afterEffect">
                                      <p:stCondLst>
                                        <p:cond delay="0"/>
                                      </p:stCondLst>
                                      <p:childTnLst>
                                        <p:set>
                                          <p:cBhvr>
                                            <p:cTn id="73" dur="1" fill="hold">
                                              <p:stCondLst>
                                                <p:cond delay="0"/>
                                              </p:stCondLst>
                                            </p:cTn>
                                            <p:tgtEl>
                                              <p:spTgt spid="4"/>
                                            </p:tgtEl>
                                            <p:attrNameLst>
                                              <p:attrName>style.visibility</p:attrName>
                                            </p:attrNameLst>
                                          </p:cBhvr>
                                          <p:to>
                                            <p:strVal val="visible"/>
                                          </p:to>
                                        </p:set>
                                        <p:anim calcmode="lin" valueType="num">
                                          <p:cBhvr additive="base">
                                            <p:cTn id="74" dur="500" fill="hold"/>
                                            <p:tgtEl>
                                              <p:spTgt spid="4"/>
                                            </p:tgtEl>
                                            <p:attrNameLst>
                                              <p:attrName>ppt_x</p:attrName>
                                            </p:attrNameLst>
                                          </p:cBhvr>
                                          <p:tavLst>
                                            <p:tav tm="0">
                                              <p:val>
                                                <p:strVal val="1+#ppt_w/2"/>
                                              </p:val>
                                            </p:tav>
                                            <p:tav tm="100000">
                                              <p:val>
                                                <p:strVal val="#ppt_x"/>
                                              </p:val>
                                            </p:tav>
                                          </p:tavLst>
                                        </p:anim>
                                        <p:anim calcmode="lin" valueType="num">
                                          <p:cBhvr additive="base">
                                            <p:cTn id="75" dur="500" fill="hold"/>
                                            <p:tgtEl>
                                              <p:spTgt spid="4"/>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2" presetClass="entr" presetSubtype="8" fill="hold" grpId="0" nodeType="afterEffect">
                                      <p:stCondLst>
                                        <p:cond delay="0"/>
                                      </p:stCondLst>
                                      <p:childTnLst>
                                        <p:set>
                                          <p:cBhvr>
                                            <p:cTn id="78" dur="1" fill="hold">
                                              <p:stCondLst>
                                                <p:cond delay="0"/>
                                              </p:stCondLst>
                                            </p:cTn>
                                            <p:tgtEl>
                                              <p:spTgt spid="105"/>
                                            </p:tgtEl>
                                            <p:attrNameLst>
                                              <p:attrName>style.visibility</p:attrName>
                                            </p:attrNameLst>
                                          </p:cBhvr>
                                          <p:to>
                                            <p:strVal val="visible"/>
                                          </p:to>
                                        </p:set>
                                        <p:animEffect transition="in" filter="wipe(left)">
                                          <p:cBhvr>
                                            <p:cTn id="79" dur="500"/>
                                            <p:tgtEl>
                                              <p:spTgt spid="105"/>
                                            </p:tgtEl>
                                          </p:cBhvr>
                                        </p:animEffect>
                                      </p:childTnLst>
                                    </p:cTn>
                                  </p:par>
                                  <p:par>
                                    <p:cTn id="80" presetID="53" presetClass="entr" presetSubtype="16" fill="hold" grpId="0" nodeType="withEffect">
                                      <p:stCondLst>
                                        <p:cond delay="750"/>
                                      </p:stCondLst>
                                      <p:childTnLst>
                                        <p:set>
                                          <p:cBhvr>
                                            <p:cTn id="81" dur="1" fill="hold">
                                              <p:stCondLst>
                                                <p:cond delay="0"/>
                                              </p:stCondLst>
                                            </p:cTn>
                                            <p:tgtEl>
                                              <p:spTgt spid="77"/>
                                            </p:tgtEl>
                                            <p:attrNameLst>
                                              <p:attrName>style.visibility</p:attrName>
                                            </p:attrNameLst>
                                          </p:cBhvr>
                                          <p:to>
                                            <p:strVal val="visible"/>
                                          </p:to>
                                        </p:set>
                                        <p:anim calcmode="lin" valueType="num">
                                          <p:cBhvr>
                                            <p:cTn id="82" dur="500" fill="hold"/>
                                            <p:tgtEl>
                                              <p:spTgt spid="77"/>
                                            </p:tgtEl>
                                            <p:attrNameLst>
                                              <p:attrName>ppt_w</p:attrName>
                                            </p:attrNameLst>
                                          </p:cBhvr>
                                          <p:tavLst>
                                            <p:tav tm="0">
                                              <p:val>
                                                <p:fltVal val="0"/>
                                              </p:val>
                                            </p:tav>
                                            <p:tav tm="100000">
                                              <p:val>
                                                <p:strVal val="#ppt_w"/>
                                              </p:val>
                                            </p:tav>
                                          </p:tavLst>
                                        </p:anim>
                                        <p:anim calcmode="lin" valueType="num">
                                          <p:cBhvr>
                                            <p:cTn id="83" dur="500" fill="hold"/>
                                            <p:tgtEl>
                                              <p:spTgt spid="77"/>
                                            </p:tgtEl>
                                            <p:attrNameLst>
                                              <p:attrName>ppt_h</p:attrName>
                                            </p:attrNameLst>
                                          </p:cBhvr>
                                          <p:tavLst>
                                            <p:tav tm="0">
                                              <p:val>
                                                <p:fltVal val="0"/>
                                              </p:val>
                                            </p:tav>
                                            <p:tav tm="100000">
                                              <p:val>
                                                <p:strVal val="#ppt_h"/>
                                              </p:val>
                                            </p:tav>
                                          </p:tavLst>
                                        </p:anim>
                                        <p:animEffect transition="in" filter="fade">
                                          <p:cBhvr>
                                            <p:cTn id="84" dur="500"/>
                                            <p:tgtEl>
                                              <p:spTgt spid="77"/>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2"/>
                                            </p:tgtEl>
                                            <p:attrNameLst>
                                              <p:attrName>style.visibility</p:attrName>
                                            </p:attrNameLst>
                                          </p:cBhvr>
                                          <p:to>
                                            <p:strVal val="visible"/>
                                          </p:to>
                                        </p:set>
                                        <p:animEffect transition="in" filter="wipe(left)">
                                          <p:cBhvr>
                                            <p:cTn id="88" dur="500"/>
                                            <p:tgtEl>
                                              <p:spTgt spid="52"/>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1+#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9000"/>
                                </p:stCondLst>
                                <p:childTnLst>
                                  <p:par>
                                    <p:cTn id="95" presetID="22" presetClass="entr" presetSubtype="8" fill="hold" grpId="0" nodeType="afterEffect">
                                      <p:stCondLst>
                                        <p:cond delay="0"/>
                                      </p:stCondLst>
                                      <p:childTnLst>
                                        <p:set>
                                          <p:cBhvr>
                                            <p:cTn id="96" dur="1" fill="hold">
                                              <p:stCondLst>
                                                <p:cond delay="0"/>
                                              </p:stCondLst>
                                            </p:cTn>
                                            <p:tgtEl>
                                              <p:spTgt spid="107"/>
                                            </p:tgtEl>
                                            <p:attrNameLst>
                                              <p:attrName>style.visibility</p:attrName>
                                            </p:attrNameLst>
                                          </p:cBhvr>
                                          <p:to>
                                            <p:strVal val="visible"/>
                                          </p:to>
                                        </p:set>
                                        <p:animEffect transition="in" filter="wipe(left)">
                                          <p:cBhvr>
                                            <p:cTn id="97" dur="500"/>
                                            <p:tgtEl>
                                              <p:spTgt spid="107"/>
                                            </p:tgtEl>
                                          </p:cBhvr>
                                        </p:animEffect>
                                      </p:childTnLst>
                                    </p:cTn>
                                  </p:par>
                                </p:childTnLst>
                              </p:cTn>
                            </p:par>
                            <p:par>
                              <p:cTn id="98" fill="hold">
                                <p:stCondLst>
                                  <p:cond delay="9500"/>
                                </p:stCondLst>
                                <p:childTnLst>
                                  <p:par>
                                    <p:cTn id="99" presetID="10"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4" grpId="0" animBg="1"/>
          <p:bldP spid="75" grpId="0" animBg="1"/>
          <p:bldP spid="76" grpId="0" animBg="1"/>
          <p:bldP spid="77" grpId="0" animBg="1"/>
          <p:bldP spid="103" grpId="0"/>
          <p:bldP spid="105" grpId="0"/>
          <p:bldP spid="107" grpId="0"/>
          <p:bldP spid="45" grpId="0"/>
          <p:bldP spid="47"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p:cNvSpPr txBox="1"/>
          <p:nvPr/>
        </p:nvSpPr>
        <p:spPr>
          <a:xfrm>
            <a:off x="2188629" y="7892388"/>
            <a:ext cx="856239" cy="358871"/>
          </a:xfrm>
          <a:prstGeom prst="rect">
            <a:avLst/>
          </a:prstGeom>
          <a:noFill/>
        </p:spPr>
        <p:txBody>
          <a:bodyPr wrap="none" lIns="81079" tIns="40540" rIns="81079" bIns="40540" rtlCol="0">
            <a:spAutoFit/>
          </a:bodyPr>
          <a:lstStyle/>
          <a:p>
            <a:r>
              <a:rPr lang="zh-CN" altLang="en-US" dirty="0" smtClean="0"/>
              <a:t>延迟符</a:t>
            </a:r>
            <a:endParaRPr lang="zh-CN" altLang="en-US" dirty="0"/>
          </a:p>
        </p:txBody>
      </p:sp>
      <p:sp>
        <p:nvSpPr>
          <p:cNvPr id="98" name="Rectangle 4"/>
          <p:cNvSpPr txBox="1">
            <a:spLocks noChangeArrowheads="1"/>
          </p:cNvSpPr>
          <p:nvPr/>
        </p:nvSpPr>
        <p:spPr bwMode="auto">
          <a:xfrm>
            <a:off x="5519142" y="2781216"/>
            <a:ext cx="5472608" cy="50796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05" tIns="45702" rIns="91405" bIns="45702"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defTabSz="1219200" fontAlgn="auto">
              <a:spcBef>
                <a:spcPts val="0"/>
              </a:spcBef>
              <a:spcAft>
                <a:spcPts val="0"/>
              </a:spcAft>
              <a:defRPr/>
            </a:pPr>
            <a:r>
              <a:rPr lang="zh-CN" altLang="en-US" sz="8000" kern="0" dirty="0" smtClean="0">
                <a:solidFill>
                  <a:schemeClr val="accent6"/>
                </a:solidFill>
                <a:latin typeface="Arial" panose="020B0604020202020204"/>
                <a:ea typeface="微软雅黑" panose="020B0503020204020204" pitchFamily="34" charset="-122"/>
              </a:rPr>
              <a:t>数</a:t>
            </a:r>
            <a:r>
              <a:rPr lang="zh-CN" altLang="en-US" sz="8000" kern="0" dirty="0" smtClean="0">
                <a:solidFill>
                  <a:schemeClr val="accent6"/>
                </a:solidFill>
                <a:latin typeface="Arial" panose="020B0604020202020204"/>
                <a:ea typeface="微软雅黑" panose="020B0503020204020204" pitchFamily="34" charset="-122"/>
              </a:rPr>
              <a:t>学</a:t>
            </a:r>
            <a:r>
              <a:rPr lang="zh-CN" altLang="en-US" sz="8000" kern="0" dirty="0" smtClean="0">
                <a:solidFill>
                  <a:schemeClr val="accent6"/>
                </a:solidFill>
                <a:latin typeface="Arial" panose="020B0604020202020204"/>
                <a:ea typeface="微软雅黑" panose="020B0503020204020204" pitchFamily="34" charset="-122"/>
              </a:rPr>
              <a:t>符号</a:t>
            </a:r>
            <a:endParaRPr lang="zh-CN" altLang="en-US" sz="8000" kern="0" dirty="0">
              <a:solidFill>
                <a:schemeClr val="accent6"/>
              </a:solidFill>
              <a:latin typeface="Arial" panose="020B0604020202020204"/>
              <a:ea typeface="微软雅黑" panose="020B0503020204020204" pitchFamily="34" charset="-122"/>
            </a:endParaRPr>
          </a:p>
        </p:txBody>
      </p:sp>
      <p:pic>
        <p:nvPicPr>
          <p:cNvPr id="100" name="Picture 2" descr="C:\Users\Administrator\Desktop\微立体创业计划\001.png"/>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brightnessContrast bright="-3000"/>
                    </a14:imgEffect>
                  </a14:imgLayer>
                </a14:imgProps>
              </a:ext>
              <a:ext uri="{28A0092B-C50C-407E-A947-70E740481C1C}">
                <a14:useLocalDpi xmlns:a14="http://schemas.microsoft.com/office/drawing/2010/main" xmlns="" val="0"/>
              </a:ext>
            </a:extLst>
          </a:blip>
          <a:srcRect/>
          <a:stretch>
            <a:fillRect/>
          </a:stretch>
        </p:blipFill>
        <p:spPr bwMode="auto">
          <a:xfrm>
            <a:off x="1270670" y="1777816"/>
            <a:ext cx="2952903" cy="2953569"/>
          </a:xfrm>
          <a:prstGeom prst="rect">
            <a:avLst/>
          </a:prstGeom>
          <a:noFill/>
          <a:effectLst/>
          <a:extLst>
            <a:ext uri="{909E8E84-426E-40DD-AFC4-6F175D3DCCD1}">
              <a14:hiddenFill xmlns:a14="http://schemas.microsoft.com/office/drawing/2010/main" xmlns="">
                <a:solidFill>
                  <a:srgbClr val="FFFFFF"/>
                </a:solidFill>
              </a14:hiddenFill>
            </a:ext>
          </a:extLst>
        </p:spPr>
      </p:pic>
      <p:pic>
        <p:nvPicPr>
          <p:cNvPr id="101" name="Picture 3" descr="C:\Users\Administrator\Desktop\微立体创业计划\002.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497760" y="1401516"/>
            <a:ext cx="3348111" cy="3348867"/>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xmlns="">
                <a:solidFill>
                  <a:srgbClr val="FFFFFF"/>
                </a:solidFill>
              </a14:hiddenFill>
            </a:ext>
          </a:extLst>
        </p:spPr>
      </p:pic>
      <p:sp>
        <p:nvSpPr>
          <p:cNvPr id="104" name="TextBox 103"/>
          <p:cNvSpPr txBox="1"/>
          <p:nvPr/>
        </p:nvSpPr>
        <p:spPr>
          <a:xfrm>
            <a:off x="2313940" y="4932680"/>
            <a:ext cx="1605280" cy="430530"/>
          </a:xfrm>
          <a:prstGeom prst="rect">
            <a:avLst/>
          </a:prstGeom>
          <a:noFill/>
        </p:spPr>
        <p:txBody>
          <a:bodyPr wrap="square" lIns="0" tIns="0" rIns="0" bIns="0" rtlCol="0">
            <a:spAutoFit/>
          </a:bodyPr>
          <a:lstStyle/>
          <a:p>
            <a:r>
              <a:rPr lang="en-US" altLang="zh-CN" sz="2800" dirty="0">
                <a:latin typeface="微软雅黑" panose="020B0503020204020204" pitchFamily="34" charset="-122"/>
                <a:ea typeface="微软雅黑" panose="020B0503020204020204" pitchFamily="34" charset="-122"/>
              </a:rPr>
              <a:t>PART </a:t>
            </a:r>
            <a:r>
              <a:rPr lang="en-US" altLang="zh-CN" sz="2800" dirty="0" smtClean="0">
                <a:latin typeface="微软雅黑" panose="020B0503020204020204" pitchFamily="34" charset="-122"/>
                <a:ea typeface="微软雅黑" panose="020B0503020204020204" pitchFamily="34" charset="-122"/>
              </a:rPr>
              <a:t>02</a:t>
            </a:r>
            <a:endParaRPr lang="zh-CN" altLang="en-US" sz="2800" dirty="0">
              <a:latin typeface="微软雅黑" panose="020B0503020204020204" pitchFamily="34" charset="-122"/>
              <a:ea typeface="微软雅黑" panose="020B0503020204020204" pitchFamily="34" charset="-122"/>
            </a:endParaRPr>
          </a:p>
        </p:txBody>
      </p:sp>
      <p:grpSp>
        <p:nvGrpSpPr>
          <p:cNvPr id="106" name="组合 105"/>
          <p:cNvGrpSpPr/>
          <p:nvPr/>
        </p:nvGrpSpPr>
        <p:grpSpPr>
          <a:xfrm>
            <a:off x="8230541" y="-1197194"/>
            <a:ext cx="1572170" cy="1572739"/>
            <a:chOff x="304800" y="673100"/>
            <a:chExt cx="4000500" cy="4000500"/>
          </a:xfrm>
          <a:effectLst>
            <a:outerShdw blurRad="444500" dist="254000" dir="8100000" algn="tr" rotWithShape="0">
              <a:prstClr val="black">
                <a:alpha val="50000"/>
              </a:prstClr>
            </a:outerShdw>
          </a:effectLst>
        </p:grpSpPr>
        <p:sp>
          <p:nvSpPr>
            <p:cNvPr id="107" name="同心圆 10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a:solidFill>
                  <a:sysClr val="windowText" lastClr="000000"/>
                </a:solidFill>
                <a:latin typeface="Calibri" panose="020F0502020204030204"/>
                <a:ea typeface="宋体" panose="02010600030101010101" pitchFamily="2" charset="-122"/>
              </a:endParaRPr>
            </a:p>
          </p:txBody>
        </p:sp>
        <p:sp>
          <p:nvSpPr>
            <p:cNvPr id="108" name="椭圆 10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a:solidFill>
                  <a:sysClr val="window" lastClr="FFFFFF"/>
                </a:solidFill>
                <a:latin typeface="Calibri" panose="020F0502020204030204"/>
                <a:ea typeface="宋体" panose="02010600030101010101" pitchFamily="2" charset="-122"/>
              </a:endParaRPr>
            </a:p>
          </p:txBody>
        </p:sp>
      </p:grpSp>
      <p:grpSp>
        <p:nvGrpSpPr>
          <p:cNvPr id="109" name="组合 108"/>
          <p:cNvGrpSpPr/>
          <p:nvPr/>
        </p:nvGrpSpPr>
        <p:grpSpPr>
          <a:xfrm>
            <a:off x="5808356" y="-378556"/>
            <a:ext cx="840197" cy="840501"/>
            <a:chOff x="304800" y="673100"/>
            <a:chExt cx="4000500" cy="4000500"/>
          </a:xfrm>
          <a:effectLst>
            <a:outerShdw blurRad="444500" dist="254000" dir="8100000" algn="tr" rotWithShape="0">
              <a:prstClr val="black">
                <a:alpha val="50000"/>
              </a:prstClr>
            </a:outerShdw>
          </a:effectLst>
        </p:grpSpPr>
        <p:sp>
          <p:nvSpPr>
            <p:cNvPr id="110" name="同心圆 10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111" name="椭圆 11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112" name="组合 111"/>
          <p:cNvGrpSpPr/>
          <p:nvPr/>
        </p:nvGrpSpPr>
        <p:grpSpPr>
          <a:xfrm>
            <a:off x="6802424" y="-502500"/>
            <a:ext cx="1187204" cy="1187634"/>
            <a:chOff x="304800" y="673100"/>
            <a:chExt cx="4000500" cy="4000500"/>
          </a:xfrm>
          <a:effectLst>
            <a:outerShdw blurRad="444500" dist="254000" dir="8100000" algn="tr" rotWithShape="0">
              <a:prstClr val="black">
                <a:alpha val="50000"/>
              </a:prstClr>
            </a:outerShdw>
          </a:effectLst>
        </p:grpSpPr>
        <p:sp>
          <p:nvSpPr>
            <p:cNvPr id="113" name="同心圆 11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114" name="椭圆 11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115" name="组合 114"/>
          <p:cNvGrpSpPr/>
          <p:nvPr/>
        </p:nvGrpSpPr>
        <p:grpSpPr>
          <a:xfrm>
            <a:off x="9832013" y="-223358"/>
            <a:ext cx="914281" cy="914612"/>
            <a:chOff x="304800" y="673100"/>
            <a:chExt cx="4000500" cy="4000500"/>
          </a:xfrm>
          <a:effectLst>
            <a:outerShdw blurRad="444500" dist="254000" dir="8100000" algn="tr" rotWithShape="0">
              <a:prstClr val="black">
                <a:alpha val="50000"/>
              </a:prstClr>
            </a:outerShdw>
          </a:effectLst>
        </p:grpSpPr>
        <p:sp>
          <p:nvSpPr>
            <p:cNvPr id="116" name="同心圆 11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a:solidFill>
                  <a:sysClr val="windowText" lastClr="000000"/>
                </a:solidFill>
                <a:latin typeface="Calibri" panose="020F0502020204030204"/>
                <a:ea typeface="宋体" panose="02010600030101010101" pitchFamily="2" charset="-122"/>
              </a:endParaRPr>
            </a:p>
          </p:txBody>
        </p:sp>
        <p:sp>
          <p:nvSpPr>
            <p:cNvPr id="117" name="椭圆 11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a:solidFill>
                  <a:sysClr val="window" lastClr="FFFFFF"/>
                </a:solidFill>
                <a:latin typeface="Calibri" panose="020F0502020204030204"/>
                <a:ea typeface="宋体" panose="02010600030101010101" pitchFamily="2" charset="-122"/>
              </a:endParaRPr>
            </a:p>
          </p:txBody>
        </p:sp>
      </p:grpSp>
      <p:grpSp>
        <p:nvGrpSpPr>
          <p:cNvPr id="118" name="组合 117"/>
          <p:cNvGrpSpPr/>
          <p:nvPr/>
        </p:nvGrpSpPr>
        <p:grpSpPr>
          <a:xfrm>
            <a:off x="1026167" y="6512646"/>
            <a:ext cx="785040" cy="785324"/>
            <a:chOff x="304800" y="673100"/>
            <a:chExt cx="4000500" cy="4000500"/>
          </a:xfrm>
          <a:effectLst>
            <a:outerShdw blurRad="444500" dist="254000" dir="8100000" algn="tr" rotWithShape="0">
              <a:prstClr val="black">
                <a:alpha val="50000"/>
              </a:prstClr>
            </a:outerShdw>
          </a:effectLst>
        </p:grpSpPr>
        <p:sp>
          <p:nvSpPr>
            <p:cNvPr id="119" name="同心圆 11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120" name="椭圆 11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121" name="组合 120"/>
          <p:cNvGrpSpPr/>
          <p:nvPr/>
        </p:nvGrpSpPr>
        <p:grpSpPr>
          <a:xfrm>
            <a:off x="5287774" y="5831640"/>
            <a:ext cx="336611" cy="336733"/>
            <a:chOff x="304800" y="673100"/>
            <a:chExt cx="4000500" cy="4000500"/>
          </a:xfrm>
          <a:effectLst>
            <a:outerShdw blurRad="444500" dist="254000" dir="8100000" algn="tr" rotWithShape="0">
              <a:prstClr val="black">
                <a:alpha val="50000"/>
              </a:prstClr>
            </a:outerShdw>
          </a:effectLst>
        </p:grpSpPr>
        <p:sp>
          <p:nvSpPr>
            <p:cNvPr id="122" name="同心圆 12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123" name="椭圆 12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124" name="组合 123"/>
          <p:cNvGrpSpPr/>
          <p:nvPr/>
        </p:nvGrpSpPr>
        <p:grpSpPr>
          <a:xfrm>
            <a:off x="4246057" y="5561176"/>
            <a:ext cx="705342" cy="705597"/>
            <a:chOff x="304800" y="673100"/>
            <a:chExt cx="4000500" cy="4000500"/>
          </a:xfrm>
          <a:effectLst>
            <a:outerShdw blurRad="444500" dist="254000" dir="8100000" algn="tr" rotWithShape="0">
              <a:prstClr val="black">
                <a:alpha val="50000"/>
              </a:prstClr>
            </a:outerShdw>
          </a:effectLst>
        </p:grpSpPr>
        <p:sp>
          <p:nvSpPr>
            <p:cNvPr id="125" name="同心圆 12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126" name="椭圆 12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127" name="组合 126"/>
          <p:cNvGrpSpPr/>
          <p:nvPr/>
        </p:nvGrpSpPr>
        <p:grpSpPr>
          <a:xfrm>
            <a:off x="11003122" y="-1220177"/>
            <a:ext cx="1572170" cy="1572739"/>
            <a:chOff x="304800" y="673100"/>
            <a:chExt cx="4000500" cy="4000500"/>
          </a:xfrm>
          <a:effectLst>
            <a:outerShdw blurRad="444500" dist="254000" dir="8100000" algn="tr" rotWithShape="0">
              <a:prstClr val="black">
                <a:alpha val="50000"/>
              </a:prstClr>
            </a:outerShdw>
          </a:effectLst>
        </p:grpSpPr>
        <p:sp>
          <p:nvSpPr>
            <p:cNvPr id="128" name="同心圆 12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a:solidFill>
                  <a:sysClr val="windowText" lastClr="000000"/>
                </a:solidFill>
                <a:latin typeface="Calibri" panose="020F0502020204030204"/>
                <a:ea typeface="宋体" panose="02010600030101010101" pitchFamily="2" charset="-122"/>
              </a:endParaRPr>
            </a:p>
          </p:txBody>
        </p:sp>
        <p:sp>
          <p:nvSpPr>
            <p:cNvPr id="129" name="椭圆 12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a:solidFill>
                  <a:sysClr val="window" lastClr="FFFFFF"/>
                </a:solidFill>
                <a:latin typeface="Calibri" panose="020F0502020204030204"/>
                <a:ea typeface="宋体" panose="02010600030101010101" pitchFamily="2" charset="-122"/>
              </a:endParaRPr>
            </a:p>
          </p:txBody>
        </p:sp>
      </p:grpSp>
      <p:grpSp>
        <p:nvGrpSpPr>
          <p:cNvPr id="130" name="组合 129"/>
          <p:cNvGrpSpPr/>
          <p:nvPr/>
        </p:nvGrpSpPr>
        <p:grpSpPr>
          <a:xfrm>
            <a:off x="10943273" y="393745"/>
            <a:ext cx="297401" cy="297509"/>
            <a:chOff x="304800" y="673100"/>
            <a:chExt cx="4000500" cy="4000500"/>
          </a:xfrm>
          <a:effectLst>
            <a:outerShdw blurRad="444500" dist="254000" dir="8100000" algn="tr" rotWithShape="0">
              <a:prstClr val="black">
                <a:alpha val="50000"/>
              </a:prstClr>
            </a:outerShdw>
          </a:effectLst>
        </p:grpSpPr>
        <p:sp>
          <p:nvSpPr>
            <p:cNvPr id="131" name="同心圆 13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132" name="椭圆 13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133" name="组合 132"/>
          <p:cNvGrpSpPr/>
          <p:nvPr/>
        </p:nvGrpSpPr>
        <p:grpSpPr>
          <a:xfrm>
            <a:off x="2595166" y="6066750"/>
            <a:ext cx="1572170" cy="1572739"/>
            <a:chOff x="304800" y="673100"/>
            <a:chExt cx="4000500" cy="4000500"/>
          </a:xfrm>
          <a:effectLst>
            <a:outerShdw blurRad="444500" dist="254000" dir="8100000" algn="tr" rotWithShape="0">
              <a:prstClr val="black">
                <a:alpha val="50000"/>
              </a:prstClr>
            </a:outerShdw>
          </a:effectLst>
        </p:grpSpPr>
        <p:sp>
          <p:nvSpPr>
            <p:cNvPr id="134" name="同心圆 13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a:solidFill>
                  <a:sysClr val="windowText" lastClr="000000"/>
                </a:solidFill>
                <a:latin typeface="Calibri" panose="020F0502020204030204"/>
                <a:ea typeface="宋体" panose="02010600030101010101" pitchFamily="2" charset="-122"/>
              </a:endParaRPr>
            </a:p>
          </p:txBody>
        </p:sp>
        <p:sp>
          <p:nvSpPr>
            <p:cNvPr id="135" name="椭圆 134"/>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a:solidFill>
                  <a:sysClr val="window" lastClr="FFFFFF"/>
                </a:solidFill>
                <a:latin typeface="Calibri" panose="020F0502020204030204"/>
                <a:ea typeface="宋体" panose="02010600030101010101" pitchFamily="2" charset="-122"/>
              </a:endParaRPr>
            </a:p>
          </p:txBody>
        </p:sp>
      </p:grpSp>
      <p:grpSp>
        <p:nvGrpSpPr>
          <p:cNvPr id="136" name="组合 135"/>
          <p:cNvGrpSpPr/>
          <p:nvPr/>
        </p:nvGrpSpPr>
        <p:grpSpPr>
          <a:xfrm>
            <a:off x="1704536" y="5934054"/>
            <a:ext cx="693499" cy="693750"/>
            <a:chOff x="304800" y="673100"/>
            <a:chExt cx="4000500" cy="4000500"/>
          </a:xfrm>
          <a:effectLst>
            <a:outerShdw blurRad="444500" dist="254000" dir="8100000" algn="tr" rotWithShape="0">
              <a:prstClr val="black">
                <a:alpha val="50000"/>
              </a:prstClr>
            </a:outerShdw>
          </a:effectLst>
        </p:grpSpPr>
        <p:sp>
          <p:nvSpPr>
            <p:cNvPr id="137" name="同心圆 13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138" name="椭圆 13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139" name="组合 138"/>
          <p:cNvGrpSpPr/>
          <p:nvPr/>
        </p:nvGrpSpPr>
        <p:grpSpPr>
          <a:xfrm>
            <a:off x="392324" y="6354304"/>
            <a:ext cx="422448" cy="422600"/>
            <a:chOff x="304800" y="673100"/>
            <a:chExt cx="4000500" cy="4000500"/>
          </a:xfrm>
          <a:effectLst>
            <a:outerShdw blurRad="444500" dist="254000" dir="8100000" algn="tr" rotWithShape="0">
              <a:prstClr val="black">
                <a:alpha val="50000"/>
              </a:prstClr>
            </a:outerShdw>
          </a:effectLst>
        </p:grpSpPr>
        <p:sp>
          <p:nvSpPr>
            <p:cNvPr id="140" name="同心圆 13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141" name="椭圆 14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142" name="组合 141"/>
          <p:cNvGrpSpPr/>
          <p:nvPr/>
        </p:nvGrpSpPr>
        <p:grpSpPr>
          <a:xfrm>
            <a:off x="160401" y="6109837"/>
            <a:ext cx="211223" cy="211300"/>
            <a:chOff x="304800" y="673100"/>
            <a:chExt cx="4000500" cy="4000500"/>
          </a:xfrm>
          <a:effectLst>
            <a:outerShdw blurRad="444500" dist="254000" dir="8100000" algn="tr" rotWithShape="0">
              <a:prstClr val="black">
                <a:alpha val="50000"/>
              </a:prstClr>
            </a:outerShdw>
          </a:effectLst>
        </p:grpSpPr>
        <p:sp>
          <p:nvSpPr>
            <p:cNvPr id="143" name="同心圆 14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144" name="椭圆 14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grpSp>
      <p:sp>
        <p:nvSpPr>
          <p:cNvPr id="145" name="TextBox 144"/>
          <p:cNvSpPr txBox="1"/>
          <p:nvPr/>
        </p:nvSpPr>
        <p:spPr>
          <a:xfrm>
            <a:off x="2205286" y="7892388"/>
            <a:ext cx="857043" cy="359273"/>
          </a:xfrm>
          <a:prstGeom prst="rect">
            <a:avLst/>
          </a:prstGeom>
          <a:noFill/>
        </p:spPr>
        <p:txBody>
          <a:bodyPr wrap="none" lIns="81477" tIns="40739" rIns="81477" bIns="40739" rtlCol="0">
            <a:spAutoFit/>
          </a:bodyPr>
          <a:lstStyle/>
          <a:p>
            <a:r>
              <a:rPr lang="zh-CN" altLang="en-US" dirty="0" smtClean="0"/>
              <a:t>延迟符</a:t>
            </a:r>
            <a:endParaRPr lang="zh-CN" altLang="en-US" dirty="0"/>
          </a:p>
        </p:txBody>
      </p:sp>
      <p:grpSp>
        <p:nvGrpSpPr>
          <p:cNvPr id="56" name="组合 55"/>
          <p:cNvGrpSpPr/>
          <p:nvPr/>
        </p:nvGrpSpPr>
        <p:grpSpPr>
          <a:xfrm>
            <a:off x="2588145" y="2356669"/>
            <a:ext cx="1331343" cy="1438559"/>
            <a:chOff x="2782033" y="2877344"/>
            <a:chExt cx="571561" cy="617451"/>
          </a:xfrm>
          <a:solidFill>
            <a:schemeClr val="accent6"/>
          </a:solidFill>
        </p:grpSpPr>
        <p:sp>
          <p:nvSpPr>
            <p:cNvPr id="57" name="Freeform 884"/>
            <p:cNvSpPr>
              <a:spLocks noEditPoints="1"/>
            </p:cNvSpPr>
            <p:nvPr/>
          </p:nvSpPr>
          <p:spPr bwMode="auto">
            <a:xfrm>
              <a:off x="2946844" y="2877344"/>
              <a:ext cx="406750" cy="411147"/>
            </a:xfrm>
            <a:custGeom>
              <a:avLst/>
              <a:gdLst>
                <a:gd name="T0" fmla="*/ 90 w 174"/>
                <a:gd name="T1" fmla="*/ 14 h 176"/>
                <a:gd name="T2" fmla="*/ 90 w 174"/>
                <a:gd name="T3" fmla="*/ 0 h 176"/>
                <a:gd name="T4" fmla="*/ 80 w 174"/>
                <a:gd name="T5" fmla="*/ 0 h 176"/>
                <a:gd name="T6" fmla="*/ 80 w 174"/>
                <a:gd name="T7" fmla="*/ 14 h 176"/>
                <a:gd name="T8" fmla="*/ 0 w 174"/>
                <a:gd name="T9" fmla="*/ 14 h 176"/>
                <a:gd name="T10" fmla="*/ 0 w 174"/>
                <a:gd name="T11" fmla="*/ 40 h 176"/>
                <a:gd name="T12" fmla="*/ 9 w 174"/>
                <a:gd name="T13" fmla="*/ 40 h 176"/>
                <a:gd name="T14" fmla="*/ 9 w 174"/>
                <a:gd name="T15" fmla="*/ 138 h 176"/>
                <a:gd name="T16" fmla="*/ 70 w 174"/>
                <a:gd name="T17" fmla="*/ 138 h 176"/>
                <a:gd name="T18" fmla="*/ 33 w 174"/>
                <a:gd name="T19" fmla="*/ 168 h 176"/>
                <a:gd name="T20" fmla="*/ 39 w 174"/>
                <a:gd name="T21" fmla="*/ 176 h 176"/>
                <a:gd name="T22" fmla="*/ 86 w 174"/>
                <a:gd name="T23" fmla="*/ 138 h 176"/>
                <a:gd name="T24" fmla="*/ 86 w 174"/>
                <a:gd name="T25" fmla="*/ 138 h 176"/>
                <a:gd name="T26" fmla="*/ 133 w 174"/>
                <a:gd name="T27" fmla="*/ 176 h 176"/>
                <a:gd name="T28" fmla="*/ 140 w 174"/>
                <a:gd name="T29" fmla="*/ 168 h 176"/>
                <a:gd name="T30" fmla="*/ 102 w 174"/>
                <a:gd name="T31" fmla="*/ 138 h 176"/>
                <a:gd name="T32" fmla="*/ 164 w 174"/>
                <a:gd name="T33" fmla="*/ 138 h 176"/>
                <a:gd name="T34" fmla="*/ 164 w 174"/>
                <a:gd name="T35" fmla="*/ 40 h 176"/>
                <a:gd name="T36" fmla="*/ 174 w 174"/>
                <a:gd name="T37" fmla="*/ 40 h 176"/>
                <a:gd name="T38" fmla="*/ 174 w 174"/>
                <a:gd name="T39" fmla="*/ 14 h 176"/>
                <a:gd name="T40" fmla="*/ 90 w 174"/>
                <a:gd name="T41" fmla="*/ 14 h 176"/>
                <a:gd name="T42" fmla="*/ 154 w 174"/>
                <a:gd name="T43" fmla="*/ 128 h 176"/>
                <a:gd name="T44" fmla="*/ 19 w 174"/>
                <a:gd name="T45" fmla="*/ 128 h 176"/>
                <a:gd name="T46" fmla="*/ 19 w 174"/>
                <a:gd name="T47" fmla="*/ 40 h 176"/>
                <a:gd name="T48" fmla="*/ 154 w 174"/>
                <a:gd name="T49" fmla="*/ 40 h 176"/>
                <a:gd name="T50" fmla="*/ 154 w 174"/>
                <a:gd name="T51" fmla="*/ 128 h 176"/>
                <a:gd name="T52" fmla="*/ 51 w 174"/>
                <a:gd name="T53" fmla="*/ 105 h 176"/>
                <a:gd name="T54" fmla="*/ 51 w 174"/>
                <a:gd name="T55" fmla="*/ 79 h 176"/>
                <a:gd name="T56" fmla="*/ 77 w 174"/>
                <a:gd name="T57" fmla="*/ 79 h 176"/>
                <a:gd name="T58" fmla="*/ 51 w 174"/>
                <a:gd name="T59" fmla="*/ 53 h 176"/>
                <a:gd name="T60" fmla="*/ 25 w 174"/>
                <a:gd name="T61" fmla="*/ 79 h 176"/>
                <a:gd name="T62" fmla="*/ 51 w 174"/>
                <a:gd name="T63" fmla="*/ 105 h 176"/>
                <a:gd name="T64" fmla="*/ 59 w 174"/>
                <a:gd name="T65" fmla="*/ 112 h 176"/>
                <a:gd name="T66" fmla="*/ 85 w 174"/>
                <a:gd name="T67" fmla="*/ 86 h 176"/>
                <a:gd name="T68" fmla="*/ 59 w 174"/>
                <a:gd name="T69" fmla="*/ 86 h 176"/>
                <a:gd name="T70" fmla="*/ 59 w 174"/>
                <a:gd name="T71" fmla="*/ 112 h 176"/>
                <a:gd name="T72" fmla="*/ 138 w 174"/>
                <a:gd name="T73" fmla="*/ 59 h 176"/>
                <a:gd name="T74" fmla="*/ 105 w 174"/>
                <a:gd name="T75" fmla="*/ 59 h 176"/>
                <a:gd name="T76" fmla="*/ 105 w 174"/>
                <a:gd name="T77" fmla="*/ 69 h 176"/>
                <a:gd name="T78" fmla="*/ 138 w 174"/>
                <a:gd name="T79" fmla="*/ 69 h 176"/>
                <a:gd name="T80" fmla="*/ 138 w 174"/>
                <a:gd name="T81" fmla="*/ 59 h 176"/>
                <a:gd name="T82" fmla="*/ 138 w 174"/>
                <a:gd name="T83" fmla="*/ 77 h 176"/>
                <a:gd name="T84" fmla="*/ 105 w 174"/>
                <a:gd name="T85" fmla="*/ 77 h 176"/>
                <a:gd name="T86" fmla="*/ 105 w 174"/>
                <a:gd name="T87" fmla="*/ 87 h 176"/>
                <a:gd name="T88" fmla="*/ 138 w 174"/>
                <a:gd name="T89" fmla="*/ 87 h 176"/>
                <a:gd name="T90" fmla="*/ 138 w 174"/>
                <a:gd name="T91" fmla="*/ 77 h 176"/>
                <a:gd name="T92" fmla="*/ 138 w 174"/>
                <a:gd name="T93" fmla="*/ 96 h 176"/>
                <a:gd name="T94" fmla="*/ 105 w 174"/>
                <a:gd name="T95" fmla="*/ 96 h 176"/>
                <a:gd name="T96" fmla="*/ 105 w 174"/>
                <a:gd name="T97" fmla="*/ 106 h 176"/>
                <a:gd name="T98" fmla="*/ 138 w 174"/>
                <a:gd name="T99" fmla="*/ 106 h 176"/>
                <a:gd name="T100" fmla="*/ 138 w 174"/>
                <a:gd name="T101" fmla="*/ 9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4" h="176">
                  <a:moveTo>
                    <a:pt x="90" y="14"/>
                  </a:moveTo>
                  <a:cubicBezTo>
                    <a:pt x="90" y="0"/>
                    <a:pt x="90" y="0"/>
                    <a:pt x="90" y="0"/>
                  </a:cubicBezTo>
                  <a:cubicBezTo>
                    <a:pt x="80" y="0"/>
                    <a:pt x="80" y="0"/>
                    <a:pt x="80" y="0"/>
                  </a:cubicBezTo>
                  <a:cubicBezTo>
                    <a:pt x="80" y="14"/>
                    <a:pt x="80" y="14"/>
                    <a:pt x="80" y="14"/>
                  </a:cubicBezTo>
                  <a:cubicBezTo>
                    <a:pt x="0" y="14"/>
                    <a:pt x="0" y="14"/>
                    <a:pt x="0" y="14"/>
                  </a:cubicBezTo>
                  <a:cubicBezTo>
                    <a:pt x="0" y="40"/>
                    <a:pt x="0" y="40"/>
                    <a:pt x="0" y="40"/>
                  </a:cubicBezTo>
                  <a:cubicBezTo>
                    <a:pt x="9" y="40"/>
                    <a:pt x="9" y="40"/>
                    <a:pt x="9" y="40"/>
                  </a:cubicBezTo>
                  <a:cubicBezTo>
                    <a:pt x="9" y="138"/>
                    <a:pt x="9" y="138"/>
                    <a:pt x="9" y="138"/>
                  </a:cubicBezTo>
                  <a:cubicBezTo>
                    <a:pt x="70" y="138"/>
                    <a:pt x="70" y="138"/>
                    <a:pt x="70" y="138"/>
                  </a:cubicBezTo>
                  <a:cubicBezTo>
                    <a:pt x="33" y="168"/>
                    <a:pt x="33" y="168"/>
                    <a:pt x="33" y="168"/>
                  </a:cubicBezTo>
                  <a:cubicBezTo>
                    <a:pt x="39" y="176"/>
                    <a:pt x="39" y="176"/>
                    <a:pt x="39" y="176"/>
                  </a:cubicBezTo>
                  <a:cubicBezTo>
                    <a:pt x="86" y="138"/>
                    <a:pt x="86" y="138"/>
                    <a:pt x="86" y="138"/>
                  </a:cubicBezTo>
                  <a:cubicBezTo>
                    <a:pt x="86" y="138"/>
                    <a:pt x="86" y="138"/>
                    <a:pt x="86" y="138"/>
                  </a:cubicBezTo>
                  <a:cubicBezTo>
                    <a:pt x="133" y="176"/>
                    <a:pt x="133" y="176"/>
                    <a:pt x="133" y="176"/>
                  </a:cubicBezTo>
                  <a:cubicBezTo>
                    <a:pt x="140" y="168"/>
                    <a:pt x="140" y="168"/>
                    <a:pt x="140" y="168"/>
                  </a:cubicBezTo>
                  <a:cubicBezTo>
                    <a:pt x="102" y="138"/>
                    <a:pt x="102" y="138"/>
                    <a:pt x="102" y="138"/>
                  </a:cubicBezTo>
                  <a:cubicBezTo>
                    <a:pt x="164" y="138"/>
                    <a:pt x="164" y="138"/>
                    <a:pt x="164" y="138"/>
                  </a:cubicBezTo>
                  <a:cubicBezTo>
                    <a:pt x="164" y="40"/>
                    <a:pt x="164" y="40"/>
                    <a:pt x="164" y="40"/>
                  </a:cubicBezTo>
                  <a:cubicBezTo>
                    <a:pt x="174" y="40"/>
                    <a:pt x="174" y="40"/>
                    <a:pt x="174" y="40"/>
                  </a:cubicBezTo>
                  <a:cubicBezTo>
                    <a:pt x="174" y="14"/>
                    <a:pt x="174" y="14"/>
                    <a:pt x="174" y="14"/>
                  </a:cubicBezTo>
                  <a:lnTo>
                    <a:pt x="90" y="14"/>
                  </a:lnTo>
                  <a:close/>
                  <a:moveTo>
                    <a:pt x="154" y="128"/>
                  </a:moveTo>
                  <a:cubicBezTo>
                    <a:pt x="19" y="128"/>
                    <a:pt x="19" y="128"/>
                    <a:pt x="19" y="128"/>
                  </a:cubicBezTo>
                  <a:cubicBezTo>
                    <a:pt x="19" y="40"/>
                    <a:pt x="19" y="40"/>
                    <a:pt x="19" y="40"/>
                  </a:cubicBezTo>
                  <a:cubicBezTo>
                    <a:pt x="154" y="40"/>
                    <a:pt x="154" y="40"/>
                    <a:pt x="154" y="40"/>
                  </a:cubicBezTo>
                  <a:lnTo>
                    <a:pt x="154" y="128"/>
                  </a:lnTo>
                  <a:close/>
                  <a:moveTo>
                    <a:pt x="51" y="105"/>
                  </a:moveTo>
                  <a:cubicBezTo>
                    <a:pt x="51" y="79"/>
                    <a:pt x="51" y="79"/>
                    <a:pt x="51" y="79"/>
                  </a:cubicBezTo>
                  <a:cubicBezTo>
                    <a:pt x="77" y="79"/>
                    <a:pt x="77" y="79"/>
                    <a:pt x="77" y="79"/>
                  </a:cubicBezTo>
                  <a:cubicBezTo>
                    <a:pt x="77" y="65"/>
                    <a:pt x="66" y="53"/>
                    <a:pt x="51" y="53"/>
                  </a:cubicBezTo>
                  <a:cubicBezTo>
                    <a:pt x="37" y="53"/>
                    <a:pt x="25" y="65"/>
                    <a:pt x="25" y="79"/>
                  </a:cubicBezTo>
                  <a:cubicBezTo>
                    <a:pt x="25" y="94"/>
                    <a:pt x="37" y="105"/>
                    <a:pt x="51" y="105"/>
                  </a:cubicBezTo>
                  <a:close/>
                  <a:moveTo>
                    <a:pt x="59" y="112"/>
                  </a:moveTo>
                  <a:cubicBezTo>
                    <a:pt x="73" y="112"/>
                    <a:pt x="85" y="101"/>
                    <a:pt x="85" y="86"/>
                  </a:cubicBezTo>
                  <a:cubicBezTo>
                    <a:pt x="59" y="86"/>
                    <a:pt x="59" y="86"/>
                    <a:pt x="59" y="86"/>
                  </a:cubicBezTo>
                  <a:lnTo>
                    <a:pt x="59" y="112"/>
                  </a:lnTo>
                  <a:close/>
                  <a:moveTo>
                    <a:pt x="138" y="59"/>
                  </a:moveTo>
                  <a:cubicBezTo>
                    <a:pt x="105" y="59"/>
                    <a:pt x="105" y="59"/>
                    <a:pt x="105" y="59"/>
                  </a:cubicBezTo>
                  <a:cubicBezTo>
                    <a:pt x="105" y="69"/>
                    <a:pt x="105" y="69"/>
                    <a:pt x="105" y="69"/>
                  </a:cubicBezTo>
                  <a:cubicBezTo>
                    <a:pt x="138" y="69"/>
                    <a:pt x="138" y="69"/>
                    <a:pt x="138" y="69"/>
                  </a:cubicBezTo>
                  <a:lnTo>
                    <a:pt x="138" y="59"/>
                  </a:lnTo>
                  <a:close/>
                  <a:moveTo>
                    <a:pt x="138" y="77"/>
                  </a:moveTo>
                  <a:cubicBezTo>
                    <a:pt x="105" y="77"/>
                    <a:pt x="105" y="77"/>
                    <a:pt x="105" y="77"/>
                  </a:cubicBezTo>
                  <a:cubicBezTo>
                    <a:pt x="105" y="87"/>
                    <a:pt x="105" y="87"/>
                    <a:pt x="105" y="87"/>
                  </a:cubicBezTo>
                  <a:cubicBezTo>
                    <a:pt x="138" y="87"/>
                    <a:pt x="138" y="87"/>
                    <a:pt x="138" y="87"/>
                  </a:cubicBezTo>
                  <a:lnTo>
                    <a:pt x="138" y="77"/>
                  </a:lnTo>
                  <a:close/>
                  <a:moveTo>
                    <a:pt x="138" y="96"/>
                  </a:moveTo>
                  <a:cubicBezTo>
                    <a:pt x="105" y="96"/>
                    <a:pt x="105" y="96"/>
                    <a:pt x="105" y="96"/>
                  </a:cubicBezTo>
                  <a:cubicBezTo>
                    <a:pt x="105" y="106"/>
                    <a:pt x="105" y="106"/>
                    <a:pt x="105" y="106"/>
                  </a:cubicBezTo>
                  <a:cubicBezTo>
                    <a:pt x="138" y="106"/>
                    <a:pt x="138" y="106"/>
                    <a:pt x="138" y="106"/>
                  </a:cubicBezTo>
                  <a:lnTo>
                    <a:pt x="138" y="96"/>
                  </a:lnTo>
                  <a:close/>
                </a:path>
              </a:pathLst>
            </a:custGeom>
            <a:grpFill/>
            <a:ln>
              <a:noFill/>
            </a:ln>
            <a:effectLst>
              <a:innerShdw blurRad="63500" dist="50800" dir="13500000">
                <a:prstClr val="black">
                  <a:alpha val="50000"/>
                </a:prstClr>
              </a:innerShdw>
            </a:effectLst>
            <a:extLst>
              <a:ext uri="{91240B29-F687-4F45-9708-019B960494DF}">
                <a14:hiddenLine xmlns:a14="http://schemas.microsoft.com/office/drawing/2010/main" xmlns="" w="9525">
                  <a:solidFill>
                    <a:srgbClr val="000000"/>
                  </a:solidFill>
                  <a:round/>
                </a14:hiddenLine>
              </a:ext>
            </a:extLst>
          </p:spPr>
          <p:txBody>
            <a:bodyPr vert="horz" wrap="square" lIns="68589" tIns="34295" rIns="68589" bIns="34295" numCol="1" anchor="t" anchorCtr="0" compatLnSpc="1"/>
            <a:lstStyle/>
            <a:p>
              <a:endParaRPr lang="zh-CN" altLang="en-US">
                <a:solidFill>
                  <a:srgbClr val="F69F1E"/>
                </a:solidFill>
                <a:latin typeface="微软雅黑" panose="020B0503020204020204" pitchFamily="34" charset="-122"/>
                <a:ea typeface="微软雅黑" panose="020B0503020204020204" pitchFamily="34" charset="-122"/>
              </a:endParaRPr>
            </a:p>
          </p:txBody>
        </p:sp>
        <p:sp>
          <p:nvSpPr>
            <p:cNvPr id="58" name="Freeform 40"/>
            <p:cNvSpPr>
              <a:spLocks noEditPoints="1"/>
            </p:cNvSpPr>
            <p:nvPr/>
          </p:nvSpPr>
          <p:spPr bwMode="auto">
            <a:xfrm>
              <a:off x="2782033" y="2992399"/>
              <a:ext cx="317694" cy="502396"/>
            </a:xfrm>
            <a:custGeom>
              <a:avLst/>
              <a:gdLst>
                <a:gd name="T0" fmla="*/ 253 w 490"/>
                <a:gd name="T1" fmla="*/ 737 h 775"/>
                <a:gd name="T2" fmla="*/ 211 w 490"/>
                <a:gd name="T3" fmla="*/ 775 h 775"/>
                <a:gd name="T4" fmla="*/ 175 w 490"/>
                <a:gd name="T5" fmla="*/ 762 h 775"/>
                <a:gd name="T6" fmla="*/ 161 w 490"/>
                <a:gd name="T7" fmla="*/ 762 h 775"/>
                <a:gd name="T8" fmla="*/ 125 w 490"/>
                <a:gd name="T9" fmla="*/ 775 h 775"/>
                <a:gd name="T10" fmla="*/ 84 w 490"/>
                <a:gd name="T11" fmla="*/ 737 h 775"/>
                <a:gd name="T12" fmla="*/ 76 w 490"/>
                <a:gd name="T13" fmla="*/ 475 h 775"/>
                <a:gd name="T14" fmla="*/ 65 w 490"/>
                <a:gd name="T15" fmla="*/ 474 h 775"/>
                <a:gd name="T16" fmla="*/ 21 w 490"/>
                <a:gd name="T17" fmla="*/ 441 h 775"/>
                <a:gd name="T18" fmla="*/ 19 w 490"/>
                <a:gd name="T19" fmla="*/ 217 h 775"/>
                <a:gd name="T20" fmla="*/ 48 w 490"/>
                <a:gd name="T21" fmla="*/ 192 h 775"/>
                <a:gd name="T22" fmla="*/ 121 w 490"/>
                <a:gd name="T23" fmla="*/ 183 h 775"/>
                <a:gd name="T24" fmla="*/ 132 w 490"/>
                <a:gd name="T25" fmla="*/ 189 h 775"/>
                <a:gd name="T26" fmla="*/ 168 w 490"/>
                <a:gd name="T27" fmla="*/ 243 h 775"/>
                <a:gd name="T28" fmla="*/ 204 w 490"/>
                <a:gd name="T29" fmla="*/ 189 h 775"/>
                <a:gd name="T30" fmla="*/ 216 w 490"/>
                <a:gd name="T31" fmla="*/ 183 h 775"/>
                <a:gd name="T32" fmla="*/ 257 w 490"/>
                <a:gd name="T33" fmla="*/ 188 h 775"/>
                <a:gd name="T34" fmla="*/ 293 w 490"/>
                <a:gd name="T35" fmla="*/ 205 h 775"/>
                <a:gd name="T36" fmla="*/ 331 w 490"/>
                <a:gd name="T37" fmla="*/ 251 h 775"/>
                <a:gd name="T38" fmla="*/ 339 w 490"/>
                <a:gd name="T39" fmla="*/ 259 h 775"/>
                <a:gd name="T40" fmla="*/ 355 w 490"/>
                <a:gd name="T41" fmla="*/ 261 h 775"/>
                <a:gd name="T42" fmla="*/ 362 w 490"/>
                <a:gd name="T43" fmla="*/ 256 h 775"/>
                <a:gd name="T44" fmla="*/ 406 w 490"/>
                <a:gd name="T45" fmla="*/ 223 h 775"/>
                <a:gd name="T46" fmla="*/ 452 w 490"/>
                <a:gd name="T47" fmla="*/ 284 h 775"/>
                <a:gd name="T48" fmla="*/ 405 w 490"/>
                <a:gd name="T49" fmla="*/ 318 h 775"/>
                <a:gd name="T50" fmla="*/ 357 w 490"/>
                <a:gd name="T51" fmla="*/ 346 h 775"/>
                <a:gd name="T52" fmla="*/ 321 w 490"/>
                <a:gd name="T53" fmla="*/ 343 h 775"/>
                <a:gd name="T54" fmla="*/ 275 w 490"/>
                <a:gd name="T55" fmla="*/ 302 h 775"/>
                <a:gd name="T56" fmla="*/ 265 w 490"/>
                <a:gd name="T57" fmla="*/ 291 h 775"/>
                <a:gd name="T58" fmla="*/ 253 w 490"/>
                <a:gd name="T59" fmla="*/ 737 h 775"/>
                <a:gd name="T60" fmla="*/ 170 w 490"/>
                <a:gd name="T61" fmla="*/ 1 h 775"/>
                <a:gd name="T62" fmla="*/ 236 w 490"/>
                <a:gd name="T63" fmla="*/ 74 h 775"/>
                <a:gd name="T64" fmla="*/ 167 w 490"/>
                <a:gd name="T65" fmla="*/ 159 h 775"/>
                <a:gd name="T66" fmla="*/ 100 w 490"/>
                <a:gd name="T67" fmla="*/ 71 h 775"/>
                <a:gd name="T68" fmla="*/ 170 w 490"/>
                <a:gd name="T69" fmla="*/ 1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0" h="775">
                  <a:moveTo>
                    <a:pt x="253" y="737"/>
                  </a:moveTo>
                  <a:cubicBezTo>
                    <a:pt x="252" y="758"/>
                    <a:pt x="230" y="775"/>
                    <a:pt x="211" y="775"/>
                  </a:cubicBezTo>
                  <a:cubicBezTo>
                    <a:pt x="198" y="775"/>
                    <a:pt x="182" y="770"/>
                    <a:pt x="175" y="762"/>
                  </a:cubicBezTo>
                  <a:cubicBezTo>
                    <a:pt x="172" y="757"/>
                    <a:pt x="165" y="757"/>
                    <a:pt x="161" y="762"/>
                  </a:cubicBezTo>
                  <a:cubicBezTo>
                    <a:pt x="155" y="770"/>
                    <a:pt x="138" y="775"/>
                    <a:pt x="125" y="775"/>
                  </a:cubicBezTo>
                  <a:cubicBezTo>
                    <a:pt x="106" y="775"/>
                    <a:pt x="85" y="758"/>
                    <a:pt x="84" y="737"/>
                  </a:cubicBezTo>
                  <a:cubicBezTo>
                    <a:pt x="76" y="475"/>
                    <a:pt x="76" y="475"/>
                    <a:pt x="76" y="475"/>
                  </a:cubicBezTo>
                  <a:cubicBezTo>
                    <a:pt x="65" y="474"/>
                    <a:pt x="65" y="474"/>
                    <a:pt x="65" y="474"/>
                  </a:cubicBezTo>
                  <a:cubicBezTo>
                    <a:pt x="47" y="472"/>
                    <a:pt x="24" y="459"/>
                    <a:pt x="21" y="441"/>
                  </a:cubicBezTo>
                  <a:cubicBezTo>
                    <a:pt x="0" y="331"/>
                    <a:pt x="4" y="332"/>
                    <a:pt x="19" y="217"/>
                  </a:cubicBezTo>
                  <a:cubicBezTo>
                    <a:pt x="21" y="209"/>
                    <a:pt x="31" y="194"/>
                    <a:pt x="48" y="192"/>
                  </a:cubicBezTo>
                  <a:cubicBezTo>
                    <a:pt x="121" y="183"/>
                    <a:pt x="121" y="183"/>
                    <a:pt x="121" y="183"/>
                  </a:cubicBezTo>
                  <a:cubicBezTo>
                    <a:pt x="125" y="183"/>
                    <a:pt x="130" y="185"/>
                    <a:pt x="132" y="189"/>
                  </a:cubicBezTo>
                  <a:cubicBezTo>
                    <a:pt x="168" y="243"/>
                    <a:pt x="168" y="243"/>
                    <a:pt x="168" y="243"/>
                  </a:cubicBezTo>
                  <a:cubicBezTo>
                    <a:pt x="204" y="189"/>
                    <a:pt x="204" y="189"/>
                    <a:pt x="204" y="189"/>
                  </a:cubicBezTo>
                  <a:cubicBezTo>
                    <a:pt x="207" y="185"/>
                    <a:pt x="211" y="183"/>
                    <a:pt x="216" y="183"/>
                  </a:cubicBezTo>
                  <a:cubicBezTo>
                    <a:pt x="257" y="188"/>
                    <a:pt x="257" y="188"/>
                    <a:pt x="257" y="188"/>
                  </a:cubicBezTo>
                  <a:cubicBezTo>
                    <a:pt x="278" y="191"/>
                    <a:pt x="285" y="196"/>
                    <a:pt x="293" y="205"/>
                  </a:cubicBezTo>
                  <a:cubicBezTo>
                    <a:pt x="307" y="223"/>
                    <a:pt x="320" y="239"/>
                    <a:pt x="331" y="251"/>
                  </a:cubicBezTo>
                  <a:cubicBezTo>
                    <a:pt x="334" y="254"/>
                    <a:pt x="336" y="257"/>
                    <a:pt x="339" y="259"/>
                  </a:cubicBezTo>
                  <a:cubicBezTo>
                    <a:pt x="343" y="264"/>
                    <a:pt x="350" y="264"/>
                    <a:pt x="355" y="261"/>
                  </a:cubicBezTo>
                  <a:cubicBezTo>
                    <a:pt x="357" y="259"/>
                    <a:pt x="360" y="258"/>
                    <a:pt x="362" y="256"/>
                  </a:cubicBezTo>
                  <a:cubicBezTo>
                    <a:pt x="373" y="248"/>
                    <a:pt x="393" y="233"/>
                    <a:pt x="406" y="223"/>
                  </a:cubicBezTo>
                  <a:cubicBezTo>
                    <a:pt x="442" y="195"/>
                    <a:pt x="490" y="255"/>
                    <a:pt x="452" y="284"/>
                  </a:cubicBezTo>
                  <a:cubicBezTo>
                    <a:pt x="438" y="294"/>
                    <a:pt x="418" y="310"/>
                    <a:pt x="405" y="318"/>
                  </a:cubicBezTo>
                  <a:cubicBezTo>
                    <a:pt x="386" y="332"/>
                    <a:pt x="369" y="342"/>
                    <a:pt x="357" y="346"/>
                  </a:cubicBezTo>
                  <a:cubicBezTo>
                    <a:pt x="346" y="351"/>
                    <a:pt x="332" y="351"/>
                    <a:pt x="321" y="343"/>
                  </a:cubicBezTo>
                  <a:cubicBezTo>
                    <a:pt x="305" y="333"/>
                    <a:pt x="291" y="320"/>
                    <a:pt x="275" y="302"/>
                  </a:cubicBezTo>
                  <a:cubicBezTo>
                    <a:pt x="272" y="299"/>
                    <a:pt x="269" y="295"/>
                    <a:pt x="265" y="291"/>
                  </a:cubicBezTo>
                  <a:cubicBezTo>
                    <a:pt x="253" y="737"/>
                    <a:pt x="253" y="737"/>
                    <a:pt x="253" y="737"/>
                  </a:cubicBezTo>
                  <a:close/>
                  <a:moveTo>
                    <a:pt x="170" y="1"/>
                  </a:moveTo>
                  <a:cubicBezTo>
                    <a:pt x="207" y="2"/>
                    <a:pt x="237" y="34"/>
                    <a:pt x="236" y="74"/>
                  </a:cubicBezTo>
                  <a:cubicBezTo>
                    <a:pt x="235" y="113"/>
                    <a:pt x="204" y="160"/>
                    <a:pt x="167" y="159"/>
                  </a:cubicBezTo>
                  <a:cubicBezTo>
                    <a:pt x="129" y="159"/>
                    <a:pt x="100" y="110"/>
                    <a:pt x="100" y="71"/>
                  </a:cubicBezTo>
                  <a:cubicBezTo>
                    <a:pt x="101" y="32"/>
                    <a:pt x="132" y="0"/>
                    <a:pt x="170" y="1"/>
                  </a:cubicBezTo>
                  <a:close/>
                </a:path>
              </a:pathLst>
            </a:custGeom>
            <a:grpFill/>
            <a:ln>
              <a:noFill/>
            </a:ln>
            <a:effectLst>
              <a:innerShdw blurRad="63500" dist="50800" dir="13500000">
                <a:prstClr val="black">
                  <a:alpha val="50000"/>
                </a:prstClr>
              </a:innerShdw>
            </a:effectLst>
          </p:spPr>
          <p:txBody>
            <a:bodyPr vert="horz" wrap="square" lIns="91440" tIns="45720" rIns="91440" bIns="45720" numCol="1" anchor="t" anchorCtr="0" compatLnSpc="1"/>
            <a:lstStyle/>
            <a:p>
              <a:endParaRPr lang="zh-CN" altLang="en-US">
                <a:solidFill>
                  <a:srgbClr val="F69F1E"/>
                </a:solidFill>
                <a:latin typeface="微软雅黑" panose="020B0503020204020204" pitchFamily="34" charset="-122"/>
                <a:ea typeface="微软雅黑" panose="020B0503020204020204" pitchFamily="34" charset="-122"/>
              </a:endParaRPr>
            </a:p>
          </p:txBody>
        </p:sp>
      </p:grpSp>
      <p:pic>
        <p:nvPicPr>
          <p:cNvPr id="5" name="图片 4" descr="1"/>
          <p:cNvPicPr>
            <a:picLocks noChangeAspect="1"/>
          </p:cNvPicPr>
          <p:nvPr/>
        </p:nvPicPr>
        <p:blipFill>
          <a:blip r:embed="rId6" cstate="print"/>
          <a:stretch>
            <a:fillRect/>
          </a:stretch>
        </p:blipFill>
        <p:spPr>
          <a:xfrm>
            <a:off x="5080" y="-16510"/>
            <a:ext cx="5307330" cy="885190"/>
          </a:xfrm>
          <a:prstGeom prst="rect">
            <a:avLst/>
          </a:prstGeom>
        </p:spPr>
      </p:pic>
      <p:pic>
        <p:nvPicPr>
          <p:cNvPr id="3" name="图片 2" descr="3"/>
          <p:cNvPicPr>
            <a:picLocks noChangeAspect="1"/>
          </p:cNvPicPr>
          <p:nvPr/>
        </p:nvPicPr>
        <p:blipFill>
          <a:blip r:embed="rId7" cstate="print"/>
          <a:stretch>
            <a:fillRect/>
          </a:stretch>
        </p:blipFill>
        <p:spPr>
          <a:xfrm>
            <a:off x="7845425" y="5925185"/>
            <a:ext cx="3827145" cy="509905"/>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1200" advClick="0">
        <p14:flip dir="r"/>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p:cTn id="7" dur="500" fill="hold"/>
                                        <p:tgtEl>
                                          <p:spTgt spid="100"/>
                                        </p:tgtEl>
                                        <p:attrNameLst>
                                          <p:attrName>ppt_w</p:attrName>
                                        </p:attrNameLst>
                                      </p:cBhvr>
                                      <p:tavLst>
                                        <p:tav tm="0">
                                          <p:val>
                                            <p:fltVal val="0"/>
                                          </p:val>
                                        </p:tav>
                                        <p:tav tm="100000">
                                          <p:val>
                                            <p:strVal val="#ppt_w"/>
                                          </p:val>
                                        </p:tav>
                                      </p:tavLst>
                                    </p:anim>
                                    <p:anim calcmode="lin" valueType="num">
                                      <p:cBhvr>
                                        <p:cTn id="8" dur="500" fill="hold"/>
                                        <p:tgtEl>
                                          <p:spTgt spid="100"/>
                                        </p:tgtEl>
                                        <p:attrNameLst>
                                          <p:attrName>ppt_h</p:attrName>
                                        </p:attrNameLst>
                                      </p:cBhvr>
                                      <p:tavLst>
                                        <p:tav tm="0">
                                          <p:val>
                                            <p:fltVal val="0"/>
                                          </p:val>
                                        </p:tav>
                                        <p:tav tm="100000">
                                          <p:val>
                                            <p:strVal val="#ppt_h"/>
                                          </p:val>
                                        </p:tav>
                                      </p:tavLst>
                                    </p:anim>
                                    <p:animEffect transition="in" filter="fade">
                                      <p:cBhvr>
                                        <p:cTn id="9" dur="500"/>
                                        <p:tgtEl>
                                          <p:spTgt spid="100"/>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01"/>
                                        </p:tgtEl>
                                        <p:attrNameLst>
                                          <p:attrName>style.visibility</p:attrName>
                                        </p:attrNameLst>
                                      </p:cBhvr>
                                      <p:to>
                                        <p:strVal val="visible"/>
                                      </p:to>
                                    </p:set>
                                    <p:animEffect transition="in" filter="fade">
                                      <p:cBhvr>
                                        <p:cTn id="13" dur="500"/>
                                        <p:tgtEl>
                                          <p:spTgt spid="101"/>
                                        </p:tgtEl>
                                      </p:cBhvr>
                                    </p:animEffect>
                                    <p:anim calcmode="lin" valueType="num">
                                      <p:cBhvr>
                                        <p:cTn id="14" dur="500" fill="hold"/>
                                        <p:tgtEl>
                                          <p:spTgt spid="101"/>
                                        </p:tgtEl>
                                        <p:attrNameLst>
                                          <p:attrName>ppt_x</p:attrName>
                                        </p:attrNameLst>
                                      </p:cBhvr>
                                      <p:tavLst>
                                        <p:tav tm="0">
                                          <p:val>
                                            <p:strVal val="#ppt_x"/>
                                          </p:val>
                                        </p:tav>
                                        <p:tav tm="100000">
                                          <p:val>
                                            <p:strVal val="#ppt_x"/>
                                          </p:val>
                                        </p:tav>
                                      </p:tavLst>
                                    </p:anim>
                                    <p:anim calcmode="lin" valueType="num">
                                      <p:cBhvr>
                                        <p:cTn id="15" dur="500" fill="hold"/>
                                        <p:tgtEl>
                                          <p:spTgt spid="101"/>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fade">
                                      <p:cBhvr>
                                        <p:cTn id="19" dur="500"/>
                                        <p:tgtEl>
                                          <p:spTgt spid="49"/>
                                        </p:tgtEl>
                                      </p:cBhvr>
                                    </p:animEffect>
                                  </p:childTnLst>
                                </p:cTn>
                              </p:par>
                            </p:childTnLst>
                          </p:cTn>
                        </p:par>
                        <p:par>
                          <p:cTn id="20" fill="hold">
                            <p:stCondLst>
                              <p:cond delay="1500"/>
                            </p:stCondLst>
                            <p:childTnLst>
                              <p:par>
                                <p:cTn id="21" presetID="10" presetClass="entr" presetSubtype="0" fill="hold"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fade">
                                      <p:cBhvr>
                                        <p:cTn id="23" dur="500"/>
                                        <p:tgtEl>
                                          <p:spTgt spid="56"/>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98"/>
                                        </p:tgtEl>
                                        <p:attrNameLst>
                                          <p:attrName>style.visibility</p:attrName>
                                        </p:attrNameLst>
                                      </p:cBhvr>
                                      <p:to>
                                        <p:strVal val="visible"/>
                                      </p:to>
                                    </p:set>
                                    <p:animEffect transition="in" filter="wipe(left)">
                                      <p:cBhvr>
                                        <p:cTn id="26" dur="700"/>
                                        <p:tgtEl>
                                          <p:spTgt spid="98"/>
                                        </p:tgtEl>
                                      </p:cBhvr>
                                    </p:animEffect>
                                  </p:childTnLst>
                                </p:cTn>
                              </p:par>
                            </p:childTnLst>
                          </p:cTn>
                        </p:par>
                        <p:par>
                          <p:cTn id="27" fill="hold">
                            <p:stCondLst>
                              <p:cond delay="2000"/>
                            </p:stCondLst>
                            <p:childTnLst>
                              <p:par>
                                <p:cTn id="28" presetID="47" presetClass="entr" presetSubtype="0" fill="hold" grpId="0" nodeType="afterEffect">
                                  <p:stCondLst>
                                    <p:cond delay="0"/>
                                  </p:stCondLst>
                                  <p:childTnLst>
                                    <p:set>
                                      <p:cBhvr>
                                        <p:cTn id="29" dur="1" fill="hold">
                                          <p:stCondLst>
                                            <p:cond delay="0"/>
                                          </p:stCondLst>
                                        </p:cTn>
                                        <p:tgtEl>
                                          <p:spTgt spid="104"/>
                                        </p:tgtEl>
                                        <p:attrNameLst>
                                          <p:attrName>style.visibility</p:attrName>
                                        </p:attrNameLst>
                                      </p:cBhvr>
                                      <p:to>
                                        <p:strVal val="visible"/>
                                      </p:to>
                                    </p:set>
                                    <p:animEffect transition="in" filter="fade">
                                      <p:cBhvr>
                                        <p:cTn id="30" dur="500"/>
                                        <p:tgtEl>
                                          <p:spTgt spid="104"/>
                                        </p:tgtEl>
                                      </p:cBhvr>
                                    </p:animEffect>
                                    <p:anim calcmode="lin" valueType="num">
                                      <p:cBhvr>
                                        <p:cTn id="31" dur="500" fill="hold"/>
                                        <p:tgtEl>
                                          <p:spTgt spid="104"/>
                                        </p:tgtEl>
                                        <p:attrNameLst>
                                          <p:attrName>ppt_x</p:attrName>
                                        </p:attrNameLst>
                                      </p:cBhvr>
                                      <p:tavLst>
                                        <p:tav tm="0">
                                          <p:val>
                                            <p:strVal val="#ppt_x"/>
                                          </p:val>
                                        </p:tav>
                                        <p:tav tm="100000">
                                          <p:val>
                                            <p:strVal val="#ppt_x"/>
                                          </p:val>
                                        </p:tav>
                                      </p:tavLst>
                                    </p:anim>
                                    <p:anim calcmode="lin" valueType="num">
                                      <p:cBhvr>
                                        <p:cTn id="32" dur="500" fill="hold"/>
                                        <p:tgtEl>
                                          <p:spTgt spid="104"/>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23" presetClass="entr" presetSubtype="528" fill="hold" nodeType="afterEffect">
                                  <p:stCondLst>
                                    <p:cond delay="0"/>
                                  </p:stCondLst>
                                  <p:childTnLst>
                                    <p:set>
                                      <p:cBhvr>
                                        <p:cTn id="35" dur="1" fill="hold">
                                          <p:stCondLst>
                                            <p:cond delay="0"/>
                                          </p:stCondLst>
                                        </p:cTn>
                                        <p:tgtEl>
                                          <p:spTgt spid="106"/>
                                        </p:tgtEl>
                                        <p:attrNameLst>
                                          <p:attrName>style.visibility</p:attrName>
                                        </p:attrNameLst>
                                      </p:cBhvr>
                                      <p:to>
                                        <p:strVal val="visible"/>
                                      </p:to>
                                    </p:set>
                                    <p:anim calcmode="lin" valueType="num">
                                      <p:cBhvr>
                                        <p:cTn id="36" dur="500" fill="hold"/>
                                        <p:tgtEl>
                                          <p:spTgt spid="106"/>
                                        </p:tgtEl>
                                        <p:attrNameLst>
                                          <p:attrName>ppt_w</p:attrName>
                                        </p:attrNameLst>
                                      </p:cBhvr>
                                      <p:tavLst>
                                        <p:tav tm="0">
                                          <p:val>
                                            <p:fltVal val="0"/>
                                          </p:val>
                                        </p:tav>
                                        <p:tav tm="100000">
                                          <p:val>
                                            <p:strVal val="#ppt_w"/>
                                          </p:val>
                                        </p:tav>
                                      </p:tavLst>
                                    </p:anim>
                                    <p:anim calcmode="lin" valueType="num">
                                      <p:cBhvr>
                                        <p:cTn id="37" dur="500" fill="hold"/>
                                        <p:tgtEl>
                                          <p:spTgt spid="106"/>
                                        </p:tgtEl>
                                        <p:attrNameLst>
                                          <p:attrName>ppt_h</p:attrName>
                                        </p:attrNameLst>
                                      </p:cBhvr>
                                      <p:tavLst>
                                        <p:tav tm="0">
                                          <p:val>
                                            <p:fltVal val="0"/>
                                          </p:val>
                                        </p:tav>
                                        <p:tav tm="100000">
                                          <p:val>
                                            <p:strVal val="#ppt_h"/>
                                          </p:val>
                                        </p:tav>
                                      </p:tavLst>
                                    </p:anim>
                                    <p:anim calcmode="lin" valueType="num">
                                      <p:cBhvr>
                                        <p:cTn id="38" dur="500" fill="hold"/>
                                        <p:tgtEl>
                                          <p:spTgt spid="106"/>
                                        </p:tgtEl>
                                        <p:attrNameLst>
                                          <p:attrName>ppt_x</p:attrName>
                                        </p:attrNameLst>
                                      </p:cBhvr>
                                      <p:tavLst>
                                        <p:tav tm="0">
                                          <p:val>
                                            <p:fltVal val="0.5"/>
                                          </p:val>
                                        </p:tav>
                                        <p:tav tm="100000">
                                          <p:val>
                                            <p:strVal val="#ppt_x"/>
                                          </p:val>
                                        </p:tav>
                                      </p:tavLst>
                                    </p:anim>
                                    <p:anim calcmode="lin" valueType="num">
                                      <p:cBhvr>
                                        <p:cTn id="39" dur="500" fill="hold"/>
                                        <p:tgtEl>
                                          <p:spTgt spid="106"/>
                                        </p:tgtEl>
                                        <p:attrNameLst>
                                          <p:attrName>ppt_y</p:attrName>
                                        </p:attrNameLst>
                                      </p:cBhvr>
                                      <p:tavLst>
                                        <p:tav tm="0">
                                          <p:val>
                                            <p:fltVal val="0.5"/>
                                          </p:val>
                                        </p:tav>
                                        <p:tav tm="100000">
                                          <p:val>
                                            <p:strVal val="#ppt_y"/>
                                          </p:val>
                                        </p:tav>
                                      </p:tavLst>
                                    </p:anim>
                                  </p:childTnLst>
                                </p:cTn>
                              </p:par>
                              <p:par>
                                <p:cTn id="40" presetID="23" presetClass="entr" presetSubtype="528" fill="hold" nodeType="withEffect">
                                  <p:stCondLst>
                                    <p:cond delay="300"/>
                                  </p:stCondLst>
                                  <p:childTnLst>
                                    <p:set>
                                      <p:cBhvr>
                                        <p:cTn id="41" dur="1" fill="hold">
                                          <p:stCondLst>
                                            <p:cond delay="0"/>
                                          </p:stCondLst>
                                        </p:cTn>
                                        <p:tgtEl>
                                          <p:spTgt spid="109"/>
                                        </p:tgtEl>
                                        <p:attrNameLst>
                                          <p:attrName>style.visibility</p:attrName>
                                        </p:attrNameLst>
                                      </p:cBhvr>
                                      <p:to>
                                        <p:strVal val="visible"/>
                                      </p:to>
                                    </p:set>
                                    <p:anim calcmode="lin" valueType="num">
                                      <p:cBhvr>
                                        <p:cTn id="42" dur="500" fill="hold"/>
                                        <p:tgtEl>
                                          <p:spTgt spid="109"/>
                                        </p:tgtEl>
                                        <p:attrNameLst>
                                          <p:attrName>ppt_w</p:attrName>
                                        </p:attrNameLst>
                                      </p:cBhvr>
                                      <p:tavLst>
                                        <p:tav tm="0">
                                          <p:val>
                                            <p:fltVal val="0"/>
                                          </p:val>
                                        </p:tav>
                                        <p:tav tm="100000">
                                          <p:val>
                                            <p:strVal val="#ppt_w"/>
                                          </p:val>
                                        </p:tav>
                                      </p:tavLst>
                                    </p:anim>
                                    <p:anim calcmode="lin" valueType="num">
                                      <p:cBhvr>
                                        <p:cTn id="43" dur="500" fill="hold"/>
                                        <p:tgtEl>
                                          <p:spTgt spid="109"/>
                                        </p:tgtEl>
                                        <p:attrNameLst>
                                          <p:attrName>ppt_h</p:attrName>
                                        </p:attrNameLst>
                                      </p:cBhvr>
                                      <p:tavLst>
                                        <p:tav tm="0">
                                          <p:val>
                                            <p:fltVal val="0"/>
                                          </p:val>
                                        </p:tav>
                                        <p:tav tm="100000">
                                          <p:val>
                                            <p:strVal val="#ppt_h"/>
                                          </p:val>
                                        </p:tav>
                                      </p:tavLst>
                                    </p:anim>
                                    <p:anim calcmode="lin" valueType="num">
                                      <p:cBhvr>
                                        <p:cTn id="44" dur="500" fill="hold"/>
                                        <p:tgtEl>
                                          <p:spTgt spid="109"/>
                                        </p:tgtEl>
                                        <p:attrNameLst>
                                          <p:attrName>ppt_x</p:attrName>
                                        </p:attrNameLst>
                                      </p:cBhvr>
                                      <p:tavLst>
                                        <p:tav tm="0">
                                          <p:val>
                                            <p:fltVal val="0.5"/>
                                          </p:val>
                                        </p:tav>
                                        <p:tav tm="100000">
                                          <p:val>
                                            <p:strVal val="#ppt_x"/>
                                          </p:val>
                                        </p:tav>
                                      </p:tavLst>
                                    </p:anim>
                                    <p:anim calcmode="lin" valueType="num">
                                      <p:cBhvr>
                                        <p:cTn id="45" dur="500" fill="hold"/>
                                        <p:tgtEl>
                                          <p:spTgt spid="109"/>
                                        </p:tgtEl>
                                        <p:attrNameLst>
                                          <p:attrName>ppt_y</p:attrName>
                                        </p:attrNameLst>
                                      </p:cBhvr>
                                      <p:tavLst>
                                        <p:tav tm="0">
                                          <p:val>
                                            <p:fltVal val="0.5"/>
                                          </p:val>
                                        </p:tav>
                                        <p:tav tm="100000">
                                          <p:val>
                                            <p:strVal val="#ppt_y"/>
                                          </p:val>
                                        </p:tav>
                                      </p:tavLst>
                                    </p:anim>
                                  </p:childTnLst>
                                </p:cTn>
                              </p:par>
                              <p:par>
                                <p:cTn id="46" presetID="23" presetClass="entr" presetSubtype="528" fill="hold" nodeType="withEffect">
                                  <p:stCondLst>
                                    <p:cond delay="700"/>
                                  </p:stCondLst>
                                  <p:childTnLst>
                                    <p:set>
                                      <p:cBhvr>
                                        <p:cTn id="47" dur="1" fill="hold">
                                          <p:stCondLst>
                                            <p:cond delay="0"/>
                                          </p:stCondLst>
                                        </p:cTn>
                                        <p:tgtEl>
                                          <p:spTgt spid="112"/>
                                        </p:tgtEl>
                                        <p:attrNameLst>
                                          <p:attrName>style.visibility</p:attrName>
                                        </p:attrNameLst>
                                      </p:cBhvr>
                                      <p:to>
                                        <p:strVal val="visible"/>
                                      </p:to>
                                    </p:set>
                                    <p:anim calcmode="lin" valueType="num">
                                      <p:cBhvr>
                                        <p:cTn id="48" dur="500" fill="hold"/>
                                        <p:tgtEl>
                                          <p:spTgt spid="112"/>
                                        </p:tgtEl>
                                        <p:attrNameLst>
                                          <p:attrName>ppt_w</p:attrName>
                                        </p:attrNameLst>
                                      </p:cBhvr>
                                      <p:tavLst>
                                        <p:tav tm="0">
                                          <p:val>
                                            <p:fltVal val="0"/>
                                          </p:val>
                                        </p:tav>
                                        <p:tav tm="100000">
                                          <p:val>
                                            <p:strVal val="#ppt_w"/>
                                          </p:val>
                                        </p:tav>
                                      </p:tavLst>
                                    </p:anim>
                                    <p:anim calcmode="lin" valueType="num">
                                      <p:cBhvr>
                                        <p:cTn id="49" dur="500" fill="hold"/>
                                        <p:tgtEl>
                                          <p:spTgt spid="112"/>
                                        </p:tgtEl>
                                        <p:attrNameLst>
                                          <p:attrName>ppt_h</p:attrName>
                                        </p:attrNameLst>
                                      </p:cBhvr>
                                      <p:tavLst>
                                        <p:tav tm="0">
                                          <p:val>
                                            <p:fltVal val="0"/>
                                          </p:val>
                                        </p:tav>
                                        <p:tav tm="100000">
                                          <p:val>
                                            <p:strVal val="#ppt_h"/>
                                          </p:val>
                                        </p:tav>
                                      </p:tavLst>
                                    </p:anim>
                                    <p:anim calcmode="lin" valueType="num">
                                      <p:cBhvr>
                                        <p:cTn id="50" dur="500" fill="hold"/>
                                        <p:tgtEl>
                                          <p:spTgt spid="112"/>
                                        </p:tgtEl>
                                        <p:attrNameLst>
                                          <p:attrName>ppt_x</p:attrName>
                                        </p:attrNameLst>
                                      </p:cBhvr>
                                      <p:tavLst>
                                        <p:tav tm="0">
                                          <p:val>
                                            <p:fltVal val="0.5"/>
                                          </p:val>
                                        </p:tav>
                                        <p:tav tm="100000">
                                          <p:val>
                                            <p:strVal val="#ppt_x"/>
                                          </p:val>
                                        </p:tav>
                                      </p:tavLst>
                                    </p:anim>
                                    <p:anim calcmode="lin" valueType="num">
                                      <p:cBhvr>
                                        <p:cTn id="51" dur="500" fill="hold"/>
                                        <p:tgtEl>
                                          <p:spTgt spid="112"/>
                                        </p:tgtEl>
                                        <p:attrNameLst>
                                          <p:attrName>ppt_y</p:attrName>
                                        </p:attrNameLst>
                                      </p:cBhvr>
                                      <p:tavLst>
                                        <p:tav tm="0">
                                          <p:val>
                                            <p:fltVal val="0.5"/>
                                          </p:val>
                                        </p:tav>
                                        <p:tav tm="100000">
                                          <p:val>
                                            <p:strVal val="#ppt_y"/>
                                          </p:val>
                                        </p:tav>
                                      </p:tavLst>
                                    </p:anim>
                                  </p:childTnLst>
                                </p:cTn>
                              </p:par>
                              <p:par>
                                <p:cTn id="52" presetID="23" presetClass="entr" presetSubtype="528" fill="hold" nodeType="withEffect">
                                  <p:stCondLst>
                                    <p:cond delay="300"/>
                                  </p:stCondLst>
                                  <p:childTnLst>
                                    <p:set>
                                      <p:cBhvr>
                                        <p:cTn id="53" dur="1" fill="hold">
                                          <p:stCondLst>
                                            <p:cond delay="0"/>
                                          </p:stCondLst>
                                        </p:cTn>
                                        <p:tgtEl>
                                          <p:spTgt spid="115"/>
                                        </p:tgtEl>
                                        <p:attrNameLst>
                                          <p:attrName>style.visibility</p:attrName>
                                        </p:attrNameLst>
                                      </p:cBhvr>
                                      <p:to>
                                        <p:strVal val="visible"/>
                                      </p:to>
                                    </p:set>
                                    <p:anim calcmode="lin" valueType="num">
                                      <p:cBhvr>
                                        <p:cTn id="54" dur="500" fill="hold"/>
                                        <p:tgtEl>
                                          <p:spTgt spid="115"/>
                                        </p:tgtEl>
                                        <p:attrNameLst>
                                          <p:attrName>ppt_w</p:attrName>
                                        </p:attrNameLst>
                                      </p:cBhvr>
                                      <p:tavLst>
                                        <p:tav tm="0">
                                          <p:val>
                                            <p:fltVal val="0"/>
                                          </p:val>
                                        </p:tav>
                                        <p:tav tm="100000">
                                          <p:val>
                                            <p:strVal val="#ppt_w"/>
                                          </p:val>
                                        </p:tav>
                                      </p:tavLst>
                                    </p:anim>
                                    <p:anim calcmode="lin" valueType="num">
                                      <p:cBhvr>
                                        <p:cTn id="55" dur="500" fill="hold"/>
                                        <p:tgtEl>
                                          <p:spTgt spid="115"/>
                                        </p:tgtEl>
                                        <p:attrNameLst>
                                          <p:attrName>ppt_h</p:attrName>
                                        </p:attrNameLst>
                                      </p:cBhvr>
                                      <p:tavLst>
                                        <p:tav tm="0">
                                          <p:val>
                                            <p:fltVal val="0"/>
                                          </p:val>
                                        </p:tav>
                                        <p:tav tm="100000">
                                          <p:val>
                                            <p:strVal val="#ppt_h"/>
                                          </p:val>
                                        </p:tav>
                                      </p:tavLst>
                                    </p:anim>
                                    <p:anim calcmode="lin" valueType="num">
                                      <p:cBhvr>
                                        <p:cTn id="56" dur="500" fill="hold"/>
                                        <p:tgtEl>
                                          <p:spTgt spid="115"/>
                                        </p:tgtEl>
                                        <p:attrNameLst>
                                          <p:attrName>ppt_x</p:attrName>
                                        </p:attrNameLst>
                                      </p:cBhvr>
                                      <p:tavLst>
                                        <p:tav tm="0">
                                          <p:val>
                                            <p:fltVal val="0.5"/>
                                          </p:val>
                                        </p:tav>
                                        <p:tav tm="100000">
                                          <p:val>
                                            <p:strVal val="#ppt_x"/>
                                          </p:val>
                                        </p:tav>
                                      </p:tavLst>
                                    </p:anim>
                                    <p:anim calcmode="lin" valueType="num">
                                      <p:cBhvr>
                                        <p:cTn id="57" dur="500" fill="hold"/>
                                        <p:tgtEl>
                                          <p:spTgt spid="115"/>
                                        </p:tgtEl>
                                        <p:attrNameLst>
                                          <p:attrName>ppt_y</p:attrName>
                                        </p:attrNameLst>
                                      </p:cBhvr>
                                      <p:tavLst>
                                        <p:tav tm="0">
                                          <p:val>
                                            <p:fltVal val="0.5"/>
                                          </p:val>
                                        </p:tav>
                                        <p:tav tm="100000">
                                          <p:val>
                                            <p:strVal val="#ppt_y"/>
                                          </p:val>
                                        </p:tav>
                                      </p:tavLst>
                                    </p:anim>
                                  </p:childTnLst>
                                </p:cTn>
                              </p:par>
                              <p:par>
                                <p:cTn id="58" presetID="23" presetClass="entr" presetSubtype="528" fill="hold" nodeType="withEffect">
                                  <p:stCondLst>
                                    <p:cond delay="100"/>
                                  </p:stCondLst>
                                  <p:childTnLst>
                                    <p:set>
                                      <p:cBhvr>
                                        <p:cTn id="59" dur="1" fill="hold">
                                          <p:stCondLst>
                                            <p:cond delay="0"/>
                                          </p:stCondLst>
                                        </p:cTn>
                                        <p:tgtEl>
                                          <p:spTgt spid="118"/>
                                        </p:tgtEl>
                                        <p:attrNameLst>
                                          <p:attrName>style.visibility</p:attrName>
                                        </p:attrNameLst>
                                      </p:cBhvr>
                                      <p:to>
                                        <p:strVal val="visible"/>
                                      </p:to>
                                    </p:set>
                                    <p:anim calcmode="lin" valueType="num">
                                      <p:cBhvr>
                                        <p:cTn id="60" dur="500" fill="hold"/>
                                        <p:tgtEl>
                                          <p:spTgt spid="118"/>
                                        </p:tgtEl>
                                        <p:attrNameLst>
                                          <p:attrName>ppt_w</p:attrName>
                                        </p:attrNameLst>
                                      </p:cBhvr>
                                      <p:tavLst>
                                        <p:tav tm="0">
                                          <p:val>
                                            <p:fltVal val="0"/>
                                          </p:val>
                                        </p:tav>
                                        <p:tav tm="100000">
                                          <p:val>
                                            <p:strVal val="#ppt_w"/>
                                          </p:val>
                                        </p:tav>
                                      </p:tavLst>
                                    </p:anim>
                                    <p:anim calcmode="lin" valueType="num">
                                      <p:cBhvr>
                                        <p:cTn id="61" dur="500" fill="hold"/>
                                        <p:tgtEl>
                                          <p:spTgt spid="118"/>
                                        </p:tgtEl>
                                        <p:attrNameLst>
                                          <p:attrName>ppt_h</p:attrName>
                                        </p:attrNameLst>
                                      </p:cBhvr>
                                      <p:tavLst>
                                        <p:tav tm="0">
                                          <p:val>
                                            <p:fltVal val="0"/>
                                          </p:val>
                                        </p:tav>
                                        <p:tav tm="100000">
                                          <p:val>
                                            <p:strVal val="#ppt_h"/>
                                          </p:val>
                                        </p:tav>
                                      </p:tavLst>
                                    </p:anim>
                                    <p:anim calcmode="lin" valueType="num">
                                      <p:cBhvr>
                                        <p:cTn id="62" dur="500" fill="hold"/>
                                        <p:tgtEl>
                                          <p:spTgt spid="118"/>
                                        </p:tgtEl>
                                        <p:attrNameLst>
                                          <p:attrName>ppt_x</p:attrName>
                                        </p:attrNameLst>
                                      </p:cBhvr>
                                      <p:tavLst>
                                        <p:tav tm="0">
                                          <p:val>
                                            <p:fltVal val="0.5"/>
                                          </p:val>
                                        </p:tav>
                                        <p:tav tm="100000">
                                          <p:val>
                                            <p:strVal val="#ppt_x"/>
                                          </p:val>
                                        </p:tav>
                                      </p:tavLst>
                                    </p:anim>
                                    <p:anim calcmode="lin" valueType="num">
                                      <p:cBhvr>
                                        <p:cTn id="63" dur="500" fill="hold"/>
                                        <p:tgtEl>
                                          <p:spTgt spid="118"/>
                                        </p:tgtEl>
                                        <p:attrNameLst>
                                          <p:attrName>ppt_y</p:attrName>
                                        </p:attrNameLst>
                                      </p:cBhvr>
                                      <p:tavLst>
                                        <p:tav tm="0">
                                          <p:val>
                                            <p:fltVal val="0.5"/>
                                          </p:val>
                                        </p:tav>
                                        <p:tav tm="100000">
                                          <p:val>
                                            <p:strVal val="#ppt_y"/>
                                          </p:val>
                                        </p:tav>
                                      </p:tavLst>
                                    </p:anim>
                                  </p:childTnLst>
                                </p:cTn>
                              </p:par>
                              <p:par>
                                <p:cTn id="64" presetID="23" presetClass="entr" presetSubtype="528" fill="hold" nodeType="withEffect">
                                  <p:stCondLst>
                                    <p:cond delay="600"/>
                                  </p:stCondLst>
                                  <p:childTnLst>
                                    <p:set>
                                      <p:cBhvr>
                                        <p:cTn id="65" dur="1" fill="hold">
                                          <p:stCondLst>
                                            <p:cond delay="0"/>
                                          </p:stCondLst>
                                        </p:cTn>
                                        <p:tgtEl>
                                          <p:spTgt spid="121"/>
                                        </p:tgtEl>
                                        <p:attrNameLst>
                                          <p:attrName>style.visibility</p:attrName>
                                        </p:attrNameLst>
                                      </p:cBhvr>
                                      <p:to>
                                        <p:strVal val="visible"/>
                                      </p:to>
                                    </p:set>
                                    <p:anim calcmode="lin" valueType="num">
                                      <p:cBhvr>
                                        <p:cTn id="66" dur="500" fill="hold"/>
                                        <p:tgtEl>
                                          <p:spTgt spid="121"/>
                                        </p:tgtEl>
                                        <p:attrNameLst>
                                          <p:attrName>ppt_w</p:attrName>
                                        </p:attrNameLst>
                                      </p:cBhvr>
                                      <p:tavLst>
                                        <p:tav tm="0">
                                          <p:val>
                                            <p:fltVal val="0"/>
                                          </p:val>
                                        </p:tav>
                                        <p:tav tm="100000">
                                          <p:val>
                                            <p:strVal val="#ppt_w"/>
                                          </p:val>
                                        </p:tav>
                                      </p:tavLst>
                                    </p:anim>
                                    <p:anim calcmode="lin" valueType="num">
                                      <p:cBhvr>
                                        <p:cTn id="67" dur="500" fill="hold"/>
                                        <p:tgtEl>
                                          <p:spTgt spid="121"/>
                                        </p:tgtEl>
                                        <p:attrNameLst>
                                          <p:attrName>ppt_h</p:attrName>
                                        </p:attrNameLst>
                                      </p:cBhvr>
                                      <p:tavLst>
                                        <p:tav tm="0">
                                          <p:val>
                                            <p:fltVal val="0"/>
                                          </p:val>
                                        </p:tav>
                                        <p:tav tm="100000">
                                          <p:val>
                                            <p:strVal val="#ppt_h"/>
                                          </p:val>
                                        </p:tav>
                                      </p:tavLst>
                                    </p:anim>
                                    <p:anim calcmode="lin" valueType="num">
                                      <p:cBhvr>
                                        <p:cTn id="68" dur="500" fill="hold"/>
                                        <p:tgtEl>
                                          <p:spTgt spid="121"/>
                                        </p:tgtEl>
                                        <p:attrNameLst>
                                          <p:attrName>ppt_x</p:attrName>
                                        </p:attrNameLst>
                                      </p:cBhvr>
                                      <p:tavLst>
                                        <p:tav tm="0">
                                          <p:val>
                                            <p:fltVal val="0.5"/>
                                          </p:val>
                                        </p:tav>
                                        <p:tav tm="100000">
                                          <p:val>
                                            <p:strVal val="#ppt_x"/>
                                          </p:val>
                                        </p:tav>
                                      </p:tavLst>
                                    </p:anim>
                                    <p:anim calcmode="lin" valueType="num">
                                      <p:cBhvr>
                                        <p:cTn id="69" dur="500" fill="hold"/>
                                        <p:tgtEl>
                                          <p:spTgt spid="121"/>
                                        </p:tgtEl>
                                        <p:attrNameLst>
                                          <p:attrName>ppt_y</p:attrName>
                                        </p:attrNameLst>
                                      </p:cBhvr>
                                      <p:tavLst>
                                        <p:tav tm="0">
                                          <p:val>
                                            <p:fltVal val="0.5"/>
                                          </p:val>
                                        </p:tav>
                                        <p:tav tm="100000">
                                          <p:val>
                                            <p:strVal val="#ppt_y"/>
                                          </p:val>
                                        </p:tav>
                                      </p:tavLst>
                                    </p:anim>
                                  </p:childTnLst>
                                </p:cTn>
                              </p:par>
                              <p:par>
                                <p:cTn id="70" presetID="23" presetClass="entr" presetSubtype="528" fill="hold" nodeType="withEffect">
                                  <p:stCondLst>
                                    <p:cond delay="300"/>
                                  </p:stCondLst>
                                  <p:childTnLst>
                                    <p:set>
                                      <p:cBhvr>
                                        <p:cTn id="71" dur="1" fill="hold">
                                          <p:stCondLst>
                                            <p:cond delay="0"/>
                                          </p:stCondLst>
                                        </p:cTn>
                                        <p:tgtEl>
                                          <p:spTgt spid="124"/>
                                        </p:tgtEl>
                                        <p:attrNameLst>
                                          <p:attrName>style.visibility</p:attrName>
                                        </p:attrNameLst>
                                      </p:cBhvr>
                                      <p:to>
                                        <p:strVal val="visible"/>
                                      </p:to>
                                    </p:set>
                                    <p:anim calcmode="lin" valueType="num">
                                      <p:cBhvr>
                                        <p:cTn id="72" dur="500" fill="hold"/>
                                        <p:tgtEl>
                                          <p:spTgt spid="124"/>
                                        </p:tgtEl>
                                        <p:attrNameLst>
                                          <p:attrName>ppt_w</p:attrName>
                                        </p:attrNameLst>
                                      </p:cBhvr>
                                      <p:tavLst>
                                        <p:tav tm="0">
                                          <p:val>
                                            <p:fltVal val="0"/>
                                          </p:val>
                                        </p:tav>
                                        <p:tav tm="100000">
                                          <p:val>
                                            <p:strVal val="#ppt_w"/>
                                          </p:val>
                                        </p:tav>
                                      </p:tavLst>
                                    </p:anim>
                                    <p:anim calcmode="lin" valueType="num">
                                      <p:cBhvr>
                                        <p:cTn id="73" dur="500" fill="hold"/>
                                        <p:tgtEl>
                                          <p:spTgt spid="124"/>
                                        </p:tgtEl>
                                        <p:attrNameLst>
                                          <p:attrName>ppt_h</p:attrName>
                                        </p:attrNameLst>
                                      </p:cBhvr>
                                      <p:tavLst>
                                        <p:tav tm="0">
                                          <p:val>
                                            <p:fltVal val="0"/>
                                          </p:val>
                                        </p:tav>
                                        <p:tav tm="100000">
                                          <p:val>
                                            <p:strVal val="#ppt_h"/>
                                          </p:val>
                                        </p:tav>
                                      </p:tavLst>
                                    </p:anim>
                                    <p:anim calcmode="lin" valueType="num">
                                      <p:cBhvr>
                                        <p:cTn id="74" dur="500" fill="hold"/>
                                        <p:tgtEl>
                                          <p:spTgt spid="124"/>
                                        </p:tgtEl>
                                        <p:attrNameLst>
                                          <p:attrName>ppt_x</p:attrName>
                                        </p:attrNameLst>
                                      </p:cBhvr>
                                      <p:tavLst>
                                        <p:tav tm="0">
                                          <p:val>
                                            <p:fltVal val="0.5"/>
                                          </p:val>
                                        </p:tav>
                                        <p:tav tm="100000">
                                          <p:val>
                                            <p:strVal val="#ppt_x"/>
                                          </p:val>
                                        </p:tav>
                                      </p:tavLst>
                                    </p:anim>
                                    <p:anim calcmode="lin" valueType="num">
                                      <p:cBhvr>
                                        <p:cTn id="75" dur="500" fill="hold"/>
                                        <p:tgtEl>
                                          <p:spTgt spid="124"/>
                                        </p:tgtEl>
                                        <p:attrNameLst>
                                          <p:attrName>ppt_y</p:attrName>
                                        </p:attrNameLst>
                                      </p:cBhvr>
                                      <p:tavLst>
                                        <p:tav tm="0">
                                          <p:val>
                                            <p:fltVal val="0.5"/>
                                          </p:val>
                                        </p:tav>
                                        <p:tav tm="100000">
                                          <p:val>
                                            <p:strVal val="#ppt_y"/>
                                          </p:val>
                                        </p:tav>
                                      </p:tavLst>
                                    </p:anim>
                                  </p:childTnLst>
                                </p:cTn>
                              </p:par>
                              <p:par>
                                <p:cTn id="76" presetID="23" presetClass="entr" presetSubtype="528" fill="hold" nodeType="withEffect">
                                  <p:stCondLst>
                                    <p:cond delay="300"/>
                                  </p:stCondLst>
                                  <p:childTnLst>
                                    <p:set>
                                      <p:cBhvr>
                                        <p:cTn id="77" dur="1" fill="hold">
                                          <p:stCondLst>
                                            <p:cond delay="0"/>
                                          </p:stCondLst>
                                        </p:cTn>
                                        <p:tgtEl>
                                          <p:spTgt spid="127"/>
                                        </p:tgtEl>
                                        <p:attrNameLst>
                                          <p:attrName>style.visibility</p:attrName>
                                        </p:attrNameLst>
                                      </p:cBhvr>
                                      <p:to>
                                        <p:strVal val="visible"/>
                                      </p:to>
                                    </p:set>
                                    <p:anim calcmode="lin" valueType="num">
                                      <p:cBhvr>
                                        <p:cTn id="78" dur="500" fill="hold"/>
                                        <p:tgtEl>
                                          <p:spTgt spid="127"/>
                                        </p:tgtEl>
                                        <p:attrNameLst>
                                          <p:attrName>ppt_w</p:attrName>
                                        </p:attrNameLst>
                                      </p:cBhvr>
                                      <p:tavLst>
                                        <p:tav tm="0">
                                          <p:val>
                                            <p:fltVal val="0"/>
                                          </p:val>
                                        </p:tav>
                                        <p:tav tm="100000">
                                          <p:val>
                                            <p:strVal val="#ppt_w"/>
                                          </p:val>
                                        </p:tav>
                                      </p:tavLst>
                                    </p:anim>
                                    <p:anim calcmode="lin" valueType="num">
                                      <p:cBhvr>
                                        <p:cTn id="79" dur="500" fill="hold"/>
                                        <p:tgtEl>
                                          <p:spTgt spid="127"/>
                                        </p:tgtEl>
                                        <p:attrNameLst>
                                          <p:attrName>ppt_h</p:attrName>
                                        </p:attrNameLst>
                                      </p:cBhvr>
                                      <p:tavLst>
                                        <p:tav tm="0">
                                          <p:val>
                                            <p:fltVal val="0"/>
                                          </p:val>
                                        </p:tav>
                                        <p:tav tm="100000">
                                          <p:val>
                                            <p:strVal val="#ppt_h"/>
                                          </p:val>
                                        </p:tav>
                                      </p:tavLst>
                                    </p:anim>
                                    <p:anim calcmode="lin" valueType="num">
                                      <p:cBhvr>
                                        <p:cTn id="80" dur="500" fill="hold"/>
                                        <p:tgtEl>
                                          <p:spTgt spid="127"/>
                                        </p:tgtEl>
                                        <p:attrNameLst>
                                          <p:attrName>ppt_x</p:attrName>
                                        </p:attrNameLst>
                                      </p:cBhvr>
                                      <p:tavLst>
                                        <p:tav tm="0">
                                          <p:val>
                                            <p:fltVal val="0.5"/>
                                          </p:val>
                                        </p:tav>
                                        <p:tav tm="100000">
                                          <p:val>
                                            <p:strVal val="#ppt_x"/>
                                          </p:val>
                                        </p:tav>
                                      </p:tavLst>
                                    </p:anim>
                                    <p:anim calcmode="lin" valueType="num">
                                      <p:cBhvr>
                                        <p:cTn id="81" dur="500" fill="hold"/>
                                        <p:tgtEl>
                                          <p:spTgt spid="127"/>
                                        </p:tgtEl>
                                        <p:attrNameLst>
                                          <p:attrName>ppt_y</p:attrName>
                                        </p:attrNameLst>
                                      </p:cBhvr>
                                      <p:tavLst>
                                        <p:tav tm="0">
                                          <p:val>
                                            <p:fltVal val="0.5"/>
                                          </p:val>
                                        </p:tav>
                                        <p:tav tm="100000">
                                          <p:val>
                                            <p:strVal val="#ppt_y"/>
                                          </p:val>
                                        </p:tav>
                                      </p:tavLst>
                                    </p:anim>
                                  </p:childTnLst>
                                </p:cTn>
                              </p:par>
                              <p:par>
                                <p:cTn id="82" presetID="23" presetClass="entr" presetSubtype="528" fill="hold" nodeType="withEffect">
                                  <p:stCondLst>
                                    <p:cond delay="600"/>
                                  </p:stCondLst>
                                  <p:childTnLst>
                                    <p:set>
                                      <p:cBhvr>
                                        <p:cTn id="83" dur="1" fill="hold">
                                          <p:stCondLst>
                                            <p:cond delay="0"/>
                                          </p:stCondLst>
                                        </p:cTn>
                                        <p:tgtEl>
                                          <p:spTgt spid="130"/>
                                        </p:tgtEl>
                                        <p:attrNameLst>
                                          <p:attrName>style.visibility</p:attrName>
                                        </p:attrNameLst>
                                      </p:cBhvr>
                                      <p:to>
                                        <p:strVal val="visible"/>
                                      </p:to>
                                    </p:set>
                                    <p:anim calcmode="lin" valueType="num">
                                      <p:cBhvr>
                                        <p:cTn id="84" dur="500" fill="hold"/>
                                        <p:tgtEl>
                                          <p:spTgt spid="130"/>
                                        </p:tgtEl>
                                        <p:attrNameLst>
                                          <p:attrName>ppt_w</p:attrName>
                                        </p:attrNameLst>
                                      </p:cBhvr>
                                      <p:tavLst>
                                        <p:tav tm="0">
                                          <p:val>
                                            <p:fltVal val="0"/>
                                          </p:val>
                                        </p:tav>
                                        <p:tav tm="100000">
                                          <p:val>
                                            <p:strVal val="#ppt_w"/>
                                          </p:val>
                                        </p:tav>
                                      </p:tavLst>
                                    </p:anim>
                                    <p:anim calcmode="lin" valueType="num">
                                      <p:cBhvr>
                                        <p:cTn id="85" dur="500" fill="hold"/>
                                        <p:tgtEl>
                                          <p:spTgt spid="130"/>
                                        </p:tgtEl>
                                        <p:attrNameLst>
                                          <p:attrName>ppt_h</p:attrName>
                                        </p:attrNameLst>
                                      </p:cBhvr>
                                      <p:tavLst>
                                        <p:tav tm="0">
                                          <p:val>
                                            <p:fltVal val="0"/>
                                          </p:val>
                                        </p:tav>
                                        <p:tav tm="100000">
                                          <p:val>
                                            <p:strVal val="#ppt_h"/>
                                          </p:val>
                                        </p:tav>
                                      </p:tavLst>
                                    </p:anim>
                                    <p:anim calcmode="lin" valueType="num">
                                      <p:cBhvr>
                                        <p:cTn id="86" dur="500" fill="hold"/>
                                        <p:tgtEl>
                                          <p:spTgt spid="130"/>
                                        </p:tgtEl>
                                        <p:attrNameLst>
                                          <p:attrName>ppt_x</p:attrName>
                                        </p:attrNameLst>
                                      </p:cBhvr>
                                      <p:tavLst>
                                        <p:tav tm="0">
                                          <p:val>
                                            <p:fltVal val="0.5"/>
                                          </p:val>
                                        </p:tav>
                                        <p:tav tm="100000">
                                          <p:val>
                                            <p:strVal val="#ppt_x"/>
                                          </p:val>
                                        </p:tav>
                                      </p:tavLst>
                                    </p:anim>
                                    <p:anim calcmode="lin" valueType="num">
                                      <p:cBhvr>
                                        <p:cTn id="87" dur="500" fill="hold"/>
                                        <p:tgtEl>
                                          <p:spTgt spid="130"/>
                                        </p:tgtEl>
                                        <p:attrNameLst>
                                          <p:attrName>ppt_y</p:attrName>
                                        </p:attrNameLst>
                                      </p:cBhvr>
                                      <p:tavLst>
                                        <p:tav tm="0">
                                          <p:val>
                                            <p:fltVal val="0.5"/>
                                          </p:val>
                                        </p:tav>
                                        <p:tav tm="100000">
                                          <p:val>
                                            <p:strVal val="#ppt_y"/>
                                          </p:val>
                                        </p:tav>
                                      </p:tavLst>
                                    </p:anim>
                                  </p:childTnLst>
                                </p:cTn>
                              </p:par>
                              <p:par>
                                <p:cTn id="88" presetID="23" presetClass="entr" presetSubtype="528" fill="hold" nodeType="withEffect">
                                  <p:stCondLst>
                                    <p:cond delay="600"/>
                                  </p:stCondLst>
                                  <p:childTnLst>
                                    <p:set>
                                      <p:cBhvr>
                                        <p:cTn id="89" dur="1" fill="hold">
                                          <p:stCondLst>
                                            <p:cond delay="0"/>
                                          </p:stCondLst>
                                        </p:cTn>
                                        <p:tgtEl>
                                          <p:spTgt spid="133"/>
                                        </p:tgtEl>
                                        <p:attrNameLst>
                                          <p:attrName>style.visibility</p:attrName>
                                        </p:attrNameLst>
                                      </p:cBhvr>
                                      <p:to>
                                        <p:strVal val="visible"/>
                                      </p:to>
                                    </p:set>
                                    <p:anim calcmode="lin" valueType="num">
                                      <p:cBhvr>
                                        <p:cTn id="90" dur="500" fill="hold"/>
                                        <p:tgtEl>
                                          <p:spTgt spid="133"/>
                                        </p:tgtEl>
                                        <p:attrNameLst>
                                          <p:attrName>ppt_w</p:attrName>
                                        </p:attrNameLst>
                                      </p:cBhvr>
                                      <p:tavLst>
                                        <p:tav tm="0">
                                          <p:val>
                                            <p:fltVal val="0"/>
                                          </p:val>
                                        </p:tav>
                                        <p:tav tm="100000">
                                          <p:val>
                                            <p:strVal val="#ppt_w"/>
                                          </p:val>
                                        </p:tav>
                                      </p:tavLst>
                                    </p:anim>
                                    <p:anim calcmode="lin" valueType="num">
                                      <p:cBhvr>
                                        <p:cTn id="91" dur="500" fill="hold"/>
                                        <p:tgtEl>
                                          <p:spTgt spid="133"/>
                                        </p:tgtEl>
                                        <p:attrNameLst>
                                          <p:attrName>ppt_h</p:attrName>
                                        </p:attrNameLst>
                                      </p:cBhvr>
                                      <p:tavLst>
                                        <p:tav tm="0">
                                          <p:val>
                                            <p:fltVal val="0"/>
                                          </p:val>
                                        </p:tav>
                                        <p:tav tm="100000">
                                          <p:val>
                                            <p:strVal val="#ppt_h"/>
                                          </p:val>
                                        </p:tav>
                                      </p:tavLst>
                                    </p:anim>
                                    <p:anim calcmode="lin" valueType="num">
                                      <p:cBhvr>
                                        <p:cTn id="92" dur="500" fill="hold"/>
                                        <p:tgtEl>
                                          <p:spTgt spid="133"/>
                                        </p:tgtEl>
                                        <p:attrNameLst>
                                          <p:attrName>ppt_x</p:attrName>
                                        </p:attrNameLst>
                                      </p:cBhvr>
                                      <p:tavLst>
                                        <p:tav tm="0">
                                          <p:val>
                                            <p:fltVal val="0.5"/>
                                          </p:val>
                                        </p:tav>
                                        <p:tav tm="100000">
                                          <p:val>
                                            <p:strVal val="#ppt_x"/>
                                          </p:val>
                                        </p:tav>
                                      </p:tavLst>
                                    </p:anim>
                                    <p:anim calcmode="lin" valueType="num">
                                      <p:cBhvr>
                                        <p:cTn id="93" dur="500" fill="hold"/>
                                        <p:tgtEl>
                                          <p:spTgt spid="133"/>
                                        </p:tgtEl>
                                        <p:attrNameLst>
                                          <p:attrName>ppt_y</p:attrName>
                                        </p:attrNameLst>
                                      </p:cBhvr>
                                      <p:tavLst>
                                        <p:tav tm="0">
                                          <p:val>
                                            <p:fltVal val="0.5"/>
                                          </p:val>
                                        </p:tav>
                                        <p:tav tm="100000">
                                          <p:val>
                                            <p:strVal val="#ppt_y"/>
                                          </p:val>
                                        </p:tav>
                                      </p:tavLst>
                                    </p:anim>
                                  </p:childTnLst>
                                </p:cTn>
                              </p:par>
                              <p:par>
                                <p:cTn id="94" presetID="23" presetClass="entr" presetSubtype="528" fill="hold" nodeType="withEffect">
                                  <p:stCondLst>
                                    <p:cond delay="300"/>
                                  </p:stCondLst>
                                  <p:childTnLst>
                                    <p:set>
                                      <p:cBhvr>
                                        <p:cTn id="95" dur="1" fill="hold">
                                          <p:stCondLst>
                                            <p:cond delay="0"/>
                                          </p:stCondLst>
                                        </p:cTn>
                                        <p:tgtEl>
                                          <p:spTgt spid="136"/>
                                        </p:tgtEl>
                                        <p:attrNameLst>
                                          <p:attrName>style.visibility</p:attrName>
                                        </p:attrNameLst>
                                      </p:cBhvr>
                                      <p:to>
                                        <p:strVal val="visible"/>
                                      </p:to>
                                    </p:set>
                                    <p:anim calcmode="lin" valueType="num">
                                      <p:cBhvr>
                                        <p:cTn id="96" dur="500" fill="hold"/>
                                        <p:tgtEl>
                                          <p:spTgt spid="136"/>
                                        </p:tgtEl>
                                        <p:attrNameLst>
                                          <p:attrName>ppt_w</p:attrName>
                                        </p:attrNameLst>
                                      </p:cBhvr>
                                      <p:tavLst>
                                        <p:tav tm="0">
                                          <p:val>
                                            <p:fltVal val="0"/>
                                          </p:val>
                                        </p:tav>
                                        <p:tav tm="100000">
                                          <p:val>
                                            <p:strVal val="#ppt_w"/>
                                          </p:val>
                                        </p:tav>
                                      </p:tavLst>
                                    </p:anim>
                                    <p:anim calcmode="lin" valueType="num">
                                      <p:cBhvr>
                                        <p:cTn id="97" dur="500" fill="hold"/>
                                        <p:tgtEl>
                                          <p:spTgt spid="136"/>
                                        </p:tgtEl>
                                        <p:attrNameLst>
                                          <p:attrName>ppt_h</p:attrName>
                                        </p:attrNameLst>
                                      </p:cBhvr>
                                      <p:tavLst>
                                        <p:tav tm="0">
                                          <p:val>
                                            <p:fltVal val="0"/>
                                          </p:val>
                                        </p:tav>
                                        <p:tav tm="100000">
                                          <p:val>
                                            <p:strVal val="#ppt_h"/>
                                          </p:val>
                                        </p:tav>
                                      </p:tavLst>
                                    </p:anim>
                                    <p:anim calcmode="lin" valueType="num">
                                      <p:cBhvr>
                                        <p:cTn id="98" dur="500" fill="hold"/>
                                        <p:tgtEl>
                                          <p:spTgt spid="136"/>
                                        </p:tgtEl>
                                        <p:attrNameLst>
                                          <p:attrName>ppt_x</p:attrName>
                                        </p:attrNameLst>
                                      </p:cBhvr>
                                      <p:tavLst>
                                        <p:tav tm="0">
                                          <p:val>
                                            <p:fltVal val="0.5"/>
                                          </p:val>
                                        </p:tav>
                                        <p:tav tm="100000">
                                          <p:val>
                                            <p:strVal val="#ppt_x"/>
                                          </p:val>
                                        </p:tav>
                                      </p:tavLst>
                                    </p:anim>
                                    <p:anim calcmode="lin" valueType="num">
                                      <p:cBhvr>
                                        <p:cTn id="99" dur="500" fill="hold"/>
                                        <p:tgtEl>
                                          <p:spTgt spid="136"/>
                                        </p:tgtEl>
                                        <p:attrNameLst>
                                          <p:attrName>ppt_y</p:attrName>
                                        </p:attrNameLst>
                                      </p:cBhvr>
                                      <p:tavLst>
                                        <p:tav tm="0">
                                          <p:val>
                                            <p:fltVal val="0.5"/>
                                          </p:val>
                                        </p:tav>
                                        <p:tav tm="100000">
                                          <p:val>
                                            <p:strVal val="#ppt_y"/>
                                          </p:val>
                                        </p:tav>
                                      </p:tavLst>
                                    </p:anim>
                                  </p:childTnLst>
                                </p:cTn>
                              </p:par>
                              <p:par>
                                <p:cTn id="100" presetID="23" presetClass="entr" presetSubtype="528" fill="hold" nodeType="withEffect">
                                  <p:stCondLst>
                                    <p:cond delay="600"/>
                                  </p:stCondLst>
                                  <p:childTnLst>
                                    <p:set>
                                      <p:cBhvr>
                                        <p:cTn id="101" dur="1" fill="hold">
                                          <p:stCondLst>
                                            <p:cond delay="0"/>
                                          </p:stCondLst>
                                        </p:cTn>
                                        <p:tgtEl>
                                          <p:spTgt spid="139"/>
                                        </p:tgtEl>
                                        <p:attrNameLst>
                                          <p:attrName>style.visibility</p:attrName>
                                        </p:attrNameLst>
                                      </p:cBhvr>
                                      <p:to>
                                        <p:strVal val="visible"/>
                                      </p:to>
                                    </p:set>
                                    <p:anim calcmode="lin" valueType="num">
                                      <p:cBhvr>
                                        <p:cTn id="102" dur="500" fill="hold"/>
                                        <p:tgtEl>
                                          <p:spTgt spid="139"/>
                                        </p:tgtEl>
                                        <p:attrNameLst>
                                          <p:attrName>ppt_w</p:attrName>
                                        </p:attrNameLst>
                                      </p:cBhvr>
                                      <p:tavLst>
                                        <p:tav tm="0">
                                          <p:val>
                                            <p:fltVal val="0"/>
                                          </p:val>
                                        </p:tav>
                                        <p:tav tm="100000">
                                          <p:val>
                                            <p:strVal val="#ppt_w"/>
                                          </p:val>
                                        </p:tav>
                                      </p:tavLst>
                                    </p:anim>
                                    <p:anim calcmode="lin" valueType="num">
                                      <p:cBhvr>
                                        <p:cTn id="103" dur="500" fill="hold"/>
                                        <p:tgtEl>
                                          <p:spTgt spid="139"/>
                                        </p:tgtEl>
                                        <p:attrNameLst>
                                          <p:attrName>ppt_h</p:attrName>
                                        </p:attrNameLst>
                                      </p:cBhvr>
                                      <p:tavLst>
                                        <p:tav tm="0">
                                          <p:val>
                                            <p:fltVal val="0"/>
                                          </p:val>
                                        </p:tav>
                                        <p:tav tm="100000">
                                          <p:val>
                                            <p:strVal val="#ppt_h"/>
                                          </p:val>
                                        </p:tav>
                                      </p:tavLst>
                                    </p:anim>
                                    <p:anim calcmode="lin" valueType="num">
                                      <p:cBhvr>
                                        <p:cTn id="104" dur="500" fill="hold"/>
                                        <p:tgtEl>
                                          <p:spTgt spid="139"/>
                                        </p:tgtEl>
                                        <p:attrNameLst>
                                          <p:attrName>ppt_x</p:attrName>
                                        </p:attrNameLst>
                                      </p:cBhvr>
                                      <p:tavLst>
                                        <p:tav tm="0">
                                          <p:val>
                                            <p:fltVal val="0.5"/>
                                          </p:val>
                                        </p:tav>
                                        <p:tav tm="100000">
                                          <p:val>
                                            <p:strVal val="#ppt_x"/>
                                          </p:val>
                                        </p:tav>
                                      </p:tavLst>
                                    </p:anim>
                                    <p:anim calcmode="lin" valueType="num">
                                      <p:cBhvr>
                                        <p:cTn id="105" dur="500" fill="hold"/>
                                        <p:tgtEl>
                                          <p:spTgt spid="139"/>
                                        </p:tgtEl>
                                        <p:attrNameLst>
                                          <p:attrName>ppt_y</p:attrName>
                                        </p:attrNameLst>
                                      </p:cBhvr>
                                      <p:tavLst>
                                        <p:tav tm="0">
                                          <p:val>
                                            <p:fltVal val="0.5"/>
                                          </p:val>
                                        </p:tav>
                                        <p:tav tm="100000">
                                          <p:val>
                                            <p:strVal val="#ppt_y"/>
                                          </p:val>
                                        </p:tav>
                                      </p:tavLst>
                                    </p:anim>
                                  </p:childTnLst>
                                </p:cTn>
                              </p:par>
                              <p:par>
                                <p:cTn id="106" presetID="23" presetClass="entr" presetSubtype="528" fill="hold" nodeType="withEffect">
                                  <p:stCondLst>
                                    <p:cond delay="600"/>
                                  </p:stCondLst>
                                  <p:childTnLst>
                                    <p:set>
                                      <p:cBhvr>
                                        <p:cTn id="107" dur="1" fill="hold">
                                          <p:stCondLst>
                                            <p:cond delay="0"/>
                                          </p:stCondLst>
                                        </p:cTn>
                                        <p:tgtEl>
                                          <p:spTgt spid="142"/>
                                        </p:tgtEl>
                                        <p:attrNameLst>
                                          <p:attrName>style.visibility</p:attrName>
                                        </p:attrNameLst>
                                      </p:cBhvr>
                                      <p:to>
                                        <p:strVal val="visible"/>
                                      </p:to>
                                    </p:set>
                                    <p:anim calcmode="lin" valueType="num">
                                      <p:cBhvr>
                                        <p:cTn id="108" dur="500" fill="hold"/>
                                        <p:tgtEl>
                                          <p:spTgt spid="142"/>
                                        </p:tgtEl>
                                        <p:attrNameLst>
                                          <p:attrName>ppt_w</p:attrName>
                                        </p:attrNameLst>
                                      </p:cBhvr>
                                      <p:tavLst>
                                        <p:tav tm="0">
                                          <p:val>
                                            <p:fltVal val="0"/>
                                          </p:val>
                                        </p:tav>
                                        <p:tav tm="100000">
                                          <p:val>
                                            <p:strVal val="#ppt_w"/>
                                          </p:val>
                                        </p:tav>
                                      </p:tavLst>
                                    </p:anim>
                                    <p:anim calcmode="lin" valueType="num">
                                      <p:cBhvr>
                                        <p:cTn id="109" dur="500" fill="hold"/>
                                        <p:tgtEl>
                                          <p:spTgt spid="142"/>
                                        </p:tgtEl>
                                        <p:attrNameLst>
                                          <p:attrName>ppt_h</p:attrName>
                                        </p:attrNameLst>
                                      </p:cBhvr>
                                      <p:tavLst>
                                        <p:tav tm="0">
                                          <p:val>
                                            <p:fltVal val="0"/>
                                          </p:val>
                                        </p:tav>
                                        <p:tav tm="100000">
                                          <p:val>
                                            <p:strVal val="#ppt_h"/>
                                          </p:val>
                                        </p:tav>
                                      </p:tavLst>
                                    </p:anim>
                                    <p:anim calcmode="lin" valueType="num">
                                      <p:cBhvr>
                                        <p:cTn id="110" dur="500" fill="hold"/>
                                        <p:tgtEl>
                                          <p:spTgt spid="142"/>
                                        </p:tgtEl>
                                        <p:attrNameLst>
                                          <p:attrName>ppt_x</p:attrName>
                                        </p:attrNameLst>
                                      </p:cBhvr>
                                      <p:tavLst>
                                        <p:tav tm="0">
                                          <p:val>
                                            <p:fltVal val="0.5"/>
                                          </p:val>
                                        </p:tav>
                                        <p:tav tm="100000">
                                          <p:val>
                                            <p:strVal val="#ppt_x"/>
                                          </p:val>
                                        </p:tav>
                                      </p:tavLst>
                                    </p:anim>
                                    <p:anim calcmode="lin" valueType="num">
                                      <p:cBhvr>
                                        <p:cTn id="111" dur="500" fill="hold"/>
                                        <p:tgtEl>
                                          <p:spTgt spid="142"/>
                                        </p:tgtEl>
                                        <p:attrNameLst>
                                          <p:attrName>ppt_y</p:attrName>
                                        </p:attrNameLst>
                                      </p:cBhvr>
                                      <p:tavLst>
                                        <p:tav tm="0">
                                          <p:val>
                                            <p:fltVal val="0.5"/>
                                          </p:val>
                                        </p:tav>
                                        <p:tav tm="100000">
                                          <p:val>
                                            <p:strVal val="#ppt_y"/>
                                          </p:val>
                                        </p:tav>
                                      </p:tavLst>
                                    </p:anim>
                                  </p:childTnLst>
                                </p:cTn>
                              </p:par>
                              <p:par>
                                <p:cTn id="112" presetID="26" presetClass="emph" presetSubtype="0" repeatCount="3000" fill="hold" nodeType="withEffect">
                                  <p:stCondLst>
                                    <p:cond delay="600"/>
                                  </p:stCondLst>
                                  <p:childTnLst>
                                    <p:animEffect transition="out" filter="fade">
                                      <p:cBhvr>
                                        <p:cTn id="113" dur="500" tmFilter="0, 0; .2, .5; .8, .5; 1, 0"/>
                                        <p:tgtEl>
                                          <p:spTgt spid="106"/>
                                        </p:tgtEl>
                                      </p:cBhvr>
                                    </p:animEffect>
                                    <p:animScale>
                                      <p:cBhvr>
                                        <p:cTn id="114" dur="250" autoRev="1" fill="hold"/>
                                        <p:tgtEl>
                                          <p:spTgt spid="106"/>
                                        </p:tgtEl>
                                      </p:cBhvr>
                                      <p:by x="105000" y="105000"/>
                                    </p:animScale>
                                  </p:childTnLst>
                                </p:cTn>
                              </p:par>
                              <p:par>
                                <p:cTn id="115" presetID="26" presetClass="emph" presetSubtype="0" repeatCount="3000" fill="hold" nodeType="withEffect">
                                  <p:stCondLst>
                                    <p:cond delay="710"/>
                                  </p:stCondLst>
                                  <p:childTnLst>
                                    <p:animEffect transition="out" filter="fade">
                                      <p:cBhvr>
                                        <p:cTn id="116" dur="500" tmFilter="0, 0; .2, .5; .8, .5; 1, 0"/>
                                        <p:tgtEl>
                                          <p:spTgt spid="127"/>
                                        </p:tgtEl>
                                      </p:cBhvr>
                                    </p:animEffect>
                                    <p:animScale>
                                      <p:cBhvr>
                                        <p:cTn id="117" dur="250" autoRev="1" fill="hold"/>
                                        <p:tgtEl>
                                          <p:spTgt spid="127"/>
                                        </p:tgtEl>
                                      </p:cBhvr>
                                      <p:by x="105000" y="105000"/>
                                    </p:animScale>
                                  </p:childTnLst>
                                </p:cTn>
                              </p:par>
                              <p:par>
                                <p:cTn id="118" presetID="26" presetClass="emph" presetSubtype="0" repeatCount="3000" fill="hold" nodeType="withEffect">
                                  <p:stCondLst>
                                    <p:cond delay="410"/>
                                  </p:stCondLst>
                                  <p:childTnLst>
                                    <p:animEffect transition="out" filter="fade">
                                      <p:cBhvr>
                                        <p:cTn id="119" dur="500" tmFilter="0, 0; .2, .5; .8, .5; 1, 0"/>
                                        <p:tgtEl>
                                          <p:spTgt spid="133"/>
                                        </p:tgtEl>
                                      </p:cBhvr>
                                    </p:animEffect>
                                    <p:animScale>
                                      <p:cBhvr>
                                        <p:cTn id="120" dur="250" autoRev="1" fill="hold"/>
                                        <p:tgtEl>
                                          <p:spTgt spid="133"/>
                                        </p:tgtEl>
                                      </p:cBhvr>
                                      <p:by x="105000" y="105000"/>
                                    </p:animScale>
                                  </p:childTnLst>
                                </p:cTn>
                              </p:par>
                              <p:par>
                                <p:cTn id="121" presetID="26" presetClass="emph" presetSubtype="0" repeatCount="3000" fill="hold" nodeType="withEffect">
                                  <p:stCondLst>
                                    <p:cond delay="810"/>
                                  </p:stCondLst>
                                  <p:childTnLst>
                                    <p:animEffect transition="out" filter="fade">
                                      <p:cBhvr>
                                        <p:cTn id="122" dur="500" tmFilter="0, 0; .2, .5; .8, .5; 1, 0"/>
                                        <p:tgtEl>
                                          <p:spTgt spid="136"/>
                                        </p:tgtEl>
                                      </p:cBhvr>
                                    </p:animEffect>
                                    <p:animScale>
                                      <p:cBhvr>
                                        <p:cTn id="123" dur="250" autoRev="1" fill="hold"/>
                                        <p:tgtEl>
                                          <p:spTgt spid="136"/>
                                        </p:tgtEl>
                                      </p:cBhvr>
                                      <p:by x="105000" y="105000"/>
                                    </p:animScale>
                                  </p:childTnLst>
                                </p:cTn>
                              </p:par>
                            </p:childTnLst>
                          </p:cTn>
                        </p:par>
                        <p:par>
                          <p:cTn id="124" fill="hold">
                            <p:stCondLst>
                              <p:cond delay="3000"/>
                            </p:stCondLst>
                            <p:childTnLst>
                              <p:par>
                                <p:cTn id="125" presetID="10" presetClass="entr" presetSubtype="0" fill="hold" grpId="0" nodeType="afterEffect">
                                  <p:stCondLst>
                                    <p:cond delay="0"/>
                                  </p:stCondLst>
                                  <p:childTnLst>
                                    <p:set>
                                      <p:cBhvr>
                                        <p:cTn id="126" dur="1" fill="hold">
                                          <p:stCondLst>
                                            <p:cond delay="0"/>
                                          </p:stCondLst>
                                        </p:cTn>
                                        <p:tgtEl>
                                          <p:spTgt spid="145"/>
                                        </p:tgtEl>
                                        <p:attrNameLst>
                                          <p:attrName>style.visibility</p:attrName>
                                        </p:attrNameLst>
                                      </p:cBhvr>
                                      <p:to>
                                        <p:strVal val="visible"/>
                                      </p:to>
                                    </p:set>
                                    <p:animEffect transition="in" filter="fade">
                                      <p:cBhvr>
                                        <p:cTn id="127" dur="500"/>
                                        <p:tgtEl>
                                          <p:spTgt spid="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98" grpId="0" bldLvl="0" animBg="1"/>
      <p:bldP spid="104" grpId="0"/>
      <p:bldP spid="14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Picture 3" descr="C:\Users\Administrator\Desktop\微立体创业计划\005.png"/>
          <p:cNvPicPr>
            <a:picLocks noChangeAspect="1" noChangeArrowheads="1"/>
          </p:cNvPicPr>
          <p:nvPr/>
        </p:nvPicPr>
        <p:blipFill>
          <a:blip r:embed="rId26" cstate="print">
            <a:duotone>
              <a:schemeClr val="bg2">
                <a:shade val="45000"/>
                <a:satMod val="135000"/>
              </a:schemeClr>
              <a:prstClr val="white"/>
            </a:duotone>
            <a:extLst>
              <a:ext uri="{BEBA8EAE-BF5A-486C-A8C5-ECC9F3942E4B}">
                <a14:imgProps xmlns:a14="http://schemas.microsoft.com/office/drawing/2010/main" xmlns="">
                  <a14:imgLayer r:embed="rId27">
                    <a14:imgEffect>
                      <a14:brightnessContrast bright="-24000"/>
                    </a14:imgEffect>
                    <a14:imgEffect>
                      <a14:colorTemperature colorTemp="11200"/>
                    </a14:imgEffect>
                    <a14:imgEffect>
                      <a14:sharpenSoften amount="50000"/>
                    </a14:imgEffect>
                  </a14:imgLayer>
                </a14:imgProps>
              </a:ext>
              <a:ext uri="{28A0092B-C50C-407E-A947-70E740481C1C}">
                <a14:useLocalDpi xmlns:a14="http://schemas.microsoft.com/office/drawing/2010/main" xmlns="" val="0"/>
              </a:ext>
            </a:extLst>
          </a:blip>
          <a:srcRect/>
          <a:stretch>
            <a:fillRect/>
          </a:stretch>
        </p:blipFill>
        <p:spPr bwMode="auto">
          <a:xfrm>
            <a:off x="1017678" y="1051000"/>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xmlns="">
                <a:solidFill>
                  <a:srgbClr val="FFFFFF"/>
                </a:solidFill>
              </a14:hiddenFill>
            </a:ext>
          </a:extLst>
        </p:spPr>
      </p:pic>
      <p:sp>
        <p:nvSpPr>
          <p:cNvPr id="241" name="MH_Other_6"/>
          <p:cNvSpPr>
            <a:spLocks noEditPoints="1"/>
          </p:cNvSpPr>
          <p:nvPr>
            <p:custDataLst>
              <p:tags r:id="rId1"/>
            </p:custDataLst>
          </p:nvPr>
        </p:nvSpPr>
        <p:spPr bwMode="auto">
          <a:xfrm>
            <a:off x="4712491" y="3064022"/>
            <a:ext cx="2752183" cy="2752184"/>
          </a:xfrm>
          <a:custGeom>
            <a:avLst/>
            <a:gdLst>
              <a:gd name="T0" fmla="*/ 556 w 1252"/>
              <a:gd name="T1" fmla="*/ 1248 h 1252"/>
              <a:gd name="T2" fmla="*/ 375 w 1252"/>
              <a:gd name="T3" fmla="*/ 1200 h 1252"/>
              <a:gd name="T4" fmla="*/ 255 w 1252"/>
              <a:gd name="T5" fmla="*/ 1130 h 1252"/>
              <a:gd name="T6" fmla="*/ 122 w 1252"/>
              <a:gd name="T7" fmla="*/ 998 h 1252"/>
              <a:gd name="T8" fmla="*/ 52 w 1252"/>
              <a:gd name="T9" fmla="*/ 877 h 1252"/>
              <a:gd name="T10" fmla="*/ 4 w 1252"/>
              <a:gd name="T11" fmla="*/ 696 h 1252"/>
              <a:gd name="T12" fmla="*/ 4 w 1252"/>
              <a:gd name="T13" fmla="*/ 560 h 1252"/>
              <a:gd name="T14" fmla="*/ 137 w 1252"/>
              <a:gd name="T15" fmla="*/ 458 h 1252"/>
              <a:gd name="T16" fmla="*/ 120 w 1252"/>
              <a:gd name="T17" fmla="*/ 257 h 1252"/>
              <a:gd name="T18" fmla="*/ 287 w 1252"/>
              <a:gd name="T19" fmla="*/ 236 h 1252"/>
              <a:gd name="T20" fmla="*/ 372 w 1252"/>
              <a:gd name="T21" fmla="*/ 54 h 1252"/>
              <a:gd name="T22" fmla="*/ 528 w 1252"/>
              <a:gd name="T23" fmla="*/ 119 h 1252"/>
              <a:gd name="T24" fmla="*/ 626 w 1252"/>
              <a:gd name="T25" fmla="*/ 0 h 1252"/>
              <a:gd name="T26" fmla="*/ 724 w 1252"/>
              <a:gd name="T27" fmla="*/ 119 h 1252"/>
              <a:gd name="T28" fmla="*/ 879 w 1252"/>
              <a:gd name="T29" fmla="*/ 54 h 1252"/>
              <a:gd name="T30" fmla="*/ 965 w 1252"/>
              <a:gd name="T31" fmla="*/ 236 h 1252"/>
              <a:gd name="T32" fmla="*/ 1132 w 1252"/>
              <a:gd name="T33" fmla="*/ 257 h 1252"/>
              <a:gd name="T34" fmla="*/ 1115 w 1252"/>
              <a:gd name="T35" fmla="*/ 458 h 1252"/>
              <a:gd name="T36" fmla="*/ 1248 w 1252"/>
              <a:gd name="T37" fmla="*/ 560 h 1252"/>
              <a:gd name="T38" fmla="*/ 1248 w 1252"/>
              <a:gd name="T39" fmla="*/ 696 h 1252"/>
              <a:gd name="T40" fmla="*/ 1200 w 1252"/>
              <a:gd name="T41" fmla="*/ 877 h 1252"/>
              <a:gd name="T42" fmla="*/ 1130 w 1252"/>
              <a:gd name="T43" fmla="*/ 998 h 1252"/>
              <a:gd name="T44" fmla="*/ 997 w 1252"/>
              <a:gd name="T45" fmla="*/ 1130 h 1252"/>
              <a:gd name="T46" fmla="*/ 877 w 1252"/>
              <a:gd name="T47" fmla="*/ 1200 h 1252"/>
              <a:gd name="T48" fmla="*/ 696 w 1252"/>
              <a:gd name="T49" fmla="*/ 1248 h 1252"/>
              <a:gd name="T50" fmla="*/ 563 w 1252"/>
              <a:gd name="T51" fmla="*/ 1241 h 1252"/>
              <a:gd name="T52" fmla="*/ 717 w 1252"/>
              <a:gd name="T53" fmla="*/ 1126 h 1252"/>
              <a:gd name="T54" fmla="*/ 797 w 1252"/>
              <a:gd name="T55" fmla="*/ 1105 h 1252"/>
              <a:gd name="T56" fmla="*/ 955 w 1252"/>
              <a:gd name="T57" fmla="*/ 1014 h 1252"/>
              <a:gd name="T58" fmla="*/ 1013 w 1252"/>
              <a:gd name="T59" fmla="*/ 955 h 1252"/>
              <a:gd name="T60" fmla="*/ 1105 w 1252"/>
              <a:gd name="T61" fmla="*/ 797 h 1252"/>
              <a:gd name="T62" fmla="*/ 1126 w 1252"/>
              <a:gd name="T63" fmla="*/ 718 h 1252"/>
              <a:gd name="T64" fmla="*/ 1240 w 1252"/>
              <a:gd name="T65" fmla="*/ 563 h 1252"/>
              <a:gd name="T66" fmla="*/ 1106 w 1252"/>
              <a:gd name="T67" fmla="*/ 458 h 1252"/>
              <a:gd name="T68" fmla="*/ 1127 w 1252"/>
              <a:gd name="T69" fmla="*/ 265 h 1252"/>
              <a:gd name="T70" fmla="*/ 957 w 1252"/>
              <a:gd name="T71" fmla="*/ 241 h 1252"/>
              <a:gd name="T72" fmla="*/ 879 w 1252"/>
              <a:gd name="T73" fmla="*/ 63 h 1252"/>
              <a:gd name="T74" fmla="*/ 720 w 1252"/>
              <a:gd name="T75" fmla="*/ 127 h 1252"/>
              <a:gd name="T76" fmla="*/ 626 w 1252"/>
              <a:gd name="T77" fmla="*/ 9 h 1252"/>
              <a:gd name="T78" fmla="*/ 532 w 1252"/>
              <a:gd name="T79" fmla="*/ 127 h 1252"/>
              <a:gd name="T80" fmla="*/ 373 w 1252"/>
              <a:gd name="T81" fmla="*/ 63 h 1252"/>
              <a:gd name="T82" fmla="*/ 295 w 1252"/>
              <a:gd name="T83" fmla="*/ 241 h 1252"/>
              <a:gd name="T84" fmla="*/ 125 w 1252"/>
              <a:gd name="T85" fmla="*/ 265 h 1252"/>
              <a:gd name="T86" fmla="*/ 146 w 1252"/>
              <a:gd name="T87" fmla="*/ 458 h 1252"/>
              <a:gd name="T88" fmla="*/ 12 w 1252"/>
              <a:gd name="T89" fmla="*/ 563 h 1252"/>
              <a:gd name="T90" fmla="*/ 126 w 1252"/>
              <a:gd name="T91" fmla="*/ 718 h 1252"/>
              <a:gd name="T92" fmla="*/ 147 w 1252"/>
              <a:gd name="T93" fmla="*/ 797 h 1252"/>
              <a:gd name="T94" fmla="*/ 239 w 1252"/>
              <a:gd name="T95" fmla="*/ 955 h 1252"/>
              <a:gd name="T96" fmla="*/ 297 w 1252"/>
              <a:gd name="T97" fmla="*/ 1014 h 1252"/>
              <a:gd name="T98" fmla="*/ 455 w 1252"/>
              <a:gd name="T99" fmla="*/ 1105 h 1252"/>
              <a:gd name="T100" fmla="*/ 535 w 1252"/>
              <a:gd name="T101" fmla="*/ 1126 h 1252"/>
              <a:gd name="T102" fmla="*/ 288 w 1252"/>
              <a:gd name="T103" fmla="*/ 964 h 1252"/>
              <a:gd name="T104" fmla="*/ 626 w 1252"/>
              <a:gd name="T105" fmla="*/ 148 h 1252"/>
              <a:gd name="T106" fmla="*/ 964 w 1252"/>
              <a:gd name="T107" fmla="*/ 964 h 1252"/>
              <a:gd name="T108" fmla="*/ 157 w 1252"/>
              <a:gd name="T109" fmla="*/ 626 h 1252"/>
              <a:gd name="T110" fmla="*/ 626 w 1252"/>
              <a:gd name="T111" fmla="*/ 157 h 1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52" h="1252">
                <a:moveTo>
                  <a:pt x="626" y="1252"/>
                </a:moveTo>
                <a:cubicBezTo>
                  <a:pt x="604" y="1252"/>
                  <a:pt x="581" y="1251"/>
                  <a:pt x="559" y="1249"/>
                </a:cubicBezTo>
                <a:cubicBezTo>
                  <a:pt x="556" y="1248"/>
                  <a:pt x="556" y="1248"/>
                  <a:pt x="556" y="1248"/>
                </a:cubicBezTo>
                <a:cubicBezTo>
                  <a:pt x="528" y="1134"/>
                  <a:pt x="528" y="1134"/>
                  <a:pt x="528" y="1134"/>
                </a:cubicBezTo>
                <a:cubicBezTo>
                  <a:pt x="504" y="1129"/>
                  <a:pt x="480" y="1123"/>
                  <a:pt x="458" y="1115"/>
                </a:cubicBezTo>
                <a:cubicBezTo>
                  <a:pt x="375" y="1200"/>
                  <a:pt x="375" y="1200"/>
                  <a:pt x="375" y="1200"/>
                </a:cubicBezTo>
                <a:cubicBezTo>
                  <a:pt x="372" y="1199"/>
                  <a:pt x="372" y="1199"/>
                  <a:pt x="372" y="1199"/>
                </a:cubicBezTo>
                <a:cubicBezTo>
                  <a:pt x="332" y="1181"/>
                  <a:pt x="293" y="1158"/>
                  <a:pt x="257" y="1132"/>
                </a:cubicBezTo>
                <a:cubicBezTo>
                  <a:pt x="255" y="1130"/>
                  <a:pt x="255" y="1130"/>
                  <a:pt x="255" y="1130"/>
                </a:cubicBezTo>
                <a:cubicBezTo>
                  <a:pt x="287" y="1016"/>
                  <a:pt x="287" y="1016"/>
                  <a:pt x="287" y="1016"/>
                </a:cubicBezTo>
                <a:cubicBezTo>
                  <a:pt x="269" y="1001"/>
                  <a:pt x="252" y="983"/>
                  <a:pt x="236" y="965"/>
                </a:cubicBezTo>
                <a:cubicBezTo>
                  <a:pt x="122" y="998"/>
                  <a:pt x="122" y="998"/>
                  <a:pt x="122" y="998"/>
                </a:cubicBezTo>
                <a:cubicBezTo>
                  <a:pt x="120" y="995"/>
                  <a:pt x="120" y="995"/>
                  <a:pt x="120" y="995"/>
                </a:cubicBezTo>
                <a:cubicBezTo>
                  <a:pt x="94" y="959"/>
                  <a:pt x="72" y="921"/>
                  <a:pt x="54" y="880"/>
                </a:cubicBezTo>
                <a:cubicBezTo>
                  <a:pt x="52" y="877"/>
                  <a:pt x="52" y="877"/>
                  <a:pt x="52" y="877"/>
                </a:cubicBezTo>
                <a:cubicBezTo>
                  <a:pt x="137" y="795"/>
                  <a:pt x="137" y="795"/>
                  <a:pt x="137" y="795"/>
                </a:cubicBezTo>
                <a:cubicBezTo>
                  <a:pt x="130" y="772"/>
                  <a:pt x="123" y="748"/>
                  <a:pt x="119" y="725"/>
                </a:cubicBezTo>
                <a:cubicBezTo>
                  <a:pt x="4" y="696"/>
                  <a:pt x="4" y="696"/>
                  <a:pt x="4" y="696"/>
                </a:cubicBezTo>
                <a:cubicBezTo>
                  <a:pt x="4" y="693"/>
                  <a:pt x="4" y="693"/>
                  <a:pt x="4" y="693"/>
                </a:cubicBezTo>
                <a:cubicBezTo>
                  <a:pt x="1" y="671"/>
                  <a:pt x="0" y="648"/>
                  <a:pt x="0" y="626"/>
                </a:cubicBezTo>
                <a:cubicBezTo>
                  <a:pt x="0" y="604"/>
                  <a:pt x="1" y="582"/>
                  <a:pt x="4" y="560"/>
                </a:cubicBezTo>
                <a:cubicBezTo>
                  <a:pt x="4" y="557"/>
                  <a:pt x="4" y="557"/>
                  <a:pt x="4" y="557"/>
                </a:cubicBezTo>
                <a:cubicBezTo>
                  <a:pt x="119" y="528"/>
                  <a:pt x="119" y="528"/>
                  <a:pt x="119" y="528"/>
                </a:cubicBezTo>
                <a:cubicBezTo>
                  <a:pt x="123" y="504"/>
                  <a:pt x="130" y="481"/>
                  <a:pt x="137" y="458"/>
                </a:cubicBezTo>
                <a:cubicBezTo>
                  <a:pt x="52" y="376"/>
                  <a:pt x="52" y="376"/>
                  <a:pt x="52" y="376"/>
                </a:cubicBezTo>
                <a:cubicBezTo>
                  <a:pt x="54" y="373"/>
                  <a:pt x="54" y="373"/>
                  <a:pt x="54" y="373"/>
                </a:cubicBezTo>
                <a:cubicBezTo>
                  <a:pt x="72" y="332"/>
                  <a:pt x="94" y="293"/>
                  <a:pt x="120" y="257"/>
                </a:cubicBezTo>
                <a:cubicBezTo>
                  <a:pt x="122" y="255"/>
                  <a:pt x="122" y="255"/>
                  <a:pt x="122" y="255"/>
                </a:cubicBezTo>
                <a:cubicBezTo>
                  <a:pt x="236" y="287"/>
                  <a:pt x="236" y="287"/>
                  <a:pt x="236" y="287"/>
                </a:cubicBezTo>
                <a:cubicBezTo>
                  <a:pt x="252" y="269"/>
                  <a:pt x="269" y="252"/>
                  <a:pt x="287" y="236"/>
                </a:cubicBezTo>
                <a:cubicBezTo>
                  <a:pt x="255" y="122"/>
                  <a:pt x="255" y="122"/>
                  <a:pt x="255" y="122"/>
                </a:cubicBezTo>
                <a:cubicBezTo>
                  <a:pt x="257" y="121"/>
                  <a:pt x="257" y="121"/>
                  <a:pt x="257" y="121"/>
                </a:cubicBezTo>
                <a:cubicBezTo>
                  <a:pt x="293" y="94"/>
                  <a:pt x="332" y="72"/>
                  <a:pt x="372" y="54"/>
                </a:cubicBezTo>
                <a:cubicBezTo>
                  <a:pt x="375" y="53"/>
                  <a:pt x="375" y="53"/>
                  <a:pt x="375" y="53"/>
                </a:cubicBezTo>
                <a:cubicBezTo>
                  <a:pt x="458" y="138"/>
                  <a:pt x="458" y="138"/>
                  <a:pt x="458" y="138"/>
                </a:cubicBezTo>
                <a:cubicBezTo>
                  <a:pt x="480" y="130"/>
                  <a:pt x="504" y="123"/>
                  <a:pt x="528" y="119"/>
                </a:cubicBezTo>
                <a:cubicBezTo>
                  <a:pt x="556" y="4"/>
                  <a:pt x="556" y="4"/>
                  <a:pt x="556" y="4"/>
                </a:cubicBezTo>
                <a:cubicBezTo>
                  <a:pt x="559" y="4"/>
                  <a:pt x="559" y="4"/>
                  <a:pt x="559" y="4"/>
                </a:cubicBezTo>
                <a:cubicBezTo>
                  <a:pt x="581" y="2"/>
                  <a:pt x="604" y="0"/>
                  <a:pt x="626" y="0"/>
                </a:cubicBezTo>
                <a:cubicBezTo>
                  <a:pt x="648" y="0"/>
                  <a:pt x="671" y="2"/>
                  <a:pt x="693" y="4"/>
                </a:cubicBezTo>
                <a:cubicBezTo>
                  <a:pt x="696" y="4"/>
                  <a:pt x="696" y="4"/>
                  <a:pt x="696" y="4"/>
                </a:cubicBezTo>
                <a:cubicBezTo>
                  <a:pt x="724" y="119"/>
                  <a:pt x="724" y="119"/>
                  <a:pt x="724" y="119"/>
                </a:cubicBezTo>
                <a:cubicBezTo>
                  <a:pt x="748" y="123"/>
                  <a:pt x="772" y="130"/>
                  <a:pt x="794" y="138"/>
                </a:cubicBezTo>
                <a:cubicBezTo>
                  <a:pt x="877" y="53"/>
                  <a:pt x="877" y="53"/>
                  <a:pt x="877" y="53"/>
                </a:cubicBezTo>
                <a:cubicBezTo>
                  <a:pt x="879" y="54"/>
                  <a:pt x="879" y="54"/>
                  <a:pt x="879" y="54"/>
                </a:cubicBezTo>
                <a:cubicBezTo>
                  <a:pt x="920" y="72"/>
                  <a:pt x="959" y="94"/>
                  <a:pt x="995" y="121"/>
                </a:cubicBezTo>
                <a:cubicBezTo>
                  <a:pt x="997" y="122"/>
                  <a:pt x="997" y="122"/>
                  <a:pt x="997" y="122"/>
                </a:cubicBezTo>
                <a:cubicBezTo>
                  <a:pt x="965" y="236"/>
                  <a:pt x="965" y="236"/>
                  <a:pt x="965" y="236"/>
                </a:cubicBezTo>
                <a:cubicBezTo>
                  <a:pt x="983" y="252"/>
                  <a:pt x="1000" y="269"/>
                  <a:pt x="1016" y="287"/>
                </a:cubicBezTo>
                <a:cubicBezTo>
                  <a:pt x="1130" y="255"/>
                  <a:pt x="1130" y="255"/>
                  <a:pt x="1130" y="255"/>
                </a:cubicBezTo>
                <a:cubicBezTo>
                  <a:pt x="1132" y="257"/>
                  <a:pt x="1132" y="257"/>
                  <a:pt x="1132" y="257"/>
                </a:cubicBezTo>
                <a:cubicBezTo>
                  <a:pt x="1158" y="293"/>
                  <a:pt x="1180" y="332"/>
                  <a:pt x="1198" y="373"/>
                </a:cubicBezTo>
                <a:cubicBezTo>
                  <a:pt x="1200" y="376"/>
                  <a:pt x="1200" y="376"/>
                  <a:pt x="1200" y="376"/>
                </a:cubicBezTo>
                <a:cubicBezTo>
                  <a:pt x="1115" y="458"/>
                  <a:pt x="1115" y="458"/>
                  <a:pt x="1115" y="458"/>
                </a:cubicBezTo>
                <a:cubicBezTo>
                  <a:pt x="1123" y="481"/>
                  <a:pt x="1129" y="504"/>
                  <a:pt x="1133" y="528"/>
                </a:cubicBezTo>
                <a:cubicBezTo>
                  <a:pt x="1248" y="557"/>
                  <a:pt x="1248" y="557"/>
                  <a:pt x="1248" y="557"/>
                </a:cubicBezTo>
                <a:cubicBezTo>
                  <a:pt x="1248" y="560"/>
                  <a:pt x="1248" y="560"/>
                  <a:pt x="1248" y="560"/>
                </a:cubicBezTo>
                <a:cubicBezTo>
                  <a:pt x="1251" y="582"/>
                  <a:pt x="1252" y="604"/>
                  <a:pt x="1252" y="626"/>
                </a:cubicBezTo>
                <a:cubicBezTo>
                  <a:pt x="1252" y="649"/>
                  <a:pt x="1251" y="671"/>
                  <a:pt x="1248" y="693"/>
                </a:cubicBezTo>
                <a:cubicBezTo>
                  <a:pt x="1248" y="696"/>
                  <a:pt x="1248" y="696"/>
                  <a:pt x="1248" y="696"/>
                </a:cubicBezTo>
                <a:cubicBezTo>
                  <a:pt x="1133" y="725"/>
                  <a:pt x="1133" y="725"/>
                  <a:pt x="1133" y="725"/>
                </a:cubicBezTo>
                <a:cubicBezTo>
                  <a:pt x="1129" y="748"/>
                  <a:pt x="1122" y="772"/>
                  <a:pt x="1115" y="795"/>
                </a:cubicBezTo>
                <a:cubicBezTo>
                  <a:pt x="1200" y="877"/>
                  <a:pt x="1200" y="877"/>
                  <a:pt x="1200" y="877"/>
                </a:cubicBezTo>
                <a:cubicBezTo>
                  <a:pt x="1198" y="880"/>
                  <a:pt x="1198" y="880"/>
                  <a:pt x="1198" y="880"/>
                </a:cubicBezTo>
                <a:cubicBezTo>
                  <a:pt x="1180" y="920"/>
                  <a:pt x="1158" y="959"/>
                  <a:pt x="1132" y="995"/>
                </a:cubicBezTo>
                <a:cubicBezTo>
                  <a:pt x="1130" y="998"/>
                  <a:pt x="1130" y="998"/>
                  <a:pt x="1130" y="998"/>
                </a:cubicBezTo>
                <a:cubicBezTo>
                  <a:pt x="1016" y="965"/>
                  <a:pt x="1016" y="965"/>
                  <a:pt x="1016" y="965"/>
                </a:cubicBezTo>
                <a:cubicBezTo>
                  <a:pt x="1000" y="983"/>
                  <a:pt x="983" y="1001"/>
                  <a:pt x="965" y="1016"/>
                </a:cubicBezTo>
                <a:cubicBezTo>
                  <a:pt x="997" y="1130"/>
                  <a:pt x="997" y="1130"/>
                  <a:pt x="997" y="1130"/>
                </a:cubicBezTo>
                <a:cubicBezTo>
                  <a:pt x="995" y="1132"/>
                  <a:pt x="995" y="1132"/>
                  <a:pt x="995" y="1132"/>
                </a:cubicBezTo>
                <a:cubicBezTo>
                  <a:pt x="959" y="1158"/>
                  <a:pt x="920" y="1181"/>
                  <a:pt x="879" y="1199"/>
                </a:cubicBezTo>
                <a:cubicBezTo>
                  <a:pt x="877" y="1200"/>
                  <a:pt x="877" y="1200"/>
                  <a:pt x="877" y="1200"/>
                </a:cubicBezTo>
                <a:cubicBezTo>
                  <a:pt x="794" y="1115"/>
                  <a:pt x="794" y="1115"/>
                  <a:pt x="794" y="1115"/>
                </a:cubicBezTo>
                <a:cubicBezTo>
                  <a:pt x="772" y="1123"/>
                  <a:pt x="748" y="1129"/>
                  <a:pt x="724" y="1134"/>
                </a:cubicBezTo>
                <a:cubicBezTo>
                  <a:pt x="696" y="1248"/>
                  <a:pt x="696" y="1248"/>
                  <a:pt x="696" y="1248"/>
                </a:cubicBezTo>
                <a:cubicBezTo>
                  <a:pt x="693" y="1249"/>
                  <a:pt x="693" y="1249"/>
                  <a:pt x="693" y="1249"/>
                </a:cubicBezTo>
                <a:cubicBezTo>
                  <a:pt x="671" y="1251"/>
                  <a:pt x="648" y="1252"/>
                  <a:pt x="626" y="1252"/>
                </a:cubicBezTo>
                <a:close/>
                <a:moveTo>
                  <a:pt x="563" y="1241"/>
                </a:moveTo>
                <a:cubicBezTo>
                  <a:pt x="584" y="1243"/>
                  <a:pt x="605" y="1244"/>
                  <a:pt x="626" y="1244"/>
                </a:cubicBezTo>
                <a:cubicBezTo>
                  <a:pt x="647" y="1244"/>
                  <a:pt x="668" y="1243"/>
                  <a:pt x="689" y="1241"/>
                </a:cubicBezTo>
                <a:cubicBezTo>
                  <a:pt x="717" y="1126"/>
                  <a:pt x="717" y="1126"/>
                  <a:pt x="717" y="1126"/>
                </a:cubicBezTo>
                <a:cubicBezTo>
                  <a:pt x="720" y="1126"/>
                  <a:pt x="720" y="1126"/>
                  <a:pt x="720" y="1126"/>
                </a:cubicBezTo>
                <a:cubicBezTo>
                  <a:pt x="745" y="1121"/>
                  <a:pt x="770" y="1114"/>
                  <a:pt x="794" y="1106"/>
                </a:cubicBezTo>
                <a:cubicBezTo>
                  <a:pt x="797" y="1105"/>
                  <a:pt x="797" y="1105"/>
                  <a:pt x="797" y="1105"/>
                </a:cubicBezTo>
                <a:cubicBezTo>
                  <a:pt x="879" y="1190"/>
                  <a:pt x="879" y="1190"/>
                  <a:pt x="879" y="1190"/>
                </a:cubicBezTo>
                <a:cubicBezTo>
                  <a:pt x="917" y="1173"/>
                  <a:pt x="953" y="1151"/>
                  <a:pt x="988" y="1127"/>
                </a:cubicBezTo>
                <a:cubicBezTo>
                  <a:pt x="955" y="1014"/>
                  <a:pt x="955" y="1014"/>
                  <a:pt x="955" y="1014"/>
                </a:cubicBezTo>
                <a:cubicBezTo>
                  <a:pt x="957" y="1012"/>
                  <a:pt x="957" y="1012"/>
                  <a:pt x="957" y="1012"/>
                </a:cubicBezTo>
                <a:cubicBezTo>
                  <a:pt x="977" y="995"/>
                  <a:pt x="995" y="977"/>
                  <a:pt x="1011" y="958"/>
                </a:cubicBezTo>
                <a:cubicBezTo>
                  <a:pt x="1013" y="955"/>
                  <a:pt x="1013" y="955"/>
                  <a:pt x="1013" y="955"/>
                </a:cubicBezTo>
                <a:cubicBezTo>
                  <a:pt x="1127" y="988"/>
                  <a:pt x="1127" y="988"/>
                  <a:pt x="1127" y="988"/>
                </a:cubicBezTo>
                <a:cubicBezTo>
                  <a:pt x="1151" y="954"/>
                  <a:pt x="1172" y="917"/>
                  <a:pt x="1189" y="879"/>
                </a:cubicBezTo>
                <a:cubicBezTo>
                  <a:pt x="1105" y="797"/>
                  <a:pt x="1105" y="797"/>
                  <a:pt x="1105" y="797"/>
                </a:cubicBezTo>
                <a:cubicBezTo>
                  <a:pt x="1106" y="795"/>
                  <a:pt x="1106" y="795"/>
                  <a:pt x="1106" y="795"/>
                </a:cubicBezTo>
                <a:cubicBezTo>
                  <a:pt x="1114" y="771"/>
                  <a:pt x="1121" y="746"/>
                  <a:pt x="1125" y="720"/>
                </a:cubicBezTo>
                <a:cubicBezTo>
                  <a:pt x="1126" y="718"/>
                  <a:pt x="1126" y="718"/>
                  <a:pt x="1126" y="718"/>
                </a:cubicBezTo>
                <a:cubicBezTo>
                  <a:pt x="1240" y="689"/>
                  <a:pt x="1240" y="689"/>
                  <a:pt x="1240" y="689"/>
                </a:cubicBezTo>
                <a:cubicBezTo>
                  <a:pt x="1242" y="668"/>
                  <a:pt x="1243" y="647"/>
                  <a:pt x="1243" y="626"/>
                </a:cubicBezTo>
                <a:cubicBezTo>
                  <a:pt x="1243" y="605"/>
                  <a:pt x="1242" y="584"/>
                  <a:pt x="1240" y="563"/>
                </a:cubicBezTo>
                <a:cubicBezTo>
                  <a:pt x="1126" y="535"/>
                  <a:pt x="1126" y="535"/>
                  <a:pt x="1126" y="535"/>
                </a:cubicBezTo>
                <a:cubicBezTo>
                  <a:pt x="1125" y="532"/>
                  <a:pt x="1125" y="532"/>
                  <a:pt x="1125" y="532"/>
                </a:cubicBezTo>
                <a:cubicBezTo>
                  <a:pt x="1121" y="507"/>
                  <a:pt x="1114" y="482"/>
                  <a:pt x="1106" y="458"/>
                </a:cubicBezTo>
                <a:cubicBezTo>
                  <a:pt x="1105" y="455"/>
                  <a:pt x="1105" y="455"/>
                  <a:pt x="1105" y="455"/>
                </a:cubicBezTo>
                <a:cubicBezTo>
                  <a:pt x="1189" y="374"/>
                  <a:pt x="1189" y="374"/>
                  <a:pt x="1189" y="374"/>
                </a:cubicBezTo>
                <a:cubicBezTo>
                  <a:pt x="1172" y="335"/>
                  <a:pt x="1151" y="299"/>
                  <a:pt x="1127" y="265"/>
                </a:cubicBezTo>
                <a:cubicBezTo>
                  <a:pt x="1013" y="297"/>
                  <a:pt x="1013" y="297"/>
                  <a:pt x="1013" y="297"/>
                </a:cubicBezTo>
                <a:cubicBezTo>
                  <a:pt x="1011" y="295"/>
                  <a:pt x="1011" y="295"/>
                  <a:pt x="1011" y="295"/>
                </a:cubicBezTo>
                <a:cubicBezTo>
                  <a:pt x="995" y="276"/>
                  <a:pt x="977" y="257"/>
                  <a:pt x="957" y="241"/>
                </a:cubicBezTo>
                <a:cubicBezTo>
                  <a:pt x="955" y="239"/>
                  <a:pt x="955" y="239"/>
                  <a:pt x="955" y="239"/>
                </a:cubicBezTo>
                <a:cubicBezTo>
                  <a:pt x="988" y="126"/>
                  <a:pt x="988" y="126"/>
                  <a:pt x="988" y="126"/>
                </a:cubicBezTo>
                <a:cubicBezTo>
                  <a:pt x="953" y="101"/>
                  <a:pt x="917" y="80"/>
                  <a:pt x="879" y="63"/>
                </a:cubicBezTo>
                <a:cubicBezTo>
                  <a:pt x="797" y="148"/>
                  <a:pt x="797" y="148"/>
                  <a:pt x="797" y="148"/>
                </a:cubicBezTo>
                <a:cubicBezTo>
                  <a:pt x="794" y="147"/>
                  <a:pt x="794" y="147"/>
                  <a:pt x="794" y="147"/>
                </a:cubicBezTo>
                <a:cubicBezTo>
                  <a:pt x="770" y="138"/>
                  <a:pt x="745" y="131"/>
                  <a:pt x="720" y="127"/>
                </a:cubicBezTo>
                <a:cubicBezTo>
                  <a:pt x="717" y="126"/>
                  <a:pt x="717" y="126"/>
                  <a:pt x="717" y="126"/>
                </a:cubicBezTo>
                <a:cubicBezTo>
                  <a:pt x="689" y="12"/>
                  <a:pt x="689" y="12"/>
                  <a:pt x="689" y="12"/>
                </a:cubicBezTo>
                <a:cubicBezTo>
                  <a:pt x="668" y="10"/>
                  <a:pt x="647" y="9"/>
                  <a:pt x="626" y="9"/>
                </a:cubicBezTo>
                <a:cubicBezTo>
                  <a:pt x="605" y="9"/>
                  <a:pt x="584" y="10"/>
                  <a:pt x="563" y="12"/>
                </a:cubicBezTo>
                <a:cubicBezTo>
                  <a:pt x="535" y="126"/>
                  <a:pt x="535" y="126"/>
                  <a:pt x="535" y="126"/>
                </a:cubicBezTo>
                <a:cubicBezTo>
                  <a:pt x="532" y="127"/>
                  <a:pt x="532" y="127"/>
                  <a:pt x="532" y="127"/>
                </a:cubicBezTo>
                <a:cubicBezTo>
                  <a:pt x="507" y="131"/>
                  <a:pt x="482" y="138"/>
                  <a:pt x="458" y="147"/>
                </a:cubicBezTo>
                <a:cubicBezTo>
                  <a:pt x="455" y="148"/>
                  <a:pt x="455" y="148"/>
                  <a:pt x="455" y="148"/>
                </a:cubicBezTo>
                <a:cubicBezTo>
                  <a:pt x="373" y="63"/>
                  <a:pt x="373" y="63"/>
                  <a:pt x="373" y="63"/>
                </a:cubicBezTo>
                <a:cubicBezTo>
                  <a:pt x="335" y="80"/>
                  <a:pt x="298" y="101"/>
                  <a:pt x="264" y="126"/>
                </a:cubicBezTo>
                <a:cubicBezTo>
                  <a:pt x="297" y="239"/>
                  <a:pt x="297" y="239"/>
                  <a:pt x="297" y="239"/>
                </a:cubicBezTo>
                <a:cubicBezTo>
                  <a:pt x="295" y="241"/>
                  <a:pt x="295" y="241"/>
                  <a:pt x="295" y="241"/>
                </a:cubicBezTo>
                <a:cubicBezTo>
                  <a:pt x="275" y="257"/>
                  <a:pt x="257" y="276"/>
                  <a:pt x="241" y="295"/>
                </a:cubicBezTo>
                <a:cubicBezTo>
                  <a:pt x="239" y="297"/>
                  <a:pt x="239" y="297"/>
                  <a:pt x="239" y="297"/>
                </a:cubicBezTo>
                <a:cubicBezTo>
                  <a:pt x="125" y="265"/>
                  <a:pt x="125" y="265"/>
                  <a:pt x="125" y="265"/>
                </a:cubicBezTo>
                <a:cubicBezTo>
                  <a:pt x="101" y="299"/>
                  <a:pt x="80" y="335"/>
                  <a:pt x="63" y="374"/>
                </a:cubicBezTo>
                <a:cubicBezTo>
                  <a:pt x="147" y="455"/>
                  <a:pt x="147" y="455"/>
                  <a:pt x="147" y="455"/>
                </a:cubicBezTo>
                <a:cubicBezTo>
                  <a:pt x="146" y="458"/>
                  <a:pt x="146" y="458"/>
                  <a:pt x="146" y="458"/>
                </a:cubicBezTo>
                <a:cubicBezTo>
                  <a:pt x="138" y="482"/>
                  <a:pt x="131" y="507"/>
                  <a:pt x="127" y="532"/>
                </a:cubicBezTo>
                <a:cubicBezTo>
                  <a:pt x="126" y="535"/>
                  <a:pt x="126" y="535"/>
                  <a:pt x="126" y="535"/>
                </a:cubicBezTo>
                <a:cubicBezTo>
                  <a:pt x="12" y="563"/>
                  <a:pt x="12" y="563"/>
                  <a:pt x="12" y="563"/>
                </a:cubicBezTo>
                <a:cubicBezTo>
                  <a:pt x="10" y="584"/>
                  <a:pt x="9" y="606"/>
                  <a:pt x="9" y="626"/>
                </a:cubicBezTo>
                <a:cubicBezTo>
                  <a:pt x="9" y="647"/>
                  <a:pt x="10" y="668"/>
                  <a:pt x="12" y="689"/>
                </a:cubicBezTo>
                <a:cubicBezTo>
                  <a:pt x="126" y="718"/>
                  <a:pt x="126" y="718"/>
                  <a:pt x="126" y="718"/>
                </a:cubicBezTo>
                <a:cubicBezTo>
                  <a:pt x="127" y="720"/>
                  <a:pt x="127" y="720"/>
                  <a:pt x="127" y="720"/>
                </a:cubicBezTo>
                <a:cubicBezTo>
                  <a:pt x="131" y="746"/>
                  <a:pt x="138" y="771"/>
                  <a:pt x="146" y="795"/>
                </a:cubicBezTo>
                <a:cubicBezTo>
                  <a:pt x="147" y="797"/>
                  <a:pt x="147" y="797"/>
                  <a:pt x="147" y="797"/>
                </a:cubicBezTo>
                <a:cubicBezTo>
                  <a:pt x="63" y="879"/>
                  <a:pt x="63" y="879"/>
                  <a:pt x="63" y="879"/>
                </a:cubicBezTo>
                <a:cubicBezTo>
                  <a:pt x="80" y="917"/>
                  <a:pt x="101" y="954"/>
                  <a:pt x="125" y="988"/>
                </a:cubicBezTo>
                <a:cubicBezTo>
                  <a:pt x="239" y="955"/>
                  <a:pt x="239" y="955"/>
                  <a:pt x="239" y="955"/>
                </a:cubicBezTo>
                <a:cubicBezTo>
                  <a:pt x="241" y="958"/>
                  <a:pt x="241" y="958"/>
                  <a:pt x="241" y="958"/>
                </a:cubicBezTo>
                <a:cubicBezTo>
                  <a:pt x="257" y="977"/>
                  <a:pt x="275" y="995"/>
                  <a:pt x="295" y="1012"/>
                </a:cubicBezTo>
                <a:cubicBezTo>
                  <a:pt x="297" y="1014"/>
                  <a:pt x="297" y="1014"/>
                  <a:pt x="297" y="1014"/>
                </a:cubicBezTo>
                <a:cubicBezTo>
                  <a:pt x="264" y="1127"/>
                  <a:pt x="264" y="1127"/>
                  <a:pt x="264" y="1127"/>
                </a:cubicBezTo>
                <a:cubicBezTo>
                  <a:pt x="298" y="1151"/>
                  <a:pt x="335" y="1173"/>
                  <a:pt x="373" y="1190"/>
                </a:cubicBezTo>
                <a:cubicBezTo>
                  <a:pt x="455" y="1105"/>
                  <a:pt x="455" y="1105"/>
                  <a:pt x="455" y="1105"/>
                </a:cubicBezTo>
                <a:cubicBezTo>
                  <a:pt x="458" y="1106"/>
                  <a:pt x="458" y="1106"/>
                  <a:pt x="458" y="1106"/>
                </a:cubicBezTo>
                <a:cubicBezTo>
                  <a:pt x="482" y="1114"/>
                  <a:pt x="507" y="1121"/>
                  <a:pt x="532" y="1126"/>
                </a:cubicBezTo>
                <a:cubicBezTo>
                  <a:pt x="535" y="1126"/>
                  <a:pt x="535" y="1126"/>
                  <a:pt x="535" y="1126"/>
                </a:cubicBezTo>
                <a:lnTo>
                  <a:pt x="563" y="1241"/>
                </a:lnTo>
                <a:close/>
                <a:moveTo>
                  <a:pt x="626" y="1104"/>
                </a:moveTo>
                <a:cubicBezTo>
                  <a:pt x="498" y="1104"/>
                  <a:pt x="378" y="1055"/>
                  <a:pt x="288" y="964"/>
                </a:cubicBezTo>
                <a:cubicBezTo>
                  <a:pt x="198" y="874"/>
                  <a:pt x="148" y="754"/>
                  <a:pt x="148" y="626"/>
                </a:cubicBezTo>
                <a:cubicBezTo>
                  <a:pt x="148" y="499"/>
                  <a:pt x="198" y="379"/>
                  <a:pt x="288" y="288"/>
                </a:cubicBezTo>
                <a:cubicBezTo>
                  <a:pt x="378" y="198"/>
                  <a:pt x="498" y="148"/>
                  <a:pt x="626" y="148"/>
                </a:cubicBezTo>
                <a:cubicBezTo>
                  <a:pt x="754" y="148"/>
                  <a:pt x="874" y="198"/>
                  <a:pt x="964" y="288"/>
                </a:cubicBezTo>
                <a:cubicBezTo>
                  <a:pt x="1054" y="379"/>
                  <a:pt x="1104" y="499"/>
                  <a:pt x="1104" y="626"/>
                </a:cubicBezTo>
                <a:cubicBezTo>
                  <a:pt x="1104" y="754"/>
                  <a:pt x="1054" y="874"/>
                  <a:pt x="964" y="964"/>
                </a:cubicBezTo>
                <a:cubicBezTo>
                  <a:pt x="874" y="1055"/>
                  <a:pt x="754" y="1104"/>
                  <a:pt x="626" y="1104"/>
                </a:cubicBezTo>
                <a:close/>
                <a:moveTo>
                  <a:pt x="626" y="157"/>
                </a:moveTo>
                <a:cubicBezTo>
                  <a:pt x="367" y="157"/>
                  <a:pt x="157" y="367"/>
                  <a:pt x="157" y="626"/>
                </a:cubicBezTo>
                <a:cubicBezTo>
                  <a:pt x="157" y="885"/>
                  <a:pt x="367" y="1096"/>
                  <a:pt x="626" y="1096"/>
                </a:cubicBezTo>
                <a:cubicBezTo>
                  <a:pt x="885" y="1096"/>
                  <a:pt x="1095" y="885"/>
                  <a:pt x="1095" y="626"/>
                </a:cubicBezTo>
                <a:cubicBezTo>
                  <a:pt x="1095" y="367"/>
                  <a:pt x="885" y="157"/>
                  <a:pt x="626" y="157"/>
                </a:cubicBezTo>
                <a:close/>
              </a:path>
            </a:pathLst>
          </a:custGeom>
          <a:solidFill>
            <a:schemeClr val="bg1">
              <a:lumMod val="75000"/>
            </a:schemeClr>
          </a:solidFill>
          <a:ln>
            <a:noFill/>
          </a:ln>
        </p:spPr>
        <p:txBody>
          <a:bodyPr/>
          <a:lstStyle/>
          <a:p>
            <a:pPr>
              <a:defRPr/>
            </a:pPr>
            <a:endParaRPr lang="zh-CN" altLang="en-US"/>
          </a:p>
        </p:txBody>
      </p:sp>
      <p:sp>
        <p:nvSpPr>
          <p:cNvPr id="242" name="MH_Other_7"/>
          <p:cNvSpPr/>
          <p:nvPr>
            <p:custDataLst>
              <p:tags r:id="rId2"/>
            </p:custDataLst>
          </p:nvPr>
        </p:nvSpPr>
        <p:spPr bwMode="auto">
          <a:xfrm>
            <a:off x="5168654" y="3489774"/>
            <a:ext cx="1852298" cy="2883503"/>
          </a:xfrm>
          <a:custGeom>
            <a:avLst/>
            <a:gdLst>
              <a:gd name="T0" fmla="*/ 2147483646 w 842"/>
              <a:gd name="T1" fmla="*/ 2147483646 h 1312"/>
              <a:gd name="T2" fmla="*/ 2147483646 w 842"/>
              <a:gd name="T3" fmla="*/ 2147483646 h 1312"/>
              <a:gd name="T4" fmla="*/ 2147483646 w 842"/>
              <a:gd name="T5" fmla="*/ 2147483646 h 1312"/>
              <a:gd name="T6" fmla="*/ 2147483646 w 842"/>
              <a:gd name="T7" fmla="*/ 2147483646 h 1312"/>
              <a:gd name="T8" fmla="*/ 2147483646 w 842"/>
              <a:gd name="T9" fmla="*/ 2147483646 h 1312"/>
              <a:gd name="T10" fmla="*/ 2147483646 w 842"/>
              <a:gd name="T11" fmla="*/ 2147483646 h 1312"/>
              <a:gd name="T12" fmla="*/ 2147483646 w 842"/>
              <a:gd name="T13" fmla="*/ 2147483646 h 1312"/>
              <a:gd name="T14" fmla="*/ 2147483646 w 842"/>
              <a:gd name="T15" fmla="*/ 2147483646 h 1312"/>
              <a:gd name="T16" fmla="*/ 2147483646 w 842"/>
              <a:gd name="T17" fmla="*/ 2147483646 h 1312"/>
              <a:gd name="T18" fmla="*/ 2147483646 w 842"/>
              <a:gd name="T19" fmla="*/ 2147483646 h 1312"/>
              <a:gd name="T20" fmla="*/ 2147483646 w 842"/>
              <a:gd name="T21" fmla="*/ 2147483646 h 1312"/>
              <a:gd name="T22" fmla="*/ 2147483646 w 842"/>
              <a:gd name="T23" fmla="*/ 2147483646 h 1312"/>
              <a:gd name="T24" fmla="*/ 2147483646 w 842"/>
              <a:gd name="T25" fmla="*/ 2147483646 h 1312"/>
              <a:gd name="T26" fmla="*/ 2147483646 w 842"/>
              <a:gd name="T27" fmla="*/ 2147483646 h 1312"/>
              <a:gd name="T28" fmla="*/ 2147483646 w 842"/>
              <a:gd name="T29" fmla="*/ 2147483646 h 1312"/>
              <a:gd name="T30" fmla="*/ 2147483646 w 842"/>
              <a:gd name="T31" fmla="*/ 2147483646 h 1312"/>
              <a:gd name="T32" fmla="*/ 2147483646 w 842"/>
              <a:gd name="T33" fmla="*/ 2147483646 h 1312"/>
              <a:gd name="T34" fmla="*/ 0 w 842"/>
              <a:gd name="T35" fmla="*/ 2147483646 h 1312"/>
              <a:gd name="T36" fmla="*/ 2147483646 w 842"/>
              <a:gd name="T37" fmla="*/ 0 h 1312"/>
              <a:gd name="T38" fmla="*/ 2147483646 w 842"/>
              <a:gd name="T39" fmla="*/ 0 h 1312"/>
              <a:gd name="T40" fmla="*/ 2147483646 w 842"/>
              <a:gd name="T41" fmla="*/ 2147483646 h 1312"/>
              <a:gd name="T42" fmla="*/ 2147483646 w 842"/>
              <a:gd name="T43" fmla="*/ 2147483646 h 1312"/>
              <a:gd name="T44" fmla="*/ 2147483646 w 842"/>
              <a:gd name="T45" fmla="*/ 2147483646 h 1312"/>
              <a:gd name="T46" fmla="*/ 2147483646 w 842"/>
              <a:gd name="T47" fmla="*/ 2147483646 h 1312"/>
              <a:gd name="T48" fmla="*/ 2147483646 w 842"/>
              <a:gd name="T49" fmla="*/ 2147483646 h 1312"/>
              <a:gd name="T50" fmla="*/ 2147483646 w 842"/>
              <a:gd name="T51" fmla="*/ 2147483646 h 1312"/>
              <a:gd name="T52" fmla="*/ 2147483646 w 842"/>
              <a:gd name="T53" fmla="*/ 2147483646 h 1312"/>
              <a:gd name="T54" fmla="*/ 2147483646 w 842"/>
              <a:gd name="T55" fmla="*/ 2147483646 h 1312"/>
              <a:gd name="T56" fmla="*/ 2147483646 w 842"/>
              <a:gd name="T57" fmla="*/ 2147483646 h 1312"/>
              <a:gd name="T58" fmla="*/ 2147483646 w 842"/>
              <a:gd name="T59" fmla="*/ 2147483646 h 1312"/>
              <a:gd name="T60" fmla="*/ 2147483646 w 842"/>
              <a:gd name="T61" fmla="*/ 2147483646 h 1312"/>
              <a:gd name="T62" fmla="*/ 2147483646 w 842"/>
              <a:gd name="T63" fmla="*/ 2147483646 h 1312"/>
              <a:gd name="T64" fmla="*/ 2147483646 w 842"/>
              <a:gd name="T65" fmla="*/ 2147483646 h 1312"/>
              <a:gd name="T66" fmla="*/ 2147483646 w 842"/>
              <a:gd name="T67" fmla="*/ 2147483646 h 131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42" h="1312">
                <a:moveTo>
                  <a:pt x="388" y="1312"/>
                </a:moveTo>
                <a:cubicBezTo>
                  <a:pt x="362" y="1312"/>
                  <a:pt x="340" y="1291"/>
                  <a:pt x="340" y="1265"/>
                </a:cubicBezTo>
                <a:cubicBezTo>
                  <a:pt x="340" y="1259"/>
                  <a:pt x="341" y="1254"/>
                  <a:pt x="343" y="1249"/>
                </a:cubicBezTo>
                <a:cubicBezTo>
                  <a:pt x="278" y="1249"/>
                  <a:pt x="278" y="1249"/>
                  <a:pt x="278" y="1249"/>
                </a:cubicBezTo>
                <a:cubicBezTo>
                  <a:pt x="250" y="1249"/>
                  <a:pt x="228" y="1226"/>
                  <a:pt x="228" y="1199"/>
                </a:cubicBezTo>
                <a:cubicBezTo>
                  <a:pt x="228" y="1186"/>
                  <a:pt x="233" y="1173"/>
                  <a:pt x="241" y="1164"/>
                </a:cubicBezTo>
                <a:cubicBezTo>
                  <a:pt x="228" y="1156"/>
                  <a:pt x="219" y="1140"/>
                  <a:pt x="219" y="1121"/>
                </a:cubicBezTo>
                <a:cubicBezTo>
                  <a:pt x="219" y="1108"/>
                  <a:pt x="223" y="1095"/>
                  <a:pt x="232" y="1086"/>
                </a:cubicBezTo>
                <a:cubicBezTo>
                  <a:pt x="210" y="1073"/>
                  <a:pt x="196" y="1049"/>
                  <a:pt x="196" y="1022"/>
                </a:cubicBezTo>
                <a:cubicBezTo>
                  <a:pt x="196" y="982"/>
                  <a:pt x="196" y="982"/>
                  <a:pt x="196" y="982"/>
                </a:cubicBezTo>
                <a:cubicBezTo>
                  <a:pt x="196" y="982"/>
                  <a:pt x="196" y="982"/>
                  <a:pt x="196" y="982"/>
                </a:cubicBezTo>
                <a:cubicBezTo>
                  <a:pt x="196" y="976"/>
                  <a:pt x="196" y="976"/>
                  <a:pt x="196" y="976"/>
                </a:cubicBezTo>
                <a:cubicBezTo>
                  <a:pt x="196" y="966"/>
                  <a:pt x="196" y="957"/>
                  <a:pt x="196" y="947"/>
                </a:cubicBezTo>
                <a:cubicBezTo>
                  <a:pt x="197" y="940"/>
                  <a:pt x="197" y="940"/>
                  <a:pt x="197" y="940"/>
                </a:cubicBezTo>
                <a:cubicBezTo>
                  <a:pt x="197" y="917"/>
                  <a:pt x="197" y="917"/>
                  <a:pt x="197" y="917"/>
                </a:cubicBezTo>
                <a:cubicBezTo>
                  <a:pt x="196" y="897"/>
                  <a:pt x="194" y="871"/>
                  <a:pt x="180" y="849"/>
                </a:cubicBezTo>
                <a:cubicBezTo>
                  <a:pt x="166" y="824"/>
                  <a:pt x="148" y="802"/>
                  <a:pt x="129" y="779"/>
                </a:cubicBezTo>
                <a:cubicBezTo>
                  <a:pt x="69" y="706"/>
                  <a:pt x="0" y="623"/>
                  <a:pt x="0" y="419"/>
                </a:cubicBezTo>
                <a:cubicBezTo>
                  <a:pt x="0" y="188"/>
                  <a:pt x="188" y="0"/>
                  <a:pt x="419" y="0"/>
                </a:cubicBezTo>
                <a:cubicBezTo>
                  <a:pt x="423" y="0"/>
                  <a:pt x="423" y="0"/>
                  <a:pt x="423" y="0"/>
                </a:cubicBezTo>
                <a:cubicBezTo>
                  <a:pt x="654" y="0"/>
                  <a:pt x="842" y="188"/>
                  <a:pt x="842" y="419"/>
                </a:cubicBezTo>
                <a:cubicBezTo>
                  <a:pt x="842" y="623"/>
                  <a:pt x="773" y="706"/>
                  <a:pt x="713" y="779"/>
                </a:cubicBezTo>
                <a:cubicBezTo>
                  <a:pt x="694" y="802"/>
                  <a:pt x="676" y="824"/>
                  <a:pt x="662" y="849"/>
                </a:cubicBezTo>
                <a:cubicBezTo>
                  <a:pt x="653" y="863"/>
                  <a:pt x="649" y="879"/>
                  <a:pt x="647" y="899"/>
                </a:cubicBezTo>
                <a:cubicBezTo>
                  <a:pt x="646" y="1023"/>
                  <a:pt x="646" y="1023"/>
                  <a:pt x="646" y="1023"/>
                </a:cubicBezTo>
                <a:cubicBezTo>
                  <a:pt x="646" y="1049"/>
                  <a:pt x="632" y="1073"/>
                  <a:pt x="610" y="1086"/>
                </a:cubicBezTo>
                <a:cubicBezTo>
                  <a:pt x="619" y="1095"/>
                  <a:pt x="623" y="1108"/>
                  <a:pt x="623" y="1121"/>
                </a:cubicBezTo>
                <a:cubicBezTo>
                  <a:pt x="623" y="1140"/>
                  <a:pt x="614" y="1156"/>
                  <a:pt x="601" y="1164"/>
                </a:cubicBezTo>
                <a:cubicBezTo>
                  <a:pt x="609" y="1173"/>
                  <a:pt x="614" y="1186"/>
                  <a:pt x="614" y="1199"/>
                </a:cubicBezTo>
                <a:cubicBezTo>
                  <a:pt x="614" y="1226"/>
                  <a:pt x="592" y="1249"/>
                  <a:pt x="564" y="1249"/>
                </a:cubicBezTo>
                <a:cubicBezTo>
                  <a:pt x="499" y="1249"/>
                  <a:pt x="499" y="1249"/>
                  <a:pt x="499" y="1249"/>
                </a:cubicBezTo>
                <a:cubicBezTo>
                  <a:pt x="501" y="1254"/>
                  <a:pt x="502" y="1259"/>
                  <a:pt x="502" y="1265"/>
                </a:cubicBezTo>
                <a:cubicBezTo>
                  <a:pt x="502" y="1291"/>
                  <a:pt x="480" y="1312"/>
                  <a:pt x="455" y="1312"/>
                </a:cubicBezTo>
                <a:lnTo>
                  <a:pt x="388" y="1312"/>
                </a:lnTo>
                <a:close/>
              </a:path>
            </a:pathLst>
          </a:custGeom>
          <a:solidFill>
            <a:srgbClr val="F4F4F4"/>
          </a:solidFill>
          <a:ln>
            <a:noFill/>
          </a:ln>
          <a:extLst>
            <a:ext uri="{91240B29-F687-4F45-9708-019B960494DF}">
              <a14:hiddenLine xmlns:a14="http://schemas.microsoft.com/office/drawing/2010/main" xmlns="" w="9525">
                <a:solidFill>
                  <a:srgbClr val="000000"/>
                </a:solidFill>
                <a:round/>
              </a14:hiddenLine>
            </a:ext>
          </a:extLst>
        </p:spPr>
        <p:txBody>
          <a:bodyPr/>
          <a:lstStyle/>
          <a:p>
            <a:endParaRPr lang="zh-CN" altLang="en-US"/>
          </a:p>
        </p:txBody>
      </p:sp>
      <p:grpSp>
        <p:nvGrpSpPr>
          <p:cNvPr id="243" name="组合 242"/>
          <p:cNvGrpSpPr/>
          <p:nvPr/>
        </p:nvGrpSpPr>
        <p:grpSpPr>
          <a:xfrm>
            <a:off x="5246064" y="3564418"/>
            <a:ext cx="1700244" cy="2742508"/>
            <a:chOff x="5246064" y="3564418"/>
            <a:chExt cx="1700244" cy="2742508"/>
          </a:xfrm>
        </p:grpSpPr>
        <p:sp>
          <p:nvSpPr>
            <p:cNvPr id="244" name="MH_Other_8"/>
            <p:cNvSpPr/>
            <p:nvPr>
              <p:custDataLst>
                <p:tags r:id="rId13"/>
              </p:custDataLst>
            </p:nvPr>
          </p:nvSpPr>
          <p:spPr bwMode="auto">
            <a:xfrm>
              <a:off x="5993894" y="6250252"/>
              <a:ext cx="203200" cy="56674"/>
            </a:xfrm>
            <a:custGeom>
              <a:avLst/>
              <a:gdLst>
                <a:gd name="T0" fmla="*/ 2147483646 w 93"/>
                <a:gd name="T1" fmla="*/ 2147483646 h 26"/>
                <a:gd name="T2" fmla="*/ 0 w 93"/>
                <a:gd name="T3" fmla="*/ 2147483646 h 26"/>
                <a:gd name="T4" fmla="*/ 2147483646 w 93"/>
                <a:gd name="T5" fmla="*/ 0 h 26"/>
                <a:gd name="T6" fmla="*/ 2147483646 w 93"/>
                <a:gd name="T7" fmla="*/ 0 h 26"/>
                <a:gd name="T8" fmla="*/ 2147483646 w 93"/>
                <a:gd name="T9" fmla="*/ 2147483646 h 26"/>
                <a:gd name="T10" fmla="*/ 2147483646 w 93"/>
                <a:gd name="T11" fmla="*/ 2147483646 h 26"/>
                <a:gd name="T12" fmla="*/ 2147483646 w 93"/>
                <a:gd name="T13" fmla="*/ 2147483646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3" h="26">
                  <a:moveTo>
                    <a:pt x="13" y="26"/>
                  </a:moveTo>
                  <a:cubicBezTo>
                    <a:pt x="5" y="26"/>
                    <a:pt x="0" y="20"/>
                    <a:pt x="0" y="13"/>
                  </a:cubicBezTo>
                  <a:cubicBezTo>
                    <a:pt x="0" y="6"/>
                    <a:pt x="5" y="0"/>
                    <a:pt x="13" y="0"/>
                  </a:cubicBezTo>
                  <a:cubicBezTo>
                    <a:pt x="80" y="0"/>
                    <a:pt x="80" y="0"/>
                    <a:pt x="80" y="0"/>
                  </a:cubicBezTo>
                  <a:cubicBezTo>
                    <a:pt x="87" y="0"/>
                    <a:pt x="93" y="6"/>
                    <a:pt x="93" y="13"/>
                  </a:cubicBezTo>
                  <a:cubicBezTo>
                    <a:pt x="93" y="20"/>
                    <a:pt x="87" y="26"/>
                    <a:pt x="80" y="26"/>
                  </a:cubicBezTo>
                  <a:lnTo>
                    <a:pt x="13" y="2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a:lstStyle/>
            <a:p>
              <a:endParaRPr lang="zh-CN" altLang="en-US"/>
            </a:p>
          </p:txBody>
        </p:sp>
        <p:sp>
          <p:nvSpPr>
            <p:cNvPr id="245" name="MH_Other_9"/>
            <p:cNvSpPr/>
            <p:nvPr>
              <p:custDataLst>
                <p:tags r:id="rId14"/>
              </p:custDataLst>
            </p:nvPr>
          </p:nvSpPr>
          <p:spPr bwMode="auto">
            <a:xfrm>
              <a:off x="5745078" y="6096814"/>
              <a:ext cx="699450" cy="71880"/>
            </a:xfrm>
            <a:custGeom>
              <a:avLst/>
              <a:gdLst>
                <a:gd name="T0" fmla="*/ 2147483646 w 318"/>
                <a:gd name="T1" fmla="*/ 2147483646 h 33"/>
                <a:gd name="T2" fmla="*/ 0 w 318"/>
                <a:gd name="T3" fmla="*/ 2147483646 h 33"/>
                <a:gd name="T4" fmla="*/ 2147483646 w 318"/>
                <a:gd name="T5" fmla="*/ 0 h 33"/>
                <a:gd name="T6" fmla="*/ 2147483646 w 318"/>
                <a:gd name="T7" fmla="*/ 0 h 33"/>
                <a:gd name="T8" fmla="*/ 2147483646 w 318"/>
                <a:gd name="T9" fmla="*/ 2147483646 h 33"/>
                <a:gd name="T10" fmla="*/ 2147483646 w 318"/>
                <a:gd name="T11" fmla="*/ 2147483646 h 33"/>
                <a:gd name="T12" fmla="*/ 2147483646 w 318"/>
                <a:gd name="T13" fmla="*/ 2147483646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8" h="33">
                  <a:moveTo>
                    <a:pt x="16" y="33"/>
                  </a:moveTo>
                  <a:cubicBezTo>
                    <a:pt x="7" y="33"/>
                    <a:pt x="0" y="25"/>
                    <a:pt x="0" y="16"/>
                  </a:cubicBezTo>
                  <a:cubicBezTo>
                    <a:pt x="0" y="7"/>
                    <a:pt x="7" y="0"/>
                    <a:pt x="16" y="0"/>
                  </a:cubicBezTo>
                  <a:cubicBezTo>
                    <a:pt x="302" y="0"/>
                    <a:pt x="302" y="0"/>
                    <a:pt x="302" y="0"/>
                  </a:cubicBezTo>
                  <a:cubicBezTo>
                    <a:pt x="311" y="0"/>
                    <a:pt x="318" y="7"/>
                    <a:pt x="318" y="16"/>
                  </a:cubicBezTo>
                  <a:cubicBezTo>
                    <a:pt x="318" y="25"/>
                    <a:pt x="311" y="33"/>
                    <a:pt x="302" y="33"/>
                  </a:cubicBezTo>
                  <a:lnTo>
                    <a:pt x="16" y="33"/>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a:lstStyle/>
            <a:p>
              <a:endParaRPr lang="zh-CN" altLang="en-US"/>
            </a:p>
          </p:txBody>
        </p:sp>
        <p:sp>
          <p:nvSpPr>
            <p:cNvPr id="246" name="MH_Other_10"/>
            <p:cNvSpPr/>
            <p:nvPr>
              <p:custDataLst>
                <p:tags r:id="rId15"/>
              </p:custDataLst>
            </p:nvPr>
          </p:nvSpPr>
          <p:spPr bwMode="auto">
            <a:xfrm>
              <a:off x="5722960" y="5912968"/>
              <a:ext cx="729861" cy="74645"/>
            </a:xfrm>
            <a:custGeom>
              <a:avLst/>
              <a:gdLst>
                <a:gd name="T0" fmla="*/ 2147483646 w 332"/>
                <a:gd name="T1" fmla="*/ 2147483646 h 34"/>
                <a:gd name="T2" fmla="*/ 0 w 332"/>
                <a:gd name="T3" fmla="*/ 2147483646 h 34"/>
                <a:gd name="T4" fmla="*/ 2147483646 w 332"/>
                <a:gd name="T5" fmla="*/ 0 h 34"/>
                <a:gd name="T6" fmla="*/ 2147483646 w 332"/>
                <a:gd name="T7" fmla="*/ 0 h 34"/>
                <a:gd name="T8" fmla="*/ 2147483646 w 332"/>
                <a:gd name="T9" fmla="*/ 2147483646 h 34"/>
                <a:gd name="T10" fmla="*/ 2147483646 w 332"/>
                <a:gd name="T11" fmla="*/ 2147483646 h 34"/>
                <a:gd name="T12" fmla="*/ 2147483646 w 332"/>
                <a:gd name="T13" fmla="*/ 2147483646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2" h="34">
                  <a:moveTo>
                    <a:pt x="17" y="34"/>
                  </a:moveTo>
                  <a:cubicBezTo>
                    <a:pt x="8" y="34"/>
                    <a:pt x="0" y="26"/>
                    <a:pt x="0" y="17"/>
                  </a:cubicBezTo>
                  <a:cubicBezTo>
                    <a:pt x="0" y="7"/>
                    <a:pt x="8" y="0"/>
                    <a:pt x="17" y="0"/>
                  </a:cubicBezTo>
                  <a:cubicBezTo>
                    <a:pt x="315" y="0"/>
                    <a:pt x="315" y="0"/>
                    <a:pt x="315" y="0"/>
                  </a:cubicBezTo>
                  <a:cubicBezTo>
                    <a:pt x="324" y="0"/>
                    <a:pt x="332" y="7"/>
                    <a:pt x="332" y="17"/>
                  </a:cubicBezTo>
                  <a:cubicBezTo>
                    <a:pt x="332" y="26"/>
                    <a:pt x="324" y="34"/>
                    <a:pt x="315" y="34"/>
                  </a:cubicBezTo>
                  <a:lnTo>
                    <a:pt x="17" y="3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a:lstStyle/>
            <a:p>
              <a:endParaRPr lang="zh-CN" altLang="en-US"/>
            </a:p>
          </p:txBody>
        </p:sp>
        <p:sp>
          <p:nvSpPr>
            <p:cNvPr id="247" name="MH_Other_11"/>
            <p:cNvSpPr/>
            <p:nvPr>
              <p:custDataLst>
                <p:tags r:id="rId16"/>
              </p:custDataLst>
            </p:nvPr>
          </p:nvSpPr>
          <p:spPr bwMode="auto">
            <a:xfrm>
              <a:off x="5670433" y="5437452"/>
              <a:ext cx="848740" cy="382900"/>
            </a:xfrm>
            <a:custGeom>
              <a:avLst/>
              <a:gdLst>
                <a:gd name="T0" fmla="*/ 2147483646 w 386"/>
                <a:gd name="T1" fmla="*/ 2147483646 h 174"/>
                <a:gd name="T2" fmla="*/ 2147483646 w 386"/>
                <a:gd name="T3" fmla="*/ 2147483646 h 174"/>
                <a:gd name="T4" fmla="*/ 2147483646 w 386"/>
                <a:gd name="T5" fmla="*/ 2147483646 h 174"/>
                <a:gd name="T6" fmla="*/ 2147483646 w 386"/>
                <a:gd name="T7" fmla="*/ 2147483646 h 174"/>
                <a:gd name="T8" fmla="*/ 2147483646 w 386"/>
                <a:gd name="T9" fmla="*/ 2147483646 h 174"/>
                <a:gd name="T10" fmla="*/ 2147483646 w 386"/>
                <a:gd name="T11" fmla="*/ 2147483646 h 174"/>
                <a:gd name="T12" fmla="*/ 2147483646 w 386"/>
                <a:gd name="T13" fmla="*/ 2147483646 h 174"/>
                <a:gd name="T14" fmla="*/ 2147483646 w 386"/>
                <a:gd name="T15" fmla="*/ 2147483646 h 174"/>
                <a:gd name="T16" fmla="*/ 2147483646 w 386"/>
                <a:gd name="T17" fmla="*/ 2147483646 h 174"/>
                <a:gd name="T18" fmla="*/ 2147483646 w 386"/>
                <a:gd name="T19" fmla="*/ 2147483646 h 174"/>
                <a:gd name="T20" fmla="*/ 2147483646 w 386"/>
                <a:gd name="T21" fmla="*/ 2147483646 h 174"/>
                <a:gd name="T22" fmla="*/ 2147483646 w 386"/>
                <a:gd name="T23" fmla="*/ 0 h 174"/>
                <a:gd name="T24" fmla="*/ 0 w 386"/>
                <a:gd name="T25" fmla="*/ 0 h 174"/>
                <a:gd name="T26" fmla="*/ 2147483646 w 386"/>
                <a:gd name="T27" fmla="*/ 2147483646 h 17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86" h="174">
                  <a:moveTo>
                    <a:pt x="3" y="30"/>
                  </a:moveTo>
                  <a:cubicBezTo>
                    <a:pt x="3" y="30"/>
                    <a:pt x="3" y="30"/>
                    <a:pt x="3" y="30"/>
                  </a:cubicBezTo>
                  <a:cubicBezTo>
                    <a:pt x="3" y="54"/>
                    <a:pt x="3" y="54"/>
                    <a:pt x="3" y="54"/>
                  </a:cubicBezTo>
                  <a:cubicBezTo>
                    <a:pt x="3" y="54"/>
                    <a:pt x="2" y="62"/>
                    <a:pt x="2" y="62"/>
                  </a:cubicBezTo>
                  <a:cubicBezTo>
                    <a:pt x="3" y="62"/>
                    <a:pt x="3" y="62"/>
                    <a:pt x="3" y="62"/>
                  </a:cubicBezTo>
                  <a:cubicBezTo>
                    <a:pt x="2" y="137"/>
                    <a:pt x="2" y="137"/>
                    <a:pt x="2" y="137"/>
                  </a:cubicBezTo>
                  <a:cubicBezTo>
                    <a:pt x="2" y="153"/>
                    <a:pt x="12" y="168"/>
                    <a:pt x="27" y="174"/>
                  </a:cubicBezTo>
                  <a:cubicBezTo>
                    <a:pt x="34" y="173"/>
                    <a:pt x="359" y="174"/>
                    <a:pt x="359" y="174"/>
                  </a:cubicBezTo>
                  <a:cubicBezTo>
                    <a:pt x="374" y="168"/>
                    <a:pt x="384" y="153"/>
                    <a:pt x="384" y="136"/>
                  </a:cubicBezTo>
                  <a:cubicBezTo>
                    <a:pt x="385" y="11"/>
                    <a:pt x="385" y="11"/>
                    <a:pt x="385" y="11"/>
                  </a:cubicBezTo>
                  <a:cubicBezTo>
                    <a:pt x="385" y="10"/>
                    <a:pt x="385" y="10"/>
                    <a:pt x="385" y="10"/>
                  </a:cubicBezTo>
                  <a:cubicBezTo>
                    <a:pt x="385" y="6"/>
                    <a:pt x="385" y="3"/>
                    <a:pt x="386" y="0"/>
                  </a:cubicBezTo>
                  <a:cubicBezTo>
                    <a:pt x="0" y="0"/>
                    <a:pt x="0" y="0"/>
                    <a:pt x="0" y="0"/>
                  </a:cubicBezTo>
                  <a:cubicBezTo>
                    <a:pt x="2" y="11"/>
                    <a:pt x="2" y="21"/>
                    <a:pt x="3" y="3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a:lstStyle/>
            <a:p>
              <a:endParaRPr lang="zh-CN" altLang="en-US"/>
            </a:p>
          </p:txBody>
        </p:sp>
        <p:sp>
          <p:nvSpPr>
            <p:cNvPr id="248" name="MH_Other_12"/>
            <p:cNvSpPr/>
            <p:nvPr>
              <p:custDataLst>
                <p:tags r:id="rId17"/>
              </p:custDataLst>
            </p:nvPr>
          </p:nvSpPr>
          <p:spPr bwMode="auto">
            <a:xfrm>
              <a:off x="5246064" y="3564418"/>
              <a:ext cx="1700244" cy="1787330"/>
            </a:xfrm>
            <a:custGeom>
              <a:avLst/>
              <a:gdLst>
                <a:gd name="T0" fmla="*/ 2147483646 w 773"/>
                <a:gd name="T1" fmla="*/ 2147483646 h 813"/>
                <a:gd name="T2" fmla="*/ 2147483646 w 773"/>
                <a:gd name="T3" fmla="*/ 2147483646 h 813"/>
                <a:gd name="T4" fmla="*/ 2147483646 w 773"/>
                <a:gd name="T5" fmla="*/ 2147483646 h 813"/>
                <a:gd name="T6" fmla="*/ 2147483646 w 773"/>
                <a:gd name="T7" fmla="*/ 0 h 813"/>
                <a:gd name="T8" fmla="*/ 2147483646 w 773"/>
                <a:gd name="T9" fmla="*/ 0 h 813"/>
                <a:gd name="T10" fmla="*/ 0 w 773"/>
                <a:gd name="T11" fmla="*/ 2147483646 h 813"/>
                <a:gd name="T12" fmla="*/ 2147483646 w 773"/>
                <a:gd name="T13" fmla="*/ 2147483646 h 813"/>
                <a:gd name="T14" fmla="*/ 2147483646 w 773"/>
                <a:gd name="T15" fmla="*/ 2147483646 h 813"/>
                <a:gd name="T16" fmla="*/ 2147483646 w 773"/>
                <a:gd name="T17" fmla="*/ 2147483646 h 813"/>
                <a:gd name="T18" fmla="*/ 2147483646 w 773"/>
                <a:gd name="T19" fmla="*/ 2147483646 h 813"/>
                <a:gd name="T20" fmla="*/ 2147483646 w 773"/>
                <a:gd name="T21" fmla="*/ 2147483646 h 8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73" h="813">
                  <a:moveTo>
                    <a:pt x="597" y="797"/>
                  </a:moveTo>
                  <a:cubicBezTo>
                    <a:pt x="613" y="771"/>
                    <a:pt x="632" y="748"/>
                    <a:pt x="652" y="723"/>
                  </a:cubicBezTo>
                  <a:cubicBezTo>
                    <a:pt x="709" y="655"/>
                    <a:pt x="773" y="577"/>
                    <a:pt x="773" y="385"/>
                  </a:cubicBezTo>
                  <a:cubicBezTo>
                    <a:pt x="773" y="173"/>
                    <a:pt x="600" y="0"/>
                    <a:pt x="388" y="0"/>
                  </a:cubicBezTo>
                  <a:cubicBezTo>
                    <a:pt x="384" y="0"/>
                    <a:pt x="384" y="0"/>
                    <a:pt x="384" y="0"/>
                  </a:cubicBezTo>
                  <a:cubicBezTo>
                    <a:pt x="172" y="0"/>
                    <a:pt x="0" y="173"/>
                    <a:pt x="0" y="385"/>
                  </a:cubicBezTo>
                  <a:cubicBezTo>
                    <a:pt x="0" y="577"/>
                    <a:pt x="64" y="655"/>
                    <a:pt x="120" y="723"/>
                  </a:cubicBezTo>
                  <a:cubicBezTo>
                    <a:pt x="140" y="748"/>
                    <a:pt x="159" y="771"/>
                    <a:pt x="175" y="797"/>
                  </a:cubicBezTo>
                  <a:cubicBezTo>
                    <a:pt x="178" y="803"/>
                    <a:pt x="180" y="808"/>
                    <a:pt x="183" y="813"/>
                  </a:cubicBezTo>
                  <a:cubicBezTo>
                    <a:pt x="589" y="813"/>
                    <a:pt x="589" y="813"/>
                    <a:pt x="589" y="813"/>
                  </a:cubicBezTo>
                  <a:cubicBezTo>
                    <a:pt x="592" y="808"/>
                    <a:pt x="594" y="802"/>
                    <a:pt x="597" y="797"/>
                  </a:cubicBezTo>
                  <a:close/>
                </a:path>
              </a:pathLst>
            </a:custGeom>
            <a:gradFill>
              <a:gsLst>
                <a:gs pos="0">
                  <a:srgbClr val="DEDEDE"/>
                </a:gs>
                <a:gs pos="100000">
                  <a:srgbClr val="FBFBFB"/>
                </a:gs>
              </a:gsLst>
              <a:lin ang="5400000" scaled="1"/>
            </a:gradFill>
            <a:ln w="19050" cap="flat">
              <a:gradFill>
                <a:gsLst>
                  <a:gs pos="0">
                    <a:schemeClr val="bg1"/>
                  </a:gs>
                  <a:gs pos="100000">
                    <a:srgbClr val="DDDDDD"/>
                  </a:gs>
                </a:gsLst>
                <a:lin ang="5400000" scaled="1"/>
              </a:gradFill>
              <a:prstDash val="solid"/>
              <a:miter lim="800000"/>
            </a:ln>
            <a:effectLst>
              <a:outerShdw blurRad="152400" dist="50800" dir="8100000" algn="ctr"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grpSp>
          <p:nvGrpSpPr>
            <p:cNvPr id="249" name="组合 248"/>
            <p:cNvGrpSpPr/>
            <p:nvPr/>
          </p:nvGrpSpPr>
          <p:grpSpPr>
            <a:xfrm>
              <a:off x="5884691" y="4864361"/>
              <a:ext cx="403635" cy="415508"/>
              <a:chOff x="5884691" y="4864361"/>
              <a:chExt cx="403635" cy="415508"/>
            </a:xfrm>
            <a:solidFill>
              <a:schemeClr val="accent2"/>
            </a:solidFill>
          </p:grpSpPr>
          <p:sp>
            <p:nvSpPr>
              <p:cNvPr id="251" name="MH_Other_26"/>
              <p:cNvSpPr/>
              <p:nvPr>
                <p:custDataLst>
                  <p:tags r:id="rId19"/>
                </p:custDataLst>
              </p:nvPr>
            </p:nvSpPr>
            <p:spPr bwMode="auto">
              <a:xfrm>
                <a:off x="5892985" y="5212521"/>
                <a:ext cx="64968" cy="67348"/>
              </a:xfrm>
              <a:custGeom>
                <a:avLst/>
                <a:gdLst>
                  <a:gd name="T0" fmla="*/ 2147483646 w 14"/>
                  <a:gd name="T1" fmla="*/ 0 h 21"/>
                  <a:gd name="T2" fmla="*/ 2147483646 w 14"/>
                  <a:gd name="T3" fmla="*/ 0 h 21"/>
                  <a:gd name="T4" fmla="*/ 0 w 14"/>
                  <a:gd name="T5" fmla="*/ 2147483646 h 21"/>
                  <a:gd name="T6" fmla="*/ 0 w 14"/>
                  <a:gd name="T7" fmla="*/ 2147483646 h 21"/>
                  <a:gd name="T8" fmla="*/ 2147483646 w 14"/>
                  <a:gd name="T9" fmla="*/ 2147483646 h 21"/>
                  <a:gd name="T10" fmla="*/ 2147483646 w 14"/>
                  <a:gd name="T11" fmla="*/ 2147483646 h 21"/>
                  <a:gd name="T12" fmla="*/ 2147483646 w 14"/>
                  <a:gd name="T13" fmla="*/ 2147483646 h 21"/>
                  <a:gd name="T14" fmla="*/ 2147483646 w 14"/>
                  <a:gd name="T15" fmla="*/ 2147483646 h 21"/>
                  <a:gd name="T16" fmla="*/ 2147483646 w 14"/>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 h="21">
                    <a:moveTo>
                      <a:pt x="13" y="0"/>
                    </a:moveTo>
                    <a:cubicBezTo>
                      <a:pt x="1" y="0"/>
                      <a:pt x="1" y="0"/>
                      <a:pt x="1" y="0"/>
                    </a:cubicBezTo>
                    <a:cubicBezTo>
                      <a:pt x="1" y="0"/>
                      <a:pt x="0" y="0"/>
                      <a:pt x="0" y="1"/>
                    </a:cubicBezTo>
                    <a:cubicBezTo>
                      <a:pt x="0" y="20"/>
                      <a:pt x="0" y="20"/>
                      <a:pt x="0" y="20"/>
                    </a:cubicBezTo>
                    <a:cubicBezTo>
                      <a:pt x="0" y="21"/>
                      <a:pt x="1" y="21"/>
                      <a:pt x="1" y="21"/>
                    </a:cubicBezTo>
                    <a:cubicBezTo>
                      <a:pt x="13" y="21"/>
                      <a:pt x="13" y="21"/>
                      <a:pt x="13" y="21"/>
                    </a:cubicBezTo>
                    <a:cubicBezTo>
                      <a:pt x="14" y="21"/>
                      <a:pt x="14" y="21"/>
                      <a:pt x="14" y="20"/>
                    </a:cubicBezTo>
                    <a:cubicBezTo>
                      <a:pt x="14" y="1"/>
                      <a:pt x="14" y="1"/>
                      <a:pt x="14" y="1"/>
                    </a:cubicBezTo>
                    <a:cubicBezTo>
                      <a:pt x="14" y="0"/>
                      <a:pt x="14" y="0"/>
                      <a:pt x="13" y="0"/>
                    </a:cubicBezTo>
                    <a:close/>
                  </a:path>
                </a:pathLst>
              </a:custGeom>
              <a:solidFill>
                <a:srgbClr val="EA5E66"/>
              </a:solidFill>
              <a:ln>
                <a:noFill/>
              </a:ln>
              <a:extLst>
                <a:ext uri="{91240B29-F687-4F45-9708-019B960494DF}">
                  <a14:hiddenLine xmlns:a14="http://schemas.microsoft.com/office/drawing/2010/main" xmlns="" w="9525">
                    <a:solidFill>
                      <a:srgbClr val="000000"/>
                    </a:solidFill>
                    <a:round/>
                  </a14:hiddenLine>
                </a:ext>
              </a:extLst>
            </p:spPr>
            <p:txBody>
              <a:bodyPr/>
              <a:lstStyle/>
              <a:p>
                <a:endParaRPr lang="zh-CN" altLang="en-US">
                  <a:solidFill>
                    <a:schemeClr val="bg1">
                      <a:lumMod val="50000"/>
                    </a:schemeClr>
                  </a:solidFill>
                </a:endParaRPr>
              </a:p>
            </p:txBody>
          </p:sp>
          <p:sp>
            <p:nvSpPr>
              <p:cNvPr id="252" name="MH_Other_27"/>
              <p:cNvSpPr/>
              <p:nvPr>
                <p:custDataLst>
                  <p:tags r:id="rId20"/>
                </p:custDataLst>
              </p:nvPr>
            </p:nvSpPr>
            <p:spPr bwMode="auto">
              <a:xfrm>
                <a:off x="6002187" y="5234148"/>
                <a:ext cx="66351" cy="45719"/>
              </a:xfrm>
              <a:custGeom>
                <a:avLst/>
                <a:gdLst>
                  <a:gd name="T0" fmla="*/ 2147483646 w 14"/>
                  <a:gd name="T1" fmla="*/ 0 h 12"/>
                  <a:gd name="T2" fmla="*/ 2147483646 w 14"/>
                  <a:gd name="T3" fmla="*/ 0 h 12"/>
                  <a:gd name="T4" fmla="*/ 0 w 14"/>
                  <a:gd name="T5" fmla="*/ 0 h 12"/>
                  <a:gd name="T6" fmla="*/ 0 w 14"/>
                  <a:gd name="T7" fmla="*/ 2147483646 h 12"/>
                  <a:gd name="T8" fmla="*/ 2147483646 w 14"/>
                  <a:gd name="T9" fmla="*/ 2147483646 h 12"/>
                  <a:gd name="T10" fmla="*/ 2147483646 w 14"/>
                  <a:gd name="T11" fmla="*/ 2147483646 h 12"/>
                  <a:gd name="T12" fmla="*/ 2147483646 w 14"/>
                  <a:gd name="T13" fmla="*/ 2147483646 h 12"/>
                  <a:gd name="T14" fmla="*/ 2147483646 w 14"/>
                  <a:gd name="T15" fmla="*/ 0 h 12"/>
                  <a:gd name="T16" fmla="*/ 2147483646 w 14"/>
                  <a:gd name="T17" fmla="*/ 0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 h="12">
                    <a:moveTo>
                      <a:pt x="13" y="0"/>
                    </a:moveTo>
                    <a:cubicBezTo>
                      <a:pt x="1" y="0"/>
                      <a:pt x="1" y="0"/>
                      <a:pt x="1" y="0"/>
                    </a:cubicBezTo>
                    <a:cubicBezTo>
                      <a:pt x="0" y="0"/>
                      <a:pt x="0" y="0"/>
                      <a:pt x="0" y="0"/>
                    </a:cubicBezTo>
                    <a:cubicBezTo>
                      <a:pt x="0" y="12"/>
                      <a:pt x="0" y="12"/>
                      <a:pt x="0" y="12"/>
                    </a:cubicBezTo>
                    <a:cubicBezTo>
                      <a:pt x="0" y="12"/>
                      <a:pt x="0" y="12"/>
                      <a:pt x="1" y="12"/>
                    </a:cubicBezTo>
                    <a:cubicBezTo>
                      <a:pt x="13" y="12"/>
                      <a:pt x="13" y="12"/>
                      <a:pt x="13" y="12"/>
                    </a:cubicBezTo>
                    <a:cubicBezTo>
                      <a:pt x="13" y="12"/>
                      <a:pt x="14" y="12"/>
                      <a:pt x="14" y="12"/>
                    </a:cubicBezTo>
                    <a:cubicBezTo>
                      <a:pt x="14" y="0"/>
                      <a:pt x="14" y="0"/>
                      <a:pt x="14" y="0"/>
                    </a:cubicBezTo>
                    <a:cubicBezTo>
                      <a:pt x="14" y="0"/>
                      <a:pt x="13" y="0"/>
                      <a:pt x="13" y="0"/>
                    </a:cubicBezTo>
                    <a:close/>
                  </a:path>
                </a:pathLst>
              </a:custGeom>
              <a:solidFill>
                <a:srgbClr val="EA5E66"/>
              </a:solidFill>
              <a:ln>
                <a:noFill/>
              </a:ln>
              <a:extLst>
                <a:ext uri="{91240B29-F687-4F45-9708-019B960494DF}">
                  <a14:hiddenLine xmlns:a14="http://schemas.microsoft.com/office/drawing/2010/main" xmlns="" w="9525">
                    <a:solidFill>
                      <a:srgbClr val="000000"/>
                    </a:solidFill>
                    <a:round/>
                  </a14:hiddenLine>
                </a:ext>
              </a:extLst>
            </p:spPr>
            <p:txBody>
              <a:bodyPr/>
              <a:lstStyle/>
              <a:p>
                <a:endParaRPr lang="zh-CN" altLang="en-US">
                  <a:solidFill>
                    <a:schemeClr val="bg1">
                      <a:lumMod val="50000"/>
                    </a:schemeClr>
                  </a:solidFill>
                </a:endParaRPr>
              </a:p>
            </p:txBody>
          </p:sp>
          <p:sp>
            <p:nvSpPr>
              <p:cNvPr id="253" name="MH_Other_28"/>
              <p:cNvSpPr/>
              <p:nvPr>
                <p:custDataLst>
                  <p:tags r:id="rId21"/>
                </p:custDataLst>
              </p:nvPr>
            </p:nvSpPr>
            <p:spPr bwMode="auto">
              <a:xfrm>
                <a:off x="6108627" y="5161529"/>
                <a:ext cx="63586" cy="118340"/>
              </a:xfrm>
              <a:custGeom>
                <a:avLst/>
                <a:gdLst>
                  <a:gd name="T0" fmla="*/ 2147483646 w 14"/>
                  <a:gd name="T1" fmla="*/ 0 h 37"/>
                  <a:gd name="T2" fmla="*/ 2147483646 w 14"/>
                  <a:gd name="T3" fmla="*/ 0 h 37"/>
                  <a:gd name="T4" fmla="*/ 0 w 14"/>
                  <a:gd name="T5" fmla="*/ 2147483646 h 37"/>
                  <a:gd name="T6" fmla="*/ 0 w 14"/>
                  <a:gd name="T7" fmla="*/ 2147483646 h 37"/>
                  <a:gd name="T8" fmla="*/ 2147483646 w 14"/>
                  <a:gd name="T9" fmla="*/ 2147483646 h 37"/>
                  <a:gd name="T10" fmla="*/ 2147483646 w 14"/>
                  <a:gd name="T11" fmla="*/ 2147483646 h 37"/>
                  <a:gd name="T12" fmla="*/ 2147483646 w 14"/>
                  <a:gd name="T13" fmla="*/ 2147483646 h 37"/>
                  <a:gd name="T14" fmla="*/ 2147483646 w 14"/>
                  <a:gd name="T15" fmla="*/ 2147483646 h 37"/>
                  <a:gd name="T16" fmla="*/ 2147483646 w 14"/>
                  <a:gd name="T17" fmla="*/ 0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 h="37">
                    <a:moveTo>
                      <a:pt x="13" y="0"/>
                    </a:moveTo>
                    <a:cubicBezTo>
                      <a:pt x="1" y="0"/>
                      <a:pt x="1" y="0"/>
                      <a:pt x="1" y="0"/>
                    </a:cubicBezTo>
                    <a:cubicBezTo>
                      <a:pt x="1" y="0"/>
                      <a:pt x="0" y="1"/>
                      <a:pt x="0" y="2"/>
                    </a:cubicBezTo>
                    <a:cubicBezTo>
                      <a:pt x="0" y="35"/>
                      <a:pt x="0" y="35"/>
                      <a:pt x="0" y="35"/>
                    </a:cubicBezTo>
                    <a:cubicBezTo>
                      <a:pt x="0" y="36"/>
                      <a:pt x="1" y="37"/>
                      <a:pt x="1" y="37"/>
                    </a:cubicBezTo>
                    <a:cubicBezTo>
                      <a:pt x="13" y="37"/>
                      <a:pt x="13" y="37"/>
                      <a:pt x="13" y="37"/>
                    </a:cubicBezTo>
                    <a:cubicBezTo>
                      <a:pt x="14" y="37"/>
                      <a:pt x="14" y="36"/>
                      <a:pt x="14" y="35"/>
                    </a:cubicBezTo>
                    <a:cubicBezTo>
                      <a:pt x="14" y="2"/>
                      <a:pt x="14" y="2"/>
                      <a:pt x="14" y="2"/>
                    </a:cubicBezTo>
                    <a:cubicBezTo>
                      <a:pt x="14" y="1"/>
                      <a:pt x="14" y="0"/>
                      <a:pt x="13" y="0"/>
                    </a:cubicBezTo>
                    <a:close/>
                  </a:path>
                </a:pathLst>
              </a:custGeom>
              <a:solidFill>
                <a:srgbClr val="EA5E66"/>
              </a:solidFill>
              <a:ln>
                <a:noFill/>
              </a:ln>
              <a:extLst>
                <a:ext uri="{91240B29-F687-4F45-9708-019B960494DF}">
                  <a14:hiddenLine xmlns:a14="http://schemas.microsoft.com/office/drawing/2010/main" xmlns="" w="9525">
                    <a:solidFill>
                      <a:srgbClr val="000000"/>
                    </a:solidFill>
                    <a:round/>
                  </a14:hiddenLine>
                </a:ext>
              </a:extLst>
            </p:spPr>
            <p:txBody>
              <a:bodyPr/>
              <a:lstStyle/>
              <a:p>
                <a:endParaRPr lang="zh-CN" altLang="en-US">
                  <a:solidFill>
                    <a:schemeClr val="bg1">
                      <a:lumMod val="50000"/>
                    </a:schemeClr>
                  </a:solidFill>
                </a:endParaRPr>
              </a:p>
            </p:txBody>
          </p:sp>
          <p:sp>
            <p:nvSpPr>
              <p:cNvPr id="254" name="MH_Other_29"/>
              <p:cNvSpPr/>
              <p:nvPr>
                <p:custDataLst>
                  <p:tags r:id="rId22"/>
                </p:custDataLst>
              </p:nvPr>
            </p:nvSpPr>
            <p:spPr bwMode="auto">
              <a:xfrm>
                <a:off x="6217828" y="5048962"/>
                <a:ext cx="66351" cy="230906"/>
              </a:xfrm>
              <a:custGeom>
                <a:avLst/>
                <a:gdLst>
                  <a:gd name="T0" fmla="*/ 2147483646 w 14"/>
                  <a:gd name="T1" fmla="*/ 0 h 72"/>
                  <a:gd name="T2" fmla="*/ 2147483646 w 14"/>
                  <a:gd name="T3" fmla="*/ 0 h 72"/>
                  <a:gd name="T4" fmla="*/ 0 w 14"/>
                  <a:gd name="T5" fmla="*/ 2147483646 h 72"/>
                  <a:gd name="T6" fmla="*/ 0 w 14"/>
                  <a:gd name="T7" fmla="*/ 2147483646 h 72"/>
                  <a:gd name="T8" fmla="*/ 2147483646 w 14"/>
                  <a:gd name="T9" fmla="*/ 2147483646 h 72"/>
                  <a:gd name="T10" fmla="*/ 2147483646 w 14"/>
                  <a:gd name="T11" fmla="*/ 2147483646 h 72"/>
                  <a:gd name="T12" fmla="*/ 2147483646 w 14"/>
                  <a:gd name="T13" fmla="*/ 2147483646 h 72"/>
                  <a:gd name="T14" fmla="*/ 2147483646 w 14"/>
                  <a:gd name="T15" fmla="*/ 2147483646 h 72"/>
                  <a:gd name="T16" fmla="*/ 2147483646 w 14"/>
                  <a:gd name="T17" fmla="*/ 0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 h="72">
                    <a:moveTo>
                      <a:pt x="13" y="0"/>
                    </a:moveTo>
                    <a:cubicBezTo>
                      <a:pt x="1" y="0"/>
                      <a:pt x="1" y="0"/>
                      <a:pt x="1" y="0"/>
                    </a:cubicBezTo>
                    <a:cubicBezTo>
                      <a:pt x="1" y="0"/>
                      <a:pt x="0" y="2"/>
                      <a:pt x="0" y="4"/>
                    </a:cubicBezTo>
                    <a:cubicBezTo>
                      <a:pt x="0" y="68"/>
                      <a:pt x="0" y="68"/>
                      <a:pt x="0" y="68"/>
                    </a:cubicBezTo>
                    <a:cubicBezTo>
                      <a:pt x="0" y="70"/>
                      <a:pt x="1" y="72"/>
                      <a:pt x="1" y="72"/>
                    </a:cubicBezTo>
                    <a:cubicBezTo>
                      <a:pt x="13" y="72"/>
                      <a:pt x="13" y="72"/>
                      <a:pt x="13" y="72"/>
                    </a:cubicBezTo>
                    <a:cubicBezTo>
                      <a:pt x="14" y="72"/>
                      <a:pt x="14" y="70"/>
                      <a:pt x="14" y="68"/>
                    </a:cubicBezTo>
                    <a:cubicBezTo>
                      <a:pt x="14" y="4"/>
                      <a:pt x="14" y="4"/>
                      <a:pt x="14" y="4"/>
                    </a:cubicBezTo>
                    <a:cubicBezTo>
                      <a:pt x="14" y="2"/>
                      <a:pt x="14" y="0"/>
                      <a:pt x="13" y="0"/>
                    </a:cubicBezTo>
                    <a:close/>
                  </a:path>
                </a:pathLst>
              </a:custGeom>
              <a:solidFill>
                <a:srgbClr val="EA5E66"/>
              </a:solidFill>
              <a:ln>
                <a:noFill/>
              </a:ln>
              <a:extLst>
                <a:ext uri="{91240B29-F687-4F45-9708-019B960494DF}">
                  <a14:hiddenLine xmlns:a14="http://schemas.microsoft.com/office/drawing/2010/main" xmlns="" w="9525">
                    <a:solidFill>
                      <a:srgbClr val="000000"/>
                    </a:solidFill>
                    <a:round/>
                  </a14:hiddenLine>
                </a:ext>
              </a:extLst>
            </p:spPr>
            <p:txBody>
              <a:bodyPr/>
              <a:lstStyle/>
              <a:p>
                <a:endParaRPr lang="zh-CN" altLang="en-US">
                  <a:solidFill>
                    <a:schemeClr val="bg1">
                      <a:lumMod val="50000"/>
                    </a:schemeClr>
                  </a:solidFill>
                </a:endParaRPr>
              </a:p>
            </p:txBody>
          </p:sp>
          <p:sp>
            <p:nvSpPr>
              <p:cNvPr id="255" name="MH_Other_30"/>
              <p:cNvSpPr/>
              <p:nvPr>
                <p:custDataLst>
                  <p:tags r:id="rId23"/>
                </p:custDataLst>
              </p:nvPr>
            </p:nvSpPr>
            <p:spPr bwMode="auto">
              <a:xfrm>
                <a:off x="5884691" y="4864361"/>
                <a:ext cx="403635" cy="292481"/>
              </a:xfrm>
              <a:custGeom>
                <a:avLst/>
                <a:gdLst>
                  <a:gd name="T0" fmla="*/ 2147483646 w 209"/>
                  <a:gd name="T1" fmla="*/ 2147483646 h 218"/>
                  <a:gd name="T2" fmla="*/ 2147483646 w 209"/>
                  <a:gd name="T3" fmla="*/ 2147483646 h 218"/>
                  <a:gd name="T4" fmla="*/ 2147483646 w 209"/>
                  <a:gd name="T5" fmla="*/ 2147483646 h 218"/>
                  <a:gd name="T6" fmla="*/ 2147483646 w 209"/>
                  <a:gd name="T7" fmla="*/ 2147483646 h 218"/>
                  <a:gd name="T8" fmla="*/ 0 w 209"/>
                  <a:gd name="T9" fmla="*/ 2147483646 h 218"/>
                  <a:gd name="T10" fmla="*/ 2147483646 w 209"/>
                  <a:gd name="T11" fmla="*/ 2147483646 h 218"/>
                  <a:gd name="T12" fmla="*/ 2147483646 w 209"/>
                  <a:gd name="T13" fmla="*/ 2147483646 h 218"/>
                  <a:gd name="T14" fmla="*/ 2147483646 w 209"/>
                  <a:gd name="T15" fmla="*/ 2147483646 h 218"/>
                  <a:gd name="T16" fmla="*/ 2147483646 w 209"/>
                  <a:gd name="T17" fmla="*/ 2147483646 h 218"/>
                  <a:gd name="T18" fmla="*/ 2147483646 w 209"/>
                  <a:gd name="T19" fmla="*/ 2147483646 h 218"/>
                  <a:gd name="T20" fmla="*/ 2147483646 w 209"/>
                  <a:gd name="T21" fmla="*/ 2147483646 h 218"/>
                  <a:gd name="T22" fmla="*/ 2147483646 w 209"/>
                  <a:gd name="T23" fmla="*/ 0 h 218"/>
                  <a:gd name="T24" fmla="*/ 2147483646 w 209"/>
                  <a:gd name="T25" fmla="*/ 2147483646 h 218"/>
                  <a:gd name="T26" fmla="*/ 2147483646 w 209"/>
                  <a:gd name="T27" fmla="*/ 2147483646 h 2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9" h="218">
                    <a:moveTo>
                      <a:pt x="147" y="48"/>
                    </a:moveTo>
                    <a:lnTo>
                      <a:pt x="159" y="58"/>
                    </a:lnTo>
                    <a:lnTo>
                      <a:pt x="71" y="191"/>
                    </a:lnTo>
                    <a:lnTo>
                      <a:pt x="19" y="163"/>
                    </a:lnTo>
                    <a:lnTo>
                      <a:pt x="0" y="187"/>
                    </a:lnTo>
                    <a:lnTo>
                      <a:pt x="14" y="198"/>
                    </a:lnTo>
                    <a:lnTo>
                      <a:pt x="23" y="187"/>
                    </a:lnTo>
                    <a:lnTo>
                      <a:pt x="78" y="218"/>
                    </a:lnTo>
                    <a:lnTo>
                      <a:pt x="176" y="67"/>
                    </a:lnTo>
                    <a:lnTo>
                      <a:pt x="188" y="77"/>
                    </a:lnTo>
                    <a:lnTo>
                      <a:pt x="197" y="38"/>
                    </a:lnTo>
                    <a:lnTo>
                      <a:pt x="209" y="0"/>
                    </a:lnTo>
                    <a:lnTo>
                      <a:pt x="178" y="24"/>
                    </a:lnTo>
                    <a:lnTo>
                      <a:pt x="147" y="48"/>
                    </a:lnTo>
                    <a:close/>
                  </a:path>
                </a:pathLst>
              </a:custGeom>
              <a:solidFill>
                <a:srgbClr val="EA5E66"/>
              </a:solidFill>
              <a:ln>
                <a:noFill/>
              </a:ln>
              <a:extLst>
                <a:ext uri="{91240B29-F687-4F45-9708-019B960494DF}">
                  <a14:hiddenLine xmlns:a14="http://schemas.microsoft.com/office/drawing/2010/main" xmlns="" w="9525">
                    <a:solidFill>
                      <a:srgbClr val="000000"/>
                    </a:solidFill>
                    <a:round/>
                  </a14:hiddenLine>
                </a:ext>
              </a:extLst>
            </p:spPr>
            <p:txBody>
              <a:bodyPr/>
              <a:lstStyle/>
              <a:p>
                <a:endParaRPr lang="zh-CN" altLang="en-US">
                  <a:solidFill>
                    <a:schemeClr val="bg1">
                      <a:lumMod val="50000"/>
                    </a:schemeClr>
                  </a:solidFill>
                </a:endParaRPr>
              </a:p>
            </p:txBody>
          </p:sp>
        </p:grpSp>
        <p:sp>
          <p:nvSpPr>
            <p:cNvPr id="250" name="MH_Title_1"/>
            <p:cNvSpPr txBox="1">
              <a:spLocks noChangeArrowheads="1"/>
            </p:cNvSpPr>
            <p:nvPr>
              <p:custDataLst>
                <p:tags r:id="rId18"/>
              </p:custDataLst>
            </p:nvPr>
          </p:nvSpPr>
          <p:spPr bwMode="auto">
            <a:xfrm>
              <a:off x="5468766" y="4077866"/>
              <a:ext cx="1294626" cy="7647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4000" b="1" dirty="0">
                  <a:solidFill>
                    <a:srgbClr val="EA5E66"/>
                  </a:solidFill>
                  <a:latin typeface="微软雅黑" panose="020B0503020204020204" pitchFamily="34" charset="-122"/>
                  <a:ea typeface="微软雅黑" panose="020B0503020204020204" pitchFamily="34" charset="-122"/>
                  <a:cs typeface="Arial Unicode MS" panose="020B0604020202020204" pitchFamily="34" charset="-122"/>
                </a:rPr>
                <a:t>数学符号</a:t>
              </a:r>
            </a:p>
          </p:txBody>
        </p:sp>
      </p:grpSp>
      <p:grpSp>
        <p:nvGrpSpPr>
          <p:cNvPr id="256" name="组合 255"/>
          <p:cNvGrpSpPr/>
          <p:nvPr/>
        </p:nvGrpSpPr>
        <p:grpSpPr>
          <a:xfrm>
            <a:off x="3747637" y="4269398"/>
            <a:ext cx="1004940" cy="1021529"/>
            <a:chOff x="3747637" y="4269398"/>
            <a:chExt cx="1004940" cy="1021529"/>
          </a:xfrm>
        </p:grpSpPr>
        <p:pic>
          <p:nvPicPr>
            <p:cNvPr id="257" name="MH_Other_5"/>
            <p:cNvPicPr>
              <a:picLocks noChangeAspect="1"/>
            </p:cNvPicPr>
            <p:nvPr>
              <p:custDataLst>
                <p:tags r:id="rId12"/>
              </p:custDataLst>
            </p:nvPr>
          </p:nvPicPr>
          <p:blipFill>
            <a:blip r:embed="rId28" cstate="print"/>
            <a:stretch>
              <a:fillRect/>
            </a:stretch>
          </p:blipFill>
          <p:spPr>
            <a:xfrm>
              <a:off x="3747637" y="4269398"/>
              <a:ext cx="1004940" cy="1021529"/>
            </a:xfrm>
            <a:prstGeom prst="rect">
              <a:avLst/>
            </a:prstGeom>
            <a:effectLst>
              <a:outerShdw blurRad="50800" dist="38100" dir="8100000" sx="102000" sy="102000" algn="tr" rotWithShape="0">
                <a:prstClr val="black">
                  <a:alpha val="40000"/>
                </a:prstClr>
              </a:outerShdw>
            </a:effectLst>
          </p:spPr>
        </p:pic>
        <p:sp>
          <p:nvSpPr>
            <p:cNvPr id="258" name="Freeform 458"/>
            <p:cNvSpPr/>
            <p:nvPr/>
          </p:nvSpPr>
          <p:spPr bwMode="auto">
            <a:xfrm>
              <a:off x="4102667" y="4613368"/>
              <a:ext cx="292118" cy="333589"/>
            </a:xfrm>
            <a:custGeom>
              <a:avLst/>
              <a:gdLst>
                <a:gd name="T0" fmla="*/ 64 w 64"/>
                <a:gd name="T1" fmla="*/ 30 h 73"/>
                <a:gd name="T2" fmla="*/ 34 w 64"/>
                <a:gd name="T3" fmla="*/ 3 h 73"/>
                <a:gd name="T4" fmla="*/ 34 w 64"/>
                <a:gd name="T5" fmla="*/ 2 h 73"/>
                <a:gd name="T6" fmla="*/ 32 w 64"/>
                <a:gd name="T7" fmla="*/ 0 h 73"/>
                <a:gd name="T8" fmla="*/ 30 w 64"/>
                <a:gd name="T9" fmla="*/ 2 h 73"/>
                <a:gd name="T10" fmla="*/ 30 w 64"/>
                <a:gd name="T11" fmla="*/ 3 h 73"/>
                <a:gd name="T12" fmla="*/ 0 w 64"/>
                <a:gd name="T13" fmla="*/ 30 h 73"/>
                <a:gd name="T14" fmla="*/ 30 w 64"/>
                <a:gd name="T15" fmla="*/ 30 h 73"/>
                <a:gd name="T16" fmla="*/ 30 w 64"/>
                <a:gd name="T17" fmla="*/ 59 h 73"/>
                <a:gd name="T18" fmla="*/ 30 w 64"/>
                <a:gd name="T19" fmla="*/ 59 h 73"/>
                <a:gd name="T20" fmla="*/ 27 w 64"/>
                <a:gd name="T21" fmla="*/ 66 h 73"/>
                <a:gd name="T22" fmla="*/ 20 w 64"/>
                <a:gd name="T23" fmla="*/ 68 h 73"/>
                <a:gd name="T24" fmla="*/ 13 w 64"/>
                <a:gd name="T25" fmla="*/ 66 h 73"/>
                <a:gd name="T26" fmla="*/ 10 w 64"/>
                <a:gd name="T27" fmla="*/ 59 h 73"/>
                <a:gd name="T28" fmla="*/ 8 w 64"/>
                <a:gd name="T29" fmla="*/ 56 h 73"/>
                <a:gd name="T30" fmla="*/ 6 w 64"/>
                <a:gd name="T31" fmla="*/ 59 h 73"/>
                <a:gd name="T32" fmla="*/ 20 w 64"/>
                <a:gd name="T33" fmla="*/ 73 h 73"/>
                <a:gd name="T34" fmla="*/ 34 w 64"/>
                <a:gd name="T35" fmla="*/ 60 h 73"/>
                <a:gd name="T36" fmla="*/ 34 w 64"/>
                <a:gd name="T37" fmla="*/ 59 h 73"/>
                <a:gd name="T38" fmla="*/ 34 w 64"/>
                <a:gd name="T39" fmla="*/ 30 h 73"/>
                <a:gd name="T40" fmla="*/ 64 w 64"/>
                <a:gd name="T41" fmla="*/ 3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 h="73">
                  <a:moveTo>
                    <a:pt x="64" y="30"/>
                  </a:moveTo>
                  <a:cubicBezTo>
                    <a:pt x="64" y="16"/>
                    <a:pt x="51" y="4"/>
                    <a:pt x="34" y="3"/>
                  </a:cubicBezTo>
                  <a:cubicBezTo>
                    <a:pt x="34" y="2"/>
                    <a:pt x="34" y="2"/>
                    <a:pt x="34" y="2"/>
                  </a:cubicBezTo>
                  <a:cubicBezTo>
                    <a:pt x="34" y="1"/>
                    <a:pt x="33" y="0"/>
                    <a:pt x="32" y="0"/>
                  </a:cubicBezTo>
                  <a:cubicBezTo>
                    <a:pt x="31" y="0"/>
                    <a:pt x="30" y="1"/>
                    <a:pt x="30" y="2"/>
                  </a:cubicBezTo>
                  <a:cubicBezTo>
                    <a:pt x="30" y="3"/>
                    <a:pt x="30" y="3"/>
                    <a:pt x="30" y="3"/>
                  </a:cubicBezTo>
                  <a:cubicBezTo>
                    <a:pt x="13" y="4"/>
                    <a:pt x="0" y="16"/>
                    <a:pt x="0" y="30"/>
                  </a:cubicBezTo>
                  <a:cubicBezTo>
                    <a:pt x="30" y="30"/>
                    <a:pt x="30" y="30"/>
                    <a:pt x="30" y="30"/>
                  </a:cubicBezTo>
                  <a:cubicBezTo>
                    <a:pt x="30" y="59"/>
                    <a:pt x="30" y="59"/>
                    <a:pt x="30" y="59"/>
                  </a:cubicBezTo>
                  <a:cubicBezTo>
                    <a:pt x="30" y="59"/>
                    <a:pt x="30" y="59"/>
                    <a:pt x="30" y="59"/>
                  </a:cubicBezTo>
                  <a:cubicBezTo>
                    <a:pt x="29" y="61"/>
                    <a:pt x="28" y="64"/>
                    <a:pt x="27" y="66"/>
                  </a:cubicBezTo>
                  <a:cubicBezTo>
                    <a:pt x="25" y="67"/>
                    <a:pt x="23" y="68"/>
                    <a:pt x="20" y="68"/>
                  </a:cubicBezTo>
                  <a:cubicBezTo>
                    <a:pt x="17" y="68"/>
                    <a:pt x="15" y="67"/>
                    <a:pt x="13" y="66"/>
                  </a:cubicBezTo>
                  <a:cubicBezTo>
                    <a:pt x="11" y="64"/>
                    <a:pt x="10" y="61"/>
                    <a:pt x="10" y="59"/>
                  </a:cubicBezTo>
                  <a:cubicBezTo>
                    <a:pt x="10" y="58"/>
                    <a:pt x="9" y="56"/>
                    <a:pt x="8" y="56"/>
                  </a:cubicBezTo>
                  <a:cubicBezTo>
                    <a:pt x="7" y="56"/>
                    <a:pt x="6" y="58"/>
                    <a:pt x="6" y="59"/>
                  </a:cubicBezTo>
                  <a:cubicBezTo>
                    <a:pt x="6" y="67"/>
                    <a:pt x="12" y="73"/>
                    <a:pt x="20" y="73"/>
                  </a:cubicBezTo>
                  <a:cubicBezTo>
                    <a:pt x="28" y="73"/>
                    <a:pt x="34" y="67"/>
                    <a:pt x="34" y="60"/>
                  </a:cubicBezTo>
                  <a:cubicBezTo>
                    <a:pt x="34" y="59"/>
                    <a:pt x="34" y="59"/>
                    <a:pt x="34" y="59"/>
                  </a:cubicBezTo>
                  <a:cubicBezTo>
                    <a:pt x="34" y="30"/>
                    <a:pt x="34" y="30"/>
                    <a:pt x="34" y="30"/>
                  </a:cubicBezTo>
                  <a:lnTo>
                    <a:pt x="64" y="30"/>
                  </a:lnTo>
                  <a:close/>
                </a:path>
              </a:pathLst>
            </a:custGeom>
            <a:solidFill>
              <a:srgbClr val="EA6103"/>
            </a:solidFill>
            <a:ln>
              <a:noFill/>
            </a:ln>
          </p:spPr>
          <p:txBody>
            <a:bodyPr vert="horz" wrap="square" lIns="91440" tIns="45720" rIns="91440" bIns="45720" numCol="1" anchor="t" anchorCtr="0" compatLnSpc="1"/>
            <a:lstStyle/>
            <a:p>
              <a:endParaRPr lang="zh-CN" altLang="en-US"/>
            </a:p>
          </p:txBody>
        </p:sp>
      </p:grpSp>
      <p:grpSp>
        <p:nvGrpSpPr>
          <p:cNvPr id="259" name="组合 258"/>
          <p:cNvGrpSpPr/>
          <p:nvPr/>
        </p:nvGrpSpPr>
        <p:grpSpPr>
          <a:xfrm>
            <a:off x="4141595" y="2755766"/>
            <a:ext cx="1006323" cy="1022911"/>
            <a:chOff x="4141595" y="2755766"/>
            <a:chExt cx="1006323" cy="1022911"/>
          </a:xfrm>
        </p:grpSpPr>
        <p:pic>
          <p:nvPicPr>
            <p:cNvPr id="260" name="MH_Other_1"/>
            <p:cNvPicPr>
              <a:picLocks noChangeAspect="1"/>
            </p:cNvPicPr>
            <p:nvPr>
              <p:custDataLst>
                <p:tags r:id="rId11"/>
              </p:custDataLst>
            </p:nvPr>
          </p:nvPicPr>
          <p:blipFill>
            <a:blip r:embed="rId28" cstate="print"/>
            <a:stretch>
              <a:fillRect/>
            </a:stretch>
          </p:blipFill>
          <p:spPr>
            <a:xfrm>
              <a:off x="4141595" y="2755766"/>
              <a:ext cx="1006323" cy="1022911"/>
            </a:xfrm>
            <a:prstGeom prst="rect">
              <a:avLst/>
            </a:prstGeom>
            <a:effectLst>
              <a:outerShdw blurRad="50800" dist="38100" dir="8100000" sx="102000" sy="102000" algn="tr" rotWithShape="0">
                <a:prstClr val="black">
                  <a:alpha val="40000"/>
                </a:prstClr>
              </a:outerShdw>
            </a:effectLst>
          </p:spPr>
        </p:pic>
        <p:grpSp>
          <p:nvGrpSpPr>
            <p:cNvPr id="261" name="组合 260"/>
            <p:cNvGrpSpPr/>
            <p:nvPr/>
          </p:nvGrpSpPr>
          <p:grpSpPr>
            <a:xfrm>
              <a:off x="4477961" y="3106737"/>
              <a:ext cx="333592" cy="320968"/>
              <a:chOff x="7156593" y="1239730"/>
              <a:chExt cx="293688" cy="282574"/>
            </a:xfrm>
            <a:solidFill>
              <a:schemeClr val="accent2"/>
            </a:solidFill>
          </p:grpSpPr>
          <p:sp>
            <p:nvSpPr>
              <p:cNvPr id="262" name="Freeform 573"/>
              <p:cNvSpPr/>
              <p:nvPr/>
            </p:nvSpPr>
            <p:spPr bwMode="auto">
              <a:xfrm>
                <a:off x="7204218" y="1304817"/>
                <a:ext cx="196850" cy="217487"/>
              </a:xfrm>
              <a:custGeom>
                <a:avLst/>
                <a:gdLst>
                  <a:gd name="T0" fmla="*/ 0 w 49"/>
                  <a:gd name="T1" fmla="*/ 22 h 54"/>
                  <a:gd name="T2" fmla="*/ 0 w 49"/>
                  <a:gd name="T3" fmla="*/ 52 h 54"/>
                  <a:gd name="T4" fmla="*/ 1 w 49"/>
                  <a:gd name="T5" fmla="*/ 54 h 54"/>
                  <a:gd name="T6" fmla="*/ 3 w 49"/>
                  <a:gd name="T7" fmla="*/ 54 h 54"/>
                  <a:gd name="T8" fmla="*/ 16 w 49"/>
                  <a:gd name="T9" fmla="*/ 54 h 54"/>
                  <a:gd name="T10" fmla="*/ 17 w 49"/>
                  <a:gd name="T11" fmla="*/ 54 h 54"/>
                  <a:gd name="T12" fmla="*/ 18 w 49"/>
                  <a:gd name="T13" fmla="*/ 53 h 54"/>
                  <a:gd name="T14" fmla="*/ 18 w 49"/>
                  <a:gd name="T15" fmla="*/ 39 h 54"/>
                  <a:gd name="T16" fmla="*/ 31 w 49"/>
                  <a:gd name="T17" fmla="*/ 39 h 54"/>
                  <a:gd name="T18" fmla="*/ 31 w 49"/>
                  <a:gd name="T19" fmla="*/ 53 h 54"/>
                  <a:gd name="T20" fmla="*/ 32 w 49"/>
                  <a:gd name="T21" fmla="*/ 54 h 54"/>
                  <a:gd name="T22" fmla="*/ 33 w 49"/>
                  <a:gd name="T23" fmla="*/ 54 h 54"/>
                  <a:gd name="T24" fmla="*/ 46 w 49"/>
                  <a:gd name="T25" fmla="*/ 54 h 54"/>
                  <a:gd name="T26" fmla="*/ 48 w 49"/>
                  <a:gd name="T27" fmla="*/ 54 h 54"/>
                  <a:gd name="T28" fmla="*/ 49 w 49"/>
                  <a:gd name="T29" fmla="*/ 52 h 54"/>
                  <a:gd name="T30" fmla="*/ 49 w 49"/>
                  <a:gd name="T31" fmla="*/ 22 h 54"/>
                  <a:gd name="T32" fmla="*/ 25 w 49"/>
                  <a:gd name="T33" fmla="*/ 0 h 54"/>
                  <a:gd name="T34" fmla="*/ 0 w 49"/>
                  <a:gd name="T35" fmla="*/ 2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54">
                    <a:moveTo>
                      <a:pt x="0" y="22"/>
                    </a:moveTo>
                    <a:cubicBezTo>
                      <a:pt x="0" y="52"/>
                      <a:pt x="0" y="52"/>
                      <a:pt x="0" y="52"/>
                    </a:cubicBezTo>
                    <a:cubicBezTo>
                      <a:pt x="0" y="53"/>
                      <a:pt x="0" y="54"/>
                      <a:pt x="1" y="54"/>
                    </a:cubicBezTo>
                    <a:cubicBezTo>
                      <a:pt x="2" y="54"/>
                      <a:pt x="2" y="54"/>
                      <a:pt x="3" y="54"/>
                    </a:cubicBezTo>
                    <a:cubicBezTo>
                      <a:pt x="16" y="54"/>
                      <a:pt x="16" y="54"/>
                      <a:pt x="16" y="54"/>
                    </a:cubicBezTo>
                    <a:cubicBezTo>
                      <a:pt x="17" y="54"/>
                      <a:pt x="17" y="54"/>
                      <a:pt x="17" y="54"/>
                    </a:cubicBezTo>
                    <a:cubicBezTo>
                      <a:pt x="18" y="54"/>
                      <a:pt x="18" y="53"/>
                      <a:pt x="18" y="53"/>
                    </a:cubicBezTo>
                    <a:cubicBezTo>
                      <a:pt x="18" y="39"/>
                      <a:pt x="18" y="39"/>
                      <a:pt x="18" y="39"/>
                    </a:cubicBezTo>
                    <a:cubicBezTo>
                      <a:pt x="31" y="39"/>
                      <a:pt x="31" y="39"/>
                      <a:pt x="31" y="39"/>
                    </a:cubicBezTo>
                    <a:cubicBezTo>
                      <a:pt x="31" y="53"/>
                      <a:pt x="31" y="53"/>
                      <a:pt x="31" y="53"/>
                    </a:cubicBezTo>
                    <a:cubicBezTo>
                      <a:pt x="31" y="53"/>
                      <a:pt x="31" y="54"/>
                      <a:pt x="32" y="54"/>
                    </a:cubicBezTo>
                    <a:cubicBezTo>
                      <a:pt x="32" y="54"/>
                      <a:pt x="32" y="54"/>
                      <a:pt x="33" y="54"/>
                    </a:cubicBezTo>
                    <a:cubicBezTo>
                      <a:pt x="46" y="54"/>
                      <a:pt x="46" y="54"/>
                      <a:pt x="46" y="54"/>
                    </a:cubicBezTo>
                    <a:cubicBezTo>
                      <a:pt x="47" y="54"/>
                      <a:pt x="48" y="54"/>
                      <a:pt x="48" y="54"/>
                    </a:cubicBezTo>
                    <a:cubicBezTo>
                      <a:pt x="49" y="54"/>
                      <a:pt x="49" y="53"/>
                      <a:pt x="49" y="52"/>
                    </a:cubicBezTo>
                    <a:cubicBezTo>
                      <a:pt x="49" y="22"/>
                      <a:pt x="49" y="22"/>
                      <a:pt x="49" y="22"/>
                    </a:cubicBezTo>
                    <a:cubicBezTo>
                      <a:pt x="25" y="0"/>
                      <a:pt x="25" y="0"/>
                      <a:pt x="25" y="0"/>
                    </a:cubicBezTo>
                    <a:lnTo>
                      <a:pt x="0" y="22"/>
                    </a:lnTo>
                    <a:close/>
                  </a:path>
                </a:pathLst>
              </a:custGeom>
              <a:solidFill>
                <a:srgbClr val="F69F1E"/>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3" name="Freeform 574"/>
              <p:cNvSpPr/>
              <p:nvPr/>
            </p:nvSpPr>
            <p:spPr bwMode="auto">
              <a:xfrm>
                <a:off x="7156593" y="1239730"/>
                <a:ext cx="293688" cy="157162"/>
              </a:xfrm>
              <a:custGeom>
                <a:avLst/>
                <a:gdLst>
                  <a:gd name="T0" fmla="*/ 71 w 73"/>
                  <a:gd name="T1" fmla="*/ 30 h 39"/>
                  <a:gd name="T2" fmla="*/ 60 w 73"/>
                  <a:gd name="T3" fmla="*/ 20 h 39"/>
                  <a:gd name="T4" fmla="*/ 60 w 73"/>
                  <a:gd name="T5" fmla="*/ 3 h 39"/>
                  <a:gd name="T6" fmla="*/ 58 w 73"/>
                  <a:gd name="T7" fmla="*/ 1 h 39"/>
                  <a:gd name="T8" fmla="*/ 53 w 73"/>
                  <a:gd name="T9" fmla="*/ 1 h 39"/>
                  <a:gd name="T10" fmla="*/ 52 w 73"/>
                  <a:gd name="T11" fmla="*/ 3 h 39"/>
                  <a:gd name="T12" fmla="*/ 52 w 73"/>
                  <a:gd name="T13" fmla="*/ 12 h 39"/>
                  <a:gd name="T14" fmla="*/ 40 w 73"/>
                  <a:gd name="T15" fmla="*/ 2 h 39"/>
                  <a:gd name="T16" fmla="*/ 33 w 73"/>
                  <a:gd name="T17" fmla="*/ 2 h 39"/>
                  <a:gd name="T18" fmla="*/ 2 w 73"/>
                  <a:gd name="T19" fmla="*/ 30 h 39"/>
                  <a:gd name="T20" fmla="*/ 2 w 73"/>
                  <a:gd name="T21" fmla="*/ 37 h 39"/>
                  <a:gd name="T22" fmla="*/ 2 w 73"/>
                  <a:gd name="T23" fmla="*/ 37 h 39"/>
                  <a:gd name="T24" fmla="*/ 5 w 73"/>
                  <a:gd name="T25" fmla="*/ 38 h 39"/>
                  <a:gd name="T26" fmla="*/ 8 w 73"/>
                  <a:gd name="T27" fmla="*/ 37 h 39"/>
                  <a:gd name="T28" fmla="*/ 37 w 73"/>
                  <a:gd name="T29" fmla="*/ 11 h 39"/>
                  <a:gd name="T30" fmla="*/ 65 w 73"/>
                  <a:gd name="T31" fmla="*/ 37 h 39"/>
                  <a:gd name="T32" fmla="*/ 71 w 73"/>
                  <a:gd name="T33" fmla="*/ 37 h 39"/>
                  <a:gd name="T34" fmla="*/ 71 w 73"/>
                  <a:gd name="T35" fmla="*/ 3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39">
                    <a:moveTo>
                      <a:pt x="71" y="30"/>
                    </a:moveTo>
                    <a:cubicBezTo>
                      <a:pt x="60" y="20"/>
                      <a:pt x="60" y="20"/>
                      <a:pt x="60" y="20"/>
                    </a:cubicBezTo>
                    <a:cubicBezTo>
                      <a:pt x="60" y="3"/>
                      <a:pt x="60" y="3"/>
                      <a:pt x="60" y="3"/>
                    </a:cubicBezTo>
                    <a:cubicBezTo>
                      <a:pt x="60" y="2"/>
                      <a:pt x="59" y="1"/>
                      <a:pt x="58" y="1"/>
                    </a:cubicBezTo>
                    <a:cubicBezTo>
                      <a:pt x="53" y="1"/>
                      <a:pt x="53" y="1"/>
                      <a:pt x="53" y="1"/>
                    </a:cubicBezTo>
                    <a:cubicBezTo>
                      <a:pt x="52" y="1"/>
                      <a:pt x="52" y="2"/>
                      <a:pt x="52" y="3"/>
                    </a:cubicBezTo>
                    <a:cubicBezTo>
                      <a:pt x="52" y="12"/>
                      <a:pt x="52" y="12"/>
                      <a:pt x="52" y="12"/>
                    </a:cubicBezTo>
                    <a:cubicBezTo>
                      <a:pt x="40" y="2"/>
                      <a:pt x="40" y="2"/>
                      <a:pt x="40" y="2"/>
                    </a:cubicBezTo>
                    <a:cubicBezTo>
                      <a:pt x="38" y="0"/>
                      <a:pt x="35" y="0"/>
                      <a:pt x="33" y="2"/>
                    </a:cubicBezTo>
                    <a:cubicBezTo>
                      <a:pt x="2" y="30"/>
                      <a:pt x="2" y="30"/>
                      <a:pt x="2" y="30"/>
                    </a:cubicBezTo>
                    <a:cubicBezTo>
                      <a:pt x="0" y="32"/>
                      <a:pt x="0" y="35"/>
                      <a:pt x="2" y="37"/>
                    </a:cubicBezTo>
                    <a:cubicBezTo>
                      <a:pt x="2" y="37"/>
                      <a:pt x="2" y="37"/>
                      <a:pt x="2" y="37"/>
                    </a:cubicBezTo>
                    <a:cubicBezTo>
                      <a:pt x="3" y="38"/>
                      <a:pt x="4" y="38"/>
                      <a:pt x="5" y="38"/>
                    </a:cubicBezTo>
                    <a:cubicBezTo>
                      <a:pt x="6" y="38"/>
                      <a:pt x="7" y="38"/>
                      <a:pt x="8" y="37"/>
                    </a:cubicBezTo>
                    <a:cubicBezTo>
                      <a:pt x="37" y="11"/>
                      <a:pt x="37" y="11"/>
                      <a:pt x="37" y="11"/>
                    </a:cubicBezTo>
                    <a:cubicBezTo>
                      <a:pt x="65" y="37"/>
                      <a:pt x="65" y="37"/>
                      <a:pt x="65" y="37"/>
                    </a:cubicBezTo>
                    <a:cubicBezTo>
                      <a:pt x="67" y="39"/>
                      <a:pt x="70" y="39"/>
                      <a:pt x="71" y="37"/>
                    </a:cubicBezTo>
                    <a:cubicBezTo>
                      <a:pt x="73" y="35"/>
                      <a:pt x="73" y="32"/>
                      <a:pt x="71" y="30"/>
                    </a:cubicBezTo>
                    <a:close/>
                  </a:path>
                </a:pathLst>
              </a:custGeom>
              <a:solidFill>
                <a:srgbClr val="F69F1E"/>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264" name="组合 263"/>
          <p:cNvGrpSpPr/>
          <p:nvPr/>
        </p:nvGrpSpPr>
        <p:grpSpPr>
          <a:xfrm>
            <a:off x="5569524" y="1988583"/>
            <a:ext cx="1004940" cy="1021529"/>
            <a:chOff x="5569524" y="1988583"/>
            <a:chExt cx="1004940" cy="1021529"/>
          </a:xfrm>
        </p:grpSpPr>
        <p:pic>
          <p:nvPicPr>
            <p:cNvPr id="265" name="MH_Other_2"/>
            <p:cNvPicPr>
              <a:picLocks noChangeAspect="1"/>
            </p:cNvPicPr>
            <p:nvPr>
              <p:custDataLst>
                <p:tags r:id="rId10"/>
              </p:custDataLst>
            </p:nvPr>
          </p:nvPicPr>
          <p:blipFill>
            <a:blip r:embed="rId28" cstate="print"/>
            <a:stretch>
              <a:fillRect/>
            </a:stretch>
          </p:blipFill>
          <p:spPr>
            <a:xfrm>
              <a:off x="5569524" y="1988583"/>
              <a:ext cx="1004940" cy="1021529"/>
            </a:xfrm>
            <a:prstGeom prst="rect">
              <a:avLst/>
            </a:prstGeom>
            <a:effectLst>
              <a:outerShdw blurRad="50800" dist="38100" dir="8100000" sx="102000" sy="102000" algn="tr" rotWithShape="0">
                <a:prstClr val="black">
                  <a:alpha val="40000"/>
                </a:prstClr>
              </a:outerShdw>
            </a:effectLst>
          </p:spPr>
        </p:pic>
        <p:grpSp>
          <p:nvGrpSpPr>
            <p:cNvPr id="266" name="组合 265"/>
            <p:cNvGrpSpPr/>
            <p:nvPr/>
          </p:nvGrpSpPr>
          <p:grpSpPr>
            <a:xfrm>
              <a:off x="5926327" y="2359544"/>
              <a:ext cx="306543" cy="232610"/>
              <a:chOff x="10269681" y="2490680"/>
              <a:chExt cx="269875" cy="204787"/>
            </a:xfrm>
            <a:solidFill>
              <a:schemeClr val="accent3"/>
            </a:solidFill>
          </p:grpSpPr>
          <p:sp>
            <p:nvSpPr>
              <p:cNvPr id="267" name="Freeform 382"/>
              <p:cNvSpPr/>
              <p:nvPr/>
            </p:nvSpPr>
            <p:spPr bwMode="auto">
              <a:xfrm>
                <a:off x="10269681" y="2687530"/>
                <a:ext cx="269875" cy="7937"/>
              </a:xfrm>
              <a:custGeom>
                <a:avLst/>
                <a:gdLst>
                  <a:gd name="T0" fmla="*/ 1 w 67"/>
                  <a:gd name="T1" fmla="*/ 2 h 2"/>
                  <a:gd name="T2" fmla="*/ 0 w 67"/>
                  <a:gd name="T3" fmla="*/ 1 h 2"/>
                  <a:gd name="T4" fmla="*/ 1 w 67"/>
                  <a:gd name="T5" fmla="*/ 0 h 2"/>
                  <a:gd name="T6" fmla="*/ 65 w 67"/>
                  <a:gd name="T7" fmla="*/ 0 h 2"/>
                  <a:gd name="T8" fmla="*/ 67 w 67"/>
                  <a:gd name="T9" fmla="*/ 1 h 2"/>
                  <a:gd name="T10" fmla="*/ 65 w 67"/>
                  <a:gd name="T11" fmla="*/ 2 h 2"/>
                  <a:gd name="T12" fmla="*/ 1 w 67"/>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67" h="2">
                    <a:moveTo>
                      <a:pt x="1" y="2"/>
                    </a:moveTo>
                    <a:cubicBezTo>
                      <a:pt x="1" y="2"/>
                      <a:pt x="0" y="2"/>
                      <a:pt x="0" y="1"/>
                    </a:cubicBezTo>
                    <a:cubicBezTo>
                      <a:pt x="0" y="1"/>
                      <a:pt x="1" y="0"/>
                      <a:pt x="1" y="0"/>
                    </a:cubicBezTo>
                    <a:cubicBezTo>
                      <a:pt x="65" y="0"/>
                      <a:pt x="65" y="0"/>
                      <a:pt x="65" y="0"/>
                    </a:cubicBezTo>
                    <a:cubicBezTo>
                      <a:pt x="66" y="0"/>
                      <a:pt x="67" y="1"/>
                      <a:pt x="67" y="1"/>
                    </a:cubicBezTo>
                    <a:cubicBezTo>
                      <a:pt x="67" y="2"/>
                      <a:pt x="66" y="2"/>
                      <a:pt x="65" y="2"/>
                    </a:cubicBezTo>
                    <a:lnTo>
                      <a:pt x="1" y="2"/>
                    </a:lnTo>
                    <a:close/>
                  </a:path>
                </a:pathLst>
              </a:custGeom>
              <a:solidFill>
                <a:srgbClr val="EA5E66"/>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8" name="Rectangle 383"/>
              <p:cNvSpPr>
                <a:spLocks noChangeArrowheads="1"/>
              </p:cNvSpPr>
              <p:nvPr/>
            </p:nvSpPr>
            <p:spPr bwMode="auto">
              <a:xfrm>
                <a:off x="10301431" y="2538305"/>
                <a:ext cx="41275" cy="130175"/>
              </a:xfrm>
              <a:prstGeom prst="rect">
                <a:avLst/>
              </a:prstGeom>
              <a:solidFill>
                <a:srgbClr val="EA5E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69" name="Rectangle 384"/>
              <p:cNvSpPr>
                <a:spLocks noChangeArrowheads="1"/>
              </p:cNvSpPr>
              <p:nvPr/>
            </p:nvSpPr>
            <p:spPr bwMode="auto">
              <a:xfrm>
                <a:off x="10361756" y="2490680"/>
                <a:ext cx="36513" cy="177800"/>
              </a:xfrm>
              <a:prstGeom prst="rect">
                <a:avLst/>
              </a:prstGeom>
              <a:solidFill>
                <a:srgbClr val="EA5E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70" name="Rectangle 385"/>
              <p:cNvSpPr>
                <a:spLocks noChangeArrowheads="1"/>
              </p:cNvSpPr>
              <p:nvPr/>
            </p:nvSpPr>
            <p:spPr bwMode="auto">
              <a:xfrm>
                <a:off x="10414143" y="2547830"/>
                <a:ext cx="41275" cy="120650"/>
              </a:xfrm>
              <a:prstGeom prst="rect">
                <a:avLst/>
              </a:prstGeom>
              <a:solidFill>
                <a:srgbClr val="EA5E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71" name="Rectangle 386"/>
              <p:cNvSpPr>
                <a:spLocks noChangeArrowheads="1"/>
              </p:cNvSpPr>
              <p:nvPr/>
            </p:nvSpPr>
            <p:spPr bwMode="auto">
              <a:xfrm>
                <a:off x="10474468" y="2587517"/>
                <a:ext cx="36513" cy="80962"/>
              </a:xfrm>
              <a:prstGeom prst="rect">
                <a:avLst/>
              </a:prstGeom>
              <a:solidFill>
                <a:srgbClr val="EA5E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grpSp>
      <p:grpSp>
        <p:nvGrpSpPr>
          <p:cNvPr id="272" name="组合 271"/>
          <p:cNvGrpSpPr/>
          <p:nvPr/>
        </p:nvGrpSpPr>
        <p:grpSpPr>
          <a:xfrm>
            <a:off x="7081773" y="2755766"/>
            <a:ext cx="1006323" cy="1022911"/>
            <a:chOff x="7081773" y="2755766"/>
            <a:chExt cx="1006323" cy="1022911"/>
          </a:xfrm>
        </p:grpSpPr>
        <p:pic>
          <p:nvPicPr>
            <p:cNvPr id="273" name="MH_Other_3"/>
            <p:cNvPicPr>
              <a:picLocks noChangeAspect="1"/>
            </p:cNvPicPr>
            <p:nvPr>
              <p:custDataLst>
                <p:tags r:id="rId9"/>
              </p:custDataLst>
            </p:nvPr>
          </p:nvPicPr>
          <p:blipFill>
            <a:blip r:embed="rId28" cstate="print"/>
            <a:stretch>
              <a:fillRect/>
            </a:stretch>
          </p:blipFill>
          <p:spPr>
            <a:xfrm>
              <a:off x="7081773" y="2755766"/>
              <a:ext cx="1006323" cy="1022911"/>
            </a:xfrm>
            <a:prstGeom prst="rect">
              <a:avLst/>
            </a:prstGeom>
            <a:effectLst>
              <a:outerShdw blurRad="50800" dist="38100" dir="8100000" sx="102000" sy="102000" algn="tr" rotWithShape="0">
                <a:prstClr val="black">
                  <a:alpha val="40000"/>
                </a:prstClr>
              </a:outerShdw>
            </a:effectLst>
          </p:spPr>
        </p:pic>
        <p:sp>
          <p:nvSpPr>
            <p:cNvPr id="274" name="Freeform 177"/>
            <p:cNvSpPr>
              <a:spLocks noEditPoints="1"/>
            </p:cNvSpPr>
            <p:nvPr/>
          </p:nvSpPr>
          <p:spPr bwMode="auto">
            <a:xfrm>
              <a:off x="7454325" y="3114240"/>
              <a:ext cx="309962" cy="256688"/>
            </a:xfrm>
            <a:custGeom>
              <a:avLst/>
              <a:gdLst>
                <a:gd name="T0" fmla="*/ 39 w 81"/>
                <a:gd name="T1" fmla="*/ 35 h 67"/>
                <a:gd name="T2" fmla="*/ 37 w 81"/>
                <a:gd name="T3" fmla="*/ 28 h 67"/>
                <a:gd name="T4" fmla="*/ 41 w 81"/>
                <a:gd name="T5" fmla="*/ 43 h 67"/>
                <a:gd name="T6" fmla="*/ 44 w 81"/>
                <a:gd name="T7" fmla="*/ 51 h 67"/>
                <a:gd name="T8" fmla="*/ 44 w 81"/>
                <a:gd name="T9" fmla="*/ 46 h 67"/>
                <a:gd name="T10" fmla="*/ 64 w 81"/>
                <a:gd name="T11" fmla="*/ 13 h 67"/>
                <a:gd name="T12" fmla="*/ 62 w 81"/>
                <a:gd name="T13" fmla="*/ 17 h 67"/>
                <a:gd name="T14" fmla="*/ 56 w 81"/>
                <a:gd name="T15" fmla="*/ 17 h 67"/>
                <a:gd name="T16" fmla="*/ 55 w 81"/>
                <a:gd name="T17" fmla="*/ 13 h 67"/>
                <a:gd name="T18" fmla="*/ 25 w 81"/>
                <a:gd name="T19" fmla="*/ 17 h 67"/>
                <a:gd name="T20" fmla="*/ 19 w 81"/>
                <a:gd name="T21" fmla="*/ 17 h 67"/>
                <a:gd name="T22" fmla="*/ 19 w 81"/>
                <a:gd name="T23" fmla="*/ 13 h 67"/>
                <a:gd name="T24" fmla="*/ 0 w 81"/>
                <a:gd name="T25" fmla="*/ 30 h 67"/>
                <a:gd name="T26" fmla="*/ 17 w 81"/>
                <a:gd name="T27" fmla="*/ 67 h 67"/>
                <a:gd name="T28" fmla="*/ 81 w 81"/>
                <a:gd name="T29" fmla="*/ 50 h 67"/>
                <a:gd name="T30" fmla="*/ 64 w 81"/>
                <a:gd name="T31" fmla="*/ 13 h 67"/>
                <a:gd name="T32" fmla="*/ 41 w 81"/>
                <a:gd name="T33" fmla="*/ 54 h 67"/>
                <a:gd name="T34" fmla="*/ 39 w 81"/>
                <a:gd name="T35" fmla="*/ 57 h 67"/>
                <a:gd name="T36" fmla="*/ 32 w 81"/>
                <a:gd name="T37" fmla="*/ 51 h 67"/>
                <a:gd name="T38" fmla="*/ 33 w 81"/>
                <a:gd name="T39" fmla="*/ 45 h 67"/>
                <a:gd name="T40" fmla="*/ 39 w 81"/>
                <a:gd name="T41" fmla="*/ 42 h 67"/>
                <a:gd name="T42" fmla="*/ 32 w 81"/>
                <a:gd name="T43" fmla="*/ 33 h 67"/>
                <a:gd name="T44" fmla="*/ 39 w 81"/>
                <a:gd name="T45" fmla="*/ 25 h 67"/>
                <a:gd name="T46" fmla="*/ 41 w 81"/>
                <a:gd name="T47" fmla="*/ 23 h 67"/>
                <a:gd name="T48" fmla="*/ 48 w 81"/>
                <a:gd name="T49" fmla="*/ 28 h 67"/>
                <a:gd name="T50" fmla="*/ 46 w 81"/>
                <a:gd name="T51" fmla="*/ 34 h 67"/>
                <a:gd name="T52" fmla="*/ 41 w 81"/>
                <a:gd name="T53" fmla="*/ 27 h 67"/>
                <a:gd name="T54" fmla="*/ 48 w 81"/>
                <a:gd name="T55" fmla="*/ 42 h 67"/>
                <a:gd name="T56" fmla="*/ 47 w 81"/>
                <a:gd name="T57" fmla="*/ 52 h 67"/>
                <a:gd name="T58" fmla="*/ 34 w 81"/>
                <a:gd name="T59" fmla="*/ 3 h 67"/>
                <a:gd name="T60" fmla="*/ 56 w 81"/>
                <a:gd name="T61" fmla="*/ 13 h 67"/>
                <a:gd name="T62" fmla="*/ 61 w 81"/>
                <a:gd name="T63" fmla="*/ 16 h 67"/>
                <a:gd name="T64" fmla="*/ 50 w 81"/>
                <a:gd name="T65" fmla="*/ 0 h 67"/>
                <a:gd name="T66" fmla="*/ 20 w 81"/>
                <a:gd name="T67" fmla="*/ 13 h 67"/>
                <a:gd name="T68" fmla="*/ 24 w 81"/>
                <a:gd name="T69" fmla="*/ 16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1" h="67">
                  <a:moveTo>
                    <a:pt x="35" y="30"/>
                  </a:moveTo>
                  <a:cubicBezTo>
                    <a:pt x="35" y="32"/>
                    <a:pt x="37" y="33"/>
                    <a:pt x="39" y="35"/>
                  </a:cubicBezTo>
                  <a:cubicBezTo>
                    <a:pt x="39" y="27"/>
                    <a:pt x="39" y="27"/>
                    <a:pt x="39" y="27"/>
                  </a:cubicBezTo>
                  <a:cubicBezTo>
                    <a:pt x="38" y="27"/>
                    <a:pt x="37" y="27"/>
                    <a:pt x="37" y="28"/>
                  </a:cubicBezTo>
                  <a:cubicBezTo>
                    <a:pt x="36" y="29"/>
                    <a:pt x="35" y="29"/>
                    <a:pt x="35" y="30"/>
                  </a:cubicBezTo>
                  <a:close/>
                  <a:moveTo>
                    <a:pt x="41" y="43"/>
                  </a:moveTo>
                  <a:cubicBezTo>
                    <a:pt x="41" y="52"/>
                    <a:pt x="41" y="52"/>
                    <a:pt x="41" y="52"/>
                  </a:cubicBezTo>
                  <a:cubicBezTo>
                    <a:pt x="42" y="52"/>
                    <a:pt x="43" y="52"/>
                    <a:pt x="44" y="51"/>
                  </a:cubicBezTo>
                  <a:cubicBezTo>
                    <a:pt x="45" y="50"/>
                    <a:pt x="45" y="49"/>
                    <a:pt x="45" y="48"/>
                  </a:cubicBezTo>
                  <a:cubicBezTo>
                    <a:pt x="45" y="47"/>
                    <a:pt x="45" y="47"/>
                    <a:pt x="44" y="46"/>
                  </a:cubicBezTo>
                  <a:cubicBezTo>
                    <a:pt x="44" y="45"/>
                    <a:pt x="43" y="44"/>
                    <a:pt x="41" y="43"/>
                  </a:cubicBezTo>
                  <a:close/>
                  <a:moveTo>
                    <a:pt x="64" y="13"/>
                  </a:moveTo>
                  <a:cubicBezTo>
                    <a:pt x="62" y="13"/>
                    <a:pt x="62" y="13"/>
                    <a:pt x="62" y="13"/>
                  </a:cubicBezTo>
                  <a:cubicBezTo>
                    <a:pt x="62" y="14"/>
                    <a:pt x="62" y="15"/>
                    <a:pt x="62" y="17"/>
                  </a:cubicBezTo>
                  <a:cubicBezTo>
                    <a:pt x="62" y="17"/>
                    <a:pt x="62" y="17"/>
                    <a:pt x="62" y="17"/>
                  </a:cubicBezTo>
                  <a:cubicBezTo>
                    <a:pt x="56" y="17"/>
                    <a:pt x="56" y="17"/>
                    <a:pt x="56" y="17"/>
                  </a:cubicBezTo>
                  <a:cubicBezTo>
                    <a:pt x="56" y="17"/>
                    <a:pt x="56" y="17"/>
                    <a:pt x="56" y="17"/>
                  </a:cubicBezTo>
                  <a:cubicBezTo>
                    <a:pt x="56" y="15"/>
                    <a:pt x="56" y="14"/>
                    <a:pt x="55" y="13"/>
                  </a:cubicBezTo>
                  <a:cubicBezTo>
                    <a:pt x="26" y="13"/>
                    <a:pt x="26" y="13"/>
                    <a:pt x="26" y="13"/>
                  </a:cubicBezTo>
                  <a:cubicBezTo>
                    <a:pt x="25" y="14"/>
                    <a:pt x="25" y="15"/>
                    <a:pt x="25" y="17"/>
                  </a:cubicBezTo>
                  <a:cubicBezTo>
                    <a:pt x="25" y="17"/>
                    <a:pt x="25" y="17"/>
                    <a:pt x="25" y="17"/>
                  </a:cubicBezTo>
                  <a:cubicBezTo>
                    <a:pt x="19" y="17"/>
                    <a:pt x="19" y="17"/>
                    <a:pt x="19" y="17"/>
                  </a:cubicBezTo>
                  <a:cubicBezTo>
                    <a:pt x="19" y="17"/>
                    <a:pt x="19" y="17"/>
                    <a:pt x="19" y="17"/>
                  </a:cubicBezTo>
                  <a:cubicBezTo>
                    <a:pt x="19" y="15"/>
                    <a:pt x="19" y="14"/>
                    <a:pt x="19" y="13"/>
                  </a:cubicBezTo>
                  <a:cubicBezTo>
                    <a:pt x="17" y="13"/>
                    <a:pt x="17" y="13"/>
                    <a:pt x="17" y="13"/>
                  </a:cubicBezTo>
                  <a:cubicBezTo>
                    <a:pt x="8" y="13"/>
                    <a:pt x="0" y="20"/>
                    <a:pt x="0" y="30"/>
                  </a:cubicBezTo>
                  <a:cubicBezTo>
                    <a:pt x="0" y="50"/>
                    <a:pt x="0" y="50"/>
                    <a:pt x="0" y="50"/>
                  </a:cubicBezTo>
                  <a:cubicBezTo>
                    <a:pt x="0" y="59"/>
                    <a:pt x="8" y="67"/>
                    <a:pt x="17" y="67"/>
                  </a:cubicBezTo>
                  <a:cubicBezTo>
                    <a:pt x="64" y="67"/>
                    <a:pt x="64" y="67"/>
                    <a:pt x="64" y="67"/>
                  </a:cubicBezTo>
                  <a:cubicBezTo>
                    <a:pt x="73" y="67"/>
                    <a:pt x="81" y="59"/>
                    <a:pt x="81" y="50"/>
                  </a:cubicBezTo>
                  <a:cubicBezTo>
                    <a:pt x="81" y="30"/>
                    <a:pt x="81" y="30"/>
                    <a:pt x="81" y="30"/>
                  </a:cubicBezTo>
                  <a:cubicBezTo>
                    <a:pt x="81" y="20"/>
                    <a:pt x="73" y="13"/>
                    <a:pt x="64" y="13"/>
                  </a:cubicBezTo>
                  <a:close/>
                  <a:moveTo>
                    <a:pt x="47" y="52"/>
                  </a:moveTo>
                  <a:cubicBezTo>
                    <a:pt x="45" y="53"/>
                    <a:pt x="43" y="54"/>
                    <a:pt x="41" y="54"/>
                  </a:cubicBezTo>
                  <a:cubicBezTo>
                    <a:pt x="41" y="57"/>
                    <a:pt x="41" y="57"/>
                    <a:pt x="41" y="57"/>
                  </a:cubicBezTo>
                  <a:cubicBezTo>
                    <a:pt x="39" y="57"/>
                    <a:pt x="39" y="57"/>
                    <a:pt x="39" y="57"/>
                  </a:cubicBezTo>
                  <a:cubicBezTo>
                    <a:pt x="39" y="54"/>
                    <a:pt x="39" y="54"/>
                    <a:pt x="39" y="54"/>
                  </a:cubicBezTo>
                  <a:cubicBezTo>
                    <a:pt x="36" y="54"/>
                    <a:pt x="34" y="53"/>
                    <a:pt x="32" y="51"/>
                  </a:cubicBezTo>
                  <a:cubicBezTo>
                    <a:pt x="33" y="45"/>
                    <a:pt x="33" y="45"/>
                    <a:pt x="33" y="45"/>
                  </a:cubicBezTo>
                  <a:cubicBezTo>
                    <a:pt x="33" y="45"/>
                    <a:pt x="33" y="45"/>
                    <a:pt x="33" y="45"/>
                  </a:cubicBezTo>
                  <a:cubicBezTo>
                    <a:pt x="34" y="50"/>
                    <a:pt x="36" y="52"/>
                    <a:pt x="39" y="52"/>
                  </a:cubicBezTo>
                  <a:cubicBezTo>
                    <a:pt x="39" y="42"/>
                    <a:pt x="39" y="42"/>
                    <a:pt x="39" y="42"/>
                  </a:cubicBezTo>
                  <a:cubicBezTo>
                    <a:pt x="36" y="40"/>
                    <a:pt x="34" y="38"/>
                    <a:pt x="33" y="37"/>
                  </a:cubicBezTo>
                  <a:cubicBezTo>
                    <a:pt x="32" y="36"/>
                    <a:pt x="32" y="34"/>
                    <a:pt x="32" y="33"/>
                  </a:cubicBezTo>
                  <a:cubicBezTo>
                    <a:pt x="32" y="31"/>
                    <a:pt x="33" y="29"/>
                    <a:pt x="34" y="28"/>
                  </a:cubicBezTo>
                  <a:cubicBezTo>
                    <a:pt x="36" y="26"/>
                    <a:pt x="37" y="26"/>
                    <a:pt x="39" y="25"/>
                  </a:cubicBezTo>
                  <a:cubicBezTo>
                    <a:pt x="39" y="23"/>
                    <a:pt x="39" y="23"/>
                    <a:pt x="39" y="23"/>
                  </a:cubicBezTo>
                  <a:cubicBezTo>
                    <a:pt x="41" y="23"/>
                    <a:pt x="41" y="23"/>
                    <a:pt x="41" y="23"/>
                  </a:cubicBezTo>
                  <a:cubicBezTo>
                    <a:pt x="41" y="25"/>
                    <a:pt x="41" y="25"/>
                    <a:pt x="41" y="25"/>
                  </a:cubicBezTo>
                  <a:cubicBezTo>
                    <a:pt x="44" y="26"/>
                    <a:pt x="46" y="26"/>
                    <a:pt x="48" y="28"/>
                  </a:cubicBezTo>
                  <a:cubicBezTo>
                    <a:pt x="47" y="34"/>
                    <a:pt x="47" y="34"/>
                    <a:pt x="47" y="34"/>
                  </a:cubicBezTo>
                  <a:cubicBezTo>
                    <a:pt x="46" y="34"/>
                    <a:pt x="46" y="34"/>
                    <a:pt x="46" y="34"/>
                  </a:cubicBezTo>
                  <a:cubicBezTo>
                    <a:pt x="46" y="31"/>
                    <a:pt x="46" y="30"/>
                    <a:pt x="45" y="29"/>
                  </a:cubicBezTo>
                  <a:cubicBezTo>
                    <a:pt x="44" y="27"/>
                    <a:pt x="42" y="27"/>
                    <a:pt x="41" y="27"/>
                  </a:cubicBezTo>
                  <a:cubicBezTo>
                    <a:pt x="41" y="36"/>
                    <a:pt x="41" y="36"/>
                    <a:pt x="41" y="36"/>
                  </a:cubicBezTo>
                  <a:cubicBezTo>
                    <a:pt x="44" y="38"/>
                    <a:pt x="47" y="40"/>
                    <a:pt x="48" y="42"/>
                  </a:cubicBezTo>
                  <a:cubicBezTo>
                    <a:pt x="49" y="43"/>
                    <a:pt x="49" y="45"/>
                    <a:pt x="49" y="47"/>
                  </a:cubicBezTo>
                  <a:cubicBezTo>
                    <a:pt x="49" y="49"/>
                    <a:pt x="49" y="50"/>
                    <a:pt x="47" y="52"/>
                  </a:cubicBezTo>
                  <a:close/>
                  <a:moveTo>
                    <a:pt x="25" y="13"/>
                  </a:moveTo>
                  <a:cubicBezTo>
                    <a:pt x="26" y="7"/>
                    <a:pt x="29" y="3"/>
                    <a:pt x="34" y="3"/>
                  </a:cubicBezTo>
                  <a:cubicBezTo>
                    <a:pt x="47" y="3"/>
                    <a:pt x="47" y="3"/>
                    <a:pt x="47" y="3"/>
                  </a:cubicBezTo>
                  <a:cubicBezTo>
                    <a:pt x="52" y="3"/>
                    <a:pt x="55" y="7"/>
                    <a:pt x="56" y="13"/>
                  </a:cubicBezTo>
                  <a:cubicBezTo>
                    <a:pt x="57" y="14"/>
                    <a:pt x="57" y="15"/>
                    <a:pt x="57" y="16"/>
                  </a:cubicBezTo>
                  <a:cubicBezTo>
                    <a:pt x="61" y="16"/>
                    <a:pt x="61" y="16"/>
                    <a:pt x="61" y="16"/>
                  </a:cubicBezTo>
                  <a:cubicBezTo>
                    <a:pt x="61" y="15"/>
                    <a:pt x="61" y="14"/>
                    <a:pt x="61" y="13"/>
                  </a:cubicBezTo>
                  <a:cubicBezTo>
                    <a:pt x="59" y="5"/>
                    <a:pt x="55" y="0"/>
                    <a:pt x="50" y="0"/>
                  </a:cubicBezTo>
                  <a:cubicBezTo>
                    <a:pt x="31" y="0"/>
                    <a:pt x="31" y="0"/>
                    <a:pt x="31" y="0"/>
                  </a:cubicBezTo>
                  <a:cubicBezTo>
                    <a:pt x="26" y="0"/>
                    <a:pt x="22" y="5"/>
                    <a:pt x="20" y="13"/>
                  </a:cubicBezTo>
                  <a:cubicBezTo>
                    <a:pt x="20" y="14"/>
                    <a:pt x="20" y="15"/>
                    <a:pt x="20" y="16"/>
                  </a:cubicBezTo>
                  <a:cubicBezTo>
                    <a:pt x="24" y="16"/>
                    <a:pt x="24" y="16"/>
                    <a:pt x="24" y="16"/>
                  </a:cubicBezTo>
                  <a:cubicBezTo>
                    <a:pt x="24" y="15"/>
                    <a:pt x="24" y="14"/>
                    <a:pt x="25" y="13"/>
                  </a:cubicBezTo>
                  <a:close/>
                </a:path>
              </a:pathLst>
            </a:custGeom>
            <a:solidFill>
              <a:srgbClr val="0099A9"/>
            </a:solidFill>
            <a:ln>
              <a:noFill/>
            </a:ln>
          </p:spPr>
          <p:txBody>
            <a:bodyPr vert="horz" wrap="square" lIns="91440" tIns="45720" rIns="91440" bIns="45720" numCol="1" anchor="t" anchorCtr="0" compatLnSpc="1"/>
            <a:lstStyle/>
            <a:p>
              <a:endParaRPr lang="zh-CN" altLang="en-US"/>
            </a:p>
          </p:txBody>
        </p:sp>
      </p:grpSp>
      <p:grpSp>
        <p:nvGrpSpPr>
          <p:cNvPr id="275" name="组合 274"/>
          <p:cNvGrpSpPr/>
          <p:nvPr/>
        </p:nvGrpSpPr>
        <p:grpSpPr>
          <a:xfrm>
            <a:off x="7445322" y="4269398"/>
            <a:ext cx="1004941" cy="1021529"/>
            <a:chOff x="7445322" y="4269398"/>
            <a:chExt cx="1004941" cy="1021529"/>
          </a:xfrm>
        </p:grpSpPr>
        <p:pic>
          <p:nvPicPr>
            <p:cNvPr id="276" name="MH_Other_4"/>
            <p:cNvPicPr>
              <a:picLocks noChangeAspect="1"/>
            </p:cNvPicPr>
            <p:nvPr>
              <p:custDataLst>
                <p:tags r:id="rId8"/>
              </p:custDataLst>
            </p:nvPr>
          </p:nvPicPr>
          <p:blipFill>
            <a:blip r:embed="rId28" cstate="print"/>
            <a:stretch>
              <a:fillRect/>
            </a:stretch>
          </p:blipFill>
          <p:spPr>
            <a:xfrm>
              <a:off x="7445322" y="4269398"/>
              <a:ext cx="1004941" cy="1021529"/>
            </a:xfrm>
            <a:prstGeom prst="rect">
              <a:avLst/>
            </a:prstGeom>
            <a:effectLst>
              <a:outerShdw blurRad="50800" dist="38100" dir="8100000" sx="102000" sy="102000" algn="tr" rotWithShape="0">
                <a:prstClr val="black">
                  <a:alpha val="40000"/>
                </a:prstClr>
              </a:outerShdw>
            </a:effectLst>
          </p:spPr>
        </p:pic>
        <p:grpSp>
          <p:nvGrpSpPr>
            <p:cNvPr id="277" name="组合 276"/>
            <p:cNvGrpSpPr/>
            <p:nvPr/>
          </p:nvGrpSpPr>
          <p:grpSpPr>
            <a:xfrm>
              <a:off x="7800872" y="4615747"/>
              <a:ext cx="313191" cy="313191"/>
              <a:chOff x="2996839" y="1292034"/>
              <a:chExt cx="275727" cy="275728"/>
            </a:xfrm>
            <a:solidFill>
              <a:schemeClr val="accent2"/>
            </a:solidFill>
          </p:grpSpPr>
          <p:sp>
            <p:nvSpPr>
              <p:cNvPr id="278" name="Freeform 302"/>
              <p:cNvSpPr>
                <a:spLocks noEditPoints="1"/>
              </p:cNvSpPr>
              <p:nvPr/>
            </p:nvSpPr>
            <p:spPr bwMode="auto">
              <a:xfrm>
                <a:off x="3077851" y="1373047"/>
                <a:ext cx="194715" cy="194715"/>
              </a:xfrm>
              <a:custGeom>
                <a:avLst/>
                <a:gdLst>
                  <a:gd name="T0" fmla="*/ 6 w 58"/>
                  <a:gd name="T1" fmla="*/ 14 h 58"/>
                  <a:gd name="T2" fmla="*/ 7 w 58"/>
                  <a:gd name="T3" fmla="*/ 19 h 58"/>
                  <a:gd name="T4" fmla="*/ 4 w 58"/>
                  <a:gd name="T5" fmla="*/ 20 h 58"/>
                  <a:gd name="T6" fmla="*/ 0 w 58"/>
                  <a:gd name="T7" fmla="*/ 23 h 58"/>
                  <a:gd name="T8" fmla="*/ 2 w 58"/>
                  <a:gd name="T9" fmla="*/ 27 h 58"/>
                  <a:gd name="T10" fmla="*/ 5 w 58"/>
                  <a:gd name="T11" fmla="*/ 31 h 58"/>
                  <a:gd name="T12" fmla="*/ 2 w 58"/>
                  <a:gd name="T13" fmla="*/ 34 h 58"/>
                  <a:gd name="T14" fmla="*/ 1 w 58"/>
                  <a:gd name="T15" fmla="*/ 38 h 58"/>
                  <a:gd name="T16" fmla="*/ 5 w 58"/>
                  <a:gd name="T17" fmla="*/ 41 h 58"/>
                  <a:gd name="T18" fmla="*/ 8 w 58"/>
                  <a:gd name="T19" fmla="*/ 42 h 58"/>
                  <a:gd name="T20" fmla="*/ 8 w 58"/>
                  <a:gd name="T21" fmla="*/ 46 h 58"/>
                  <a:gd name="T22" fmla="*/ 9 w 58"/>
                  <a:gd name="T23" fmla="*/ 51 h 58"/>
                  <a:gd name="T24" fmla="*/ 14 w 58"/>
                  <a:gd name="T25" fmla="*/ 51 h 58"/>
                  <a:gd name="T26" fmla="*/ 18 w 58"/>
                  <a:gd name="T27" fmla="*/ 51 h 58"/>
                  <a:gd name="T28" fmla="*/ 19 w 58"/>
                  <a:gd name="T29" fmla="*/ 54 h 58"/>
                  <a:gd name="T30" fmla="*/ 22 w 58"/>
                  <a:gd name="T31" fmla="*/ 58 h 58"/>
                  <a:gd name="T32" fmla="*/ 27 w 58"/>
                  <a:gd name="T33" fmla="*/ 56 h 58"/>
                  <a:gd name="T34" fmla="*/ 31 w 58"/>
                  <a:gd name="T35" fmla="*/ 53 h 58"/>
                  <a:gd name="T36" fmla="*/ 33 w 58"/>
                  <a:gd name="T37" fmla="*/ 56 h 58"/>
                  <a:gd name="T38" fmla="*/ 38 w 58"/>
                  <a:gd name="T39" fmla="*/ 57 h 58"/>
                  <a:gd name="T40" fmla="*/ 40 w 58"/>
                  <a:gd name="T41" fmla="*/ 53 h 58"/>
                  <a:gd name="T42" fmla="*/ 42 w 58"/>
                  <a:gd name="T43" fmla="*/ 49 h 58"/>
                  <a:gd name="T44" fmla="*/ 46 w 58"/>
                  <a:gd name="T45" fmla="*/ 50 h 58"/>
                  <a:gd name="T46" fmla="*/ 50 w 58"/>
                  <a:gd name="T47" fmla="*/ 49 h 58"/>
                  <a:gd name="T48" fmla="*/ 51 w 58"/>
                  <a:gd name="T49" fmla="*/ 44 h 58"/>
                  <a:gd name="T50" fmla="*/ 50 w 58"/>
                  <a:gd name="T51" fmla="*/ 40 h 58"/>
                  <a:gd name="T52" fmla="*/ 54 w 58"/>
                  <a:gd name="T53" fmla="*/ 39 h 58"/>
                  <a:gd name="T54" fmla="*/ 57 w 58"/>
                  <a:gd name="T55" fmla="*/ 35 h 58"/>
                  <a:gd name="T56" fmla="*/ 55 w 58"/>
                  <a:gd name="T57" fmla="*/ 31 h 58"/>
                  <a:gd name="T58" fmla="*/ 52 w 58"/>
                  <a:gd name="T59" fmla="*/ 27 h 58"/>
                  <a:gd name="T60" fmla="*/ 55 w 58"/>
                  <a:gd name="T61" fmla="*/ 25 h 58"/>
                  <a:gd name="T62" fmla="*/ 56 w 58"/>
                  <a:gd name="T63" fmla="*/ 20 h 58"/>
                  <a:gd name="T64" fmla="*/ 53 w 58"/>
                  <a:gd name="T65" fmla="*/ 18 h 58"/>
                  <a:gd name="T66" fmla="*/ 48 w 58"/>
                  <a:gd name="T67" fmla="*/ 16 h 58"/>
                  <a:gd name="T68" fmla="*/ 49 w 58"/>
                  <a:gd name="T69" fmla="*/ 12 h 58"/>
                  <a:gd name="T70" fmla="*/ 48 w 58"/>
                  <a:gd name="T71" fmla="*/ 8 h 58"/>
                  <a:gd name="T72" fmla="*/ 44 w 58"/>
                  <a:gd name="T73" fmla="*/ 7 h 58"/>
                  <a:gd name="T74" fmla="*/ 39 w 58"/>
                  <a:gd name="T75" fmla="*/ 8 h 58"/>
                  <a:gd name="T76" fmla="*/ 38 w 58"/>
                  <a:gd name="T77" fmla="*/ 4 h 58"/>
                  <a:gd name="T78" fmla="*/ 35 w 58"/>
                  <a:gd name="T79" fmla="*/ 1 h 58"/>
                  <a:gd name="T80" fmla="*/ 30 w 58"/>
                  <a:gd name="T81" fmla="*/ 3 h 58"/>
                  <a:gd name="T82" fmla="*/ 27 w 58"/>
                  <a:gd name="T83" fmla="*/ 5 h 58"/>
                  <a:gd name="T84" fmla="*/ 24 w 58"/>
                  <a:gd name="T85" fmla="*/ 3 h 58"/>
                  <a:gd name="T86" fmla="*/ 20 w 58"/>
                  <a:gd name="T87" fmla="*/ 1 h 58"/>
                  <a:gd name="T88" fmla="*/ 17 w 58"/>
                  <a:gd name="T89" fmla="*/ 5 h 58"/>
                  <a:gd name="T90" fmla="*/ 15 w 58"/>
                  <a:gd name="T91" fmla="*/ 10 h 58"/>
                  <a:gd name="T92" fmla="*/ 12 w 58"/>
                  <a:gd name="T93" fmla="*/ 9 h 58"/>
                  <a:gd name="T94" fmla="*/ 7 w 58"/>
                  <a:gd name="T95" fmla="*/ 10 h 58"/>
                  <a:gd name="T96" fmla="*/ 6 w 58"/>
                  <a:gd name="T97" fmla="*/ 14 h 58"/>
                  <a:gd name="T98" fmla="*/ 23 w 58"/>
                  <a:gd name="T99" fmla="*/ 13 h 58"/>
                  <a:gd name="T100" fmla="*/ 45 w 58"/>
                  <a:gd name="T101" fmla="*/ 24 h 58"/>
                  <a:gd name="T102" fmla="*/ 34 w 58"/>
                  <a:gd name="T103" fmla="*/ 45 h 58"/>
                  <a:gd name="T104" fmla="*/ 13 w 58"/>
                  <a:gd name="T105" fmla="*/ 34 h 58"/>
                  <a:gd name="T106" fmla="*/ 23 w 58"/>
                  <a:gd name="T107"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8" h="58">
                    <a:moveTo>
                      <a:pt x="6" y="14"/>
                    </a:moveTo>
                    <a:cubicBezTo>
                      <a:pt x="8" y="15"/>
                      <a:pt x="7" y="18"/>
                      <a:pt x="7" y="19"/>
                    </a:cubicBezTo>
                    <a:cubicBezTo>
                      <a:pt x="7" y="20"/>
                      <a:pt x="5" y="20"/>
                      <a:pt x="4" y="20"/>
                    </a:cubicBezTo>
                    <a:cubicBezTo>
                      <a:pt x="2" y="20"/>
                      <a:pt x="0" y="21"/>
                      <a:pt x="0" y="23"/>
                    </a:cubicBezTo>
                    <a:cubicBezTo>
                      <a:pt x="0" y="25"/>
                      <a:pt x="0" y="27"/>
                      <a:pt x="2" y="27"/>
                    </a:cubicBezTo>
                    <a:cubicBezTo>
                      <a:pt x="3" y="28"/>
                      <a:pt x="5" y="30"/>
                      <a:pt x="5" y="31"/>
                    </a:cubicBezTo>
                    <a:cubicBezTo>
                      <a:pt x="5" y="32"/>
                      <a:pt x="4" y="33"/>
                      <a:pt x="2" y="34"/>
                    </a:cubicBezTo>
                    <a:cubicBezTo>
                      <a:pt x="1" y="34"/>
                      <a:pt x="0" y="36"/>
                      <a:pt x="1" y="38"/>
                    </a:cubicBezTo>
                    <a:cubicBezTo>
                      <a:pt x="1" y="40"/>
                      <a:pt x="3" y="42"/>
                      <a:pt x="5" y="41"/>
                    </a:cubicBezTo>
                    <a:cubicBezTo>
                      <a:pt x="6" y="41"/>
                      <a:pt x="8" y="41"/>
                      <a:pt x="8" y="42"/>
                    </a:cubicBezTo>
                    <a:cubicBezTo>
                      <a:pt x="9" y="42"/>
                      <a:pt x="9" y="45"/>
                      <a:pt x="8" y="46"/>
                    </a:cubicBezTo>
                    <a:cubicBezTo>
                      <a:pt x="7" y="47"/>
                      <a:pt x="7" y="50"/>
                      <a:pt x="9" y="51"/>
                    </a:cubicBezTo>
                    <a:cubicBezTo>
                      <a:pt x="11" y="52"/>
                      <a:pt x="13" y="53"/>
                      <a:pt x="14" y="51"/>
                    </a:cubicBezTo>
                    <a:cubicBezTo>
                      <a:pt x="15" y="50"/>
                      <a:pt x="18" y="51"/>
                      <a:pt x="18" y="51"/>
                    </a:cubicBezTo>
                    <a:cubicBezTo>
                      <a:pt x="19" y="51"/>
                      <a:pt x="20" y="53"/>
                      <a:pt x="19" y="54"/>
                    </a:cubicBezTo>
                    <a:cubicBezTo>
                      <a:pt x="19" y="56"/>
                      <a:pt x="20" y="57"/>
                      <a:pt x="22" y="58"/>
                    </a:cubicBezTo>
                    <a:cubicBezTo>
                      <a:pt x="25" y="58"/>
                      <a:pt x="26" y="57"/>
                      <a:pt x="27" y="56"/>
                    </a:cubicBezTo>
                    <a:cubicBezTo>
                      <a:pt x="27" y="54"/>
                      <a:pt x="30" y="53"/>
                      <a:pt x="31" y="53"/>
                    </a:cubicBezTo>
                    <a:cubicBezTo>
                      <a:pt x="31" y="53"/>
                      <a:pt x="33" y="54"/>
                      <a:pt x="33" y="56"/>
                    </a:cubicBezTo>
                    <a:cubicBezTo>
                      <a:pt x="34" y="57"/>
                      <a:pt x="36" y="58"/>
                      <a:pt x="38" y="57"/>
                    </a:cubicBezTo>
                    <a:cubicBezTo>
                      <a:pt x="40" y="57"/>
                      <a:pt x="41" y="55"/>
                      <a:pt x="40" y="53"/>
                    </a:cubicBezTo>
                    <a:cubicBezTo>
                      <a:pt x="40" y="52"/>
                      <a:pt x="42" y="49"/>
                      <a:pt x="42" y="49"/>
                    </a:cubicBezTo>
                    <a:cubicBezTo>
                      <a:pt x="43" y="48"/>
                      <a:pt x="44" y="49"/>
                      <a:pt x="46" y="50"/>
                    </a:cubicBezTo>
                    <a:cubicBezTo>
                      <a:pt x="47" y="51"/>
                      <a:pt x="49" y="51"/>
                      <a:pt x="50" y="49"/>
                    </a:cubicBezTo>
                    <a:cubicBezTo>
                      <a:pt x="52" y="47"/>
                      <a:pt x="52" y="45"/>
                      <a:pt x="51" y="44"/>
                    </a:cubicBezTo>
                    <a:cubicBezTo>
                      <a:pt x="50" y="43"/>
                      <a:pt x="50" y="40"/>
                      <a:pt x="50" y="40"/>
                    </a:cubicBezTo>
                    <a:cubicBezTo>
                      <a:pt x="51" y="39"/>
                      <a:pt x="52" y="38"/>
                      <a:pt x="54" y="39"/>
                    </a:cubicBezTo>
                    <a:cubicBezTo>
                      <a:pt x="55" y="39"/>
                      <a:pt x="57" y="38"/>
                      <a:pt x="57" y="35"/>
                    </a:cubicBezTo>
                    <a:cubicBezTo>
                      <a:pt x="58" y="33"/>
                      <a:pt x="57" y="31"/>
                      <a:pt x="55" y="31"/>
                    </a:cubicBezTo>
                    <a:cubicBezTo>
                      <a:pt x="54" y="31"/>
                      <a:pt x="53" y="28"/>
                      <a:pt x="52" y="27"/>
                    </a:cubicBezTo>
                    <a:cubicBezTo>
                      <a:pt x="52" y="26"/>
                      <a:pt x="54" y="25"/>
                      <a:pt x="55" y="25"/>
                    </a:cubicBezTo>
                    <a:cubicBezTo>
                      <a:pt x="56" y="24"/>
                      <a:pt x="57" y="22"/>
                      <a:pt x="56" y="20"/>
                    </a:cubicBezTo>
                    <a:cubicBezTo>
                      <a:pt x="56" y="18"/>
                      <a:pt x="54" y="17"/>
                      <a:pt x="53" y="18"/>
                    </a:cubicBezTo>
                    <a:cubicBezTo>
                      <a:pt x="51" y="18"/>
                      <a:pt x="49" y="16"/>
                      <a:pt x="48" y="16"/>
                    </a:cubicBezTo>
                    <a:cubicBezTo>
                      <a:pt x="48" y="15"/>
                      <a:pt x="48" y="13"/>
                      <a:pt x="49" y="12"/>
                    </a:cubicBezTo>
                    <a:cubicBezTo>
                      <a:pt x="50" y="11"/>
                      <a:pt x="50" y="9"/>
                      <a:pt x="48" y="8"/>
                    </a:cubicBezTo>
                    <a:cubicBezTo>
                      <a:pt x="47" y="6"/>
                      <a:pt x="45" y="6"/>
                      <a:pt x="44" y="7"/>
                    </a:cubicBezTo>
                    <a:cubicBezTo>
                      <a:pt x="42" y="8"/>
                      <a:pt x="40" y="8"/>
                      <a:pt x="39" y="8"/>
                    </a:cubicBezTo>
                    <a:cubicBezTo>
                      <a:pt x="38" y="7"/>
                      <a:pt x="38" y="6"/>
                      <a:pt x="38" y="4"/>
                    </a:cubicBezTo>
                    <a:cubicBezTo>
                      <a:pt x="38" y="3"/>
                      <a:pt x="37" y="1"/>
                      <a:pt x="35" y="1"/>
                    </a:cubicBezTo>
                    <a:cubicBezTo>
                      <a:pt x="33" y="0"/>
                      <a:pt x="31" y="1"/>
                      <a:pt x="30" y="3"/>
                    </a:cubicBezTo>
                    <a:cubicBezTo>
                      <a:pt x="30" y="4"/>
                      <a:pt x="28" y="5"/>
                      <a:pt x="27" y="5"/>
                    </a:cubicBezTo>
                    <a:cubicBezTo>
                      <a:pt x="26" y="6"/>
                      <a:pt x="25" y="4"/>
                      <a:pt x="24" y="3"/>
                    </a:cubicBezTo>
                    <a:cubicBezTo>
                      <a:pt x="24" y="1"/>
                      <a:pt x="22" y="1"/>
                      <a:pt x="20" y="1"/>
                    </a:cubicBezTo>
                    <a:cubicBezTo>
                      <a:pt x="18" y="2"/>
                      <a:pt x="16" y="4"/>
                      <a:pt x="17" y="5"/>
                    </a:cubicBezTo>
                    <a:cubicBezTo>
                      <a:pt x="17" y="7"/>
                      <a:pt x="16" y="9"/>
                      <a:pt x="15" y="10"/>
                    </a:cubicBezTo>
                    <a:cubicBezTo>
                      <a:pt x="14" y="10"/>
                      <a:pt x="13" y="10"/>
                      <a:pt x="12" y="9"/>
                    </a:cubicBezTo>
                    <a:cubicBezTo>
                      <a:pt x="10" y="8"/>
                      <a:pt x="8" y="8"/>
                      <a:pt x="7" y="10"/>
                    </a:cubicBezTo>
                    <a:cubicBezTo>
                      <a:pt x="6" y="11"/>
                      <a:pt x="5" y="13"/>
                      <a:pt x="6" y="14"/>
                    </a:cubicBezTo>
                    <a:close/>
                    <a:moveTo>
                      <a:pt x="23" y="13"/>
                    </a:moveTo>
                    <a:cubicBezTo>
                      <a:pt x="32" y="10"/>
                      <a:pt x="42" y="15"/>
                      <a:pt x="45" y="24"/>
                    </a:cubicBezTo>
                    <a:cubicBezTo>
                      <a:pt x="47" y="33"/>
                      <a:pt x="43" y="42"/>
                      <a:pt x="34" y="45"/>
                    </a:cubicBezTo>
                    <a:cubicBezTo>
                      <a:pt x="25" y="48"/>
                      <a:pt x="15" y="43"/>
                      <a:pt x="13" y="34"/>
                    </a:cubicBezTo>
                    <a:cubicBezTo>
                      <a:pt x="10" y="26"/>
                      <a:pt x="15" y="16"/>
                      <a:pt x="23" y="13"/>
                    </a:cubicBezTo>
                    <a:close/>
                  </a:path>
                </a:pathLst>
              </a:custGeom>
              <a:solidFill>
                <a:srgbClr val="005DA2"/>
              </a:solidFill>
              <a:ln>
                <a:noFill/>
              </a:ln>
            </p:spPr>
            <p:txBody>
              <a:bodyPr vert="horz" wrap="square" lIns="91440" tIns="45720" rIns="91440" bIns="45720" numCol="1" anchor="t" anchorCtr="0" compatLnSpc="1"/>
              <a:lstStyle/>
              <a:p>
                <a:endParaRPr lang="zh-CN" altLang="en-US"/>
              </a:p>
            </p:txBody>
          </p:sp>
          <p:sp>
            <p:nvSpPr>
              <p:cNvPr id="279" name="Freeform 303"/>
              <p:cNvSpPr>
                <a:spLocks noEditPoints="1"/>
              </p:cNvSpPr>
              <p:nvPr/>
            </p:nvSpPr>
            <p:spPr bwMode="auto">
              <a:xfrm>
                <a:off x="2996839" y="1292034"/>
                <a:ext cx="123651" cy="125072"/>
              </a:xfrm>
              <a:custGeom>
                <a:avLst/>
                <a:gdLst>
                  <a:gd name="T0" fmla="*/ 4 w 37"/>
                  <a:gd name="T1" fmla="*/ 9 h 37"/>
                  <a:gd name="T2" fmla="*/ 5 w 37"/>
                  <a:gd name="T3" fmla="*/ 12 h 37"/>
                  <a:gd name="T4" fmla="*/ 2 w 37"/>
                  <a:gd name="T5" fmla="*/ 12 h 37"/>
                  <a:gd name="T6" fmla="*/ 0 w 37"/>
                  <a:gd name="T7" fmla="*/ 14 h 37"/>
                  <a:gd name="T8" fmla="*/ 1 w 37"/>
                  <a:gd name="T9" fmla="*/ 17 h 37"/>
                  <a:gd name="T10" fmla="*/ 3 w 37"/>
                  <a:gd name="T11" fmla="*/ 20 h 37"/>
                  <a:gd name="T12" fmla="*/ 2 w 37"/>
                  <a:gd name="T13" fmla="*/ 21 h 37"/>
                  <a:gd name="T14" fmla="*/ 1 w 37"/>
                  <a:gd name="T15" fmla="*/ 24 h 37"/>
                  <a:gd name="T16" fmla="*/ 3 w 37"/>
                  <a:gd name="T17" fmla="*/ 26 h 37"/>
                  <a:gd name="T18" fmla="*/ 5 w 37"/>
                  <a:gd name="T19" fmla="*/ 26 h 37"/>
                  <a:gd name="T20" fmla="*/ 5 w 37"/>
                  <a:gd name="T21" fmla="*/ 29 h 37"/>
                  <a:gd name="T22" fmla="*/ 6 w 37"/>
                  <a:gd name="T23" fmla="*/ 32 h 37"/>
                  <a:gd name="T24" fmla="*/ 9 w 37"/>
                  <a:gd name="T25" fmla="*/ 33 h 37"/>
                  <a:gd name="T26" fmla="*/ 12 w 37"/>
                  <a:gd name="T27" fmla="*/ 32 h 37"/>
                  <a:gd name="T28" fmla="*/ 12 w 37"/>
                  <a:gd name="T29" fmla="*/ 34 h 37"/>
                  <a:gd name="T30" fmla="*/ 15 w 37"/>
                  <a:gd name="T31" fmla="*/ 37 h 37"/>
                  <a:gd name="T32" fmla="*/ 17 w 37"/>
                  <a:gd name="T33" fmla="*/ 35 h 37"/>
                  <a:gd name="T34" fmla="*/ 20 w 37"/>
                  <a:gd name="T35" fmla="*/ 34 h 37"/>
                  <a:gd name="T36" fmla="*/ 21 w 37"/>
                  <a:gd name="T37" fmla="*/ 35 h 37"/>
                  <a:gd name="T38" fmla="*/ 24 w 37"/>
                  <a:gd name="T39" fmla="*/ 36 h 37"/>
                  <a:gd name="T40" fmla="*/ 26 w 37"/>
                  <a:gd name="T41" fmla="*/ 34 h 37"/>
                  <a:gd name="T42" fmla="*/ 27 w 37"/>
                  <a:gd name="T43" fmla="*/ 31 h 37"/>
                  <a:gd name="T44" fmla="*/ 29 w 37"/>
                  <a:gd name="T45" fmla="*/ 32 h 37"/>
                  <a:gd name="T46" fmla="*/ 32 w 37"/>
                  <a:gd name="T47" fmla="*/ 31 h 37"/>
                  <a:gd name="T48" fmla="*/ 33 w 37"/>
                  <a:gd name="T49" fmla="*/ 28 h 37"/>
                  <a:gd name="T50" fmla="*/ 32 w 37"/>
                  <a:gd name="T51" fmla="*/ 25 h 37"/>
                  <a:gd name="T52" fmla="*/ 35 w 37"/>
                  <a:gd name="T53" fmla="*/ 24 h 37"/>
                  <a:gd name="T54" fmla="*/ 37 w 37"/>
                  <a:gd name="T55" fmla="*/ 22 h 37"/>
                  <a:gd name="T56" fmla="*/ 36 w 37"/>
                  <a:gd name="T57" fmla="*/ 19 h 37"/>
                  <a:gd name="T58" fmla="*/ 34 w 37"/>
                  <a:gd name="T59" fmla="*/ 17 h 37"/>
                  <a:gd name="T60" fmla="*/ 35 w 37"/>
                  <a:gd name="T61" fmla="*/ 15 h 37"/>
                  <a:gd name="T62" fmla="*/ 36 w 37"/>
                  <a:gd name="T63" fmla="*/ 12 h 37"/>
                  <a:gd name="T64" fmla="*/ 34 w 37"/>
                  <a:gd name="T65" fmla="*/ 11 h 37"/>
                  <a:gd name="T66" fmla="*/ 31 w 37"/>
                  <a:gd name="T67" fmla="*/ 9 h 37"/>
                  <a:gd name="T68" fmla="*/ 32 w 37"/>
                  <a:gd name="T69" fmla="*/ 7 h 37"/>
                  <a:gd name="T70" fmla="*/ 31 w 37"/>
                  <a:gd name="T71" fmla="*/ 4 h 37"/>
                  <a:gd name="T72" fmla="*/ 28 w 37"/>
                  <a:gd name="T73" fmla="*/ 4 h 37"/>
                  <a:gd name="T74" fmla="*/ 25 w 37"/>
                  <a:gd name="T75" fmla="*/ 4 h 37"/>
                  <a:gd name="T76" fmla="*/ 25 w 37"/>
                  <a:gd name="T77" fmla="*/ 2 h 37"/>
                  <a:gd name="T78" fmla="*/ 22 w 37"/>
                  <a:gd name="T79" fmla="*/ 0 h 37"/>
                  <a:gd name="T80" fmla="*/ 20 w 37"/>
                  <a:gd name="T81" fmla="*/ 1 h 37"/>
                  <a:gd name="T82" fmla="*/ 17 w 37"/>
                  <a:gd name="T83" fmla="*/ 3 h 37"/>
                  <a:gd name="T84" fmla="*/ 16 w 37"/>
                  <a:gd name="T85" fmla="*/ 1 h 37"/>
                  <a:gd name="T86" fmla="*/ 13 w 37"/>
                  <a:gd name="T87" fmla="*/ 0 h 37"/>
                  <a:gd name="T88" fmla="*/ 11 w 37"/>
                  <a:gd name="T89" fmla="*/ 3 h 37"/>
                  <a:gd name="T90" fmla="*/ 10 w 37"/>
                  <a:gd name="T91" fmla="*/ 6 h 37"/>
                  <a:gd name="T92" fmla="*/ 8 w 37"/>
                  <a:gd name="T93" fmla="*/ 5 h 37"/>
                  <a:gd name="T94" fmla="*/ 5 w 37"/>
                  <a:gd name="T95" fmla="*/ 6 h 37"/>
                  <a:gd name="T96" fmla="*/ 4 w 37"/>
                  <a:gd name="T97" fmla="*/ 9 h 37"/>
                  <a:gd name="T98" fmla="*/ 15 w 37"/>
                  <a:gd name="T99" fmla="*/ 8 h 37"/>
                  <a:gd name="T100" fmla="*/ 29 w 37"/>
                  <a:gd name="T101" fmla="*/ 15 h 37"/>
                  <a:gd name="T102" fmla="*/ 22 w 37"/>
                  <a:gd name="T103" fmla="*/ 29 h 37"/>
                  <a:gd name="T104" fmla="*/ 8 w 37"/>
                  <a:gd name="T105" fmla="*/ 22 h 37"/>
                  <a:gd name="T106" fmla="*/ 15 w 37"/>
                  <a:gd name="T107" fmla="*/ 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 h="37">
                    <a:moveTo>
                      <a:pt x="4" y="9"/>
                    </a:moveTo>
                    <a:cubicBezTo>
                      <a:pt x="5" y="9"/>
                      <a:pt x="5" y="11"/>
                      <a:pt x="5" y="12"/>
                    </a:cubicBezTo>
                    <a:cubicBezTo>
                      <a:pt x="4" y="12"/>
                      <a:pt x="3" y="12"/>
                      <a:pt x="2" y="12"/>
                    </a:cubicBezTo>
                    <a:cubicBezTo>
                      <a:pt x="1" y="12"/>
                      <a:pt x="0" y="13"/>
                      <a:pt x="0" y="14"/>
                    </a:cubicBezTo>
                    <a:cubicBezTo>
                      <a:pt x="0" y="16"/>
                      <a:pt x="0" y="17"/>
                      <a:pt x="1" y="17"/>
                    </a:cubicBezTo>
                    <a:cubicBezTo>
                      <a:pt x="2" y="17"/>
                      <a:pt x="3" y="19"/>
                      <a:pt x="3" y="20"/>
                    </a:cubicBezTo>
                    <a:cubicBezTo>
                      <a:pt x="3" y="20"/>
                      <a:pt x="2" y="21"/>
                      <a:pt x="2" y="21"/>
                    </a:cubicBezTo>
                    <a:cubicBezTo>
                      <a:pt x="1" y="21"/>
                      <a:pt x="0" y="23"/>
                      <a:pt x="1" y="24"/>
                    </a:cubicBezTo>
                    <a:cubicBezTo>
                      <a:pt x="1" y="25"/>
                      <a:pt x="2" y="26"/>
                      <a:pt x="3" y="26"/>
                    </a:cubicBezTo>
                    <a:cubicBezTo>
                      <a:pt x="4" y="26"/>
                      <a:pt x="5" y="26"/>
                      <a:pt x="5" y="26"/>
                    </a:cubicBezTo>
                    <a:cubicBezTo>
                      <a:pt x="6" y="27"/>
                      <a:pt x="6" y="28"/>
                      <a:pt x="5" y="29"/>
                    </a:cubicBezTo>
                    <a:cubicBezTo>
                      <a:pt x="5" y="30"/>
                      <a:pt x="5" y="31"/>
                      <a:pt x="6" y="32"/>
                    </a:cubicBezTo>
                    <a:cubicBezTo>
                      <a:pt x="7" y="33"/>
                      <a:pt x="8" y="33"/>
                      <a:pt x="9" y="33"/>
                    </a:cubicBezTo>
                    <a:cubicBezTo>
                      <a:pt x="10" y="32"/>
                      <a:pt x="11" y="32"/>
                      <a:pt x="12" y="32"/>
                    </a:cubicBezTo>
                    <a:cubicBezTo>
                      <a:pt x="12" y="32"/>
                      <a:pt x="13" y="33"/>
                      <a:pt x="12" y="34"/>
                    </a:cubicBezTo>
                    <a:cubicBezTo>
                      <a:pt x="12" y="35"/>
                      <a:pt x="13" y="36"/>
                      <a:pt x="15" y="37"/>
                    </a:cubicBezTo>
                    <a:cubicBezTo>
                      <a:pt x="16" y="37"/>
                      <a:pt x="17" y="36"/>
                      <a:pt x="17" y="35"/>
                    </a:cubicBezTo>
                    <a:cubicBezTo>
                      <a:pt x="18" y="34"/>
                      <a:pt x="19" y="34"/>
                      <a:pt x="20" y="34"/>
                    </a:cubicBezTo>
                    <a:cubicBezTo>
                      <a:pt x="20" y="34"/>
                      <a:pt x="21" y="34"/>
                      <a:pt x="21" y="35"/>
                    </a:cubicBezTo>
                    <a:cubicBezTo>
                      <a:pt x="22" y="36"/>
                      <a:pt x="23" y="37"/>
                      <a:pt x="24" y="36"/>
                    </a:cubicBezTo>
                    <a:cubicBezTo>
                      <a:pt x="26" y="36"/>
                      <a:pt x="26" y="35"/>
                      <a:pt x="26" y="34"/>
                    </a:cubicBezTo>
                    <a:cubicBezTo>
                      <a:pt x="26" y="33"/>
                      <a:pt x="27" y="31"/>
                      <a:pt x="27" y="31"/>
                    </a:cubicBezTo>
                    <a:cubicBezTo>
                      <a:pt x="28" y="31"/>
                      <a:pt x="29" y="31"/>
                      <a:pt x="29" y="32"/>
                    </a:cubicBezTo>
                    <a:cubicBezTo>
                      <a:pt x="30" y="32"/>
                      <a:pt x="32" y="32"/>
                      <a:pt x="32" y="31"/>
                    </a:cubicBezTo>
                    <a:cubicBezTo>
                      <a:pt x="33" y="30"/>
                      <a:pt x="34" y="28"/>
                      <a:pt x="33" y="28"/>
                    </a:cubicBezTo>
                    <a:cubicBezTo>
                      <a:pt x="32" y="27"/>
                      <a:pt x="32" y="25"/>
                      <a:pt x="32" y="25"/>
                    </a:cubicBezTo>
                    <a:cubicBezTo>
                      <a:pt x="33" y="24"/>
                      <a:pt x="34" y="24"/>
                      <a:pt x="35" y="24"/>
                    </a:cubicBezTo>
                    <a:cubicBezTo>
                      <a:pt x="36" y="24"/>
                      <a:pt x="37" y="24"/>
                      <a:pt x="37" y="22"/>
                    </a:cubicBezTo>
                    <a:cubicBezTo>
                      <a:pt x="37" y="21"/>
                      <a:pt x="37" y="20"/>
                      <a:pt x="36" y="19"/>
                    </a:cubicBezTo>
                    <a:cubicBezTo>
                      <a:pt x="35" y="19"/>
                      <a:pt x="34" y="18"/>
                      <a:pt x="34" y="17"/>
                    </a:cubicBezTo>
                    <a:cubicBezTo>
                      <a:pt x="34" y="16"/>
                      <a:pt x="35" y="16"/>
                      <a:pt x="35" y="15"/>
                    </a:cubicBezTo>
                    <a:cubicBezTo>
                      <a:pt x="36" y="15"/>
                      <a:pt x="37" y="14"/>
                      <a:pt x="36" y="12"/>
                    </a:cubicBezTo>
                    <a:cubicBezTo>
                      <a:pt x="36" y="11"/>
                      <a:pt x="35" y="10"/>
                      <a:pt x="34" y="11"/>
                    </a:cubicBezTo>
                    <a:cubicBezTo>
                      <a:pt x="33" y="11"/>
                      <a:pt x="31" y="10"/>
                      <a:pt x="31" y="9"/>
                    </a:cubicBezTo>
                    <a:cubicBezTo>
                      <a:pt x="31" y="9"/>
                      <a:pt x="31" y="8"/>
                      <a:pt x="32" y="7"/>
                    </a:cubicBezTo>
                    <a:cubicBezTo>
                      <a:pt x="32" y="7"/>
                      <a:pt x="32" y="5"/>
                      <a:pt x="31" y="4"/>
                    </a:cubicBezTo>
                    <a:cubicBezTo>
                      <a:pt x="30" y="3"/>
                      <a:pt x="29" y="3"/>
                      <a:pt x="28" y="4"/>
                    </a:cubicBezTo>
                    <a:cubicBezTo>
                      <a:pt x="27" y="5"/>
                      <a:pt x="26" y="5"/>
                      <a:pt x="25" y="4"/>
                    </a:cubicBezTo>
                    <a:cubicBezTo>
                      <a:pt x="25" y="4"/>
                      <a:pt x="24" y="3"/>
                      <a:pt x="25" y="2"/>
                    </a:cubicBezTo>
                    <a:cubicBezTo>
                      <a:pt x="25" y="1"/>
                      <a:pt x="24" y="0"/>
                      <a:pt x="22" y="0"/>
                    </a:cubicBezTo>
                    <a:cubicBezTo>
                      <a:pt x="21" y="0"/>
                      <a:pt x="20" y="0"/>
                      <a:pt x="20" y="1"/>
                    </a:cubicBezTo>
                    <a:cubicBezTo>
                      <a:pt x="19" y="2"/>
                      <a:pt x="18" y="3"/>
                      <a:pt x="17" y="3"/>
                    </a:cubicBezTo>
                    <a:cubicBezTo>
                      <a:pt x="17" y="3"/>
                      <a:pt x="16" y="2"/>
                      <a:pt x="16" y="1"/>
                    </a:cubicBezTo>
                    <a:cubicBezTo>
                      <a:pt x="15" y="0"/>
                      <a:pt x="14" y="0"/>
                      <a:pt x="13" y="0"/>
                    </a:cubicBezTo>
                    <a:cubicBezTo>
                      <a:pt x="11" y="1"/>
                      <a:pt x="11" y="2"/>
                      <a:pt x="11" y="3"/>
                    </a:cubicBezTo>
                    <a:cubicBezTo>
                      <a:pt x="11" y="4"/>
                      <a:pt x="10" y="5"/>
                      <a:pt x="10" y="6"/>
                    </a:cubicBezTo>
                    <a:cubicBezTo>
                      <a:pt x="9" y="6"/>
                      <a:pt x="8" y="6"/>
                      <a:pt x="8" y="5"/>
                    </a:cubicBezTo>
                    <a:cubicBezTo>
                      <a:pt x="7" y="4"/>
                      <a:pt x="5" y="5"/>
                      <a:pt x="5" y="6"/>
                    </a:cubicBezTo>
                    <a:cubicBezTo>
                      <a:pt x="4" y="7"/>
                      <a:pt x="3" y="8"/>
                      <a:pt x="4" y="9"/>
                    </a:cubicBezTo>
                    <a:close/>
                    <a:moveTo>
                      <a:pt x="15" y="8"/>
                    </a:moveTo>
                    <a:cubicBezTo>
                      <a:pt x="21" y="6"/>
                      <a:pt x="27" y="9"/>
                      <a:pt x="29" y="15"/>
                    </a:cubicBezTo>
                    <a:cubicBezTo>
                      <a:pt x="31" y="21"/>
                      <a:pt x="27" y="27"/>
                      <a:pt x="22" y="29"/>
                    </a:cubicBezTo>
                    <a:cubicBezTo>
                      <a:pt x="16" y="30"/>
                      <a:pt x="10" y="27"/>
                      <a:pt x="8" y="22"/>
                    </a:cubicBezTo>
                    <a:cubicBezTo>
                      <a:pt x="6" y="16"/>
                      <a:pt x="10" y="10"/>
                      <a:pt x="15" y="8"/>
                    </a:cubicBezTo>
                    <a:close/>
                  </a:path>
                </a:pathLst>
              </a:custGeom>
              <a:solidFill>
                <a:srgbClr val="005DA2"/>
              </a:solidFill>
              <a:ln>
                <a:noFill/>
              </a:ln>
            </p:spPr>
            <p:txBody>
              <a:bodyPr vert="horz" wrap="square" lIns="91440" tIns="45720" rIns="91440" bIns="45720" numCol="1" anchor="t" anchorCtr="0" compatLnSpc="1"/>
              <a:lstStyle/>
              <a:p>
                <a:endParaRPr lang="zh-CN" altLang="en-US"/>
              </a:p>
            </p:txBody>
          </p:sp>
          <p:sp>
            <p:nvSpPr>
              <p:cNvPr id="280" name="Freeform 304"/>
              <p:cNvSpPr>
                <a:spLocks noEditPoints="1"/>
              </p:cNvSpPr>
              <p:nvPr/>
            </p:nvSpPr>
            <p:spPr bwMode="auto">
              <a:xfrm>
                <a:off x="2996839" y="1417106"/>
                <a:ext cx="96646" cy="93804"/>
              </a:xfrm>
              <a:custGeom>
                <a:avLst/>
                <a:gdLst>
                  <a:gd name="T0" fmla="*/ 3 w 29"/>
                  <a:gd name="T1" fmla="*/ 7 h 28"/>
                  <a:gd name="T2" fmla="*/ 4 w 29"/>
                  <a:gd name="T3" fmla="*/ 9 h 28"/>
                  <a:gd name="T4" fmla="*/ 2 w 29"/>
                  <a:gd name="T5" fmla="*/ 9 h 28"/>
                  <a:gd name="T6" fmla="*/ 0 w 29"/>
                  <a:gd name="T7" fmla="*/ 11 h 28"/>
                  <a:gd name="T8" fmla="*/ 1 w 29"/>
                  <a:gd name="T9" fmla="*/ 13 h 28"/>
                  <a:gd name="T10" fmla="*/ 3 w 29"/>
                  <a:gd name="T11" fmla="*/ 15 h 28"/>
                  <a:gd name="T12" fmla="*/ 1 w 29"/>
                  <a:gd name="T13" fmla="*/ 16 h 28"/>
                  <a:gd name="T14" fmla="*/ 1 w 29"/>
                  <a:gd name="T15" fmla="*/ 19 h 28"/>
                  <a:gd name="T16" fmla="*/ 3 w 29"/>
                  <a:gd name="T17" fmla="*/ 20 h 28"/>
                  <a:gd name="T18" fmla="*/ 4 w 29"/>
                  <a:gd name="T19" fmla="*/ 20 h 28"/>
                  <a:gd name="T20" fmla="*/ 4 w 29"/>
                  <a:gd name="T21" fmla="*/ 23 h 28"/>
                  <a:gd name="T22" fmla="*/ 5 w 29"/>
                  <a:gd name="T23" fmla="*/ 25 h 28"/>
                  <a:gd name="T24" fmla="*/ 7 w 29"/>
                  <a:gd name="T25" fmla="*/ 25 h 28"/>
                  <a:gd name="T26" fmla="*/ 9 w 29"/>
                  <a:gd name="T27" fmla="*/ 25 h 28"/>
                  <a:gd name="T28" fmla="*/ 10 w 29"/>
                  <a:gd name="T29" fmla="*/ 27 h 28"/>
                  <a:gd name="T30" fmla="*/ 11 w 29"/>
                  <a:gd name="T31" fmla="*/ 28 h 28"/>
                  <a:gd name="T32" fmla="*/ 13 w 29"/>
                  <a:gd name="T33" fmla="*/ 27 h 28"/>
                  <a:gd name="T34" fmla="*/ 15 w 29"/>
                  <a:gd name="T35" fmla="*/ 26 h 28"/>
                  <a:gd name="T36" fmla="*/ 17 w 29"/>
                  <a:gd name="T37" fmla="*/ 27 h 28"/>
                  <a:gd name="T38" fmla="*/ 19 w 29"/>
                  <a:gd name="T39" fmla="*/ 28 h 28"/>
                  <a:gd name="T40" fmla="*/ 20 w 29"/>
                  <a:gd name="T41" fmla="*/ 26 h 28"/>
                  <a:gd name="T42" fmla="*/ 21 w 29"/>
                  <a:gd name="T43" fmla="*/ 24 h 28"/>
                  <a:gd name="T44" fmla="*/ 23 w 29"/>
                  <a:gd name="T45" fmla="*/ 24 h 28"/>
                  <a:gd name="T46" fmla="*/ 25 w 29"/>
                  <a:gd name="T47" fmla="*/ 24 h 28"/>
                  <a:gd name="T48" fmla="*/ 25 w 29"/>
                  <a:gd name="T49" fmla="*/ 21 h 28"/>
                  <a:gd name="T50" fmla="*/ 25 w 29"/>
                  <a:gd name="T51" fmla="*/ 19 h 28"/>
                  <a:gd name="T52" fmla="*/ 27 w 29"/>
                  <a:gd name="T53" fmla="*/ 19 h 28"/>
                  <a:gd name="T54" fmla="*/ 29 w 29"/>
                  <a:gd name="T55" fmla="*/ 17 h 28"/>
                  <a:gd name="T56" fmla="*/ 28 w 29"/>
                  <a:gd name="T57" fmla="*/ 15 h 28"/>
                  <a:gd name="T58" fmla="*/ 26 w 29"/>
                  <a:gd name="T59" fmla="*/ 13 h 28"/>
                  <a:gd name="T60" fmla="*/ 27 w 29"/>
                  <a:gd name="T61" fmla="*/ 12 h 28"/>
                  <a:gd name="T62" fmla="*/ 28 w 29"/>
                  <a:gd name="T63" fmla="*/ 10 h 28"/>
                  <a:gd name="T64" fmla="*/ 26 w 29"/>
                  <a:gd name="T65" fmla="*/ 8 h 28"/>
                  <a:gd name="T66" fmla="*/ 24 w 29"/>
                  <a:gd name="T67" fmla="*/ 7 h 28"/>
                  <a:gd name="T68" fmla="*/ 25 w 29"/>
                  <a:gd name="T69" fmla="*/ 6 h 28"/>
                  <a:gd name="T70" fmla="*/ 24 w 29"/>
                  <a:gd name="T71" fmla="*/ 3 h 28"/>
                  <a:gd name="T72" fmla="*/ 22 w 29"/>
                  <a:gd name="T73" fmla="*/ 3 h 28"/>
                  <a:gd name="T74" fmla="*/ 19 w 29"/>
                  <a:gd name="T75" fmla="*/ 3 h 28"/>
                  <a:gd name="T76" fmla="*/ 19 w 29"/>
                  <a:gd name="T77" fmla="*/ 2 h 28"/>
                  <a:gd name="T78" fmla="*/ 17 w 29"/>
                  <a:gd name="T79" fmla="*/ 0 h 28"/>
                  <a:gd name="T80" fmla="*/ 15 w 29"/>
                  <a:gd name="T81" fmla="*/ 1 h 28"/>
                  <a:gd name="T82" fmla="*/ 13 w 29"/>
                  <a:gd name="T83" fmla="*/ 2 h 28"/>
                  <a:gd name="T84" fmla="*/ 12 w 29"/>
                  <a:gd name="T85" fmla="*/ 1 h 28"/>
                  <a:gd name="T86" fmla="*/ 10 w 29"/>
                  <a:gd name="T87" fmla="*/ 0 h 28"/>
                  <a:gd name="T88" fmla="*/ 9 w 29"/>
                  <a:gd name="T89" fmla="*/ 2 h 28"/>
                  <a:gd name="T90" fmla="*/ 8 w 29"/>
                  <a:gd name="T91" fmla="*/ 4 h 28"/>
                  <a:gd name="T92" fmla="*/ 6 w 29"/>
                  <a:gd name="T93" fmla="*/ 4 h 28"/>
                  <a:gd name="T94" fmla="*/ 4 w 29"/>
                  <a:gd name="T95" fmla="*/ 4 h 28"/>
                  <a:gd name="T96" fmla="*/ 3 w 29"/>
                  <a:gd name="T97" fmla="*/ 7 h 28"/>
                  <a:gd name="T98" fmla="*/ 12 w 29"/>
                  <a:gd name="T99" fmla="*/ 6 h 28"/>
                  <a:gd name="T100" fmla="*/ 22 w 29"/>
                  <a:gd name="T101" fmla="*/ 12 h 28"/>
                  <a:gd name="T102" fmla="*/ 17 w 29"/>
                  <a:gd name="T103" fmla="*/ 22 h 28"/>
                  <a:gd name="T104" fmla="*/ 6 w 29"/>
                  <a:gd name="T105" fmla="*/ 17 h 28"/>
                  <a:gd name="T106" fmla="*/ 12 w 29"/>
                  <a:gd name="T107"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 h="28">
                    <a:moveTo>
                      <a:pt x="3" y="7"/>
                    </a:moveTo>
                    <a:cubicBezTo>
                      <a:pt x="4" y="7"/>
                      <a:pt x="4" y="9"/>
                      <a:pt x="4" y="9"/>
                    </a:cubicBezTo>
                    <a:cubicBezTo>
                      <a:pt x="4" y="9"/>
                      <a:pt x="3" y="10"/>
                      <a:pt x="2" y="9"/>
                    </a:cubicBezTo>
                    <a:cubicBezTo>
                      <a:pt x="1" y="9"/>
                      <a:pt x="0" y="10"/>
                      <a:pt x="0" y="11"/>
                    </a:cubicBezTo>
                    <a:cubicBezTo>
                      <a:pt x="0" y="12"/>
                      <a:pt x="0" y="13"/>
                      <a:pt x="1" y="13"/>
                    </a:cubicBezTo>
                    <a:cubicBezTo>
                      <a:pt x="2" y="13"/>
                      <a:pt x="3" y="15"/>
                      <a:pt x="3" y="15"/>
                    </a:cubicBezTo>
                    <a:cubicBezTo>
                      <a:pt x="3" y="16"/>
                      <a:pt x="2" y="16"/>
                      <a:pt x="1" y="16"/>
                    </a:cubicBezTo>
                    <a:cubicBezTo>
                      <a:pt x="1" y="17"/>
                      <a:pt x="0" y="18"/>
                      <a:pt x="1" y="19"/>
                    </a:cubicBezTo>
                    <a:cubicBezTo>
                      <a:pt x="1" y="20"/>
                      <a:pt x="2" y="20"/>
                      <a:pt x="3" y="20"/>
                    </a:cubicBezTo>
                    <a:cubicBezTo>
                      <a:pt x="3" y="20"/>
                      <a:pt x="4" y="20"/>
                      <a:pt x="4" y="20"/>
                    </a:cubicBezTo>
                    <a:cubicBezTo>
                      <a:pt x="4" y="21"/>
                      <a:pt x="5" y="22"/>
                      <a:pt x="4" y="23"/>
                    </a:cubicBezTo>
                    <a:cubicBezTo>
                      <a:pt x="4" y="23"/>
                      <a:pt x="4" y="24"/>
                      <a:pt x="5" y="25"/>
                    </a:cubicBezTo>
                    <a:cubicBezTo>
                      <a:pt x="5" y="26"/>
                      <a:pt x="7" y="26"/>
                      <a:pt x="7" y="25"/>
                    </a:cubicBezTo>
                    <a:cubicBezTo>
                      <a:pt x="8" y="25"/>
                      <a:pt x="9" y="25"/>
                      <a:pt x="9" y="25"/>
                    </a:cubicBezTo>
                    <a:cubicBezTo>
                      <a:pt x="10" y="25"/>
                      <a:pt x="10" y="26"/>
                      <a:pt x="10" y="27"/>
                    </a:cubicBezTo>
                    <a:cubicBezTo>
                      <a:pt x="10" y="27"/>
                      <a:pt x="10" y="28"/>
                      <a:pt x="11" y="28"/>
                    </a:cubicBezTo>
                    <a:cubicBezTo>
                      <a:pt x="12" y="28"/>
                      <a:pt x="13" y="28"/>
                      <a:pt x="13" y="27"/>
                    </a:cubicBezTo>
                    <a:cubicBezTo>
                      <a:pt x="14" y="27"/>
                      <a:pt x="15" y="26"/>
                      <a:pt x="15" y="26"/>
                    </a:cubicBezTo>
                    <a:cubicBezTo>
                      <a:pt x="16" y="26"/>
                      <a:pt x="16" y="26"/>
                      <a:pt x="17" y="27"/>
                    </a:cubicBezTo>
                    <a:cubicBezTo>
                      <a:pt x="17" y="28"/>
                      <a:pt x="18" y="28"/>
                      <a:pt x="19" y="28"/>
                    </a:cubicBezTo>
                    <a:cubicBezTo>
                      <a:pt x="20" y="28"/>
                      <a:pt x="20" y="27"/>
                      <a:pt x="20" y="26"/>
                    </a:cubicBezTo>
                    <a:cubicBezTo>
                      <a:pt x="20" y="25"/>
                      <a:pt x="21" y="24"/>
                      <a:pt x="21" y="24"/>
                    </a:cubicBezTo>
                    <a:cubicBezTo>
                      <a:pt x="21" y="24"/>
                      <a:pt x="22" y="24"/>
                      <a:pt x="23" y="24"/>
                    </a:cubicBezTo>
                    <a:cubicBezTo>
                      <a:pt x="23" y="25"/>
                      <a:pt x="24" y="25"/>
                      <a:pt x="25" y="24"/>
                    </a:cubicBezTo>
                    <a:cubicBezTo>
                      <a:pt x="26" y="23"/>
                      <a:pt x="26" y="22"/>
                      <a:pt x="25" y="21"/>
                    </a:cubicBezTo>
                    <a:cubicBezTo>
                      <a:pt x="25" y="21"/>
                      <a:pt x="25" y="20"/>
                      <a:pt x="25" y="19"/>
                    </a:cubicBezTo>
                    <a:cubicBezTo>
                      <a:pt x="25" y="19"/>
                      <a:pt x="26" y="19"/>
                      <a:pt x="27" y="19"/>
                    </a:cubicBezTo>
                    <a:cubicBezTo>
                      <a:pt x="28" y="19"/>
                      <a:pt x="28" y="18"/>
                      <a:pt x="29" y="17"/>
                    </a:cubicBezTo>
                    <a:cubicBezTo>
                      <a:pt x="29" y="16"/>
                      <a:pt x="28" y="15"/>
                      <a:pt x="28" y="15"/>
                    </a:cubicBezTo>
                    <a:cubicBezTo>
                      <a:pt x="27" y="15"/>
                      <a:pt x="26" y="14"/>
                      <a:pt x="26" y="13"/>
                    </a:cubicBezTo>
                    <a:cubicBezTo>
                      <a:pt x="26" y="13"/>
                      <a:pt x="27" y="12"/>
                      <a:pt x="27" y="12"/>
                    </a:cubicBezTo>
                    <a:cubicBezTo>
                      <a:pt x="28" y="12"/>
                      <a:pt x="28" y="11"/>
                      <a:pt x="28" y="10"/>
                    </a:cubicBezTo>
                    <a:cubicBezTo>
                      <a:pt x="28" y="9"/>
                      <a:pt x="27" y="8"/>
                      <a:pt x="26" y="8"/>
                    </a:cubicBezTo>
                    <a:cubicBezTo>
                      <a:pt x="26" y="9"/>
                      <a:pt x="24" y="8"/>
                      <a:pt x="24" y="7"/>
                    </a:cubicBezTo>
                    <a:cubicBezTo>
                      <a:pt x="24" y="7"/>
                      <a:pt x="24" y="6"/>
                      <a:pt x="25" y="6"/>
                    </a:cubicBezTo>
                    <a:cubicBezTo>
                      <a:pt x="25" y="5"/>
                      <a:pt x="25" y="4"/>
                      <a:pt x="24" y="3"/>
                    </a:cubicBezTo>
                    <a:cubicBezTo>
                      <a:pt x="23" y="3"/>
                      <a:pt x="22" y="3"/>
                      <a:pt x="22" y="3"/>
                    </a:cubicBezTo>
                    <a:cubicBezTo>
                      <a:pt x="21" y="4"/>
                      <a:pt x="20" y="4"/>
                      <a:pt x="19" y="3"/>
                    </a:cubicBezTo>
                    <a:cubicBezTo>
                      <a:pt x="19" y="3"/>
                      <a:pt x="19" y="2"/>
                      <a:pt x="19" y="2"/>
                    </a:cubicBezTo>
                    <a:cubicBezTo>
                      <a:pt x="19" y="1"/>
                      <a:pt x="18" y="0"/>
                      <a:pt x="17" y="0"/>
                    </a:cubicBezTo>
                    <a:cubicBezTo>
                      <a:pt x="16" y="0"/>
                      <a:pt x="15" y="0"/>
                      <a:pt x="15" y="1"/>
                    </a:cubicBezTo>
                    <a:cubicBezTo>
                      <a:pt x="15" y="2"/>
                      <a:pt x="14" y="2"/>
                      <a:pt x="13" y="2"/>
                    </a:cubicBezTo>
                    <a:cubicBezTo>
                      <a:pt x="13" y="2"/>
                      <a:pt x="12" y="2"/>
                      <a:pt x="12" y="1"/>
                    </a:cubicBezTo>
                    <a:cubicBezTo>
                      <a:pt x="12" y="0"/>
                      <a:pt x="11" y="0"/>
                      <a:pt x="10" y="0"/>
                    </a:cubicBezTo>
                    <a:cubicBezTo>
                      <a:pt x="9" y="1"/>
                      <a:pt x="8" y="2"/>
                      <a:pt x="9" y="2"/>
                    </a:cubicBezTo>
                    <a:cubicBezTo>
                      <a:pt x="9" y="3"/>
                      <a:pt x="8" y="4"/>
                      <a:pt x="8" y="4"/>
                    </a:cubicBezTo>
                    <a:cubicBezTo>
                      <a:pt x="7" y="5"/>
                      <a:pt x="7" y="4"/>
                      <a:pt x="6" y="4"/>
                    </a:cubicBezTo>
                    <a:cubicBezTo>
                      <a:pt x="5" y="3"/>
                      <a:pt x="4" y="4"/>
                      <a:pt x="4" y="4"/>
                    </a:cubicBezTo>
                    <a:cubicBezTo>
                      <a:pt x="3" y="5"/>
                      <a:pt x="3" y="6"/>
                      <a:pt x="3" y="7"/>
                    </a:cubicBezTo>
                    <a:close/>
                    <a:moveTo>
                      <a:pt x="12" y="6"/>
                    </a:moveTo>
                    <a:cubicBezTo>
                      <a:pt x="16" y="5"/>
                      <a:pt x="21" y="7"/>
                      <a:pt x="22" y="12"/>
                    </a:cubicBezTo>
                    <a:cubicBezTo>
                      <a:pt x="24" y="16"/>
                      <a:pt x="21" y="21"/>
                      <a:pt x="17" y="22"/>
                    </a:cubicBezTo>
                    <a:cubicBezTo>
                      <a:pt x="13" y="23"/>
                      <a:pt x="8" y="21"/>
                      <a:pt x="6" y="17"/>
                    </a:cubicBezTo>
                    <a:cubicBezTo>
                      <a:pt x="5" y="12"/>
                      <a:pt x="7" y="8"/>
                      <a:pt x="12" y="6"/>
                    </a:cubicBezTo>
                    <a:close/>
                  </a:path>
                </a:pathLst>
              </a:custGeom>
              <a:solidFill>
                <a:srgbClr val="005DA2"/>
              </a:solidFill>
              <a:ln>
                <a:noFill/>
              </a:ln>
            </p:spPr>
            <p:txBody>
              <a:bodyPr vert="horz" wrap="square" lIns="91440" tIns="45720" rIns="91440" bIns="45720" numCol="1" anchor="t" anchorCtr="0" compatLnSpc="1"/>
              <a:lstStyle/>
              <a:p>
                <a:endParaRPr lang="zh-CN" altLang="en-US"/>
              </a:p>
            </p:txBody>
          </p:sp>
        </p:grpSp>
      </p:grpSp>
      <p:sp>
        <p:nvSpPr>
          <p:cNvPr id="281" name="MH_SubTitle_1"/>
          <p:cNvSpPr txBox="1">
            <a:spLocks noChangeArrowheads="1"/>
          </p:cNvSpPr>
          <p:nvPr>
            <p:custDataLst>
              <p:tags r:id="rId3"/>
            </p:custDataLst>
          </p:nvPr>
        </p:nvSpPr>
        <p:spPr bwMode="auto">
          <a:xfrm>
            <a:off x="4579081" y="1312334"/>
            <a:ext cx="3114104" cy="6134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gn="ctr">
              <a:lnSpc>
                <a:spcPct val="130000"/>
              </a:lnSpc>
            </a:pPr>
            <a:r>
              <a:rPr lang="zh-CN" altLang="en-US" sz="4400" dirty="0">
                <a:solidFill>
                  <a:srgbClr val="C00000"/>
                </a:solidFill>
                <a:latin typeface="+mn-lt"/>
                <a:ea typeface="+mn-ea"/>
              </a:rPr>
              <a:t>抽象性</a:t>
            </a:r>
          </a:p>
        </p:txBody>
      </p:sp>
      <p:sp>
        <p:nvSpPr>
          <p:cNvPr id="282" name="MH_SubTitle_1"/>
          <p:cNvSpPr txBox="1">
            <a:spLocks noChangeArrowheads="1"/>
          </p:cNvSpPr>
          <p:nvPr>
            <p:custDataLst>
              <p:tags r:id="rId4"/>
            </p:custDataLst>
          </p:nvPr>
        </p:nvSpPr>
        <p:spPr bwMode="auto">
          <a:xfrm>
            <a:off x="8114067" y="2814475"/>
            <a:ext cx="3114104" cy="6134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nSpc>
                <a:spcPct val="130000"/>
              </a:lnSpc>
            </a:pPr>
            <a:r>
              <a:rPr lang="zh-CN" sz="4400" dirty="0">
                <a:solidFill>
                  <a:schemeClr val="accent2">
                    <a:lumMod val="75000"/>
                  </a:schemeClr>
                </a:solidFill>
                <a:latin typeface="+mn-lt"/>
                <a:ea typeface="+mn-ea"/>
              </a:rPr>
              <a:t>明确性</a:t>
            </a:r>
          </a:p>
        </p:txBody>
      </p:sp>
      <p:sp>
        <p:nvSpPr>
          <p:cNvPr id="283" name="MH_SubTitle_1"/>
          <p:cNvSpPr txBox="1">
            <a:spLocks noChangeArrowheads="1"/>
          </p:cNvSpPr>
          <p:nvPr>
            <p:custDataLst>
              <p:tags r:id="rId5"/>
            </p:custDataLst>
          </p:nvPr>
        </p:nvSpPr>
        <p:spPr bwMode="auto">
          <a:xfrm>
            <a:off x="8618549" y="4401031"/>
            <a:ext cx="3114104" cy="6134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nSpc>
                <a:spcPct val="130000"/>
              </a:lnSpc>
            </a:pPr>
            <a:r>
              <a:rPr lang="zh-CN" sz="4400" dirty="0">
                <a:solidFill>
                  <a:schemeClr val="accent5">
                    <a:lumMod val="75000"/>
                  </a:schemeClr>
                </a:solidFill>
                <a:latin typeface="+mn-lt"/>
                <a:ea typeface="+mn-ea"/>
              </a:rPr>
              <a:t>可操作性</a:t>
            </a:r>
          </a:p>
        </p:txBody>
      </p:sp>
      <p:sp>
        <p:nvSpPr>
          <p:cNvPr id="284" name="MH_SubTitle_1"/>
          <p:cNvSpPr txBox="1">
            <a:spLocks noChangeArrowheads="1"/>
          </p:cNvSpPr>
          <p:nvPr>
            <p:custDataLst>
              <p:tags r:id="rId6"/>
            </p:custDataLst>
          </p:nvPr>
        </p:nvSpPr>
        <p:spPr bwMode="auto">
          <a:xfrm>
            <a:off x="812672" y="2677834"/>
            <a:ext cx="3114104" cy="6134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gn="r">
              <a:lnSpc>
                <a:spcPct val="130000"/>
              </a:lnSpc>
            </a:pPr>
            <a:r>
              <a:rPr lang="zh-CN" altLang="en-US" sz="4400" dirty="0">
                <a:solidFill>
                  <a:schemeClr val="accent6"/>
                </a:solidFill>
                <a:latin typeface="+mn-lt"/>
                <a:ea typeface="+mn-ea"/>
              </a:rPr>
              <a:t>通用性</a:t>
            </a:r>
          </a:p>
        </p:txBody>
      </p:sp>
      <p:sp>
        <p:nvSpPr>
          <p:cNvPr id="285" name="MH_SubTitle_1"/>
          <p:cNvSpPr txBox="1">
            <a:spLocks noChangeArrowheads="1"/>
          </p:cNvSpPr>
          <p:nvPr>
            <p:custDataLst>
              <p:tags r:id="rId7"/>
            </p:custDataLst>
          </p:nvPr>
        </p:nvSpPr>
        <p:spPr bwMode="auto">
          <a:xfrm>
            <a:off x="319884" y="4357688"/>
            <a:ext cx="3114104" cy="6134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gn="r">
              <a:lnSpc>
                <a:spcPct val="130000"/>
              </a:lnSpc>
            </a:pPr>
            <a:r>
              <a:rPr lang="zh-CN" altLang="en-US" sz="4400" dirty="0">
                <a:solidFill>
                  <a:schemeClr val="accent6">
                    <a:lumMod val="75000"/>
                  </a:schemeClr>
                </a:solidFill>
                <a:latin typeface="+mn-lt"/>
                <a:ea typeface="+mn-ea"/>
              </a:rPr>
              <a:t>简明性</a:t>
            </a:r>
          </a:p>
        </p:txBody>
      </p:sp>
      <p:sp>
        <p:nvSpPr>
          <p:cNvPr id="286" name="TextBox 285"/>
          <p:cNvSpPr txBox="1"/>
          <p:nvPr/>
        </p:nvSpPr>
        <p:spPr>
          <a:xfrm>
            <a:off x="2188629" y="7892388"/>
            <a:ext cx="856239" cy="358871"/>
          </a:xfrm>
          <a:prstGeom prst="rect">
            <a:avLst/>
          </a:prstGeom>
          <a:noFill/>
        </p:spPr>
        <p:txBody>
          <a:bodyPr wrap="none" lIns="81079" tIns="40540" rIns="81079" bIns="40540" rtlCol="0">
            <a:spAutoFit/>
          </a:bodyPr>
          <a:lstStyle/>
          <a:p>
            <a:r>
              <a:rPr lang="zh-CN" altLang="en-US" dirty="0" smtClean="0"/>
              <a:t>延迟符</a:t>
            </a:r>
            <a:endParaRPr lang="zh-CN" altLang="en-US" dirty="0"/>
          </a:p>
        </p:txBody>
      </p:sp>
      <p:pic>
        <p:nvPicPr>
          <p:cNvPr id="3" name="图片 2" descr="3"/>
          <p:cNvPicPr>
            <a:picLocks noChangeAspect="1"/>
          </p:cNvPicPr>
          <p:nvPr/>
        </p:nvPicPr>
        <p:blipFill>
          <a:blip r:embed="rId29" cstate="print"/>
          <a:stretch>
            <a:fillRect/>
          </a:stretch>
        </p:blipFill>
        <p:spPr>
          <a:xfrm>
            <a:off x="8034655" y="5853430"/>
            <a:ext cx="3585845" cy="467995"/>
          </a:xfrm>
          <a:prstGeom prst="rect">
            <a:avLst/>
          </a:prstGeom>
        </p:spPr>
      </p:pic>
      <p:pic>
        <p:nvPicPr>
          <p:cNvPr id="2" name="图片 1" descr="1"/>
          <p:cNvPicPr>
            <a:picLocks noChangeAspect="1"/>
          </p:cNvPicPr>
          <p:nvPr/>
        </p:nvPicPr>
        <p:blipFill>
          <a:blip r:embed="rId30" cstate="print"/>
          <a:stretch>
            <a:fillRect/>
          </a:stretch>
        </p:blipFill>
        <p:spPr>
          <a:xfrm>
            <a:off x="76835" y="-16510"/>
            <a:ext cx="5307330" cy="943610"/>
          </a:xfrm>
          <a:prstGeom prst="rect">
            <a:avLst/>
          </a:prstGeom>
        </p:spPr>
      </p:pic>
      <p:sp>
        <p:nvSpPr>
          <p:cNvPr id="4" name="TextBox 240"/>
          <p:cNvSpPr txBox="1"/>
          <p:nvPr/>
        </p:nvSpPr>
        <p:spPr>
          <a:xfrm>
            <a:off x="1964821" y="1157423"/>
            <a:ext cx="1529852" cy="415290"/>
          </a:xfrm>
          <a:prstGeom prst="rect">
            <a:avLst/>
          </a:prstGeom>
          <a:noFill/>
        </p:spPr>
        <p:txBody>
          <a:bodyPr wrap="square" lIns="0" tIns="0" rIns="0" bIns="0" rtlCol="0">
            <a:spAutoFit/>
          </a:bodyPr>
          <a:lstStyle/>
          <a:p>
            <a:r>
              <a:rPr lang="zh-CN" altLang="en-US" sz="2700" b="1" dirty="0">
                <a:solidFill>
                  <a:schemeClr val="tx1">
                    <a:lumMod val="65000"/>
                    <a:lumOff val="35000"/>
                  </a:schemeClr>
                </a:solidFill>
                <a:latin typeface="微软雅黑" panose="020B0503020204020204" pitchFamily="34" charset="-122"/>
                <a:ea typeface="微软雅黑" panose="020B0503020204020204" pitchFamily="34" charset="-122"/>
              </a:rPr>
              <a:t>特点</a:t>
            </a:r>
          </a:p>
        </p:txBody>
      </p:sp>
      <p:pic>
        <p:nvPicPr>
          <p:cNvPr id="5" name="Picture 4" descr="C:\Users\Administrator\Desktop\微立体创业计划\004.png"/>
          <p:cNvPicPr>
            <a:picLocks noChangeAspect="1" noChangeArrowheads="1"/>
          </p:cNvPicPr>
          <p:nvPr/>
        </p:nvPicPr>
        <p:blipFill>
          <a:blip r:embed="rId31" cstate="print">
            <a:extLst>
              <a:ext uri="{28A0092B-C50C-407E-A947-70E740481C1C}">
                <a14:useLocalDpi xmlns:a14="http://schemas.microsoft.com/office/drawing/2010/main" xmlns="" val="0"/>
              </a:ext>
            </a:extLst>
          </a:blip>
          <a:srcRect/>
          <a:stretch>
            <a:fillRect/>
          </a:stretch>
        </p:blipFill>
        <p:spPr bwMode="auto">
          <a:xfrm>
            <a:off x="1148487" y="1050847"/>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xmlns="">
                <a:solidFill>
                  <a:srgbClr val="FFFFFF"/>
                </a:solidFill>
              </a14:hiddenFill>
            </a:ext>
          </a:extLst>
        </p:spPr>
      </p:pic>
    </p:spTree>
  </p:cSld>
  <p:clrMapOvr>
    <a:masterClrMapping/>
  </p:clrMapOvr>
  <mc:AlternateContent xmlns:mc="http://schemas.openxmlformats.org/markup-compatibility/2006">
    <mc:Choice xmlns:p14="http://schemas.microsoft.com/office/powerpoint/2010/main" xmlns="" Requires="p14">
      <p:transition spd="slow" p14:dur="1600" advClick="0">
        <p14:gallery dir="l"/>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down)">
                                      <p:cBhvr>
                                        <p:cTn id="7" dur="500"/>
                                        <p:tgtEl>
                                          <p:spTgt spid="67"/>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par>
                          <p:cTn id="14" fill="hold">
                            <p:stCondLst>
                              <p:cond delay="500"/>
                            </p:stCondLst>
                            <p:childTnLst>
                              <p:par>
                                <p:cTn id="15" presetID="2" presetClass="entr" presetSubtype="4" fill="hold" nodeType="afterEffect">
                                  <p:stCondLst>
                                    <p:cond delay="0"/>
                                  </p:stCondLst>
                                  <p:childTnLst>
                                    <p:set>
                                      <p:cBhvr>
                                        <p:cTn id="16" dur="1" fill="hold">
                                          <p:stCondLst>
                                            <p:cond delay="0"/>
                                          </p:stCondLst>
                                        </p:cTn>
                                        <p:tgtEl>
                                          <p:spTgt spid="243"/>
                                        </p:tgtEl>
                                        <p:attrNameLst>
                                          <p:attrName>style.visibility</p:attrName>
                                        </p:attrNameLst>
                                      </p:cBhvr>
                                      <p:to>
                                        <p:strVal val="visible"/>
                                      </p:to>
                                    </p:set>
                                    <p:anim calcmode="lin" valueType="num">
                                      <p:cBhvr additive="base">
                                        <p:cTn id="17" dur="500" fill="hold"/>
                                        <p:tgtEl>
                                          <p:spTgt spid="243"/>
                                        </p:tgtEl>
                                        <p:attrNameLst>
                                          <p:attrName>ppt_x</p:attrName>
                                        </p:attrNameLst>
                                      </p:cBhvr>
                                      <p:tavLst>
                                        <p:tav tm="0">
                                          <p:val>
                                            <p:strVal val="#ppt_x"/>
                                          </p:val>
                                        </p:tav>
                                        <p:tav tm="100000">
                                          <p:val>
                                            <p:strVal val="#ppt_x"/>
                                          </p:val>
                                        </p:tav>
                                      </p:tavLst>
                                    </p:anim>
                                    <p:anim calcmode="lin" valueType="num">
                                      <p:cBhvr additive="base">
                                        <p:cTn id="18" dur="500" fill="hold"/>
                                        <p:tgtEl>
                                          <p:spTgt spid="243"/>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21" presetClass="entr" presetSubtype="1" fill="hold" grpId="0" nodeType="afterEffect">
                                  <p:stCondLst>
                                    <p:cond delay="0"/>
                                  </p:stCondLst>
                                  <p:childTnLst>
                                    <p:set>
                                      <p:cBhvr>
                                        <p:cTn id="21" dur="1" fill="hold">
                                          <p:stCondLst>
                                            <p:cond delay="0"/>
                                          </p:stCondLst>
                                        </p:cTn>
                                        <p:tgtEl>
                                          <p:spTgt spid="241"/>
                                        </p:tgtEl>
                                        <p:attrNameLst>
                                          <p:attrName>style.visibility</p:attrName>
                                        </p:attrNameLst>
                                      </p:cBhvr>
                                      <p:to>
                                        <p:strVal val="visible"/>
                                      </p:to>
                                    </p:set>
                                    <p:animEffect transition="in" filter="wheel(1)">
                                      <p:cBhvr>
                                        <p:cTn id="22" dur="2000"/>
                                        <p:tgtEl>
                                          <p:spTgt spid="241"/>
                                        </p:tgtEl>
                                      </p:cBhvr>
                                    </p:animEffect>
                                  </p:childTnLst>
                                </p:cTn>
                              </p:par>
                              <p:par>
                                <p:cTn id="23" presetID="53" presetClass="entr" presetSubtype="16" fill="hold" nodeType="withEffect">
                                  <p:stCondLst>
                                    <p:cond delay="0"/>
                                  </p:stCondLst>
                                  <p:childTnLst>
                                    <p:set>
                                      <p:cBhvr>
                                        <p:cTn id="24" dur="1" fill="hold">
                                          <p:stCondLst>
                                            <p:cond delay="0"/>
                                          </p:stCondLst>
                                        </p:cTn>
                                        <p:tgtEl>
                                          <p:spTgt spid="264"/>
                                        </p:tgtEl>
                                        <p:attrNameLst>
                                          <p:attrName>style.visibility</p:attrName>
                                        </p:attrNameLst>
                                      </p:cBhvr>
                                      <p:to>
                                        <p:strVal val="visible"/>
                                      </p:to>
                                    </p:set>
                                    <p:anim calcmode="lin" valueType="num">
                                      <p:cBhvr>
                                        <p:cTn id="25" dur="500" fill="hold"/>
                                        <p:tgtEl>
                                          <p:spTgt spid="264"/>
                                        </p:tgtEl>
                                        <p:attrNameLst>
                                          <p:attrName>ppt_w</p:attrName>
                                        </p:attrNameLst>
                                      </p:cBhvr>
                                      <p:tavLst>
                                        <p:tav tm="0">
                                          <p:val>
                                            <p:fltVal val="0"/>
                                          </p:val>
                                        </p:tav>
                                        <p:tav tm="100000">
                                          <p:val>
                                            <p:strVal val="#ppt_w"/>
                                          </p:val>
                                        </p:tav>
                                      </p:tavLst>
                                    </p:anim>
                                    <p:anim calcmode="lin" valueType="num">
                                      <p:cBhvr>
                                        <p:cTn id="26" dur="500" fill="hold"/>
                                        <p:tgtEl>
                                          <p:spTgt spid="264"/>
                                        </p:tgtEl>
                                        <p:attrNameLst>
                                          <p:attrName>ppt_h</p:attrName>
                                        </p:attrNameLst>
                                      </p:cBhvr>
                                      <p:tavLst>
                                        <p:tav tm="0">
                                          <p:val>
                                            <p:fltVal val="0"/>
                                          </p:val>
                                        </p:tav>
                                        <p:tav tm="100000">
                                          <p:val>
                                            <p:strVal val="#ppt_h"/>
                                          </p:val>
                                        </p:tav>
                                      </p:tavLst>
                                    </p:anim>
                                    <p:animEffect transition="in" filter="fade">
                                      <p:cBhvr>
                                        <p:cTn id="27" dur="500"/>
                                        <p:tgtEl>
                                          <p:spTgt spid="264"/>
                                        </p:tgtEl>
                                      </p:cBhvr>
                                    </p:animEffect>
                                  </p:childTnLst>
                                </p:cTn>
                              </p:par>
                              <p:par>
                                <p:cTn id="28" presetID="22" presetClass="entr" presetSubtype="4" fill="hold" grpId="0" nodeType="withEffect">
                                  <p:stCondLst>
                                    <p:cond delay="500"/>
                                  </p:stCondLst>
                                  <p:childTnLst>
                                    <p:set>
                                      <p:cBhvr>
                                        <p:cTn id="29" dur="1" fill="hold">
                                          <p:stCondLst>
                                            <p:cond delay="0"/>
                                          </p:stCondLst>
                                        </p:cTn>
                                        <p:tgtEl>
                                          <p:spTgt spid="281"/>
                                        </p:tgtEl>
                                        <p:attrNameLst>
                                          <p:attrName>style.visibility</p:attrName>
                                        </p:attrNameLst>
                                      </p:cBhvr>
                                      <p:to>
                                        <p:strVal val="visible"/>
                                      </p:to>
                                    </p:set>
                                    <p:animEffect transition="in" filter="wipe(down)">
                                      <p:cBhvr>
                                        <p:cTn id="30" dur="500"/>
                                        <p:tgtEl>
                                          <p:spTgt spid="281"/>
                                        </p:tgtEl>
                                      </p:cBhvr>
                                    </p:animEffect>
                                  </p:childTnLst>
                                </p:cTn>
                              </p:par>
                              <p:par>
                                <p:cTn id="31" presetID="53" presetClass="entr" presetSubtype="16" fill="hold" nodeType="withEffect">
                                  <p:stCondLst>
                                    <p:cond delay="300"/>
                                  </p:stCondLst>
                                  <p:childTnLst>
                                    <p:set>
                                      <p:cBhvr>
                                        <p:cTn id="32" dur="1" fill="hold">
                                          <p:stCondLst>
                                            <p:cond delay="0"/>
                                          </p:stCondLst>
                                        </p:cTn>
                                        <p:tgtEl>
                                          <p:spTgt spid="272"/>
                                        </p:tgtEl>
                                        <p:attrNameLst>
                                          <p:attrName>style.visibility</p:attrName>
                                        </p:attrNameLst>
                                      </p:cBhvr>
                                      <p:to>
                                        <p:strVal val="visible"/>
                                      </p:to>
                                    </p:set>
                                    <p:anim calcmode="lin" valueType="num">
                                      <p:cBhvr>
                                        <p:cTn id="33" dur="500" fill="hold"/>
                                        <p:tgtEl>
                                          <p:spTgt spid="272"/>
                                        </p:tgtEl>
                                        <p:attrNameLst>
                                          <p:attrName>ppt_w</p:attrName>
                                        </p:attrNameLst>
                                      </p:cBhvr>
                                      <p:tavLst>
                                        <p:tav tm="0">
                                          <p:val>
                                            <p:fltVal val="0"/>
                                          </p:val>
                                        </p:tav>
                                        <p:tav tm="100000">
                                          <p:val>
                                            <p:strVal val="#ppt_w"/>
                                          </p:val>
                                        </p:tav>
                                      </p:tavLst>
                                    </p:anim>
                                    <p:anim calcmode="lin" valueType="num">
                                      <p:cBhvr>
                                        <p:cTn id="34" dur="500" fill="hold"/>
                                        <p:tgtEl>
                                          <p:spTgt spid="272"/>
                                        </p:tgtEl>
                                        <p:attrNameLst>
                                          <p:attrName>ppt_h</p:attrName>
                                        </p:attrNameLst>
                                      </p:cBhvr>
                                      <p:tavLst>
                                        <p:tav tm="0">
                                          <p:val>
                                            <p:fltVal val="0"/>
                                          </p:val>
                                        </p:tav>
                                        <p:tav tm="100000">
                                          <p:val>
                                            <p:strVal val="#ppt_h"/>
                                          </p:val>
                                        </p:tav>
                                      </p:tavLst>
                                    </p:anim>
                                    <p:animEffect transition="in" filter="fade">
                                      <p:cBhvr>
                                        <p:cTn id="35" dur="500"/>
                                        <p:tgtEl>
                                          <p:spTgt spid="272"/>
                                        </p:tgtEl>
                                      </p:cBhvr>
                                    </p:animEffect>
                                  </p:childTnLst>
                                </p:cTn>
                              </p:par>
                              <p:par>
                                <p:cTn id="36" presetID="22" presetClass="entr" presetSubtype="8" fill="hold" grpId="0" nodeType="withEffect">
                                  <p:stCondLst>
                                    <p:cond delay="800"/>
                                  </p:stCondLst>
                                  <p:childTnLst>
                                    <p:set>
                                      <p:cBhvr>
                                        <p:cTn id="37" dur="1" fill="hold">
                                          <p:stCondLst>
                                            <p:cond delay="0"/>
                                          </p:stCondLst>
                                        </p:cTn>
                                        <p:tgtEl>
                                          <p:spTgt spid="282"/>
                                        </p:tgtEl>
                                        <p:attrNameLst>
                                          <p:attrName>style.visibility</p:attrName>
                                        </p:attrNameLst>
                                      </p:cBhvr>
                                      <p:to>
                                        <p:strVal val="visible"/>
                                      </p:to>
                                    </p:set>
                                    <p:animEffect transition="in" filter="wipe(left)">
                                      <p:cBhvr>
                                        <p:cTn id="38" dur="500"/>
                                        <p:tgtEl>
                                          <p:spTgt spid="282"/>
                                        </p:tgtEl>
                                      </p:cBhvr>
                                    </p:animEffect>
                                  </p:childTnLst>
                                </p:cTn>
                              </p:par>
                              <p:par>
                                <p:cTn id="39" presetID="53" presetClass="entr" presetSubtype="16" fill="hold" nodeType="withEffect">
                                  <p:stCondLst>
                                    <p:cond delay="700"/>
                                  </p:stCondLst>
                                  <p:childTnLst>
                                    <p:set>
                                      <p:cBhvr>
                                        <p:cTn id="40" dur="1" fill="hold">
                                          <p:stCondLst>
                                            <p:cond delay="0"/>
                                          </p:stCondLst>
                                        </p:cTn>
                                        <p:tgtEl>
                                          <p:spTgt spid="275"/>
                                        </p:tgtEl>
                                        <p:attrNameLst>
                                          <p:attrName>style.visibility</p:attrName>
                                        </p:attrNameLst>
                                      </p:cBhvr>
                                      <p:to>
                                        <p:strVal val="visible"/>
                                      </p:to>
                                    </p:set>
                                    <p:anim calcmode="lin" valueType="num">
                                      <p:cBhvr>
                                        <p:cTn id="41" dur="500" fill="hold"/>
                                        <p:tgtEl>
                                          <p:spTgt spid="275"/>
                                        </p:tgtEl>
                                        <p:attrNameLst>
                                          <p:attrName>ppt_w</p:attrName>
                                        </p:attrNameLst>
                                      </p:cBhvr>
                                      <p:tavLst>
                                        <p:tav tm="0">
                                          <p:val>
                                            <p:fltVal val="0"/>
                                          </p:val>
                                        </p:tav>
                                        <p:tav tm="100000">
                                          <p:val>
                                            <p:strVal val="#ppt_w"/>
                                          </p:val>
                                        </p:tav>
                                      </p:tavLst>
                                    </p:anim>
                                    <p:anim calcmode="lin" valueType="num">
                                      <p:cBhvr>
                                        <p:cTn id="42" dur="500" fill="hold"/>
                                        <p:tgtEl>
                                          <p:spTgt spid="275"/>
                                        </p:tgtEl>
                                        <p:attrNameLst>
                                          <p:attrName>ppt_h</p:attrName>
                                        </p:attrNameLst>
                                      </p:cBhvr>
                                      <p:tavLst>
                                        <p:tav tm="0">
                                          <p:val>
                                            <p:fltVal val="0"/>
                                          </p:val>
                                        </p:tav>
                                        <p:tav tm="100000">
                                          <p:val>
                                            <p:strVal val="#ppt_h"/>
                                          </p:val>
                                        </p:tav>
                                      </p:tavLst>
                                    </p:anim>
                                    <p:animEffect transition="in" filter="fade">
                                      <p:cBhvr>
                                        <p:cTn id="43" dur="500"/>
                                        <p:tgtEl>
                                          <p:spTgt spid="275"/>
                                        </p:tgtEl>
                                      </p:cBhvr>
                                    </p:animEffect>
                                  </p:childTnLst>
                                </p:cTn>
                              </p:par>
                              <p:par>
                                <p:cTn id="44" presetID="22" presetClass="entr" presetSubtype="8" fill="hold" grpId="0" nodeType="withEffect">
                                  <p:stCondLst>
                                    <p:cond delay="1200"/>
                                  </p:stCondLst>
                                  <p:childTnLst>
                                    <p:set>
                                      <p:cBhvr>
                                        <p:cTn id="45" dur="1" fill="hold">
                                          <p:stCondLst>
                                            <p:cond delay="0"/>
                                          </p:stCondLst>
                                        </p:cTn>
                                        <p:tgtEl>
                                          <p:spTgt spid="283"/>
                                        </p:tgtEl>
                                        <p:attrNameLst>
                                          <p:attrName>style.visibility</p:attrName>
                                        </p:attrNameLst>
                                      </p:cBhvr>
                                      <p:to>
                                        <p:strVal val="visible"/>
                                      </p:to>
                                    </p:set>
                                    <p:animEffect transition="in" filter="wipe(left)">
                                      <p:cBhvr>
                                        <p:cTn id="46" dur="500"/>
                                        <p:tgtEl>
                                          <p:spTgt spid="283"/>
                                        </p:tgtEl>
                                      </p:cBhvr>
                                    </p:animEffect>
                                  </p:childTnLst>
                                </p:cTn>
                              </p:par>
                              <p:par>
                                <p:cTn id="47" presetID="53" presetClass="entr" presetSubtype="16" fill="hold" nodeType="withEffect">
                                  <p:stCondLst>
                                    <p:cond delay="1100"/>
                                  </p:stCondLst>
                                  <p:childTnLst>
                                    <p:set>
                                      <p:cBhvr>
                                        <p:cTn id="48" dur="1" fill="hold">
                                          <p:stCondLst>
                                            <p:cond delay="0"/>
                                          </p:stCondLst>
                                        </p:cTn>
                                        <p:tgtEl>
                                          <p:spTgt spid="256"/>
                                        </p:tgtEl>
                                        <p:attrNameLst>
                                          <p:attrName>style.visibility</p:attrName>
                                        </p:attrNameLst>
                                      </p:cBhvr>
                                      <p:to>
                                        <p:strVal val="visible"/>
                                      </p:to>
                                    </p:set>
                                    <p:anim calcmode="lin" valueType="num">
                                      <p:cBhvr>
                                        <p:cTn id="49" dur="500" fill="hold"/>
                                        <p:tgtEl>
                                          <p:spTgt spid="256"/>
                                        </p:tgtEl>
                                        <p:attrNameLst>
                                          <p:attrName>ppt_w</p:attrName>
                                        </p:attrNameLst>
                                      </p:cBhvr>
                                      <p:tavLst>
                                        <p:tav tm="0">
                                          <p:val>
                                            <p:fltVal val="0"/>
                                          </p:val>
                                        </p:tav>
                                        <p:tav tm="100000">
                                          <p:val>
                                            <p:strVal val="#ppt_w"/>
                                          </p:val>
                                        </p:tav>
                                      </p:tavLst>
                                    </p:anim>
                                    <p:anim calcmode="lin" valueType="num">
                                      <p:cBhvr>
                                        <p:cTn id="50" dur="500" fill="hold"/>
                                        <p:tgtEl>
                                          <p:spTgt spid="256"/>
                                        </p:tgtEl>
                                        <p:attrNameLst>
                                          <p:attrName>ppt_h</p:attrName>
                                        </p:attrNameLst>
                                      </p:cBhvr>
                                      <p:tavLst>
                                        <p:tav tm="0">
                                          <p:val>
                                            <p:fltVal val="0"/>
                                          </p:val>
                                        </p:tav>
                                        <p:tav tm="100000">
                                          <p:val>
                                            <p:strVal val="#ppt_h"/>
                                          </p:val>
                                        </p:tav>
                                      </p:tavLst>
                                    </p:anim>
                                    <p:animEffect transition="in" filter="fade">
                                      <p:cBhvr>
                                        <p:cTn id="51" dur="500"/>
                                        <p:tgtEl>
                                          <p:spTgt spid="256"/>
                                        </p:tgtEl>
                                      </p:cBhvr>
                                    </p:animEffect>
                                  </p:childTnLst>
                                </p:cTn>
                              </p:par>
                              <p:par>
                                <p:cTn id="52" presetID="22" presetClass="entr" presetSubtype="2" fill="hold" grpId="0" nodeType="withEffect">
                                  <p:stCondLst>
                                    <p:cond delay="1500"/>
                                  </p:stCondLst>
                                  <p:childTnLst>
                                    <p:set>
                                      <p:cBhvr>
                                        <p:cTn id="53" dur="1" fill="hold">
                                          <p:stCondLst>
                                            <p:cond delay="0"/>
                                          </p:stCondLst>
                                        </p:cTn>
                                        <p:tgtEl>
                                          <p:spTgt spid="285"/>
                                        </p:tgtEl>
                                        <p:attrNameLst>
                                          <p:attrName>style.visibility</p:attrName>
                                        </p:attrNameLst>
                                      </p:cBhvr>
                                      <p:to>
                                        <p:strVal val="visible"/>
                                      </p:to>
                                    </p:set>
                                    <p:animEffect transition="in" filter="wipe(right)">
                                      <p:cBhvr>
                                        <p:cTn id="54" dur="500"/>
                                        <p:tgtEl>
                                          <p:spTgt spid="285"/>
                                        </p:tgtEl>
                                      </p:cBhvr>
                                    </p:animEffect>
                                  </p:childTnLst>
                                </p:cTn>
                              </p:par>
                              <p:par>
                                <p:cTn id="55" presetID="53" presetClass="entr" presetSubtype="16" fill="hold" nodeType="withEffect">
                                  <p:stCondLst>
                                    <p:cond delay="1500"/>
                                  </p:stCondLst>
                                  <p:childTnLst>
                                    <p:set>
                                      <p:cBhvr>
                                        <p:cTn id="56" dur="1" fill="hold">
                                          <p:stCondLst>
                                            <p:cond delay="0"/>
                                          </p:stCondLst>
                                        </p:cTn>
                                        <p:tgtEl>
                                          <p:spTgt spid="259"/>
                                        </p:tgtEl>
                                        <p:attrNameLst>
                                          <p:attrName>style.visibility</p:attrName>
                                        </p:attrNameLst>
                                      </p:cBhvr>
                                      <p:to>
                                        <p:strVal val="visible"/>
                                      </p:to>
                                    </p:set>
                                    <p:anim calcmode="lin" valueType="num">
                                      <p:cBhvr>
                                        <p:cTn id="57" dur="500" fill="hold"/>
                                        <p:tgtEl>
                                          <p:spTgt spid="259"/>
                                        </p:tgtEl>
                                        <p:attrNameLst>
                                          <p:attrName>ppt_w</p:attrName>
                                        </p:attrNameLst>
                                      </p:cBhvr>
                                      <p:tavLst>
                                        <p:tav tm="0">
                                          <p:val>
                                            <p:fltVal val="0"/>
                                          </p:val>
                                        </p:tav>
                                        <p:tav tm="100000">
                                          <p:val>
                                            <p:strVal val="#ppt_w"/>
                                          </p:val>
                                        </p:tav>
                                      </p:tavLst>
                                    </p:anim>
                                    <p:anim calcmode="lin" valueType="num">
                                      <p:cBhvr>
                                        <p:cTn id="58" dur="500" fill="hold"/>
                                        <p:tgtEl>
                                          <p:spTgt spid="259"/>
                                        </p:tgtEl>
                                        <p:attrNameLst>
                                          <p:attrName>ppt_h</p:attrName>
                                        </p:attrNameLst>
                                      </p:cBhvr>
                                      <p:tavLst>
                                        <p:tav tm="0">
                                          <p:val>
                                            <p:fltVal val="0"/>
                                          </p:val>
                                        </p:tav>
                                        <p:tav tm="100000">
                                          <p:val>
                                            <p:strVal val="#ppt_h"/>
                                          </p:val>
                                        </p:tav>
                                      </p:tavLst>
                                    </p:anim>
                                    <p:animEffect transition="in" filter="fade">
                                      <p:cBhvr>
                                        <p:cTn id="59" dur="500"/>
                                        <p:tgtEl>
                                          <p:spTgt spid="259"/>
                                        </p:tgtEl>
                                      </p:cBhvr>
                                    </p:animEffect>
                                  </p:childTnLst>
                                </p:cTn>
                              </p:par>
                              <p:par>
                                <p:cTn id="60" presetID="22" presetClass="entr" presetSubtype="2" fill="hold" grpId="0" nodeType="withEffect">
                                  <p:stCondLst>
                                    <p:cond delay="2000"/>
                                  </p:stCondLst>
                                  <p:childTnLst>
                                    <p:set>
                                      <p:cBhvr>
                                        <p:cTn id="61" dur="1" fill="hold">
                                          <p:stCondLst>
                                            <p:cond delay="0"/>
                                          </p:stCondLst>
                                        </p:cTn>
                                        <p:tgtEl>
                                          <p:spTgt spid="284"/>
                                        </p:tgtEl>
                                        <p:attrNameLst>
                                          <p:attrName>style.visibility</p:attrName>
                                        </p:attrNameLst>
                                      </p:cBhvr>
                                      <p:to>
                                        <p:strVal val="visible"/>
                                      </p:to>
                                    </p:set>
                                    <p:animEffect transition="in" filter="wipe(right)">
                                      <p:cBhvr>
                                        <p:cTn id="62" dur="500"/>
                                        <p:tgtEl>
                                          <p:spTgt spid="284"/>
                                        </p:tgtEl>
                                      </p:cBhvr>
                                    </p:animEffect>
                                  </p:childTnLst>
                                </p:cTn>
                              </p:par>
                            </p:childTnLst>
                          </p:cTn>
                        </p:par>
                        <p:par>
                          <p:cTn id="63" fill="hold">
                            <p:stCondLst>
                              <p:cond delay="3000"/>
                            </p:stCondLst>
                            <p:childTnLst>
                              <p:par>
                                <p:cTn id="64" presetID="10" presetClass="entr" presetSubtype="0" fill="hold" grpId="0" nodeType="afterEffect">
                                  <p:stCondLst>
                                    <p:cond delay="0"/>
                                  </p:stCondLst>
                                  <p:childTnLst>
                                    <p:set>
                                      <p:cBhvr>
                                        <p:cTn id="65" dur="1" fill="hold">
                                          <p:stCondLst>
                                            <p:cond delay="0"/>
                                          </p:stCondLst>
                                        </p:cTn>
                                        <p:tgtEl>
                                          <p:spTgt spid="286"/>
                                        </p:tgtEl>
                                        <p:attrNameLst>
                                          <p:attrName>style.visibility</p:attrName>
                                        </p:attrNameLst>
                                      </p:cBhvr>
                                      <p:to>
                                        <p:strVal val="visible"/>
                                      </p:to>
                                    </p:set>
                                    <p:animEffect transition="in" filter="fade">
                                      <p:cBhvr>
                                        <p:cTn id="66" dur="500"/>
                                        <p:tgtEl>
                                          <p:spTgt spid="2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 grpId="0" animBg="1"/>
      <p:bldP spid="281" grpId="0"/>
      <p:bldP spid="282" grpId="0"/>
      <p:bldP spid="283" grpId="0"/>
      <p:bldP spid="284" grpId="0"/>
      <p:bldP spid="285" grpId="0"/>
      <p:bldP spid="286" grpId="0"/>
      <p:bldP spid="4" grpId="0"/>
      <p:bldP spid="4"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p:cNvSpPr txBox="1"/>
          <p:nvPr/>
        </p:nvSpPr>
        <p:spPr>
          <a:xfrm>
            <a:off x="2188629" y="7892388"/>
            <a:ext cx="856239" cy="358871"/>
          </a:xfrm>
          <a:prstGeom prst="rect">
            <a:avLst/>
          </a:prstGeom>
          <a:noFill/>
        </p:spPr>
        <p:txBody>
          <a:bodyPr wrap="none" lIns="81079" tIns="40540" rIns="81079" bIns="40540" rtlCol="0">
            <a:spAutoFit/>
          </a:bodyPr>
          <a:lstStyle/>
          <a:p>
            <a:r>
              <a:rPr lang="zh-CN" altLang="en-US" dirty="0" smtClean="0"/>
              <a:t>延迟符</a:t>
            </a:r>
            <a:endParaRPr lang="zh-CN" altLang="en-US" dirty="0"/>
          </a:p>
        </p:txBody>
      </p:sp>
      <p:grpSp>
        <p:nvGrpSpPr>
          <p:cNvPr id="33" name="组合 32"/>
          <p:cNvGrpSpPr/>
          <p:nvPr/>
        </p:nvGrpSpPr>
        <p:grpSpPr>
          <a:xfrm>
            <a:off x="6196965" y="1562735"/>
            <a:ext cx="4893945" cy="1034415"/>
            <a:chOff x="4304043" y="1286668"/>
            <a:chExt cx="3837944" cy="2757793"/>
          </a:xfrm>
          <a:effectLst>
            <a:outerShdw blurRad="381000" dist="254000" dir="8100000" algn="tr" rotWithShape="0">
              <a:prstClr val="black">
                <a:alpha val="40000"/>
              </a:prstClr>
            </a:outerShdw>
          </a:effectLst>
        </p:grpSpPr>
        <p:sp>
          <p:nvSpPr>
            <p:cNvPr id="34" name="圆角矩形 33"/>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5" name="圆角矩形 34"/>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36" name="组合 35"/>
          <p:cNvGrpSpPr/>
          <p:nvPr/>
        </p:nvGrpSpPr>
        <p:grpSpPr>
          <a:xfrm>
            <a:off x="3404823" y="2487719"/>
            <a:ext cx="1340530" cy="2390632"/>
            <a:chOff x="2210594" y="1810545"/>
            <a:chExt cx="1005703" cy="1981199"/>
          </a:xfrm>
        </p:grpSpPr>
        <p:cxnSp>
          <p:nvCxnSpPr>
            <p:cNvPr id="37" name="直接连接符 36"/>
            <p:cNvCxnSpPr/>
            <p:nvPr/>
          </p:nvCxnSpPr>
          <p:spPr>
            <a:xfrm>
              <a:off x="2210594" y="3160810"/>
              <a:ext cx="1005703" cy="630934"/>
            </a:xfrm>
            <a:prstGeom prst="line">
              <a:avLst/>
            </a:prstGeom>
            <a:ln w="28575">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V="1">
              <a:off x="2346670" y="2801144"/>
              <a:ext cx="777103" cy="1"/>
            </a:xfrm>
            <a:prstGeom prst="line">
              <a:avLst/>
            </a:prstGeom>
            <a:ln w="28575">
              <a:solidFill>
                <a:srgbClr val="F69F1E"/>
              </a:solidFill>
              <a:prstDash val="dash"/>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V="1">
              <a:off x="2210594" y="1810545"/>
              <a:ext cx="943881" cy="581419"/>
            </a:xfrm>
            <a:prstGeom prst="line">
              <a:avLst/>
            </a:prstGeom>
            <a:ln w="28575">
              <a:solidFill>
                <a:srgbClr val="EA5E66"/>
              </a:solidFill>
              <a:prstDash val="dash"/>
            </a:ln>
          </p:spPr>
          <p:style>
            <a:lnRef idx="1">
              <a:schemeClr val="accent1"/>
            </a:lnRef>
            <a:fillRef idx="0">
              <a:schemeClr val="accent1"/>
            </a:fillRef>
            <a:effectRef idx="0">
              <a:schemeClr val="accent1"/>
            </a:effectRef>
            <a:fontRef idx="minor">
              <a:schemeClr val="tx1"/>
            </a:fontRef>
          </p:style>
        </p:cxnSp>
      </p:grpSp>
      <p:grpSp>
        <p:nvGrpSpPr>
          <p:cNvPr id="40" name="组合 39"/>
          <p:cNvGrpSpPr/>
          <p:nvPr/>
        </p:nvGrpSpPr>
        <p:grpSpPr>
          <a:xfrm>
            <a:off x="1575601" y="2645773"/>
            <a:ext cx="2268761" cy="2053835"/>
            <a:chOff x="304800" y="673100"/>
            <a:chExt cx="4000500" cy="4000500"/>
          </a:xfrm>
          <a:effectLst>
            <a:outerShdw blurRad="444500" dist="254000" dir="8100000" algn="tr" rotWithShape="0">
              <a:prstClr val="black">
                <a:alpha val="50000"/>
              </a:prstClr>
            </a:outerShdw>
          </a:effectLst>
        </p:grpSpPr>
        <p:sp>
          <p:nvSpPr>
            <p:cNvPr id="41" name="同心圆 18"/>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1219200" fontAlgn="auto">
                <a:spcBef>
                  <a:spcPts val="0"/>
                </a:spcBef>
                <a:spcAft>
                  <a:spcPts val="0"/>
                </a:spcAft>
                <a:defRPr/>
              </a:pPr>
              <a:endParaRPr lang="zh-CN" altLang="en-US" sz="2400" b="0" kern="0">
                <a:latin typeface="Calibri" panose="020F0502020204030204"/>
                <a:ea typeface="宋体" panose="02010600030101010101" pitchFamily="2" charset="-122"/>
              </a:endParaRPr>
            </a:p>
          </p:txBody>
        </p:sp>
        <p:sp>
          <p:nvSpPr>
            <p:cNvPr id="42" name="椭圆 19"/>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defTabSz="1219200" fontAlgn="auto">
                <a:spcBef>
                  <a:spcPts val="0"/>
                </a:spcBef>
                <a:spcAft>
                  <a:spcPts val="0"/>
                </a:spcAft>
                <a:defRPr/>
              </a:pPr>
              <a:endParaRPr lang="zh-CN" altLang="en-US" sz="2400" b="0" kern="0">
                <a:latin typeface="Calibri" panose="020F0502020204030204"/>
                <a:ea typeface="宋体" panose="02010600030101010101" pitchFamily="2" charset="-122"/>
              </a:endParaRPr>
            </a:p>
          </p:txBody>
        </p:sp>
      </p:grpSp>
      <p:grpSp>
        <p:nvGrpSpPr>
          <p:cNvPr id="43" name="组合 42"/>
          <p:cNvGrpSpPr/>
          <p:nvPr/>
        </p:nvGrpSpPr>
        <p:grpSpPr>
          <a:xfrm>
            <a:off x="4655840" y="1487953"/>
            <a:ext cx="1255524" cy="1136583"/>
            <a:chOff x="304800" y="673100"/>
            <a:chExt cx="4000500" cy="4000500"/>
          </a:xfrm>
          <a:effectLst>
            <a:outerShdw blurRad="444500" dist="254000" dir="8100000" algn="tr" rotWithShape="0">
              <a:prstClr val="black">
                <a:alpha val="50000"/>
              </a:prstClr>
            </a:outerShdw>
          </a:effectLst>
        </p:grpSpPr>
        <p:sp>
          <p:nvSpPr>
            <p:cNvPr id="44" name="同心圆 21"/>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1219200" fontAlgn="auto">
                <a:spcBef>
                  <a:spcPts val="0"/>
                </a:spcBef>
                <a:spcAft>
                  <a:spcPts val="0"/>
                </a:spcAft>
                <a:defRPr/>
              </a:pPr>
              <a:endParaRPr lang="zh-CN" altLang="en-US" sz="2400" b="1" kern="0">
                <a:solidFill>
                  <a:srgbClr val="EA5E66"/>
                </a:solidFill>
                <a:latin typeface="微软雅黑" panose="020B0503020204020204" pitchFamily="34" charset="-122"/>
                <a:ea typeface="微软雅黑" panose="020B0503020204020204" pitchFamily="34" charset="-122"/>
              </a:endParaRPr>
            </a:p>
          </p:txBody>
        </p:sp>
        <p:sp>
          <p:nvSpPr>
            <p:cNvPr id="45" name="椭圆 22"/>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defTabSz="1219200" fontAlgn="auto">
                <a:spcBef>
                  <a:spcPts val="0"/>
                </a:spcBef>
                <a:spcAft>
                  <a:spcPts val="0"/>
                </a:spcAft>
                <a:defRPr/>
              </a:pPr>
              <a:endParaRPr lang="zh-CN" altLang="en-US" sz="2400" b="1" kern="0">
                <a:solidFill>
                  <a:srgbClr val="EA5E66"/>
                </a:solidFill>
                <a:latin typeface="微软雅黑" panose="020B0503020204020204" pitchFamily="34" charset="-122"/>
                <a:ea typeface="微软雅黑" panose="020B0503020204020204" pitchFamily="34" charset="-122"/>
              </a:endParaRPr>
            </a:p>
          </p:txBody>
        </p:sp>
      </p:grpSp>
      <p:grpSp>
        <p:nvGrpSpPr>
          <p:cNvPr id="46" name="组合 45"/>
          <p:cNvGrpSpPr/>
          <p:nvPr/>
        </p:nvGrpSpPr>
        <p:grpSpPr>
          <a:xfrm>
            <a:off x="4655840" y="3072791"/>
            <a:ext cx="1255524" cy="1136583"/>
            <a:chOff x="304800" y="673100"/>
            <a:chExt cx="4000500" cy="4000500"/>
          </a:xfrm>
          <a:effectLst>
            <a:outerShdw blurRad="444500" dist="254000" dir="8100000" algn="tr" rotWithShape="0">
              <a:prstClr val="black">
                <a:alpha val="50000"/>
              </a:prstClr>
            </a:outerShdw>
          </a:effectLst>
        </p:grpSpPr>
        <p:sp>
          <p:nvSpPr>
            <p:cNvPr id="47" name="同心圆 24"/>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1219200" fontAlgn="auto">
                <a:spcBef>
                  <a:spcPts val="0"/>
                </a:spcBef>
                <a:spcAft>
                  <a:spcPts val="0"/>
                </a:spcAft>
                <a:defRPr/>
              </a:pPr>
              <a:endParaRPr lang="zh-CN" altLang="en-US" sz="2400" b="1" kern="0">
                <a:latin typeface="微软雅黑" panose="020B0503020204020204" pitchFamily="34" charset="-122"/>
                <a:ea typeface="微软雅黑" panose="020B0503020204020204" pitchFamily="34" charset="-122"/>
              </a:endParaRPr>
            </a:p>
          </p:txBody>
        </p:sp>
        <p:sp>
          <p:nvSpPr>
            <p:cNvPr id="48" name="椭圆 25"/>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defTabSz="1219200" fontAlgn="auto">
                <a:spcBef>
                  <a:spcPts val="0"/>
                </a:spcBef>
                <a:spcAft>
                  <a:spcPts val="0"/>
                </a:spcAft>
                <a:defRPr/>
              </a:pPr>
              <a:endParaRPr lang="zh-CN" altLang="en-US" sz="2400" b="1" kern="0">
                <a:latin typeface="微软雅黑" panose="020B0503020204020204" pitchFamily="34" charset="-122"/>
                <a:ea typeface="微软雅黑" panose="020B0503020204020204" pitchFamily="34" charset="-122"/>
              </a:endParaRPr>
            </a:p>
          </p:txBody>
        </p:sp>
      </p:grpSp>
      <p:grpSp>
        <p:nvGrpSpPr>
          <p:cNvPr id="50" name="组合 49"/>
          <p:cNvGrpSpPr/>
          <p:nvPr/>
        </p:nvGrpSpPr>
        <p:grpSpPr>
          <a:xfrm>
            <a:off x="4655840" y="4596673"/>
            <a:ext cx="1255524" cy="1136583"/>
            <a:chOff x="304800" y="673100"/>
            <a:chExt cx="4000500" cy="4000500"/>
          </a:xfrm>
          <a:effectLst>
            <a:outerShdw blurRad="444500" dist="254000" dir="8100000" algn="tr" rotWithShape="0">
              <a:prstClr val="black">
                <a:alpha val="50000"/>
              </a:prstClr>
            </a:outerShdw>
          </a:effectLst>
        </p:grpSpPr>
        <p:sp>
          <p:nvSpPr>
            <p:cNvPr id="51" name="同心圆 27"/>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1219200" fontAlgn="auto">
                <a:spcBef>
                  <a:spcPts val="0"/>
                </a:spcBef>
                <a:spcAft>
                  <a:spcPts val="0"/>
                </a:spcAft>
                <a:defRPr/>
              </a:pPr>
              <a:endParaRPr lang="zh-CN" altLang="en-US" sz="2400" b="1" kern="0">
                <a:latin typeface="微软雅黑" panose="020B0503020204020204" pitchFamily="34" charset="-122"/>
                <a:ea typeface="微软雅黑" panose="020B0503020204020204" pitchFamily="34" charset="-122"/>
              </a:endParaRPr>
            </a:p>
          </p:txBody>
        </p:sp>
        <p:sp>
          <p:nvSpPr>
            <p:cNvPr id="52" name="椭圆 28"/>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defTabSz="1219200" fontAlgn="auto">
                <a:spcBef>
                  <a:spcPts val="0"/>
                </a:spcBef>
                <a:spcAft>
                  <a:spcPts val="0"/>
                </a:spcAft>
                <a:defRPr/>
              </a:pPr>
              <a:endParaRPr lang="zh-CN" altLang="en-US" sz="2400" b="1" kern="0">
                <a:latin typeface="微软雅黑" panose="020B0503020204020204" pitchFamily="34" charset="-122"/>
                <a:ea typeface="微软雅黑" panose="020B0503020204020204" pitchFamily="34" charset="-122"/>
              </a:endParaRPr>
            </a:p>
          </p:txBody>
        </p:sp>
      </p:grpSp>
      <p:sp>
        <p:nvSpPr>
          <p:cNvPr id="53" name="文本框 37"/>
          <p:cNvSpPr>
            <a:spLocks noChangeArrowheads="1"/>
          </p:cNvSpPr>
          <p:nvPr/>
        </p:nvSpPr>
        <p:spPr bwMode="auto">
          <a:xfrm>
            <a:off x="1705482" y="3344169"/>
            <a:ext cx="2020570" cy="659130"/>
          </a:xfrm>
          <a:prstGeom prst="rect">
            <a:avLst/>
          </a:prstGeom>
          <a:noFill/>
          <a:ln>
            <a:noFill/>
          </a:ln>
          <a:effectLst>
            <a:innerShdw blurRad="63500" dist="50800" dir="16200000">
              <a:prstClr val="black">
                <a:alpha val="50000"/>
              </a:prstClr>
            </a:inn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121890" tIns="60945" rIns="121890" bIns="6094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3500" b="1" dirty="0">
                <a:solidFill>
                  <a:srgbClr val="EA6103"/>
                </a:solidFill>
                <a:sym typeface="微软雅黑" panose="020B0503020204020204" pitchFamily="34" charset="-122"/>
              </a:rPr>
              <a:t>数学符号</a:t>
            </a:r>
          </a:p>
        </p:txBody>
      </p:sp>
      <p:sp>
        <p:nvSpPr>
          <p:cNvPr id="54" name="文本框 37"/>
          <p:cNvSpPr>
            <a:spLocks noChangeArrowheads="1"/>
          </p:cNvSpPr>
          <p:nvPr/>
        </p:nvSpPr>
        <p:spPr bwMode="auto">
          <a:xfrm>
            <a:off x="4857517" y="1632475"/>
            <a:ext cx="852170" cy="859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121890" tIns="60945" rIns="121890" bIns="6094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2400" b="1" dirty="0">
                <a:solidFill>
                  <a:srgbClr val="EA5E66"/>
                </a:solidFill>
                <a:sym typeface="微软雅黑" panose="020B0503020204020204" pitchFamily="34" charset="-122"/>
              </a:rPr>
              <a:t>对象</a:t>
            </a:r>
          </a:p>
          <a:p>
            <a:pPr algn="ctr" eaLnBrk="1" hangingPunct="1">
              <a:spcBef>
                <a:spcPct val="0"/>
              </a:spcBef>
              <a:buFont typeface="Arial" panose="020B0604020202020204" pitchFamily="34" charset="0"/>
              <a:buNone/>
            </a:pPr>
            <a:r>
              <a:rPr lang="zh-CN" altLang="en-US" sz="2400" b="1" dirty="0">
                <a:solidFill>
                  <a:srgbClr val="EA5E66"/>
                </a:solidFill>
                <a:sym typeface="微软雅黑" panose="020B0503020204020204" pitchFamily="34" charset="-122"/>
              </a:rPr>
              <a:t>符号</a:t>
            </a:r>
          </a:p>
        </p:txBody>
      </p:sp>
      <p:sp>
        <p:nvSpPr>
          <p:cNvPr id="55" name="文本框 37"/>
          <p:cNvSpPr>
            <a:spLocks noChangeArrowheads="1"/>
          </p:cNvSpPr>
          <p:nvPr/>
        </p:nvSpPr>
        <p:spPr bwMode="auto">
          <a:xfrm>
            <a:off x="4857517" y="3225614"/>
            <a:ext cx="852170" cy="859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121890" tIns="60945" rIns="121890" bIns="6094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2400" b="1" dirty="0">
                <a:solidFill>
                  <a:srgbClr val="0099A9"/>
                </a:solidFill>
                <a:sym typeface="微软雅黑" panose="020B0503020204020204" pitchFamily="34" charset="-122"/>
              </a:rPr>
              <a:t>运算</a:t>
            </a:r>
          </a:p>
          <a:p>
            <a:pPr algn="ctr" eaLnBrk="1" hangingPunct="1">
              <a:spcBef>
                <a:spcPct val="0"/>
              </a:spcBef>
              <a:buFont typeface="Arial" panose="020B0604020202020204" pitchFamily="34" charset="0"/>
              <a:buNone/>
            </a:pPr>
            <a:r>
              <a:rPr lang="zh-CN" altLang="en-US" sz="2400" b="1" dirty="0">
                <a:solidFill>
                  <a:srgbClr val="0099A9"/>
                </a:solidFill>
                <a:sym typeface="微软雅黑" panose="020B0503020204020204" pitchFamily="34" charset="-122"/>
              </a:rPr>
              <a:t>符号</a:t>
            </a:r>
          </a:p>
        </p:txBody>
      </p:sp>
      <p:sp>
        <p:nvSpPr>
          <p:cNvPr id="56" name="文本框 37"/>
          <p:cNvSpPr>
            <a:spLocks noChangeArrowheads="1"/>
          </p:cNvSpPr>
          <p:nvPr/>
        </p:nvSpPr>
        <p:spPr bwMode="auto">
          <a:xfrm>
            <a:off x="4857517" y="4757963"/>
            <a:ext cx="852170" cy="859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121890" tIns="60945" rIns="121890" bIns="6094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2400" b="1" dirty="0">
                <a:solidFill>
                  <a:srgbClr val="F69F1E"/>
                </a:solidFill>
                <a:sym typeface="微软雅黑" panose="020B0503020204020204" pitchFamily="34" charset="-122"/>
              </a:rPr>
              <a:t>关系</a:t>
            </a:r>
          </a:p>
          <a:p>
            <a:pPr algn="ctr" eaLnBrk="1" hangingPunct="1">
              <a:spcBef>
                <a:spcPct val="0"/>
              </a:spcBef>
              <a:buFont typeface="Arial" panose="020B0604020202020204" pitchFamily="34" charset="0"/>
              <a:buNone/>
            </a:pPr>
            <a:r>
              <a:rPr lang="zh-CN" altLang="en-US" sz="2400" b="1" dirty="0">
                <a:solidFill>
                  <a:srgbClr val="F69F1E"/>
                </a:solidFill>
                <a:sym typeface="微软雅黑" panose="020B0503020204020204" pitchFamily="34" charset="-122"/>
              </a:rPr>
              <a:t>符号</a:t>
            </a:r>
          </a:p>
        </p:txBody>
      </p:sp>
      <p:sp>
        <p:nvSpPr>
          <p:cNvPr id="57" name="文本1"/>
          <p:cNvSpPr>
            <a:spLocks noChangeArrowheads="1"/>
          </p:cNvSpPr>
          <p:nvPr/>
        </p:nvSpPr>
        <p:spPr bwMode="gray">
          <a:xfrm>
            <a:off x="6375748" y="1537092"/>
            <a:ext cx="4128531" cy="1076074"/>
          </a:xfrm>
          <a:prstGeom prst="roundRect">
            <a:avLst>
              <a:gd name="adj" fmla="val 11505"/>
            </a:avLst>
          </a:prstGeom>
          <a:noFill/>
          <a:ln w="28575" cap="flat" cmpd="sng" algn="ctr">
            <a:noFill/>
            <a:prstDash val="solid"/>
          </a:ln>
          <a:effectLst/>
        </p:spPr>
        <p:txBody>
          <a:bodyPr lIns="91429" tIns="45715" rIns="91429" bIns="4571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lnSpc>
                <a:spcPct val="120000"/>
              </a:lnSpc>
              <a:defRPr/>
            </a:pPr>
            <a:endParaRPr lang="zh-CN" altLang="zh-CN" sz="1300" b="0" dirty="0">
              <a:latin typeface="微软雅黑" panose="020B0503020204020204" pitchFamily="34" charset="-122"/>
              <a:ea typeface="微软雅黑" panose="020B0503020204020204" pitchFamily="34" charset="-122"/>
            </a:endParaRPr>
          </a:p>
        </p:txBody>
      </p:sp>
      <p:grpSp>
        <p:nvGrpSpPr>
          <p:cNvPr id="58" name="组合 57"/>
          <p:cNvGrpSpPr/>
          <p:nvPr/>
        </p:nvGrpSpPr>
        <p:grpSpPr>
          <a:xfrm>
            <a:off x="6196965" y="3117215"/>
            <a:ext cx="4893945" cy="1034415"/>
            <a:chOff x="4304043" y="1286668"/>
            <a:chExt cx="3837944" cy="2757793"/>
          </a:xfrm>
          <a:effectLst>
            <a:outerShdw blurRad="381000" dist="254000" dir="8100000" algn="tr" rotWithShape="0">
              <a:prstClr val="black">
                <a:alpha val="40000"/>
              </a:prstClr>
            </a:outerShdw>
          </a:effectLst>
        </p:grpSpPr>
        <p:sp>
          <p:nvSpPr>
            <p:cNvPr id="59" name="圆角矩形 58"/>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0" name="圆角矩形 59"/>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61" name="文本1"/>
          <p:cNvSpPr>
            <a:spLocks noChangeArrowheads="1"/>
          </p:cNvSpPr>
          <p:nvPr/>
        </p:nvSpPr>
        <p:spPr bwMode="gray">
          <a:xfrm>
            <a:off x="6375748" y="3091132"/>
            <a:ext cx="4128531" cy="1076074"/>
          </a:xfrm>
          <a:prstGeom prst="roundRect">
            <a:avLst>
              <a:gd name="adj" fmla="val 11505"/>
            </a:avLst>
          </a:prstGeom>
          <a:noFill/>
          <a:ln w="28575" cap="flat" cmpd="sng" algn="ctr">
            <a:noFill/>
            <a:prstDash val="solid"/>
          </a:ln>
          <a:effectLst/>
        </p:spPr>
        <p:txBody>
          <a:bodyPr lIns="91429" tIns="45715" rIns="91429" bIns="4571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lnSpc>
                <a:spcPct val="120000"/>
              </a:lnSpc>
              <a:defRPr/>
            </a:pPr>
            <a:endParaRPr lang="zh-CN" altLang="zh-CN" sz="1300" b="0" dirty="0">
              <a:latin typeface="微软雅黑" panose="020B0503020204020204" pitchFamily="34" charset="-122"/>
              <a:ea typeface="微软雅黑" panose="020B0503020204020204" pitchFamily="34" charset="-122"/>
            </a:endParaRPr>
          </a:p>
        </p:txBody>
      </p:sp>
      <p:grpSp>
        <p:nvGrpSpPr>
          <p:cNvPr id="62" name="组合 61"/>
          <p:cNvGrpSpPr/>
          <p:nvPr/>
        </p:nvGrpSpPr>
        <p:grpSpPr>
          <a:xfrm>
            <a:off x="6196965" y="4636135"/>
            <a:ext cx="4893945" cy="1034415"/>
            <a:chOff x="4304043" y="1286668"/>
            <a:chExt cx="3837944" cy="2757793"/>
          </a:xfrm>
          <a:effectLst>
            <a:outerShdw blurRad="381000" dist="254000" dir="8100000" algn="tr" rotWithShape="0">
              <a:prstClr val="black">
                <a:alpha val="40000"/>
              </a:prstClr>
            </a:outerShdw>
          </a:effectLst>
        </p:grpSpPr>
        <p:sp>
          <p:nvSpPr>
            <p:cNvPr id="63" name="圆角矩形 62"/>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4" name="圆角矩形 63"/>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65" name="文本1"/>
          <p:cNvSpPr>
            <a:spLocks noChangeArrowheads="1"/>
          </p:cNvSpPr>
          <p:nvPr/>
        </p:nvSpPr>
        <p:spPr bwMode="gray">
          <a:xfrm>
            <a:off x="6375748" y="4610255"/>
            <a:ext cx="4128531" cy="1076074"/>
          </a:xfrm>
          <a:prstGeom prst="roundRect">
            <a:avLst>
              <a:gd name="adj" fmla="val 11505"/>
            </a:avLst>
          </a:prstGeom>
          <a:noFill/>
          <a:ln w="28575" cap="flat" cmpd="sng" algn="ctr">
            <a:noFill/>
            <a:prstDash val="solid"/>
          </a:ln>
          <a:effectLst/>
        </p:spPr>
        <p:txBody>
          <a:bodyPr lIns="91429" tIns="45715" rIns="91429" bIns="4571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lnSpc>
                <a:spcPct val="120000"/>
              </a:lnSpc>
              <a:defRPr/>
            </a:pPr>
            <a:endParaRPr lang="zh-CN" altLang="zh-CN" sz="1300" b="0" dirty="0">
              <a:latin typeface="微软雅黑" panose="020B0503020204020204" pitchFamily="34" charset="-122"/>
              <a:ea typeface="微软雅黑" panose="020B0503020204020204" pitchFamily="34" charset="-122"/>
            </a:endParaRPr>
          </a:p>
        </p:txBody>
      </p:sp>
      <p:sp>
        <p:nvSpPr>
          <p:cNvPr id="66" name="TextBox 65"/>
          <p:cNvSpPr txBox="1"/>
          <p:nvPr/>
        </p:nvSpPr>
        <p:spPr>
          <a:xfrm>
            <a:off x="2314706" y="1266008"/>
            <a:ext cx="1529852" cy="415290"/>
          </a:xfrm>
          <a:prstGeom prst="rect">
            <a:avLst/>
          </a:prstGeom>
          <a:noFill/>
        </p:spPr>
        <p:txBody>
          <a:bodyPr wrap="square" lIns="0" tIns="0" rIns="0" bIns="0" rtlCol="0">
            <a:spAutoFit/>
          </a:bodyPr>
          <a:lstStyle/>
          <a:p>
            <a:r>
              <a:rPr lang="zh-CN" altLang="en-US" sz="2700" b="1" dirty="0">
                <a:solidFill>
                  <a:schemeClr val="tx1">
                    <a:lumMod val="65000"/>
                    <a:lumOff val="35000"/>
                  </a:schemeClr>
                </a:solidFill>
                <a:latin typeface="微软雅黑" panose="020B0503020204020204" pitchFamily="34" charset="-122"/>
                <a:ea typeface="微软雅黑" panose="020B0503020204020204" pitchFamily="34" charset="-122"/>
              </a:rPr>
              <a:t>种类</a:t>
            </a:r>
          </a:p>
        </p:txBody>
      </p:sp>
      <p:pic>
        <p:nvPicPr>
          <p:cNvPr id="67" name="Picture 3" descr="C:\Users\Administrator\Desktop\微立体创业计划\005.png"/>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xmlns="">
                  <a14:imgLayer r:embed="rId4">
                    <a14:imgEffect>
                      <a14:brightnessContrast bright="-24000"/>
                    </a14:imgEffect>
                    <a14:imgEffect>
                      <a14:colorTemperature colorTemp="11200"/>
                    </a14:imgEffect>
                    <a14:imgEffect>
                      <a14:sharpenSoften amount="50000"/>
                    </a14:imgEffect>
                  </a14:imgLayer>
                </a14:imgProps>
              </a:ext>
              <a:ext uri="{28A0092B-C50C-407E-A947-70E740481C1C}">
                <a14:useLocalDpi xmlns:a14="http://schemas.microsoft.com/office/drawing/2010/main" xmlns="" val="0"/>
              </a:ext>
            </a:extLst>
          </a:blip>
          <a:srcRect/>
          <a:stretch>
            <a:fillRect/>
          </a:stretch>
        </p:blipFill>
        <p:spPr bwMode="auto">
          <a:xfrm>
            <a:off x="1376453" y="1122755"/>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xmlns="">
                <a:solidFill>
                  <a:srgbClr val="FFFFFF"/>
                </a:solidFill>
              </a14:hiddenFill>
            </a:ext>
          </a:extLst>
        </p:spPr>
      </p:pic>
      <p:pic>
        <p:nvPicPr>
          <p:cNvPr id="68" name="Picture 4" descr="C:\Users\Administrator\Desktop\微立体创业计划\004.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517422" y="1178482"/>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xmlns="">
                <a:solidFill>
                  <a:srgbClr val="FFFFFF"/>
                </a:solidFill>
              </a14:hiddenFill>
            </a:ext>
          </a:extLst>
        </p:spPr>
      </p:pic>
      <p:pic>
        <p:nvPicPr>
          <p:cNvPr id="2" name="图片 1" descr="1"/>
          <p:cNvPicPr>
            <a:picLocks noChangeAspect="1"/>
          </p:cNvPicPr>
          <p:nvPr/>
        </p:nvPicPr>
        <p:blipFill>
          <a:blip r:embed="rId6" cstate="print"/>
          <a:stretch>
            <a:fillRect/>
          </a:stretch>
        </p:blipFill>
        <p:spPr>
          <a:xfrm>
            <a:off x="76835" y="-16510"/>
            <a:ext cx="5307330" cy="943610"/>
          </a:xfrm>
          <a:prstGeom prst="rect">
            <a:avLst/>
          </a:prstGeom>
        </p:spPr>
      </p:pic>
      <p:pic>
        <p:nvPicPr>
          <p:cNvPr id="3" name="图片 2" descr="3"/>
          <p:cNvPicPr>
            <a:picLocks noChangeAspect="1"/>
          </p:cNvPicPr>
          <p:nvPr/>
        </p:nvPicPr>
        <p:blipFill>
          <a:blip r:embed="rId7" cstate="print"/>
          <a:stretch>
            <a:fillRect/>
          </a:stretch>
        </p:blipFill>
        <p:spPr>
          <a:xfrm>
            <a:off x="8063230" y="5963285"/>
            <a:ext cx="3585845" cy="467995"/>
          </a:xfrm>
          <a:prstGeom prst="rect">
            <a:avLst/>
          </a:prstGeom>
        </p:spPr>
      </p:pic>
      <p:sp>
        <p:nvSpPr>
          <p:cNvPr id="100" name="文本框 99"/>
          <p:cNvSpPr txBox="1"/>
          <p:nvPr/>
        </p:nvSpPr>
        <p:spPr>
          <a:xfrm>
            <a:off x="6342062" y="4926965"/>
            <a:ext cx="5080000" cy="521970"/>
          </a:xfrm>
          <a:prstGeom prst="rect">
            <a:avLst/>
          </a:prstGeom>
          <a:noFill/>
          <a:ln w="9525">
            <a:noFill/>
          </a:ln>
        </p:spPr>
        <p:txBody>
          <a:bodyPr>
            <a:spAutoFit/>
          </a:bodyPr>
          <a:lstStyle/>
          <a:p>
            <a:pPr marL="0" indent="0"/>
            <a:r>
              <a:rPr lang="zh-CN" sz="2800" b="0">
                <a:ea typeface="宋体" panose="02010600030101010101" pitchFamily="2" charset="-122"/>
              </a:rPr>
              <a:t>如=、&gt;、&lt;、≠、≈、∥、⊥等</a:t>
            </a:r>
            <a:endParaRPr lang="zh-CN" altLang="en-US" sz="2800"/>
          </a:p>
        </p:txBody>
      </p:sp>
      <p:sp>
        <p:nvSpPr>
          <p:cNvPr id="4" name="文本框 3"/>
          <p:cNvSpPr txBox="1"/>
          <p:nvPr/>
        </p:nvSpPr>
        <p:spPr>
          <a:xfrm>
            <a:off x="6425247" y="3435350"/>
            <a:ext cx="5080000" cy="521970"/>
          </a:xfrm>
          <a:prstGeom prst="rect">
            <a:avLst/>
          </a:prstGeom>
          <a:noFill/>
          <a:ln w="9525">
            <a:noFill/>
          </a:ln>
        </p:spPr>
        <p:txBody>
          <a:bodyPr>
            <a:spAutoFit/>
          </a:bodyPr>
          <a:lstStyle/>
          <a:p>
            <a:pPr marL="0" indent="0"/>
            <a:r>
              <a:rPr lang="zh-CN" sz="2800" b="0">
                <a:ea typeface="宋体" panose="02010600030101010101" pitchFamily="2" charset="-122"/>
              </a:rPr>
              <a:t>如+，- ，×，÷等</a:t>
            </a:r>
            <a:endParaRPr lang="zh-CN" altLang="en-US" sz="2800"/>
          </a:p>
        </p:txBody>
      </p:sp>
      <p:sp>
        <p:nvSpPr>
          <p:cNvPr id="5" name="文本框 4"/>
          <p:cNvSpPr txBox="1"/>
          <p:nvPr/>
        </p:nvSpPr>
        <p:spPr>
          <a:xfrm>
            <a:off x="6066472" y="1856740"/>
            <a:ext cx="5080000" cy="460375"/>
          </a:xfrm>
          <a:prstGeom prst="rect">
            <a:avLst/>
          </a:prstGeom>
          <a:noFill/>
          <a:ln w="9525">
            <a:noFill/>
          </a:ln>
        </p:spPr>
        <p:txBody>
          <a:bodyPr>
            <a:spAutoFit/>
          </a:bodyPr>
          <a:lstStyle/>
          <a:p>
            <a:pPr marL="0" indent="0"/>
            <a:r>
              <a:rPr lang="zh-CN" sz="2400" b="0">
                <a:solidFill>
                  <a:schemeClr val="tx1"/>
                </a:solidFill>
                <a:ea typeface="宋体" panose="02010600030101010101" pitchFamily="2" charset="-122"/>
              </a:rPr>
              <a:t>可分为个体对象符号和可变对象符号</a:t>
            </a:r>
            <a:endParaRPr lang="zh-CN" altLang="en-US" sz="2400" b="0">
              <a:solidFill>
                <a:schemeClr val="tx1"/>
              </a:solidFill>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xmlns="" Requires="p14">
      <p:transition spd="slow" p14:dur="1400" advClick="0">
        <p14:doors dir="vert"/>
      </p:transition>
    </mc:Choice>
    <mc:Fallback>
      <p:transition spd="slow" advClick="0">
        <p:fade/>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14:presetBounceEnd="50000">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14:bounceEnd="50000">
                                          <p:cBhvr additive="base">
                                            <p:cTn id="7" dur="1200" fill="hold"/>
                                            <p:tgtEl>
                                              <p:spTgt spid="67"/>
                                            </p:tgtEl>
                                            <p:attrNameLst>
                                              <p:attrName>ppt_x</p:attrName>
                                            </p:attrNameLst>
                                          </p:cBhvr>
                                          <p:tavLst>
                                            <p:tav tm="0">
                                              <p:val>
                                                <p:strVal val="0-#ppt_w/2"/>
                                              </p:val>
                                            </p:tav>
                                            <p:tav tm="100000">
                                              <p:val>
                                                <p:strVal val="#ppt_x"/>
                                              </p:val>
                                            </p:tav>
                                          </p:tavLst>
                                        </p:anim>
                                        <p:anim calcmode="lin" valueType="num" p14:bounceEnd="50000">
                                          <p:cBhvr additive="base">
                                            <p:cTn id="8" dur="1200" fill="hold"/>
                                            <p:tgtEl>
                                              <p:spTgt spid="67"/>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14:presetBounceEnd="50000">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14:bounceEnd="50000">
                                          <p:cBhvr additive="base">
                                            <p:cTn id="11" dur="1200" fill="hold"/>
                                            <p:tgtEl>
                                              <p:spTgt spid="68"/>
                                            </p:tgtEl>
                                            <p:attrNameLst>
                                              <p:attrName>ppt_x</p:attrName>
                                            </p:attrNameLst>
                                          </p:cBhvr>
                                          <p:tavLst>
                                            <p:tav tm="0">
                                              <p:val>
                                                <p:strVal val="#ppt_x"/>
                                              </p:val>
                                            </p:tav>
                                            <p:tav tm="100000">
                                              <p:val>
                                                <p:strVal val="#ppt_x"/>
                                              </p:val>
                                            </p:tav>
                                          </p:tavLst>
                                        </p:anim>
                                        <p:anim calcmode="lin" valueType="num" p14:bounceEnd="50000">
                                          <p:cBhvr additive="base">
                                            <p:cTn id="12" dur="1200" fill="hold"/>
                                            <p:tgtEl>
                                              <p:spTgt spid="68"/>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wipe(left)">
                                          <p:cBhvr>
                                            <p:cTn id="16" dur="500"/>
                                            <p:tgtEl>
                                              <p:spTgt spid="66"/>
                                            </p:tgtEl>
                                          </p:cBhvr>
                                        </p:animEffec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fade">
                                          <p:cBhvr>
                                            <p:cTn id="20" dur="500"/>
                                            <p:tgtEl>
                                              <p:spTgt spid="49"/>
                                            </p:tgtEl>
                                          </p:cBhvr>
                                        </p:animEffect>
                                      </p:childTnLst>
                                    </p:cTn>
                                  </p:par>
                                </p:childTnLst>
                              </p:cTn>
                            </p:par>
                            <p:par>
                              <p:cTn id="21" fill="hold">
                                <p:stCondLst>
                                  <p:cond delay="2500"/>
                                </p:stCondLst>
                                <p:childTnLst>
                                  <p:par>
                                    <p:cTn id="22" presetID="2" presetClass="entr" presetSubtype="8"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additive="base">
                                            <p:cTn id="24" dur="500" fill="hold"/>
                                            <p:tgtEl>
                                              <p:spTgt spid="40"/>
                                            </p:tgtEl>
                                            <p:attrNameLst>
                                              <p:attrName>ppt_x</p:attrName>
                                            </p:attrNameLst>
                                          </p:cBhvr>
                                          <p:tavLst>
                                            <p:tav tm="0">
                                              <p:val>
                                                <p:strVal val="0-#ppt_w/2"/>
                                              </p:val>
                                            </p:tav>
                                            <p:tav tm="100000">
                                              <p:val>
                                                <p:strVal val="#ppt_x"/>
                                              </p:val>
                                            </p:tav>
                                          </p:tavLst>
                                        </p:anim>
                                        <p:anim calcmode="lin" valueType="num">
                                          <p:cBhvr additive="base">
                                            <p:cTn id="25" dur="500" fill="hold"/>
                                            <p:tgtEl>
                                              <p:spTgt spid="40"/>
                                            </p:tgtEl>
                                            <p:attrNameLst>
                                              <p:attrName>ppt_y</p:attrName>
                                            </p:attrNameLst>
                                          </p:cBhvr>
                                          <p:tavLst>
                                            <p:tav tm="0">
                                              <p:val>
                                                <p:strVal val="#ppt_y"/>
                                              </p:val>
                                            </p:tav>
                                            <p:tav tm="100000">
                                              <p:val>
                                                <p:strVal val="#ppt_y"/>
                                              </p:val>
                                            </p:tav>
                                          </p:tavLst>
                                        </p:anim>
                                      </p:childTnLst>
                                    </p:cTn>
                                  </p:par>
                                  <p:par>
                                    <p:cTn id="26" presetID="2" presetClass="entr" presetSubtype="3" fill="hold"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500" fill="hold"/>
                                            <p:tgtEl>
                                              <p:spTgt spid="43"/>
                                            </p:tgtEl>
                                            <p:attrNameLst>
                                              <p:attrName>ppt_x</p:attrName>
                                            </p:attrNameLst>
                                          </p:cBhvr>
                                          <p:tavLst>
                                            <p:tav tm="0">
                                              <p:val>
                                                <p:strVal val="1+#ppt_w/2"/>
                                              </p:val>
                                            </p:tav>
                                            <p:tav tm="100000">
                                              <p:val>
                                                <p:strVal val="#ppt_x"/>
                                              </p:val>
                                            </p:tav>
                                          </p:tavLst>
                                        </p:anim>
                                        <p:anim calcmode="lin" valueType="num">
                                          <p:cBhvr additive="base">
                                            <p:cTn id="29" dur="500" fill="hold"/>
                                            <p:tgtEl>
                                              <p:spTgt spid="43"/>
                                            </p:tgtEl>
                                            <p:attrNameLst>
                                              <p:attrName>ppt_y</p:attrName>
                                            </p:attrNameLst>
                                          </p:cBhvr>
                                          <p:tavLst>
                                            <p:tav tm="0">
                                              <p:val>
                                                <p:strVal val="0-#ppt_h/2"/>
                                              </p:val>
                                            </p:tav>
                                            <p:tav tm="100000">
                                              <p:val>
                                                <p:strVal val="#ppt_y"/>
                                              </p:val>
                                            </p:tav>
                                          </p:tavLst>
                                        </p:anim>
                                      </p:childTnLst>
                                    </p:cTn>
                                  </p:par>
                                  <p:par>
                                    <p:cTn id="30" presetID="2" presetClass="entr" presetSubtype="2" fill="hold" nodeType="withEffect">
                                      <p:stCondLst>
                                        <p:cond delay="200"/>
                                      </p:stCondLst>
                                      <p:childTnLst>
                                        <p:set>
                                          <p:cBhvr>
                                            <p:cTn id="31" dur="1" fill="hold">
                                              <p:stCondLst>
                                                <p:cond delay="0"/>
                                              </p:stCondLst>
                                            </p:cTn>
                                            <p:tgtEl>
                                              <p:spTgt spid="46"/>
                                            </p:tgtEl>
                                            <p:attrNameLst>
                                              <p:attrName>style.visibility</p:attrName>
                                            </p:attrNameLst>
                                          </p:cBhvr>
                                          <p:to>
                                            <p:strVal val="visible"/>
                                          </p:to>
                                        </p:set>
                                        <p:anim calcmode="lin" valueType="num">
                                          <p:cBhvr additive="base">
                                            <p:cTn id="32" dur="500" fill="hold"/>
                                            <p:tgtEl>
                                              <p:spTgt spid="46"/>
                                            </p:tgtEl>
                                            <p:attrNameLst>
                                              <p:attrName>ppt_x</p:attrName>
                                            </p:attrNameLst>
                                          </p:cBhvr>
                                          <p:tavLst>
                                            <p:tav tm="0">
                                              <p:val>
                                                <p:strVal val="1+#ppt_w/2"/>
                                              </p:val>
                                            </p:tav>
                                            <p:tav tm="100000">
                                              <p:val>
                                                <p:strVal val="#ppt_x"/>
                                              </p:val>
                                            </p:tav>
                                          </p:tavLst>
                                        </p:anim>
                                        <p:anim calcmode="lin" valueType="num">
                                          <p:cBhvr additive="base">
                                            <p:cTn id="33" dur="500" fill="hold"/>
                                            <p:tgtEl>
                                              <p:spTgt spid="46"/>
                                            </p:tgtEl>
                                            <p:attrNameLst>
                                              <p:attrName>ppt_y</p:attrName>
                                            </p:attrNameLst>
                                          </p:cBhvr>
                                          <p:tavLst>
                                            <p:tav tm="0">
                                              <p:val>
                                                <p:strVal val="#ppt_y"/>
                                              </p:val>
                                            </p:tav>
                                            <p:tav tm="100000">
                                              <p:val>
                                                <p:strVal val="#ppt_y"/>
                                              </p:val>
                                            </p:tav>
                                          </p:tavLst>
                                        </p:anim>
                                      </p:childTnLst>
                                    </p:cTn>
                                  </p:par>
                                  <p:par>
                                    <p:cTn id="34" presetID="2" presetClass="entr" presetSubtype="6" fill="hold" nodeType="withEffect">
                                      <p:stCondLst>
                                        <p:cond delay="400"/>
                                      </p:stCondLst>
                                      <p:childTnLst>
                                        <p:set>
                                          <p:cBhvr>
                                            <p:cTn id="35" dur="1" fill="hold">
                                              <p:stCondLst>
                                                <p:cond delay="0"/>
                                              </p:stCondLst>
                                            </p:cTn>
                                            <p:tgtEl>
                                              <p:spTgt spid="50"/>
                                            </p:tgtEl>
                                            <p:attrNameLst>
                                              <p:attrName>style.visibility</p:attrName>
                                            </p:attrNameLst>
                                          </p:cBhvr>
                                          <p:to>
                                            <p:strVal val="visible"/>
                                          </p:to>
                                        </p:set>
                                        <p:anim calcmode="lin" valueType="num">
                                          <p:cBhvr additive="base">
                                            <p:cTn id="36" dur="500" fill="hold"/>
                                            <p:tgtEl>
                                              <p:spTgt spid="50"/>
                                            </p:tgtEl>
                                            <p:attrNameLst>
                                              <p:attrName>ppt_x</p:attrName>
                                            </p:attrNameLst>
                                          </p:cBhvr>
                                          <p:tavLst>
                                            <p:tav tm="0">
                                              <p:val>
                                                <p:strVal val="1+#ppt_w/2"/>
                                              </p:val>
                                            </p:tav>
                                            <p:tav tm="100000">
                                              <p:val>
                                                <p:strVal val="#ppt_x"/>
                                              </p:val>
                                            </p:tav>
                                          </p:tavLst>
                                        </p:anim>
                                        <p:anim calcmode="lin" valueType="num">
                                          <p:cBhvr additive="base">
                                            <p:cTn id="37" dur="500" fill="hold"/>
                                            <p:tgtEl>
                                              <p:spTgt spid="50"/>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2" presetClass="entr" presetSubtype="8" fill="hold"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left)">
                                          <p:cBhvr>
                                            <p:cTn id="41" dur="500"/>
                                            <p:tgtEl>
                                              <p:spTgt spid="36"/>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 calcmode="lin" valueType="num">
                                          <p:cBhvr>
                                            <p:cTn id="57" dur="500" fill="hold"/>
                                            <p:tgtEl>
                                              <p:spTgt spid="55"/>
                                            </p:tgtEl>
                                            <p:attrNameLst>
                                              <p:attrName>ppt_w</p:attrName>
                                            </p:attrNameLst>
                                          </p:cBhvr>
                                          <p:tavLst>
                                            <p:tav tm="0">
                                              <p:val>
                                                <p:fltVal val="0"/>
                                              </p:val>
                                            </p:tav>
                                            <p:tav tm="100000">
                                              <p:val>
                                                <p:strVal val="#ppt_w"/>
                                              </p:val>
                                            </p:tav>
                                          </p:tavLst>
                                        </p:anim>
                                        <p:anim calcmode="lin" valueType="num">
                                          <p:cBhvr>
                                            <p:cTn id="58" dur="500" fill="hold"/>
                                            <p:tgtEl>
                                              <p:spTgt spid="55"/>
                                            </p:tgtEl>
                                            <p:attrNameLst>
                                              <p:attrName>ppt_h</p:attrName>
                                            </p:attrNameLst>
                                          </p:cBhvr>
                                          <p:tavLst>
                                            <p:tav tm="0">
                                              <p:val>
                                                <p:fltVal val="0"/>
                                              </p:val>
                                            </p:tav>
                                            <p:tav tm="100000">
                                              <p:val>
                                                <p:strVal val="#ppt_h"/>
                                              </p:val>
                                            </p:tav>
                                          </p:tavLst>
                                        </p:anim>
                                        <p:animEffect transition="in" filter="fade">
                                          <p:cBhvr>
                                            <p:cTn id="59" dur="500"/>
                                            <p:tgtEl>
                                              <p:spTgt spid="55"/>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5500"/>
                                </p:stCondLst>
                                <p:childTnLst>
                                  <p:par>
                                    <p:cTn id="67" presetID="42" presetClass="entr" presetSubtype="0" fill="hold" nodeType="afterEffect">
                                      <p:stCondLst>
                                        <p:cond delay="0"/>
                                      </p:stCondLst>
                                      <p:childTnLst>
                                        <p:set>
                                          <p:cBhvr>
                                            <p:cTn id="68" dur="1" fill="hold">
                                              <p:stCondLst>
                                                <p:cond delay="0"/>
                                              </p:stCondLst>
                                            </p:cTn>
                                            <p:tgtEl>
                                              <p:spTgt spid="33"/>
                                            </p:tgtEl>
                                            <p:attrNameLst>
                                              <p:attrName>style.visibility</p:attrName>
                                            </p:attrNameLst>
                                          </p:cBhvr>
                                          <p:to>
                                            <p:strVal val="visible"/>
                                          </p:to>
                                        </p:set>
                                        <p:animEffect transition="in" filter="fade">
                                          <p:cBhvr>
                                            <p:cTn id="69" dur="500"/>
                                            <p:tgtEl>
                                              <p:spTgt spid="33"/>
                                            </p:tgtEl>
                                          </p:cBhvr>
                                        </p:animEffect>
                                        <p:anim calcmode="lin" valueType="num">
                                          <p:cBhvr>
                                            <p:cTn id="70" dur="500" fill="hold"/>
                                            <p:tgtEl>
                                              <p:spTgt spid="33"/>
                                            </p:tgtEl>
                                            <p:attrNameLst>
                                              <p:attrName>ppt_x</p:attrName>
                                            </p:attrNameLst>
                                          </p:cBhvr>
                                          <p:tavLst>
                                            <p:tav tm="0">
                                              <p:val>
                                                <p:strVal val="#ppt_x"/>
                                              </p:val>
                                            </p:tav>
                                            <p:tav tm="100000">
                                              <p:val>
                                                <p:strVal val="#ppt_x"/>
                                              </p:val>
                                            </p:tav>
                                          </p:tavLst>
                                        </p:anim>
                                        <p:anim calcmode="lin" valueType="num">
                                          <p:cBhvr>
                                            <p:cTn id="71" dur="500" fill="hold"/>
                                            <p:tgtEl>
                                              <p:spTgt spid="33"/>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grpId="0" nodeType="afterEffect">
                                      <p:stCondLst>
                                        <p:cond delay="0"/>
                                      </p:stCondLst>
                                      <p:childTnLst>
                                        <p:set>
                                          <p:cBhvr>
                                            <p:cTn id="74" dur="1" fill="hold">
                                              <p:stCondLst>
                                                <p:cond delay="0"/>
                                              </p:stCondLst>
                                            </p:cTn>
                                            <p:tgtEl>
                                              <p:spTgt spid="57"/>
                                            </p:tgtEl>
                                            <p:attrNameLst>
                                              <p:attrName>style.visibility</p:attrName>
                                            </p:attrNameLst>
                                          </p:cBhvr>
                                          <p:to>
                                            <p:strVal val="visible"/>
                                          </p:to>
                                        </p:set>
                                        <p:animEffect transition="in" filter="wipe(left)">
                                          <p:cBhvr>
                                            <p:cTn id="75" dur="500"/>
                                            <p:tgtEl>
                                              <p:spTgt spid="57"/>
                                            </p:tgtEl>
                                          </p:cBhvr>
                                        </p:animEffect>
                                      </p:childTnLst>
                                    </p:cTn>
                                  </p:par>
                                </p:childTnLst>
                              </p:cTn>
                            </p:par>
                            <p:par>
                              <p:cTn id="76" fill="hold">
                                <p:stCondLst>
                                  <p:cond delay="6500"/>
                                </p:stCondLst>
                                <p:childTnLst>
                                  <p:par>
                                    <p:cTn id="77" presetID="42" presetClass="entr" presetSubtype="0"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fade">
                                          <p:cBhvr>
                                            <p:cTn id="79" dur="500"/>
                                            <p:tgtEl>
                                              <p:spTgt spid="58"/>
                                            </p:tgtEl>
                                          </p:cBhvr>
                                        </p:animEffect>
                                        <p:anim calcmode="lin" valueType="num">
                                          <p:cBhvr>
                                            <p:cTn id="80" dur="500" fill="hold"/>
                                            <p:tgtEl>
                                              <p:spTgt spid="58"/>
                                            </p:tgtEl>
                                            <p:attrNameLst>
                                              <p:attrName>ppt_x</p:attrName>
                                            </p:attrNameLst>
                                          </p:cBhvr>
                                          <p:tavLst>
                                            <p:tav tm="0">
                                              <p:val>
                                                <p:strVal val="#ppt_x"/>
                                              </p:val>
                                            </p:tav>
                                            <p:tav tm="100000">
                                              <p:val>
                                                <p:strVal val="#ppt_x"/>
                                              </p:val>
                                            </p:tav>
                                          </p:tavLst>
                                        </p:anim>
                                        <p:anim calcmode="lin" valueType="num">
                                          <p:cBhvr>
                                            <p:cTn id="81" dur="500" fill="hold"/>
                                            <p:tgtEl>
                                              <p:spTgt spid="58"/>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8"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wipe(left)">
                                          <p:cBhvr>
                                            <p:cTn id="85" dur="500"/>
                                            <p:tgtEl>
                                              <p:spTgt spid="61"/>
                                            </p:tgtEl>
                                          </p:cBhvr>
                                        </p:animEffect>
                                      </p:childTnLst>
                                    </p:cTn>
                                  </p:par>
                                </p:childTnLst>
                              </p:cTn>
                            </p:par>
                            <p:par>
                              <p:cTn id="86" fill="hold">
                                <p:stCondLst>
                                  <p:cond delay="75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500"/>
                                            <p:tgtEl>
                                              <p:spTgt spid="62"/>
                                            </p:tgtEl>
                                          </p:cBhvr>
                                        </p:animEffect>
                                        <p:anim calcmode="lin" valueType="num">
                                          <p:cBhvr>
                                            <p:cTn id="90" dur="500" fill="hold"/>
                                            <p:tgtEl>
                                              <p:spTgt spid="62"/>
                                            </p:tgtEl>
                                            <p:attrNameLst>
                                              <p:attrName>ppt_x</p:attrName>
                                            </p:attrNameLst>
                                          </p:cBhvr>
                                          <p:tavLst>
                                            <p:tav tm="0">
                                              <p:val>
                                                <p:strVal val="#ppt_x"/>
                                              </p:val>
                                            </p:tav>
                                            <p:tav tm="100000">
                                              <p:val>
                                                <p:strVal val="#ppt_x"/>
                                              </p:val>
                                            </p:tav>
                                          </p:tavLst>
                                        </p:anim>
                                        <p:anim calcmode="lin" valueType="num">
                                          <p:cBhvr>
                                            <p:cTn id="91" dur="5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65"/>
                                            </p:tgtEl>
                                            <p:attrNameLst>
                                              <p:attrName>style.visibility</p:attrName>
                                            </p:attrNameLst>
                                          </p:cBhvr>
                                          <p:to>
                                            <p:strVal val="visible"/>
                                          </p:to>
                                        </p:set>
                                        <p:animEffect transition="in" filter="wipe(left)">
                                          <p:cBhvr>
                                            <p:cTn id="95" dur="500"/>
                                            <p:tgtEl>
                                              <p:spTgt spid="65"/>
                                            </p:tgtEl>
                                          </p:cBhvr>
                                        </p:animEffect>
                                      </p:childTnLst>
                                    </p:cTn>
                                  </p:par>
                                </p:childTnLst>
                              </p:cTn>
                            </p:par>
                            <p:par>
                              <p:cTn id="96" fill="hold">
                                <p:stCondLst>
                                  <p:cond delay="8500"/>
                                </p:stCondLst>
                                <p:childTnLst>
                                  <p:par>
                                    <p:cTn id="97" presetID="2" presetClass="entr" presetSubtype="4" fill="hold" grpId="0" nodeType="afterEffect">
                                      <p:stCondLst>
                                        <p:cond delay="0"/>
                                      </p:stCondLst>
                                      <p:childTnLst>
                                        <p:set>
                                          <p:cBhvr>
                                            <p:cTn id="98" dur="1" fill="hold">
                                              <p:stCondLst>
                                                <p:cond delay="0"/>
                                              </p:stCondLst>
                                            </p:cTn>
                                            <p:tgtEl>
                                              <p:spTgt spid="5"/>
                                            </p:tgtEl>
                                            <p:attrNameLst>
                                              <p:attrName>style.visibility</p:attrName>
                                            </p:attrNameLst>
                                          </p:cBhvr>
                                          <p:to>
                                            <p:strVal val="visible"/>
                                          </p:to>
                                        </p:set>
                                        <p:anim calcmode="lin" valueType="num">
                                          <p:cBhvr additive="base">
                                            <p:cTn id="99" dur="500" fill="hold"/>
                                            <p:tgtEl>
                                              <p:spTgt spid="5"/>
                                            </p:tgtEl>
                                            <p:attrNameLst>
                                              <p:attrName>ppt_x</p:attrName>
                                            </p:attrNameLst>
                                          </p:cBhvr>
                                          <p:tavLst>
                                            <p:tav tm="0">
                                              <p:val>
                                                <p:strVal val="#ppt_x"/>
                                              </p:val>
                                            </p:tav>
                                            <p:tav tm="100000">
                                              <p:val>
                                                <p:strVal val="#ppt_x"/>
                                              </p:val>
                                            </p:tav>
                                          </p:tavLst>
                                        </p:anim>
                                        <p:anim calcmode="lin" valueType="num">
                                          <p:cBhvr additive="base">
                                            <p:cTn id="100" dur="500" fill="hold"/>
                                            <p:tgtEl>
                                              <p:spTgt spid="5"/>
                                            </p:tgtEl>
                                            <p:attrNameLst>
                                              <p:attrName>ppt_y</p:attrName>
                                            </p:attrNameLst>
                                          </p:cBhvr>
                                          <p:tavLst>
                                            <p:tav tm="0">
                                              <p:val>
                                                <p:strVal val="1+#ppt_h/2"/>
                                              </p:val>
                                            </p:tav>
                                            <p:tav tm="100000">
                                              <p:val>
                                                <p:strVal val="#ppt_y"/>
                                              </p:val>
                                            </p:tav>
                                          </p:tavLst>
                                        </p:anim>
                                      </p:childTnLst>
                                    </p:cTn>
                                  </p:par>
                                </p:childTnLst>
                              </p:cTn>
                            </p:par>
                            <p:par>
                              <p:cTn id="101" fill="hold">
                                <p:stCondLst>
                                  <p:cond delay="9000"/>
                                </p:stCondLst>
                                <p:childTnLst>
                                  <p:par>
                                    <p:cTn id="102" presetID="2" presetClass="entr" presetSubtype="4" fill="hold" grpId="0" nodeType="afterEffect">
                                      <p:stCondLst>
                                        <p:cond delay="0"/>
                                      </p:stCondLst>
                                      <p:childTnLst>
                                        <p:set>
                                          <p:cBhvr>
                                            <p:cTn id="103" dur="1" fill="hold">
                                              <p:stCondLst>
                                                <p:cond delay="0"/>
                                              </p:stCondLst>
                                            </p:cTn>
                                            <p:tgtEl>
                                              <p:spTgt spid="4"/>
                                            </p:tgtEl>
                                            <p:attrNameLst>
                                              <p:attrName>style.visibility</p:attrName>
                                            </p:attrNameLst>
                                          </p:cBhvr>
                                          <p:to>
                                            <p:strVal val="visible"/>
                                          </p:to>
                                        </p:set>
                                        <p:anim calcmode="lin" valueType="num">
                                          <p:cBhvr additive="base">
                                            <p:cTn id="104" dur="500" fill="hold"/>
                                            <p:tgtEl>
                                              <p:spTgt spid="4"/>
                                            </p:tgtEl>
                                            <p:attrNameLst>
                                              <p:attrName>ppt_x</p:attrName>
                                            </p:attrNameLst>
                                          </p:cBhvr>
                                          <p:tavLst>
                                            <p:tav tm="0">
                                              <p:val>
                                                <p:strVal val="#ppt_x"/>
                                              </p:val>
                                            </p:tav>
                                            <p:tav tm="100000">
                                              <p:val>
                                                <p:strVal val="#ppt_x"/>
                                              </p:val>
                                            </p:tav>
                                          </p:tavLst>
                                        </p:anim>
                                        <p:anim calcmode="lin" valueType="num">
                                          <p:cBhvr additive="base">
                                            <p:cTn id="105" dur="500" fill="hold"/>
                                            <p:tgtEl>
                                              <p:spTgt spid="4"/>
                                            </p:tgtEl>
                                            <p:attrNameLst>
                                              <p:attrName>ppt_y</p:attrName>
                                            </p:attrNameLst>
                                          </p:cBhvr>
                                          <p:tavLst>
                                            <p:tav tm="0">
                                              <p:val>
                                                <p:strVal val="1+#ppt_h/2"/>
                                              </p:val>
                                            </p:tav>
                                            <p:tav tm="100000">
                                              <p:val>
                                                <p:strVal val="#ppt_y"/>
                                              </p:val>
                                            </p:tav>
                                          </p:tavLst>
                                        </p:anim>
                                      </p:childTnLst>
                                    </p:cTn>
                                  </p:par>
                                </p:childTnLst>
                              </p:cTn>
                            </p:par>
                            <p:par>
                              <p:cTn id="106" fill="hold">
                                <p:stCondLst>
                                  <p:cond delay="9500"/>
                                </p:stCondLst>
                                <p:childTnLst>
                                  <p:par>
                                    <p:cTn id="107" presetID="2" presetClass="entr" presetSubtype="4" fill="hold" grpId="0" nodeType="afterEffect">
                                      <p:stCondLst>
                                        <p:cond delay="0"/>
                                      </p:stCondLst>
                                      <p:childTnLst>
                                        <p:set>
                                          <p:cBhvr>
                                            <p:cTn id="108" dur="1" fill="hold">
                                              <p:stCondLst>
                                                <p:cond delay="0"/>
                                              </p:stCondLst>
                                            </p:cTn>
                                            <p:tgtEl>
                                              <p:spTgt spid="100"/>
                                            </p:tgtEl>
                                            <p:attrNameLst>
                                              <p:attrName>style.visibility</p:attrName>
                                            </p:attrNameLst>
                                          </p:cBhvr>
                                          <p:to>
                                            <p:strVal val="visible"/>
                                          </p:to>
                                        </p:set>
                                        <p:anim calcmode="lin" valueType="num">
                                          <p:cBhvr additive="base">
                                            <p:cTn id="109" dur="500" fill="hold"/>
                                            <p:tgtEl>
                                              <p:spTgt spid="100"/>
                                            </p:tgtEl>
                                            <p:attrNameLst>
                                              <p:attrName>ppt_x</p:attrName>
                                            </p:attrNameLst>
                                          </p:cBhvr>
                                          <p:tavLst>
                                            <p:tav tm="0">
                                              <p:val>
                                                <p:strVal val="#ppt_x"/>
                                              </p:val>
                                            </p:tav>
                                            <p:tav tm="100000">
                                              <p:val>
                                                <p:strVal val="#ppt_x"/>
                                              </p:val>
                                            </p:tav>
                                          </p:tavLst>
                                        </p:anim>
                                        <p:anim calcmode="lin" valueType="num">
                                          <p:cBhvr additive="base">
                                            <p:cTn id="110"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3" grpId="0" bldLvl="0" animBg="1"/>
          <p:bldP spid="54" grpId="0"/>
          <p:bldP spid="55" grpId="0"/>
          <p:bldP spid="56" grpId="0"/>
          <p:bldP spid="57" grpId="0"/>
          <p:bldP spid="61" grpId="0"/>
          <p:bldP spid="65" grpId="0"/>
          <p:bldP spid="66" grpId="0"/>
          <p:bldP spid="5" grpId="0"/>
          <p:bldP spid="5" grpId="1"/>
          <p:bldP spid="4" grpId="0"/>
          <p:bldP spid="4" grpId="1"/>
          <p:bldP spid="100"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additive="base">
                                            <p:cTn id="7" dur="1200" fill="hold"/>
                                            <p:tgtEl>
                                              <p:spTgt spid="67"/>
                                            </p:tgtEl>
                                            <p:attrNameLst>
                                              <p:attrName>ppt_x</p:attrName>
                                            </p:attrNameLst>
                                          </p:cBhvr>
                                          <p:tavLst>
                                            <p:tav tm="0">
                                              <p:val>
                                                <p:strVal val="0-#ppt_w/2"/>
                                              </p:val>
                                            </p:tav>
                                            <p:tav tm="100000">
                                              <p:val>
                                                <p:strVal val="#ppt_x"/>
                                              </p:val>
                                            </p:tav>
                                          </p:tavLst>
                                        </p:anim>
                                        <p:anim calcmode="lin" valueType="num">
                                          <p:cBhvr additive="base">
                                            <p:cTn id="8" dur="1200" fill="hold"/>
                                            <p:tgtEl>
                                              <p:spTgt spid="67"/>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200" fill="hold"/>
                                            <p:tgtEl>
                                              <p:spTgt spid="68"/>
                                            </p:tgtEl>
                                            <p:attrNameLst>
                                              <p:attrName>ppt_x</p:attrName>
                                            </p:attrNameLst>
                                          </p:cBhvr>
                                          <p:tavLst>
                                            <p:tav tm="0">
                                              <p:val>
                                                <p:strVal val="#ppt_x"/>
                                              </p:val>
                                            </p:tav>
                                            <p:tav tm="100000">
                                              <p:val>
                                                <p:strVal val="#ppt_x"/>
                                              </p:val>
                                            </p:tav>
                                          </p:tavLst>
                                        </p:anim>
                                        <p:anim calcmode="lin" valueType="num">
                                          <p:cBhvr additive="base">
                                            <p:cTn id="12" dur="1200" fill="hold"/>
                                            <p:tgtEl>
                                              <p:spTgt spid="68"/>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wipe(left)">
                                          <p:cBhvr>
                                            <p:cTn id="16" dur="500"/>
                                            <p:tgtEl>
                                              <p:spTgt spid="66"/>
                                            </p:tgtEl>
                                          </p:cBhvr>
                                        </p:animEffec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fade">
                                          <p:cBhvr>
                                            <p:cTn id="20" dur="500"/>
                                            <p:tgtEl>
                                              <p:spTgt spid="49"/>
                                            </p:tgtEl>
                                          </p:cBhvr>
                                        </p:animEffect>
                                      </p:childTnLst>
                                    </p:cTn>
                                  </p:par>
                                </p:childTnLst>
                              </p:cTn>
                            </p:par>
                            <p:par>
                              <p:cTn id="21" fill="hold">
                                <p:stCondLst>
                                  <p:cond delay="2500"/>
                                </p:stCondLst>
                                <p:childTnLst>
                                  <p:par>
                                    <p:cTn id="22" presetID="2" presetClass="entr" presetSubtype="8"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additive="base">
                                            <p:cTn id="24" dur="500" fill="hold"/>
                                            <p:tgtEl>
                                              <p:spTgt spid="40"/>
                                            </p:tgtEl>
                                            <p:attrNameLst>
                                              <p:attrName>ppt_x</p:attrName>
                                            </p:attrNameLst>
                                          </p:cBhvr>
                                          <p:tavLst>
                                            <p:tav tm="0">
                                              <p:val>
                                                <p:strVal val="0-#ppt_w/2"/>
                                              </p:val>
                                            </p:tav>
                                            <p:tav tm="100000">
                                              <p:val>
                                                <p:strVal val="#ppt_x"/>
                                              </p:val>
                                            </p:tav>
                                          </p:tavLst>
                                        </p:anim>
                                        <p:anim calcmode="lin" valueType="num">
                                          <p:cBhvr additive="base">
                                            <p:cTn id="25" dur="500" fill="hold"/>
                                            <p:tgtEl>
                                              <p:spTgt spid="40"/>
                                            </p:tgtEl>
                                            <p:attrNameLst>
                                              <p:attrName>ppt_y</p:attrName>
                                            </p:attrNameLst>
                                          </p:cBhvr>
                                          <p:tavLst>
                                            <p:tav tm="0">
                                              <p:val>
                                                <p:strVal val="#ppt_y"/>
                                              </p:val>
                                            </p:tav>
                                            <p:tav tm="100000">
                                              <p:val>
                                                <p:strVal val="#ppt_y"/>
                                              </p:val>
                                            </p:tav>
                                          </p:tavLst>
                                        </p:anim>
                                      </p:childTnLst>
                                    </p:cTn>
                                  </p:par>
                                  <p:par>
                                    <p:cTn id="26" presetID="2" presetClass="entr" presetSubtype="3" fill="hold"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500" fill="hold"/>
                                            <p:tgtEl>
                                              <p:spTgt spid="43"/>
                                            </p:tgtEl>
                                            <p:attrNameLst>
                                              <p:attrName>ppt_x</p:attrName>
                                            </p:attrNameLst>
                                          </p:cBhvr>
                                          <p:tavLst>
                                            <p:tav tm="0">
                                              <p:val>
                                                <p:strVal val="1+#ppt_w/2"/>
                                              </p:val>
                                            </p:tav>
                                            <p:tav tm="100000">
                                              <p:val>
                                                <p:strVal val="#ppt_x"/>
                                              </p:val>
                                            </p:tav>
                                          </p:tavLst>
                                        </p:anim>
                                        <p:anim calcmode="lin" valueType="num">
                                          <p:cBhvr additive="base">
                                            <p:cTn id="29" dur="500" fill="hold"/>
                                            <p:tgtEl>
                                              <p:spTgt spid="43"/>
                                            </p:tgtEl>
                                            <p:attrNameLst>
                                              <p:attrName>ppt_y</p:attrName>
                                            </p:attrNameLst>
                                          </p:cBhvr>
                                          <p:tavLst>
                                            <p:tav tm="0">
                                              <p:val>
                                                <p:strVal val="0-#ppt_h/2"/>
                                              </p:val>
                                            </p:tav>
                                            <p:tav tm="100000">
                                              <p:val>
                                                <p:strVal val="#ppt_y"/>
                                              </p:val>
                                            </p:tav>
                                          </p:tavLst>
                                        </p:anim>
                                      </p:childTnLst>
                                    </p:cTn>
                                  </p:par>
                                  <p:par>
                                    <p:cTn id="30" presetID="2" presetClass="entr" presetSubtype="2" fill="hold" nodeType="withEffect">
                                      <p:stCondLst>
                                        <p:cond delay="200"/>
                                      </p:stCondLst>
                                      <p:childTnLst>
                                        <p:set>
                                          <p:cBhvr>
                                            <p:cTn id="31" dur="1" fill="hold">
                                              <p:stCondLst>
                                                <p:cond delay="0"/>
                                              </p:stCondLst>
                                            </p:cTn>
                                            <p:tgtEl>
                                              <p:spTgt spid="46"/>
                                            </p:tgtEl>
                                            <p:attrNameLst>
                                              <p:attrName>style.visibility</p:attrName>
                                            </p:attrNameLst>
                                          </p:cBhvr>
                                          <p:to>
                                            <p:strVal val="visible"/>
                                          </p:to>
                                        </p:set>
                                        <p:anim calcmode="lin" valueType="num">
                                          <p:cBhvr additive="base">
                                            <p:cTn id="32" dur="500" fill="hold"/>
                                            <p:tgtEl>
                                              <p:spTgt spid="46"/>
                                            </p:tgtEl>
                                            <p:attrNameLst>
                                              <p:attrName>ppt_x</p:attrName>
                                            </p:attrNameLst>
                                          </p:cBhvr>
                                          <p:tavLst>
                                            <p:tav tm="0">
                                              <p:val>
                                                <p:strVal val="1+#ppt_w/2"/>
                                              </p:val>
                                            </p:tav>
                                            <p:tav tm="100000">
                                              <p:val>
                                                <p:strVal val="#ppt_x"/>
                                              </p:val>
                                            </p:tav>
                                          </p:tavLst>
                                        </p:anim>
                                        <p:anim calcmode="lin" valueType="num">
                                          <p:cBhvr additive="base">
                                            <p:cTn id="33" dur="500" fill="hold"/>
                                            <p:tgtEl>
                                              <p:spTgt spid="46"/>
                                            </p:tgtEl>
                                            <p:attrNameLst>
                                              <p:attrName>ppt_y</p:attrName>
                                            </p:attrNameLst>
                                          </p:cBhvr>
                                          <p:tavLst>
                                            <p:tav tm="0">
                                              <p:val>
                                                <p:strVal val="#ppt_y"/>
                                              </p:val>
                                            </p:tav>
                                            <p:tav tm="100000">
                                              <p:val>
                                                <p:strVal val="#ppt_y"/>
                                              </p:val>
                                            </p:tav>
                                          </p:tavLst>
                                        </p:anim>
                                      </p:childTnLst>
                                    </p:cTn>
                                  </p:par>
                                  <p:par>
                                    <p:cTn id="34" presetID="2" presetClass="entr" presetSubtype="6" fill="hold" nodeType="withEffect">
                                      <p:stCondLst>
                                        <p:cond delay="400"/>
                                      </p:stCondLst>
                                      <p:childTnLst>
                                        <p:set>
                                          <p:cBhvr>
                                            <p:cTn id="35" dur="1" fill="hold">
                                              <p:stCondLst>
                                                <p:cond delay="0"/>
                                              </p:stCondLst>
                                            </p:cTn>
                                            <p:tgtEl>
                                              <p:spTgt spid="50"/>
                                            </p:tgtEl>
                                            <p:attrNameLst>
                                              <p:attrName>style.visibility</p:attrName>
                                            </p:attrNameLst>
                                          </p:cBhvr>
                                          <p:to>
                                            <p:strVal val="visible"/>
                                          </p:to>
                                        </p:set>
                                        <p:anim calcmode="lin" valueType="num">
                                          <p:cBhvr additive="base">
                                            <p:cTn id="36" dur="500" fill="hold"/>
                                            <p:tgtEl>
                                              <p:spTgt spid="50"/>
                                            </p:tgtEl>
                                            <p:attrNameLst>
                                              <p:attrName>ppt_x</p:attrName>
                                            </p:attrNameLst>
                                          </p:cBhvr>
                                          <p:tavLst>
                                            <p:tav tm="0">
                                              <p:val>
                                                <p:strVal val="1+#ppt_w/2"/>
                                              </p:val>
                                            </p:tav>
                                            <p:tav tm="100000">
                                              <p:val>
                                                <p:strVal val="#ppt_x"/>
                                              </p:val>
                                            </p:tav>
                                          </p:tavLst>
                                        </p:anim>
                                        <p:anim calcmode="lin" valueType="num">
                                          <p:cBhvr additive="base">
                                            <p:cTn id="37" dur="500" fill="hold"/>
                                            <p:tgtEl>
                                              <p:spTgt spid="50"/>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2" presetClass="entr" presetSubtype="8" fill="hold"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left)">
                                          <p:cBhvr>
                                            <p:cTn id="41" dur="500"/>
                                            <p:tgtEl>
                                              <p:spTgt spid="36"/>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 calcmode="lin" valueType="num">
                                          <p:cBhvr>
                                            <p:cTn id="57" dur="500" fill="hold"/>
                                            <p:tgtEl>
                                              <p:spTgt spid="55"/>
                                            </p:tgtEl>
                                            <p:attrNameLst>
                                              <p:attrName>ppt_w</p:attrName>
                                            </p:attrNameLst>
                                          </p:cBhvr>
                                          <p:tavLst>
                                            <p:tav tm="0">
                                              <p:val>
                                                <p:fltVal val="0"/>
                                              </p:val>
                                            </p:tav>
                                            <p:tav tm="100000">
                                              <p:val>
                                                <p:strVal val="#ppt_w"/>
                                              </p:val>
                                            </p:tav>
                                          </p:tavLst>
                                        </p:anim>
                                        <p:anim calcmode="lin" valueType="num">
                                          <p:cBhvr>
                                            <p:cTn id="58" dur="500" fill="hold"/>
                                            <p:tgtEl>
                                              <p:spTgt spid="55"/>
                                            </p:tgtEl>
                                            <p:attrNameLst>
                                              <p:attrName>ppt_h</p:attrName>
                                            </p:attrNameLst>
                                          </p:cBhvr>
                                          <p:tavLst>
                                            <p:tav tm="0">
                                              <p:val>
                                                <p:fltVal val="0"/>
                                              </p:val>
                                            </p:tav>
                                            <p:tav tm="100000">
                                              <p:val>
                                                <p:strVal val="#ppt_h"/>
                                              </p:val>
                                            </p:tav>
                                          </p:tavLst>
                                        </p:anim>
                                        <p:animEffect transition="in" filter="fade">
                                          <p:cBhvr>
                                            <p:cTn id="59" dur="500"/>
                                            <p:tgtEl>
                                              <p:spTgt spid="55"/>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5500"/>
                                </p:stCondLst>
                                <p:childTnLst>
                                  <p:par>
                                    <p:cTn id="67" presetID="42" presetClass="entr" presetSubtype="0" fill="hold" nodeType="afterEffect">
                                      <p:stCondLst>
                                        <p:cond delay="0"/>
                                      </p:stCondLst>
                                      <p:childTnLst>
                                        <p:set>
                                          <p:cBhvr>
                                            <p:cTn id="68" dur="1" fill="hold">
                                              <p:stCondLst>
                                                <p:cond delay="0"/>
                                              </p:stCondLst>
                                            </p:cTn>
                                            <p:tgtEl>
                                              <p:spTgt spid="33"/>
                                            </p:tgtEl>
                                            <p:attrNameLst>
                                              <p:attrName>style.visibility</p:attrName>
                                            </p:attrNameLst>
                                          </p:cBhvr>
                                          <p:to>
                                            <p:strVal val="visible"/>
                                          </p:to>
                                        </p:set>
                                        <p:animEffect transition="in" filter="fade">
                                          <p:cBhvr>
                                            <p:cTn id="69" dur="500"/>
                                            <p:tgtEl>
                                              <p:spTgt spid="33"/>
                                            </p:tgtEl>
                                          </p:cBhvr>
                                        </p:animEffect>
                                        <p:anim calcmode="lin" valueType="num">
                                          <p:cBhvr>
                                            <p:cTn id="70" dur="500" fill="hold"/>
                                            <p:tgtEl>
                                              <p:spTgt spid="33"/>
                                            </p:tgtEl>
                                            <p:attrNameLst>
                                              <p:attrName>ppt_x</p:attrName>
                                            </p:attrNameLst>
                                          </p:cBhvr>
                                          <p:tavLst>
                                            <p:tav tm="0">
                                              <p:val>
                                                <p:strVal val="#ppt_x"/>
                                              </p:val>
                                            </p:tav>
                                            <p:tav tm="100000">
                                              <p:val>
                                                <p:strVal val="#ppt_x"/>
                                              </p:val>
                                            </p:tav>
                                          </p:tavLst>
                                        </p:anim>
                                        <p:anim calcmode="lin" valueType="num">
                                          <p:cBhvr>
                                            <p:cTn id="71" dur="500" fill="hold"/>
                                            <p:tgtEl>
                                              <p:spTgt spid="33"/>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grpId="0" nodeType="afterEffect">
                                      <p:stCondLst>
                                        <p:cond delay="0"/>
                                      </p:stCondLst>
                                      <p:childTnLst>
                                        <p:set>
                                          <p:cBhvr>
                                            <p:cTn id="74" dur="1" fill="hold">
                                              <p:stCondLst>
                                                <p:cond delay="0"/>
                                              </p:stCondLst>
                                            </p:cTn>
                                            <p:tgtEl>
                                              <p:spTgt spid="57"/>
                                            </p:tgtEl>
                                            <p:attrNameLst>
                                              <p:attrName>style.visibility</p:attrName>
                                            </p:attrNameLst>
                                          </p:cBhvr>
                                          <p:to>
                                            <p:strVal val="visible"/>
                                          </p:to>
                                        </p:set>
                                        <p:animEffect transition="in" filter="wipe(left)">
                                          <p:cBhvr>
                                            <p:cTn id="75" dur="500"/>
                                            <p:tgtEl>
                                              <p:spTgt spid="57"/>
                                            </p:tgtEl>
                                          </p:cBhvr>
                                        </p:animEffect>
                                      </p:childTnLst>
                                    </p:cTn>
                                  </p:par>
                                </p:childTnLst>
                              </p:cTn>
                            </p:par>
                            <p:par>
                              <p:cTn id="76" fill="hold">
                                <p:stCondLst>
                                  <p:cond delay="6500"/>
                                </p:stCondLst>
                                <p:childTnLst>
                                  <p:par>
                                    <p:cTn id="77" presetID="42" presetClass="entr" presetSubtype="0"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fade">
                                          <p:cBhvr>
                                            <p:cTn id="79" dur="500"/>
                                            <p:tgtEl>
                                              <p:spTgt spid="58"/>
                                            </p:tgtEl>
                                          </p:cBhvr>
                                        </p:animEffect>
                                        <p:anim calcmode="lin" valueType="num">
                                          <p:cBhvr>
                                            <p:cTn id="80" dur="500" fill="hold"/>
                                            <p:tgtEl>
                                              <p:spTgt spid="58"/>
                                            </p:tgtEl>
                                            <p:attrNameLst>
                                              <p:attrName>ppt_x</p:attrName>
                                            </p:attrNameLst>
                                          </p:cBhvr>
                                          <p:tavLst>
                                            <p:tav tm="0">
                                              <p:val>
                                                <p:strVal val="#ppt_x"/>
                                              </p:val>
                                            </p:tav>
                                            <p:tav tm="100000">
                                              <p:val>
                                                <p:strVal val="#ppt_x"/>
                                              </p:val>
                                            </p:tav>
                                          </p:tavLst>
                                        </p:anim>
                                        <p:anim calcmode="lin" valueType="num">
                                          <p:cBhvr>
                                            <p:cTn id="81" dur="500" fill="hold"/>
                                            <p:tgtEl>
                                              <p:spTgt spid="58"/>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8"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wipe(left)">
                                          <p:cBhvr>
                                            <p:cTn id="85" dur="500"/>
                                            <p:tgtEl>
                                              <p:spTgt spid="61"/>
                                            </p:tgtEl>
                                          </p:cBhvr>
                                        </p:animEffect>
                                      </p:childTnLst>
                                    </p:cTn>
                                  </p:par>
                                </p:childTnLst>
                              </p:cTn>
                            </p:par>
                            <p:par>
                              <p:cTn id="86" fill="hold">
                                <p:stCondLst>
                                  <p:cond delay="75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500"/>
                                            <p:tgtEl>
                                              <p:spTgt spid="62"/>
                                            </p:tgtEl>
                                          </p:cBhvr>
                                        </p:animEffect>
                                        <p:anim calcmode="lin" valueType="num">
                                          <p:cBhvr>
                                            <p:cTn id="90" dur="500" fill="hold"/>
                                            <p:tgtEl>
                                              <p:spTgt spid="62"/>
                                            </p:tgtEl>
                                            <p:attrNameLst>
                                              <p:attrName>ppt_x</p:attrName>
                                            </p:attrNameLst>
                                          </p:cBhvr>
                                          <p:tavLst>
                                            <p:tav tm="0">
                                              <p:val>
                                                <p:strVal val="#ppt_x"/>
                                              </p:val>
                                            </p:tav>
                                            <p:tav tm="100000">
                                              <p:val>
                                                <p:strVal val="#ppt_x"/>
                                              </p:val>
                                            </p:tav>
                                          </p:tavLst>
                                        </p:anim>
                                        <p:anim calcmode="lin" valueType="num">
                                          <p:cBhvr>
                                            <p:cTn id="91" dur="5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65"/>
                                            </p:tgtEl>
                                            <p:attrNameLst>
                                              <p:attrName>style.visibility</p:attrName>
                                            </p:attrNameLst>
                                          </p:cBhvr>
                                          <p:to>
                                            <p:strVal val="visible"/>
                                          </p:to>
                                        </p:set>
                                        <p:animEffect transition="in" filter="wipe(left)">
                                          <p:cBhvr>
                                            <p:cTn id="95" dur="500"/>
                                            <p:tgtEl>
                                              <p:spTgt spid="65"/>
                                            </p:tgtEl>
                                          </p:cBhvr>
                                        </p:animEffect>
                                      </p:childTnLst>
                                    </p:cTn>
                                  </p:par>
                                </p:childTnLst>
                              </p:cTn>
                            </p:par>
                            <p:par>
                              <p:cTn id="96" fill="hold">
                                <p:stCondLst>
                                  <p:cond delay="8500"/>
                                </p:stCondLst>
                                <p:childTnLst>
                                  <p:par>
                                    <p:cTn id="97" presetID="2" presetClass="entr" presetSubtype="4" fill="hold" grpId="0" nodeType="afterEffect">
                                      <p:stCondLst>
                                        <p:cond delay="0"/>
                                      </p:stCondLst>
                                      <p:childTnLst>
                                        <p:set>
                                          <p:cBhvr>
                                            <p:cTn id="98" dur="1" fill="hold">
                                              <p:stCondLst>
                                                <p:cond delay="0"/>
                                              </p:stCondLst>
                                            </p:cTn>
                                            <p:tgtEl>
                                              <p:spTgt spid="5"/>
                                            </p:tgtEl>
                                            <p:attrNameLst>
                                              <p:attrName>style.visibility</p:attrName>
                                            </p:attrNameLst>
                                          </p:cBhvr>
                                          <p:to>
                                            <p:strVal val="visible"/>
                                          </p:to>
                                        </p:set>
                                        <p:anim calcmode="lin" valueType="num">
                                          <p:cBhvr additive="base">
                                            <p:cTn id="99" dur="500" fill="hold"/>
                                            <p:tgtEl>
                                              <p:spTgt spid="5"/>
                                            </p:tgtEl>
                                            <p:attrNameLst>
                                              <p:attrName>ppt_x</p:attrName>
                                            </p:attrNameLst>
                                          </p:cBhvr>
                                          <p:tavLst>
                                            <p:tav tm="0">
                                              <p:val>
                                                <p:strVal val="#ppt_x"/>
                                              </p:val>
                                            </p:tav>
                                            <p:tav tm="100000">
                                              <p:val>
                                                <p:strVal val="#ppt_x"/>
                                              </p:val>
                                            </p:tav>
                                          </p:tavLst>
                                        </p:anim>
                                        <p:anim calcmode="lin" valueType="num">
                                          <p:cBhvr additive="base">
                                            <p:cTn id="100" dur="500" fill="hold"/>
                                            <p:tgtEl>
                                              <p:spTgt spid="5"/>
                                            </p:tgtEl>
                                            <p:attrNameLst>
                                              <p:attrName>ppt_y</p:attrName>
                                            </p:attrNameLst>
                                          </p:cBhvr>
                                          <p:tavLst>
                                            <p:tav tm="0">
                                              <p:val>
                                                <p:strVal val="1+#ppt_h/2"/>
                                              </p:val>
                                            </p:tav>
                                            <p:tav tm="100000">
                                              <p:val>
                                                <p:strVal val="#ppt_y"/>
                                              </p:val>
                                            </p:tav>
                                          </p:tavLst>
                                        </p:anim>
                                      </p:childTnLst>
                                    </p:cTn>
                                  </p:par>
                                </p:childTnLst>
                              </p:cTn>
                            </p:par>
                            <p:par>
                              <p:cTn id="101" fill="hold">
                                <p:stCondLst>
                                  <p:cond delay="9000"/>
                                </p:stCondLst>
                                <p:childTnLst>
                                  <p:par>
                                    <p:cTn id="102" presetID="2" presetClass="entr" presetSubtype="4" fill="hold" grpId="0" nodeType="afterEffect">
                                      <p:stCondLst>
                                        <p:cond delay="0"/>
                                      </p:stCondLst>
                                      <p:childTnLst>
                                        <p:set>
                                          <p:cBhvr>
                                            <p:cTn id="103" dur="1" fill="hold">
                                              <p:stCondLst>
                                                <p:cond delay="0"/>
                                              </p:stCondLst>
                                            </p:cTn>
                                            <p:tgtEl>
                                              <p:spTgt spid="4"/>
                                            </p:tgtEl>
                                            <p:attrNameLst>
                                              <p:attrName>style.visibility</p:attrName>
                                            </p:attrNameLst>
                                          </p:cBhvr>
                                          <p:to>
                                            <p:strVal val="visible"/>
                                          </p:to>
                                        </p:set>
                                        <p:anim calcmode="lin" valueType="num">
                                          <p:cBhvr additive="base">
                                            <p:cTn id="104" dur="500" fill="hold"/>
                                            <p:tgtEl>
                                              <p:spTgt spid="4"/>
                                            </p:tgtEl>
                                            <p:attrNameLst>
                                              <p:attrName>ppt_x</p:attrName>
                                            </p:attrNameLst>
                                          </p:cBhvr>
                                          <p:tavLst>
                                            <p:tav tm="0">
                                              <p:val>
                                                <p:strVal val="#ppt_x"/>
                                              </p:val>
                                            </p:tav>
                                            <p:tav tm="100000">
                                              <p:val>
                                                <p:strVal val="#ppt_x"/>
                                              </p:val>
                                            </p:tav>
                                          </p:tavLst>
                                        </p:anim>
                                        <p:anim calcmode="lin" valueType="num">
                                          <p:cBhvr additive="base">
                                            <p:cTn id="105" dur="500" fill="hold"/>
                                            <p:tgtEl>
                                              <p:spTgt spid="4"/>
                                            </p:tgtEl>
                                            <p:attrNameLst>
                                              <p:attrName>ppt_y</p:attrName>
                                            </p:attrNameLst>
                                          </p:cBhvr>
                                          <p:tavLst>
                                            <p:tav tm="0">
                                              <p:val>
                                                <p:strVal val="1+#ppt_h/2"/>
                                              </p:val>
                                            </p:tav>
                                            <p:tav tm="100000">
                                              <p:val>
                                                <p:strVal val="#ppt_y"/>
                                              </p:val>
                                            </p:tav>
                                          </p:tavLst>
                                        </p:anim>
                                      </p:childTnLst>
                                    </p:cTn>
                                  </p:par>
                                </p:childTnLst>
                              </p:cTn>
                            </p:par>
                            <p:par>
                              <p:cTn id="106" fill="hold">
                                <p:stCondLst>
                                  <p:cond delay="9500"/>
                                </p:stCondLst>
                                <p:childTnLst>
                                  <p:par>
                                    <p:cTn id="107" presetID="2" presetClass="entr" presetSubtype="4" fill="hold" grpId="0" nodeType="afterEffect">
                                      <p:stCondLst>
                                        <p:cond delay="0"/>
                                      </p:stCondLst>
                                      <p:childTnLst>
                                        <p:set>
                                          <p:cBhvr>
                                            <p:cTn id="108" dur="1" fill="hold">
                                              <p:stCondLst>
                                                <p:cond delay="0"/>
                                              </p:stCondLst>
                                            </p:cTn>
                                            <p:tgtEl>
                                              <p:spTgt spid="100"/>
                                            </p:tgtEl>
                                            <p:attrNameLst>
                                              <p:attrName>style.visibility</p:attrName>
                                            </p:attrNameLst>
                                          </p:cBhvr>
                                          <p:to>
                                            <p:strVal val="visible"/>
                                          </p:to>
                                        </p:set>
                                        <p:anim calcmode="lin" valueType="num">
                                          <p:cBhvr additive="base">
                                            <p:cTn id="109" dur="500" fill="hold"/>
                                            <p:tgtEl>
                                              <p:spTgt spid="100"/>
                                            </p:tgtEl>
                                            <p:attrNameLst>
                                              <p:attrName>ppt_x</p:attrName>
                                            </p:attrNameLst>
                                          </p:cBhvr>
                                          <p:tavLst>
                                            <p:tav tm="0">
                                              <p:val>
                                                <p:strVal val="#ppt_x"/>
                                              </p:val>
                                            </p:tav>
                                            <p:tav tm="100000">
                                              <p:val>
                                                <p:strVal val="#ppt_x"/>
                                              </p:val>
                                            </p:tav>
                                          </p:tavLst>
                                        </p:anim>
                                        <p:anim calcmode="lin" valueType="num">
                                          <p:cBhvr additive="base">
                                            <p:cTn id="110"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3" grpId="0" bldLvl="0" animBg="1"/>
          <p:bldP spid="54" grpId="0"/>
          <p:bldP spid="55" grpId="0"/>
          <p:bldP spid="56" grpId="0"/>
          <p:bldP spid="57" grpId="0"/>
          <p:bldP spid="61" grpId="0"/>
          <p:bldP spid="65" grpId="0"/>
          <p:bldP spid="66" grpId="0"/>
          <p:bldP spid="100" grpId="0"/>
          <p:bldP spid="4" grpId="0"/>
          <p:bldP spid="4" grpId="1"/>
          <p:bldP spid="5" grpId="0"/>
          <p:bldP spid="5" grpId="1"/>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9bf32b21c57e606988ab10ec694d2e32676a8b"/>
</p:tagLst>
</file>

<file path=ppt/tags/tag10.xml><?xml version="1.0" encoding="utf-8"?>
<p:tagLst xmlns:a="http://schemas.openxmlformats.org/drawingml/2006/main" xmlns:r="http://schemas.openxmlformats.org/officeDocument/2006/relationships" xmlns:p="http://schemas.openxmlformats.org/presentationml/2006/main">
  <p:tag name="MH" val="20151222205109"/>
  <p:tag name="MH_LIBRARY" val="GRAPHIC"/>
  <p:tag name="MH_TYPE" val="SubTitle"/>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MH" val="20151222205109"/>
  <p:tag name="MH_LIBRARY" val="GRAPHIC"/>
  <p:tag name="MH_TYPE" val="SubTitle"/>
  <p:tag name="MH_ORDER" val="1"/>
</p:tagLst>
</file>

<file path=ppt/tags/tag12.xml><?xml version="1.0" encoding="utf-8"?>
<p:tagLst xmlns:a="http://schemas.openxmlformats.org/drawingml/2006/main" xmlns:r="http://schemas.openxmlformats.org/officeDocument/2006/relationships" xmlns:p="http://schemas.openxmlformats.org/presentationml/2006/main">
  <p:tag name="MH" val="20151222212658"/>
  <p:tag name="MH_LIBRARY" val="GRAPHIC"/>
  <p:tag name="MH_TYPE" val="Other"/>
  <p:tag name="MH_ORDER" val="4"/>
</p:tagLst>
</file>

<file path=ppt/tags/tag13.xml><?xml version="1.0" encoding="utf-8"?>
<p:tagLst xmlns:a="http://schemas.openxmlformats.org/drawingml/2006/main" xmlns:r="http://schemas.openxmlformats.org/officeDocument/2006/relationships" xmlns:p="http://schemas.openxmlformats.org/presentationml/2006/main">
  <p:tag name="MH" val="20151222212658"/>
  <p:tag name="MH_LIBRARY" val="GRAPHIC"/>
  <p:tag name="MH_TYPE" val="Other"/>
  <p:tag name="MH_ORDER" val="3"/>
</p:tagLst>
</file>

<file path=ppt/tags/tag14.xml><?xml version="1.0" encoding="utf-8"?>
<p:tagLst xmlns:a="http://schemas.openxmlformats.org/drawingml/2006/main" xmlns:r="http://schemas.openxmlformats.org/officeDocument/2006/relationships" xmlns:p="http://schemas.openxmlformats.org/presentationml/2006/main">
  <p:tag name="MH" val="20151222212658"/>
  <p:tag name="MH_LIBRARY" val="GRAPHIC"/>
  <p:tag name="MH_TYPE" val="Other"/>
  <p:tag name="MH_ORDER" val="2"/>
</p:tagLst>
</file>

<file path=ppt/tags/tag15.xml><?xml version="1.0" encoding="utf-8"?>
<p:tagLst xmlns:a="http://schemas.openxmlformats.org/drawingml/2006/main" xmlns:r="http://schemas.openxmlformats.org/officeDocument/2006/relationships" xmlns:p="http://schemas.openxmlformats.org/presentationml/2006/main">
  <p:tag name="MH" val="20151222212658"/>
  <p:tag name="MH_LIBRARY" val="GRAPHIC"/>
  <p:tag name="MH_TYPE" val="Other"/>
  <p:tag name="MH_ORDER" val="1"/>
</p:tagLst>
</file>

<file path=ppt/tags/tag16.xml><?xml version="1.0" encoding="utf-8"?>
<p:tagLst xmlns:a="http://schemas.openxmlformats.org/drawingml/2006/main" xmlns:r="http://schemas.openxmlformats.org/officeDocument/2006/relationships" xmlns:p="http://schemas.openxmlformats.org/presentationml/2006/main">
  <p:tag name="MH" val="20151222212658"/>
  <p:tag name="MH_LIBRARY" val="GRAPHIC"/>
  <p:tag name="MH_TYPE" val="Other"/>
  <p:tag name="MH_ORDER" val="5"/>
</p:tagLst>
</file>

<file path=ppt/tags/tag17.xml><?xml version="1.0" encoding="utf-8"?>
<p:tagLst xmlns:a="http://schemas.openxmlformats.org/drawingml/2006/main" xmlns:r="http://schemas.openxmlformats.org/officeDocument/2006/relationships" xmlns:p="http://schemas.openxmlformats.org/presentationml/2006/main">
  <p:tag name="MH" val="20151222212658"/>
  <p:tag name="MH_LIBRARY" val="GRAPHIC"/>
  <p:tag name="MH_TYPE" val="Other"/>
  <p:tag name="MH_ORDER" val="8"/>
</p:tagLst>
</file>

<file path=ppt/tags/tag18.xml><?xml version="1.0" encoding="utf-8"?>
<p:tagLst xmlns:a="http://schemas.openxmlformats.org/drawingml/2006/main" xmlns:r="http://schemas.openxmlformats.org/officeDocument/2006/relationships" xmlns:p="http://schemas.openxmlformats.org/presentationml/2006/main">
  <p:tag name="MH" val="20151222212658"/>
  <p:tag name="MH_LIBRARY" val="GRAPHIC"/>
  <p:tag name="MH_TYPE" val="Other"/>
  <p:tag name="MH_ORDER" val="9"/>
</p:tagLst>
</file>

<file path=ppt/tags/tag19.xml><?xml version="1.0" encoding="utf-8"?>
<p:tagLst xmlns:a="http://schemas.openxmlformats.org/drawingml/2006/main" xmlns:r="http://schemas.openxmlformats.org/officeDocument/2006/relationships" xmlns:p="http://schemas.openxmlformats.org/presentationml/2006/main">
  <p:tag name="MH" val="20151222212658"/>
  <p:tag name="MH_LIBRARY" val="GRAPHIC"/>
  <p:tag name="MH_TYPE" val="Other"/>
  <p:tag name="MH_ORDER" val="10"/>
</p:tagLst>
</file>

<file path=ppt/tags/tag2.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20.xml><?xml version="1.0" encoding="utf-8"?>
<p:tagLst xmlns:a="http://schemas.openxmlformats.org/drawingml/2006/main" xmlns:r="http://schemas.openxmlformats.org/officeDocument/2006/relationships" xmlns:p="http://schemas.openxmlformats.org/presentationml/2006/main">
  <p:tag name="MH" val="20151222212658"/>
  <p:tag name="MH_LIBRARY" val="GRAPHIC"/>
  <p:tag name="MH_TYPE" val="Other"/>
  <p:tag name="MH_ORDER" val="11"/>
</p:tagLst>
</file>

<file path=ppt/tags/tag21.xml><?xml version="1.0" encoding="utf-8"?>
<p:tagLst xmlns:a="http://schemas.openxmlformats.org/drawingml/2006/main" xmlns:r="http://schemas.openxmlformats.org/officeDocument/2006/relationships" xmlns:p="http://schemas.openxmlformats.org/presentationml/2006/main">
  <p:tag name="MH" val="20151222212658"/>
  <p:tag name="MH_LIBRARY" val="GRAPHIC"/>
  <p:tag name="MH_TYPE" val="Other"/>
  <p:tag name="MH_ORDER" val="12"/>
</p:tagLst>
</file>

<file path=ppt/tags/tag22.xml><?xml version="1.0" encoding="utf-8"?>
<p:tagLst xmlns:a="http://schemas.openxmlformats.org/drawingml/2006/main" xmlns:r="http://schemas.openxmlformats.org/officeDocument/2006/relationships" xmlns:p="http://schemas.openxmlformats.org/presentationml/2006/main">
  <p:tag name="MH" val="20151222212658"/>
  <p:tag name="MH_LIBRARY" val="GRAPHIC"/>
  <p:tag name="MH_TYPE" val="Title"/>
  <p:tag name="MH_ORDER" val="1"/>
</p:tagLst>
</file>

<file path=ppt/tags/tag23.xml><?xml version="1.0" encoding="utf-8"?>
<p:tagLst xmlns:a="http://schemas.openxmlformats.org/drawingml/2006/main" xmlns:r="http://schemas.openxmlformats.org/officeDocument/2006/relationships" xmlns:p="http://schemas.openxmlformats.org/presentationml/2006/main">
  <p:tag name="MH" val="20151222212658"/>
  <p:tag name="MH_LIBRARY" val="GRAPHIC"/>
  <p:tag name="MH_TYPE" val="Other"/>
  <p:tag name="MH_ORDER" val="26"/>
</p:tagLst>
</file>

<file path=ppt/tags/tag24.xml><?xml version="1.0" encoding="utf-8"?>
<p:tagLst xmlns:a="http://schemas.openxmlformats.org/drawingml/2006/main" xmlns:r="http://schemas.openxmlformats.org/officeDocument/2006/relationships" xmlns:p="http://schemas.openxmlformats.org/presentationml/2006/main">
  <p:tag name="MH" val="20151222212658"/>
  <p:tag name="MH_LIBRARY" val="GRAPHIC"/>
  <p:tag name="MH_TYPE" val="Other"/>
  <p:tag name="MH_ORDER" val="27"/>
</p:tagLst>
</file>

<file path=ppt/tags/tag25.xml><?xml version="1.0" encoding="utf-8"?>
<p:tagLst xmlns:a="http://schemas.openxmlformats.org/drawingml/2006/main" xmlns:r="http://schemas.openxmlformats.org/officeDocument/2006/relationships" xmlns:p="http://schemas.openxmlformats.org/presentationml/2006/main">
  <p:tag name="MH" val="20151222212658"/>
  <p:tag name="MH_LIBRARY" val="GRAPHIC"/>
  <p:tag name="MH_TYPE" val="Other"/>
  <p:tag name="MH_ORDER" val="28"/>
</p:tagLst>
</file>

<file path=ppt/tags/tag26.xml><?xml version="1.0" encoding="utf-8"?>
<p:tagLst xmlns:a="http://schemas.openxmlformats.org/drawingml/2006/main" xmlns:r="http://schemas.openxmlformats.org/officeDocument/2006/relationships" xmlns:p="http://schemas.openxmlformats.org/presentationml/2006/main">
  <p:tag name="MH" val="20151222212658"/>
  <p:tag name="MH_LIBRARY" val="GRAPHIC"/>
  <p:tag name="MH_TYPE" val="Other"/>
  <p:tag name="MH_ORDER" val="29"/>
</p:tagLst>
</file>

<file path=ppt/tags/tag27.xml><?xml version="1.0" encoding="utf-8"?>
<p:tagLst xmlns:a="http://schemas.openxmlformats.org/drawingml/2006/main" xmlns:r="http://schemas.openxmlformats.org/officeDocument/2006/relationships" xmlns:p="http://schemas.openxmlformats.org/presentationml/2006/main">
  <p:tag name="MH" val="20151222212658"/>
  <p:tag name="MH_LIBRARY" val="GRAPHIC"/>
  <p:tag name="MH_TYPE" val="Other"/>
  <p:tag name="MH_ORDER" val="30"/>
</p:tagLst>
</file>

<file path=ppt/tags/tag28.xml><?xml version="1.0" encoding="utf-8"?>
<p:tagLst xmlns:a="http://schemas.openxmlformats.org/drawingml/2006/main" xmlns:r="http://schemas.openxmlformats.org/officeDocument/2006/relationships" xmlns:p="http://schemas.openxmlformats.org/presentationml/2006/main">
  <p:tag name="KSO_WM_UNIT_DIAGRAM_MODELTYPE" val="dynamicNum"/>
  <p:tag name="KSO_WM_BEAUTIFY_FLAG" val="#wm#"/>
  <p:tag name="KSO_WM_UNIT_TYPE" val="ζ_h_f"/>
</p:tagLst>
</file>

<file path=ppt/tags/tag29.xml><?xml version="1.0" encoding="utf-8"?>
<p:tagLst xmlns:a="http://schemas.openxmlformats.org/drawingml/2006/main" xmlns:r="http://schemas.openxmlformats.org/officeDocument/2006/relationships" xmlns:p="http://schemas.openxmlformats.org/presentationml/2006/main">
  <p:tag name="KSO_WM_SLIDE_MODEL_TYPE" val="dynamicNum"/>
</p:tagLst>
</file>

<file path=ppt/tags/tag3.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30.xml><?xml version="1.0" encoding="utf-8"?>
<p:tagLst xmlns:a="http://schemas.openxmlformats.org/drawingml/2006/main" xmlns:r="http://schemas.openxmlformats.org/officeDocument/2006/relationships" xmlns:p="http://schemas.openxmlformats.org/presentationml/2006/main">
  <p:tag name="MH" val="20160401111213"/>
  <p:tag name="MH_LIBRARY" val="GRAPHIC"/>
  <p:tag name="MH_TYPE" val="Other"/>
  <p:tag name="MH_ORDER" val="7"/>
</p:tagLst>
</file>

<file path=ppt/tags/tag31.xml><?xml version="1.0" encoding="utf-8"?>
<p:tagLst xmlns:a="http://schemas.openxmlformats.org/drawingml/2006/main" xmlns:r="http://schemas.openxmlformats.org/officeDocument/2006/relationships" xmlns:p="http://schemas.openxmlformats.org/presentationml/2006/main">
  <p:tag name="MH" val="20160401111213"/>
  <p:tag name="MH_LIBRARY" val="GRAPHIC"/>
  <p:tag name="MH_TYPE" val="Other"/>
  <p:tag name="MH_ORDER" val="7"/>
</p:tagLst>
</file>

<file path=ppt/tags/tag32.xml><?xml version="1.0" encoding="utf-8"?>
<p:tagLst xmlns:a="http://schemas.openxmlformats.org/drawingml/2006/main" xmlns:r="http://schemas.openxmlformats.org/officeDocument/2006/relationships" xmlns:p="http://schemas.openxmlformats.org/presentationml/2006/main">
  <p:tag name="MH" val="20160401111213"/>
  <p:tag name="MH_LIBRARY" val="GRAPHIC"/>
  <p:tag name="MH_TYPE" val="Other"/>
  <p:tag name="MH_ORDER" val="7"/>
</p:tagLst>
</file>

<file path=ppt/tags/tag33.xml><?xml version="1.0" encoding="utf-8"?>
<p:tagLst xmlns:a="http://schemas.openxmlformats.org/drawingml/2006/main" xmlns:r="http://schemas.openxmlformats.org/officeDocument/2006/relationships" xmlns:p="http://schemas.openxmlformats.org/presentationml/2006/main">
  <p:tag name="MH" val="20160401111213"/>
  <p:tag name="MH_LIBRARY" val="GRAPHIC"/>
  <p:tag name="MH_TYPE" val="Text"/>
  <p:tag name="MH_ORDER" val="1"/>
</p:tagLst>
</file>

<file path=ppt/tags/tag34.xml><?xml version="1.0" encoding="utf-8"?>
<p:tagLst xmlns:a="http://schemas.openxmlformats.org/drawingml/2006/main" xmlns:r="http://schemas.openxmlformats.org/officeDocument/2006/relationships" xmlns:p="http://schemas.openxmlformats.org/presentationml/2006/main">
  <p:tag name="MH" val="20160401111213"/>
  <p:tag name="MH_LIBRARY" val="GRAPHIC"/>
  <p:tag name="MH_TYPE" val="Text"/>
  <p:tag name="MH_ORDER" val="1"/>
</p:tagLst>
</file>

<file path=ppt/tags/tag35.xml><?xml version="1.0" encoding="utf-8"?>
<p:tagLst xmlns:a="http://schemas.openxmlformats.org/drawingml/2006/main" xmlns:r="http://schemas.openxmlformats.org/officeDocument/2006/relationships" xmlns:p="http://schemas.openxmlformats.org/presentationml/2006/main">
  <p:tag name="MH" val="20160401111213"/>
  <p:tag name="MH_LIBRARY" val="GRAPHIC"/>
  <p:tag name="MH_TYPE" val="Text"/>
  <p:tag name="MH_ORDER" val="1"/>
</p:tagLst>
</file>

<file path=ppt/tags/tag36.xml><?xml version="1.0" encoding="utf-8"?>
<p:tagLst xmlns:a="http://schemas.openxmlformats.org/drawingml/2006/main" xmlns:r="http://schemas.openxmlformats.org/officeDocument/2006/relationships" xmlns:p="http://schemas.openxmlformats.org/presentationml/2006/main">
  <p:tag name="MH" val="20160401111213"/>
  <p:tag name="MH_LIBRARY" val="GRAPHIC"/>
  <p:tag name="MH_TYPE" val="Text"/>
  <p:tag name="MH_ORDER" val="1"/>
</p:tagLst>
</file>

<file path=ppt/tags/tag37.xml><?xml version="1.0" encoding="utf-8"?>
<p:tagLst xmlns:a="http://schemas.openxmlformats.org/drawingml/2006/main" xmlns:r="http://schemas.openxmlformats.org/officeDocument/2006/relationships" xmlns:p="http://schemas.openxmlformats.org/presentationml/2006/main">
  <p:tag name="MH" val="20160401111213"/>
  <p:tag name="MH_LIBRARY" val="GRAPHIC"/>
  <p:tag name="MH_TYPE" val="Other"/>
  <p:tag name="MH_ORDER" val="7"/>
</p:tagLst>
</file>

<file path=ppt/tags/tag38.xml><?xml version="1.0" encoding="utf-8"?>
<p:tagLst xmlns:a="http://schemas.openxmlformats.org/drawingml/2006/main" xmlns:r="http://schemas.openxmlformats.org/officeDocument/2006/relationships" xmlns:p="http://schemas.openxmlformats.org/presentationml/2006/main">
  <p:tag name="KSO_WM_UNIT_DIAGRAM_MODELTYPE" val="dynamicNum"/>
  <p:tag name="KSO_WM_BEAUTIFY_FLAG" val="#wm#"/>
  <p:tag name="KSO_WM_UNIT_TYPE" val="ζ_h_f"/>
</p:tagLst>
</file>

<file path=ppt/tags/tag4.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5.xml><?xml version="1.0" encoding="utf-8"?>
<p:tagLst xmlns:a="http://schemas.openxmlformats.org/drawingml/2006/main" xmlns:r="http://schemas.openxmlformats.org/officeDocument/2006/relationships" xmlns:p="http://schemas.openxmlformats.org/presentationml/2006/main">
  <p:tag name="MH" val="20151222212658"/>
  <p:tag name="MH_LIBRARY" val="GRAPHIC"/>
  <p:tag name="MH_TYPE" val="Other"/>
  <p:tag name="MH_ORDER" val="6"/>
</p:tagLst>
</file>

<file path=ppt/tags/tag6.xml><?xml version="1.0" encoding="utf-8"?>
<p:tagLst xmlns:a="http://schemas.openxmlformats.org/drawingml/2006/main" xmlns:r="http://schemas.openxmlformats.org/officeDocument/2006/relationships" xmlns:p="http://schemas.openxmlformats.org/presentationml/2006/main">
  <p:tag name="MH" val="20151222212658"/>
  <p:tag name="MH_LIBRARY" val="GRAPHIC"/>
  <p:tag name="MH_TYPE" val="Other"/>
  <p:tag name="MH_ORDER" val="7"/>
</p:tagLst>
</file>

<file path=ppt/tags/tag7.xml><?xml version="1.0" encoding="utf-8"?>
<p:tagLst xmlns:a="http://schemas.openxmlformats.org/drawingml/2006/main" xmlns:r="http://schemas.openxmlformats.org/officeDocument/2006/relationships" xmlns:p="http://schemas.openxmlformats.org/presentationml/2006/main">
  <p:tag name="MH" val="20151222205109"/>
  <p:tag name="MH_LIBRARY" val="GRAPHIC"/>
  <p:tag name="MH_TYPE" val="SubTitle"/>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51222205109"/>
  <p:tag name="MH_LIBRARY" val="GRAPHIC"/>
  <p:tag name="MH_TYPE" val="SubTitle"/>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51222205109"/>
  <p:tag name="MH_LIBRARY" val="GRAPHIC"/>
  <p:tag name="MH_TYPE" val="SubTitle"/>
  <p:tag name="MH_ORDER" val="1"/>
</p:tagLst>
</file>

<file path=ppt/theme/theme1.xml><?xml version="1.0" encoding="utf-8"?>
<a:theme xmlns:a="http://schemas.openxmlformats.org/drawingml/2006/main" name="Office 主题​​">
  <a:themeElements>
    <a:clrScheme name="自定义 2">
      <a:dk1>
        <a:sysClr val="windowText" lastClr="000000"/>
      </a:dk1>
      <a:lt1>
        <a:sysClr val="window" lastClr="FFFFFF"/>
      </a:lt1>
      <a:dk2>
        <a:srgbClr val="FFFFFF"/>
      </a:dk2>
      <a:lt2>
        <a:srgbClr val="FFFFFF"/>
      </a:lt2>
      <a:accent1>
        <a:srgbClr val="0E647C"/>
      </a:accent1>
      <a:accent2>
        <a:srgbClr val="2DB2A4"/>
      </a:accent2>
      <a:accent3>
        <a:srgbClr val="74AF47"/>
      </a:accent3>
      <a:accent4>
        <a:srgbClr val="755DA1"/>
      </a:accent4>
      <a:accent5>
        <a:srgbClr val="4BACC6"/>
      </a:accent5>
      <a:accent6>
        <a:srgbClr val="F87A08"/>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lIns="0" tIns="0" rIns="0" bIns="0" rtlCol="0">
        <a:spAutoFit/>
      </a:bodyPr>
      <a:lstStyle>
        <a:defPPr>
          <a:defRPr sz="1600" b="1" dirty="0" smtClean="0">
            <a:solidFill>
              <a:schemeClr val="accent6"/>
            </a:solidFill>
            <a:latin typeface="微软雅黑" panose="020B0503020204020204" pitchFamily="34" charset="-122"/>
            <a:ea typeface="微软雅黑" panose="020B0503020204020204" pitchFamily="34" charset="-122"/>
          </a:defRPr>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TotalTime>
  <Words>1357</Words>
  <Application>Microsoft Office PowerPoint</Application>
  <PresentationFormat>自定义</PresentationFormat>
  <Paragraphs>278</Paragraphs>
  <Slides>29</Slides>
  <Notes>26</Notes>
  <HiddenSlides>0</HiddenSlides>
  <MMClips>1</MMClips>
  <ScaleCrop>false</ScaleCrop>
  <HeadingPairs>
    <vt:vector size="4" baseType="variant">
      <vt:variant>
        <vt:lpstr>主题</vt:lpstr>
      </vt:variant>
      <vt:variant>
        <vt:i4>1</vt:i4>
      </vt:variant>
      <vt:variant>
        <vt:lpstr>幻灯片标题</vt:lpstr>
      </vt:variant>
      <vt:variant>
        <vt:i4>29</vt:i4>
      </vt:variant>
    </vt:vector>
  </HeadingPairs>
  <TitlesOfParts>
    <vt:vector size="30"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vector>
  </TitlesOfParts>
  <Manager>hl81829782</Manager>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hl81829782</dc:creator>
  <cp:keywords>hl81829782</cp:keywords>
  <cp:lastModifiedBy>侯哥</cp:lastModifiedBy>
  <cp:revision>996</cp:revision>
  <dcterms:created xsi:type="dcterms:W3CDTF">2015-04-24T01:01:00Z</dcterms:created>
  <dcterms:modified xsi:type="dcterms:W3CDTF">2022-06-09T09:14:13Z</dcterms:modified>
  <cp:category>hl81829782</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2052-11.1.0.9192</vt:lpwstr>
  </property>
</Properties>
</file>