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259" r:id="rId14"/>
    <p:sldId id="304" r:id="rId15"/>
    <p:sldId id="312" r:id="rId16"/>
    <p:sldId id="321" r:id="rId17"/>
    <p:sldId id="306" r:id="rId18"/>
    <p:sldId id="322" r:id="rId19"/>
    <p:sldId id="307" r:id="rId20"/>
    <p:sldId id="311" r:id="rId21"/>
    <p:sldId id="308" r:id="rId22"/>
    <p:sldId id="309" r:id="rId23"/>
    <p:sldId id="260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1" Type="http://schemas.openxmlformats.org/officeDocument/2006/relationships/tags" Target="../tags/tag40.xml"/><Relationship Id="rId40" Type="http://schemas.openxmlformats.org/officeDocument/2006/relationships/tags" Target="../tags/tag39.xml"/><Relationship Id="rId4" Type="http://schemas.openxmlformats.org/officeDocument/2006/relationships/tags" Target="../tags/tag3.xml"/><Relationship Id="rId39" Type="http://schemas.openxmlformats.org/officeDocument/2006/relationships/tags" Target="../tags/tag38.xml"/><Relationship Id="rId38" Type="http://schemas.openxmlformats.org/officeDocument/2006/relationships/tags" Target="../tags/tag37.xml"/><Relationship Id="rId37" Type="http://schemas.openxmlformats.org/officeDocument/2006/relationships/tags" Target="../tags/tag36.xml"/><Relationship Id="rId36" Type="http://schemas.openxmlformats.org/officeDocument/2006/relationships/tags" Target="../tags/tag35.xml"/><Relationship Id="rId35" Type="http://schemas.openxmlformats.org/officeDocument/2006/relationships/tags" Target="../tags/tag34.xml"/><Relationship Id="rId34" Type="http://schemas.openxmlformats.org/officeDocument/2006/relationships/tags" Target="../tags/tag33.xml"/><Relationship Id="rId33" Type="http://schemas.openxmlformats.org/officeDocument/2006/relationships/tags" Target="../tags/tag32.xml"/><Relationship Id="rId32" Type="http://schemas.openxmlformats.org/officeDocument/2006/relationships/tags" Target="../tags/tag31.xml"/><Relationship Id="rId31" Type="http://schemas.openxmlformats.org/officeDocument/2006/relationships/tags" Target="../tags/tag30.xml"/><Relationship Id="rId30" Type="http://schemas.openxmlformats.org/officeDocument/2006/relationships/tags" Target="../tags/tag29.xml"/><Relationship Id="rId3" Type="http://schemas.openxmlformats.org/officeDocument/2006/relationships/tags" Target="../tags/tag2.xml"/><Relationship Id="rId29" Type="http://schemas.openxmlformats.org/officeDocument/2006/relationships/tags" Target="../tags/tag28.xml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image" Target="../media/image1.jpeg"/><Relationship Id="rId2" Type="http://schemas.openxmlformats.org/officeDocument/2006/relationships/tags" Target="../tags/tag41.xml"/><Relationship Id="rId11" Type="http://schemas.openxmlformats.org/officeDocument/2006/relationships/tags" Target="../tags/tag49.xml"/><Relationship Id="rId10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56.xml"/><Relationship Id="rId8" Type="http://schemas.openxmlformats.org/officeDocument/2006/relationships/tags" Target="../tags/tag55.xml"/><Relationship Id="rId76" Type="http://schemas.openxmlformats.org/officeDocument/2006/relationships/tags" Target="../tags/tag123.xml"/><Relationship Id="rId75" Type="http://schemas.openxmlformats.org/officeDocument/2006/relationships/tags" Target="../tags/tag122.xml"/><Relationship Id="rId74" Type="http://schemas.openxmlformats.org/officeDocument/2006/relationships/tags" Target="../tags/tag121.xml"/><Relationship Id="rId73" Type="http://schemas.openxmlformats.org/officeDocument/2006/relationships/tags" Target="../tags/tag120.xml"/><Relationship Id="rId72" Type="http://schemas.openxmlformats.org/officeDocument/2006/relationships/tags" Target="../tags/tag119.xml"/><Relationship Id="rId71" Type="http://schemas.openxmlformats.org/officeDocument/2006/relationships/tags" Target="../tags/tag118.xml"/><Relationship Id="rId70" Type="http://schemas.openxmlformats.org/officeDocument/2006/relationships/tags" Target="../tags/tag117.xml"/><Relationship Id="rId7" Type="http://schemas.openxmlformats.org/officeDocument/2006/relationships/tags" Target="../tags/tag54.xml"/><Relationship Id="rId69" Type="http://schemas.openxmlformats.org/officeDocument/2006/relationships/tags" Target="../tags/tag116.xml"/><Relationship Id="rId68" Type="http://schemas.openxmlformats.org/officeDocument/2006/relationships/tags" Target="../tags/tag115.xml"/><Relationship Id="rId67" Type="http://schemas.openxmlformats.org/officeDocument/2006/relationships/tags" Target="../tags/tag114.xml"/><Relationship Id="rId66" Type="http://schemas.openxmlformats.org/officeDocument/2006/relationships/tags" Target="../tags/tag113.xml"/><Relationship Id="rId65" Type="http://schemas.openxmlformats.org/officeDocument/2006/relationships/tags" Target="../tags/tag112.xml"/><Relationship Id="rId64" Type="http://schemas.openxmlformats.org/officeDocument/2006/relationships/tags" Target="../tags/tag111.xml"/><Relationship Id="rId63" Type="http://schemas.openxmlformats.org/officeDocument/2006/relationships/tags" Target="../tags/tag110.xml"/><Relationship Id="rId62" Type="http://schemas.openxmlformats.org/officeDocument/2006/relationships/tags" Target="../tags/tag109.xml"/><Relationship Id="rId61" Type="http://schemas.openxmlformats.org/officeDocument/2006/relationships/tags" Target="../tags/tag108.xml"/><Relationship Id="rId60" Type="http://schemas.openxmlformats.org/officeDocument/2006/relationships/tags" Target="../tags/tag107.xml"/><Relationship Id="rId6" Type="http://schemas.openxmlformats.org/officeDocument/2006/relationships/tags" Target="../tags/tag53.xml"/><Relationship Id="rId59" Type="http://schemas.openxmlformats.org/officeDocument/2006/relationships/tags" Target="../tags/tag106.xml"/><Relationship Id="rId58" Type="http://schemas.openxmlformats.org/officeDocument/2006/relationships/tags" Target="../tags/tag105.xml"/><Relationship Id="rId57" Type="http://schemas.openxmlformats.org/officeDocument/2006/relationships/tags" Target="../tags/tag104.xml"/><Relationship Id="rId56" Type="http://schemas.openxmlformats.org/officeDocument/2006/relationships/tags" Target="../tags/tag103.xml"/><Relationship Id="rId55" Type="http://schemas.openxmlformats.org/officeDocument/2006/relationships/tags" Target="../tags/tag102.xml"/><Relationship Id="rId54" Type="http://schemas.openxmlformats.org/officeDocument/2006/relationships/tags" Target="../tags/tag101.xml"/><Relationship Id="rId53" Type="http://schemas.openxmlformats.org/officeDocument/2006/relationships/tags" Target="../tags/tag100.xml"/><Relationship Id="rId52" Type="http://schemas.openxmlformats.org/officeDocument/2006/relationships/tags" Target="../tags/tag99.xml"/><Relationship Id="rId51" Type="http://schemas.openxmlformats.org/officeDocument/2006/relationships/tags" Target="../tags/tag98.xml"/><Relationship Id="rId50" Type="http://schemas.openxmlformats.org/officeDocument/2006/relationships/tags" Target="../tags/tag97.xml"/><Relationship Id="rId5" Type="http://schemas.openxmlformats.org/officeDocument/2006/relationships/tags" Target="../tags/tag52.xml"/><Relationship Id="rId49" Type="http://schemas.openxmlformats.org/officeDocument/2006/relationships/tags" Target="../tags/tag96.xml"/><Relationship Id="rId48" Type="http://schemas.openxmlformats.org/officeDocument/2006/relationships/tags" Target="../tags/tag95.xml"/><Relationship Id="rId47" Type="http://schemas.openxmlformats.org/officeDocument/2006/relationships/tags" Target="../tags/tag94.xml"/><Relationship Id="rId46" Type="http://schemas.openxmlformats.org/officeDocument/2006/relationships/tags" Target="../tags/tag93.xml"/><Relationship Id="rId45" Type="http://schemas.openxmlformats.org/officeDocument/2006/relationships/tags" Target="../tags/tag92.xml"/><Relationship Id="rId44" Type="http://schemas.openxmlformats.org/officeDocument/2006/relationships/tags" Target="../tags/tag91.xml"/><Relationship Id="rId43" Type="http://schemas.openxmlformats.org/officeDocument/2006/relationships/tags" Target="../tags/tag90.xml"/><Relationship Id="rId42" Type="http://schemas.openxmlformats.org/officeDocument/2006/relationships/tags" Target="../tags/tag89.xml"/><Relationship Id="rId41" Type="http://schemas.openxmlformats.org/officeDocument/2006/relationships/tags" Target="../tags/tag88.xml"/><Relationship Id="rId40" Type="http://schemas.openxmlformats.org/officeDocument/2006/relationships/tags" Target="../tags/tag87.xml"/><Relationship Id="rId4" Type="http://schemas.openxmlformats.org/officeDocument/2006/relationships/tags" Target="../tags/tag51.xml"/><Relationship Id="rId39" Type="http://schemas.openxmlformats.org/officeDocument/2006/relationships/tags" Target="../tags/tag86.xml"/><Relationship Id="rId38" Type="http://schemas.openxmlformats.org/officeDocument/2006/relationships/tags" Target="../tags/tag85.xml"/><Relationship Id="rId37" Type="http://schemas.openxmlformats.org/officeDocument/2006/relationships/tags" Target="../tags/tag84.xml"/><Relationship Id="rId36" Type="http://schemas.openxmlformats.org/officeDocument/2006/relationships/tags" Target="../tags/tag83.xml"/><Relationship Id="rId35" Type="http://schemas.openxmlformats.org/officeDocument/2006/relationships/tags" Target="../tags/tag82.xml"/><Relationship Id="rId34" Type="http://schemas.openxmlformats.org/officeDocument/2006/relationships/tags" Target="../tags/tag81.xml"/><Relationship Id="rId33" Type="http://schemas.openxmlformats.org/officeDocument/2006/relationships/tags" Target="../tags/tag80.xml"/><Relationship Id="rId32" Type="http://schemas.openxmlformats.org/officeDocument/2006/relationships/tags" Target="../tags/tag79.xml"/><Relationship Id="rId31" Type="http://schemas.openxmlformats.org/officeDocument/2006/relationships/tags" Target="../tags/tag78.xml"/><Relationship Id="rId30" Type="http://schemas.openxmlformats.org/officeDocument/2006/relationships/tags" Target="../tags/tag77.xml"/><Relationship Id="rId3" Type="http://schemas.openxmlformats.org/officeDocument/2006/relationships/image" Target="../media/image2.jpeg"/><Relationship Id="rId29" Type="http://schemas.openxmlformats.org/officeDocument/2006/relationships/tags" Target="../tags/tag76.xml"/><Relationship Id="rId28" Type="http://schemas.openxmlformats.org/officeDocument/2006/relationships/tags" Target="../tags/tag75.xml"/><Relationship Id="rId27" Type="http://schemas.openxmlformats.org/officeDocument/2006/relationships/tags" Target="../tags/tag74.xml"/><Relationship Id="rId26" Type="http://schemas.openxmlformats.org/officeDocument/2006/relationships/tags" Target="../tags/tag73.xml"/><Relationship Id="rId25" Type="http://schemas.openxmlformats.org/officeDocument/2006/relationships/tags" Target="../tags/tag72.xml"/><Relationship Id="rId24" Type="http://schemas.openxmlformats.org/officeDocument/2006/relationships/tags" Target="../tags/tag71.xml"/><Relationship Id="rId23" Type="http://schemas.openxmlformats.org/officeDocument/2006/relationships/tags" Target="../tags/tag70.xml"/><Relationship Id="rId22" Type="http://schemas.openxmlformats.org/officeDocument/2006/relationships/tags" Target="../tags/tag69.xml"/><Relationship Id="rId21" Type="http://schemas.openxmlformats.org/officeDocument/2006/relationships/tags" Target="../tags/tag68.xml"/><Relationship Id="rId20" Type="http://schemas.openxmlformats.org/officeDocument/2006/relationships/tags" Target="../tags/tag67.xml"/><Relationship Id="rId2" Type="http://schemas.openxmlformats.org/officeDocument/2006/relationships/tags" Target="../tags/tag50.xml"/><Relationship Id="rId19" Type="http://schemas.openxmlformats.org/officeDocument/2006/relationships/tags" Target="../tags/tag66.xml"/><Relationship Id="rId18" Type="http://schemas.openxmlformats.org/officeDocument/2006/relationships/tags" Target="../tags/tag65.xml"/><Relationship Id="rId17" Type="http://schemas.openxmlformats.org/officeDocument/2006/relationships/tags" Target="../tags/tag64.xml"/><Relationship Id="rId16" Type="http://schemas.openxmlformats.org/officeDocument/2006/relationships/tags" Target="../tags/tag63.xml"/><Relationship Id="rId15" Type="http://schemas.openxmlformats.org/officeDocument/2006/relationships/tags" Target="../tags/tag62.xml"/><Relationship Id="rId14" Type="http://schemas.openxmlformats.org/officeDocument/2006/relationships/tags" Target="../tags/tag61.xml"/><Relationship Id="rId13" Type="http://schemas.openxmlformats.org/officeDocument/2006/relationships/tags" Target="../tags/tag60.xml"/><Relationship Id="rId12" Type="http://schemas.openxmlformats.org/officeDocument/2006/relationships/tags" Target="../tags/tag59.xml"/><Relationship Id="rId11" Type="http://schemas.openxmlformats.org/officeDocument/2006/relationships/tags" Target="../tags/tag58.xml"/><Relationship Id="rId10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130.xml"/><Relationship Id="rId8" Type="http://schemas.openxmlformats.org/officeDocument/2006/relationships/tags" Target="../tags/tag129.xml"/><Relationship Id="rId7" Type="http://schemas.openxmlformats.org/officeDocument/2006/relationships/tags" Target="../tags/tag128.xml"/><Relationship Id="rId6" Type="http://schemas.openxmlformats.org/officeDocument/2006/relationships/image" Target="../media/image3.jpeg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8" Type="http://schemas.openxmlformats.org/officeDocument/2006/relationships/tags" Target="../tags/tag139.xml"/><Relationship Id="rId17" Type="http://schemas.openxmlformats.org/officeDocument/2006/relationships/tags" Target="../tags/tag138.xml"/><Relationship Id="rId16" Type="http://schemas.openxmlformats.org/officeDocument/2006/relationships/tags" Target="../tags/tag137.xml"/><Relationship Id="rId15" Type="http://schemas.openxmlformats.org/officeDocument/2006/relationships/tags" Target="../tags/tag136.xml"/><Relationship Id="rId14" Type="http://schemas.openxmlformats.org/officeDocument/2006/relationships/tags" Target="../tags/tag135.xml"/><Relationship Id="rId13" Type="http://schemas.openxmlformats.org/officeDocument/2006/relationships/tags" Target="../tags/tag134.xml"/><Relationship Id="rId12" Type="http://schemas.openxmlformats.org/officeDocument/2006/relationships/tags" Target="../tags/tag133.xml"/><Relationship Id="rId11" Type="http://schemas.openxmlformats.org/officeDocument/2006/relationships/tags" Target="../tags/tag132.xml"/><Relationship Id="rId10" Type="http://schemas.openxmlformats.org/officeDocument/2006/relationships/tags" Target="../tags/tag13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146.xml"/><Relationship Id="rId8" Type="http://schemas.openxmlformats.org/officeDocument/2006/relationships/tags" Target="../tags/tag145.xml"/><Relationship Id="rId7" Type="http://schemas.openxmlformats.org/officeDocument/2006/relationships/tags" Target="../tags/tag144.xml"/><Relationship Id="rId6" Type="http://schemas.openxmlformats.org/officeDocument/2006/relationships/tags" Target="../tags/tag143.xml"/><Relationship Id="rId5" Type="http://schemas.openxmlformats.org/officeDocument/2006/relationships/tags" Target="../tags/tag142.xml"/><Relationship Id="rId4" Type="http://schemas.openxmlformats.org/officeDocument/2006/relationships/image" Target="../media/image4.png"/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openxmlformats.org/officeDocument/2006/relationships/tags" Target="../tags/tag153.xml"/><Relationship Id="rId7" Type="http://schemas.openxmlformats.org/officeDocument/2006/relationships/tags" Target="../tags/tag152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5" Type="http://schemas.openxmlformats.org/officeDocument/2006/relationships/tags" Target="../tags/tag159.xml"/><Relationship Id="rId14" Type="http://schemas.openxmlformats.org/officeDocument/2006/relationships/tags" Target="../tags/tag158.xml"/><Relationship Id="rId13" Type="http://schemas.openxmlformats.org/officeDocument/2006/relationships/tags" Target="../tags/tag157.xml"/><Relationship Id="rId12" Type="http://schemas.openxmlformats.org/officeDocument/2006/relationships/tags" Target="../tags/tag156.xml"/><Relationship Id="rId11" Type="http://schemas.openxmlformats.org/officeDocument/2006/relationships/image" Target="../media/image5.jpeg"/><Relationship Id="rId10" Type="http://schemas.openxmlformats.org/officeDocument/2006/relationships/tags" Target="../tags/tag15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tags" Target="../tags/tag165.xml"/><Relationship Id="rId7" Type="http://schemas.openxmlformats.org/officeDocument/2006/relationships/tags" Target="../tags/tag164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3" Type="http://schemas.openxmlformats.org/officeDocument/2006/relationships/image" Target="../media/image6.jpeg"/><Relationship Id="rId2" Type="http://schemas.openxmlformats.org/officeDocument/2006/relationships/tags" Target="../tags/tag160.xml"/><Relationship Id="rId15" Type="http://schemas.openxmlformats.org/officeDocument/2006/relationships/tags" Target="../tags/tag172.xml"/><Relationship Id="rId14" Type="http://schemas.openxmlformats.org/officeDocument/2006/relationships/tags" Target="../tags/tag171.xml"/><Relationship Id="rId13" Type="http://schemas.openxmlformats.org/officeDocument/2006/relationships/tags" Target="../tags/tag170.xml"/><Relationship Id="rId12" Type="http://schemas.openxmlformats.org/officeDocument/2006/relationships/tags" Target="../tags/tag169.xml"/><Relationship Id="rId11" Type="http://schemas.openxmlformats.org/officeDocument/2006/relationships/tags" Target="../tags/tag168.xml"/><Relationship Id="rId10" Type="http://schemas.openxmlformats.org/officeDocument/2006/relationships/tags" Target="../tags/tag16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7" Type="http://schemas.openxmlformats.org/officeDocument/2006/relationships/tags" Target="../tags/tag177.xml"/><Relationship Id="rId6" Type="http://schemas.openxmlformats.org/officeDocument/2006/relationships/tags" Target="../tags/tag176.xml"/><Relationship Id="rId5" Type="http://schemas.openxmlformats.org/officeDocument/2006/relationships/image" Target="../media/image7.png"/><Relationship Id="rId4" Type="http://schemas.openxmlformats.org/officeDocument/2006/relationships/tags" Target="../tags/tag175.xml"/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-27940"/>
            <a:ext cx="12192000" cy="688848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8" name="图形 51"/>
          <p:cNvGrpSpPr/>
          <p:nvPr userDrawn="1">
            <p:custDataLst>
              <p:tags r:id="rId3"/>
            </p:custDataLst>
          </p:nvPr>
        </p:nvGrpSpPr>
        <p:grpSpPr>
          <a:xfrm>
            <a:off x="145415" y="5409565"/>
            <a:ext cx="2122170" cy="1371600"/>
            <a:chOff x="6261790" y="3543498"/>
            <a:chExt cx="4799288" cy="3314501"/>
          </a:xfrm>
        </p:grpSpPr>
        <p:sp>
          <p:nvSpPr>
            <p:cNvPr id="9" name="任意多边形: 形状 8"/>
            <p:cNvSpPr/>
            <p:nvPr>
              <p:custDataLst>
                <p:tags r:id="rId4"/>
              </p:custDataLst>
            </p:nvPr>
          </p:nvSpPr>
          <p:spPr>
            <a:xfrm>
              <a:off x="6508586" y="3878320"/>
              <a:ext cx="4385840" cy="2622107"/>
            </a:xfrm>
            <a:custGeom>
              <a:avLst/>
              <a:gdLst>
                <a:gd name="connsiteX0" fmla="*/ 2067415 w 4385840"/>
                <a:gd name="connsiteY0" fmla="*/ 1885504 h 2622107"/>
                <a:gd name="connsiteX1" fmla="*/ 2087289 w 4385840"/>
                <a:gd name="connsiteY1" fmla="*/ 1869514 h 2622107"/>
                <a:gd name="connsiteX2" fmla="*/ 2817347 w 4385840"/>
                <a:gd name="connsiteY2" fmla="*/ 1178746 h 2622107"/>
                <a:gd name="connsiteX3" fmla="*/ 2842017 w 4385840"/>
                <a:gd name="connsiteY3" fmla="*/ 1149279 h 2622107"/>
                <a:gd name="connsiteX4" fmla="*/ 2874911 w 4385840"/>
                <a:gd name="connsiteY4" fmla="*/ 1126664 h 2622107"/>
                <a:gd name="connsiteX5" fmla="*/ 2880850 w 4385840"/>
                <a:gd name="connsiteY5" fmla="*/ 1128720 h 2622107"/>
                <a:gd name="connsiteX6" fmla="*/ 2896612 w 4385840"/>
                <a:gd name="connsiteY6" fmla="*/ 1147451 h 2622107"/>
                <a:gd name="connsiteX7" fmla="*/ 2909632 w 4385840"/>
                <a:gd name="connsiteY7" fmla="*/ 1167781 h 2622107"/>
                <a:gd name="connsiteX8" fmla="*/ 3249534 w 4385840"/>
                <a:gd name="connsiteY8" fmla="*/ 1499688 h 2622107"/>
                <a:gd name="connsiteX9" fmla="*/ 3411034 w 4385840"/>
                <a:gd name="connsiteY9" fmla="*/ 1657533 h 2622107"/>
                <a:gd name="connsiteX10" fmla="*/ 3516339 w 4385840"/>
                <a:gd name="connsiteY10" fmla="*/ 1758041 h 2622107"/>
                <a:gd name="connsiteX11" fmla="*/ 3587152 w 4385840"/>
                <a:gd name="connsiteY11" fmla="*/ 1827712 h 2622107"/>
                <a:gd name="connsiteX12" fmla="*/ 3629183 w 4385840"/>
                <a:gd name="connsiteY12" fmla="*/ 1868372 h 2622107"/>
                <a:gd name="connsiteX13" fmla="*/ 3676468 w 4385840"/>
                <a:gd name="connsiteY13" fmla="*/ 1913373 h 2622107"/>
                <a:gd name="connsiteX14" fmla="*/ 3718955 w 4385840"/>
                <a:gd name="connsiteY14" fmla="*/ 1953348 h 2622107"/>
                <a:gd name="connsiteX15" fmla="*/ 3750707 w 4385840"/>
                <a:gd name="connsiteY15" fmla="*/ 1984871 h 2622107"/>
                <a:gd name="connsiteX16" fmla="*/ 3794565 w 4385840"/>
                <a:gd name="connsiteY16" fmla="*/ 2026902 h 2622107"/>
                <a:gd name="connsiteX17" fmla="*/ 3836368 w 4385840"/>
                <a:gd name="connsiteY17" fmla="*/ 2067791 h 2622107"/>
                <a:gd name="connsiteX18" fmla="*/ 3877485 w 4385840"/>
                <a:gd name="connsiteY18" fmla="*/ 2108679 h 2622107"/>
                <a:gd name="connsiteX19" fmla="*/ 3882967 w 4385840"/>
                <a:gd name="connsiteY19" fmla="*/ 2115761 h 2622107"/>
                <a:gd name="connsiteX20" fmla="*/ 3941445 w 4385840"/>
                <a:gd name="connsiteY20" fmla="*/ 2171269 h 2622107"/>
                <a:gd name="connsiteX21" fmla="*/ 4001065 w 4385840"/>
                <a:gd name="connsiteY21" fmla="*/ 2228833 h 2622107"/>
                <a:gd name="connsiteX22" fmla="*/ 4059314 w 4385840"/>
                <a:gd name="connsiteY22" fmla="*/ 2284798 h 2622107"/>
                <a:gd name="connsiteX23" fmla="*/ 4117792 w 4385840"/>
                <a:gd name="connsiteY23" fmla="*/ 2340306 h 2622107"/>
                <a:gd name="connsiteX24" fmla="*/ 4161650 w 4385840"/>
                <a:gd name="connsiteY24" fmla="*/ 2381880 h 2622107"/>
                <a:gd name="connsiteX25" fmla="*/ 4205509 w 4385840"/>
                <a:gd name="connsiteY25" fmla="*/ 2423683 h 2622107"/>
                <a:gd name="connsiteX26" fmla="*/ 4246397 w 4385840"/>
                <a:gd name="connsiteY26" fmla="*/ 2461830 h 2622107"/>
                <a:gd name="connsiteX27" fmla="*/ 4255078 w 4385840"/>
                <a:gd name="connsiteY27" fmla="*/ 2469140 h 2622107"/>
                <a:gd name="connsiteX28" fmla="*/ 4307845 w 4385840"/>
                <a:gd name="connsiteY28" fmla="*/ 2520993 h 2622107"/>
                <a:gd name="connsiteX29" fmla="*/ 4346449 w 4385840"/>
                <a:gd name="connsiteY29" fmla="*/ 2558455 h 2622107"/>
                <a:gd name="connsiteX30" fmla="*/ 4363124 w 4385840"/>
                <a:gd name="connsiteY30" fmla="*/ 2570105 h 2622107"/>
                <a:gd name="connsiteX31" fmla="*/ 4384825 w 4385840"/>
                <a:gd name="connsiteY31" fmla="*/ 2600258 h 2622107"/>
                <a:gd name="connsiteX32" fmla="*/ 4374089 w 4385840"/>
                <a:gd name="connsiteY32" fmla="*/ 2619903 h 2622107"/>
                <a:gd name="connsiteX33" fmla="*/ 4358328 w 4385840"/>
                <a:gd name="connsiteY33" fmla="*/ 2621730 h 2622107"/>
                <a:gd name="connsiteX34" fmla="*/ 2992323 w 4385840"/>
                <a:gd name="connsiteY34" fmla="*/ 2621959 h 2622107"/>
                <a:gd name="connsiteX35" fmla="*/ 2099167 w 4385840"/>
                <a:gd name="connsiteY35" fmla="*/ 2621730 h 2622107"/>
                <a:gd name="connsiteX36" fmla="*/ 1751955 w 4385840"/>
                <a:gd name="connsiteY36" fmla="*/ 2621273 h 2622107"/>
                <a:gd name="connsiteX37" fmla="*/ 1201442 w 4385840"/>
                <a:gd name="connsiteY37" fmla="*/ 2621959 h 2622107"/>
                <a:gd name="connsiteX38" fmla="*/ 111837 w 4385840"/>
                <a:gd name="connsiteY38" fmla="*/ 2621502 h 2622107"/>
                <a:gd name="connsiteX39" fmla="*/ 34628 w 4385840"/>
                <a:gd name="connsiteY39" fmla="*/ 2617390 h 2622107"/>
                <a:gd name="connsiteX40" fmla="*/ 1277 w 4385840"/>
                <a:gd name="connsiteY40" fmla="*/ 2585867 h 2622107"/>
                <a:gd name="connsiteX41" fmla="*/ 7216 w 4385840"/>
                <a:gd name="connsiteY41" fmla="*/ 2572618 h 2622107"/>
                <a:gd name="connsiteX42" fmla="*/ 91735 w 4385840"/>
                <a:gd name="connsiteY42" fmla="*/ 2464800 h 2622107"/>
                <a:gd name="connsiteX43" fmla="*/ 1447917 w 4385840"/>
                <a:gd name="connsiteY43" fmla="*/ 736279 h 2622107"/>
                <a:gd name="connsiteX44" fmla="*/ 1638883 w 4385840"/>
                <a:gd name="connsiteY44" fmla="*/ 491404 h 2622107"/>
                <a:gd name="connsiteX45" fmla="*/ 1794443 w 4385840"/>
                <a:gd name="connsiteY45" fmla="*/ 294270 h 2622107"/>
                <a:gd name="connsiteX46" fmla="*/ 1979014 w 4385840"/>
                <a:gd name="connsiteY46" fmla="*/ 59217 h 2622107"/>
                <a:gd name="connsiteX47" fmla="*/ 2015791 w 4385840"/>
                <a:gd name="connsiteY47" fmla="*/ 12617 h 2622107"/>
                <a:gd name="connsiteX48" fmla="*/ 2055080 w 4385840"/>
                <a:gd name="connsiteY48" fmla="*/ 17414 h 2622107"/>
                <a:gd name="connsiteX49" fmla="*/ 2063761 w 4385840"/>
                <a:gd name="connsiteY49" fmla="*/ 61729 h 2622107"/>
                <a:gd name="connsiteX50" fmla="*/ 2063989 w 4385840"/>
                <a:gd name="connsiteY50" fmla="*/ 1007424 h 2622107"/>
                <a:gd name="connsiteX51" fmla="*/ 2063761 w 4385840"/>
                <a:gd name="connsiteY51" fmla="*/ 1875454 h 2622107"/>
                <a:gd name="connsiteX52" fmla="*/ 2067415 w 4385840"/>
                <a:gd name="connsiteY52" fmla="*/ 1885504 h 2622107"/>
                <a:gd name="connsiteX53" fmla="*/ 1210122 w 4385840"/>
                <a:gd name="connsiteY53" fmla="*/ 1661644 h 2622107"/>
                <a:gd name="connsiteX54" fmla="*/ 1208752 w 4385840"/>
                <a:gd name="connsiteY54" fmla="*/ 1660274 h 2622107"/>
                <a:gd name="connsiteX55" fmla="*/ 1210351 w 4385840"/>
                <a:gd name="connsiteY55" fmla="*/ 1661416 h 2622107"/>
                <a:gd name="connsiteX56" fmla="*/ 1238904 w 4385840"/>
                <a:gd name="connsiteY56" fmla="*/ 1671010 h 2622107"/>
                <a:gd name="connsiteX57" fmla="*/ 1210122 w 4385840"/>
                <a:gd name="connsiteY57" fmla="*/ 1661644 h 2622107"/>
                <a:gd name="connsiteX58" fmla="*/ 1374820 w 4385840"/>
                <a:gd name="connsiteY58" fmla="*/ 2556628 h 2622107"/>
                <a:gd name="connsiteX59" fmla="*/ 1374134 w 4385840"/>
                <a:gd name="connsiteY59" fmla="*/ 2556400 h 2622107"/>
                <a:gd name="connsiteX60" fmla="*/ 1375048 w 4385840"/>
                <a:gd name="connsiteY60" fmla="*/ 2556857 h 2622107"/>
                <a:gd name="connsiteX61" fmla="*/ 1382815 w 4385840"/>
                <a:gd name="connsiteY61" fmla="*/ 2577644 h 2622107"/>
                <a:gd name="connsiteX62" fmla="*/ 1397662 w 4385840"/>
                <a:gd name="connsiteY62" fmla="*/ 2576730 h 2622107"/>
                <a:gd name="connsiteX63" fmla="*/ 1410454 w 4385840"/>
                <a:gd name="connsiteY63" fmla="*/ 2581070 h 2622107"/>
                <a:gd name="connsiteX64" fmla="*/ 1459338 w 4385840"/>
                <a:gd name="connsiteY64" fmla="*/ 2590664 h 2622107"/>
                <a:gd name="connsiteX65" fmla="*/ 1484237 w 4385840"/>
                <a:gd name="connsiteY65" fmla="*/ 2589293 h 2622107"/>
                <a:gd name="connsiteX66" fmla="*/ 1709924 w 4385840"/>
                <a:gd name="connsiteY66" fmla="*/ 2589293 h 2622107"/>
                <a:gd name="connsiteX67" fmla="*/ 1736651 w 4385840"/>
                <a:gd name="connsiteY67" fmla="*/ 2561882 h 2622107"/>
                <a:gd name="connsiteX68" fmla="*/ 1735737 w 4385840"/>
                <a:gd name="connsiteY68" fmla="*/ 2383936 h 2622107"/>
                <a:gd name="connsiteX69" fmla="*/ 1786220 w 4385840"/>
                <a:gd name="connsiteY69" fmla="*/ 2333682 h 2622107"/>
                <a:gd name="connsiteX70" fmla="*/ 1995917 w 4385840"/>
                <a:gd name="connsiteY70" fmla="*/ 2333682 h 2622107"/>
                <a:gd name="connsiteX71" fmla="*/ 2014192 w 4385840"/>
                <a:gd name="connsiteY71" fmla="*/ 2333453 h 2622107"/>
                <a:gd name="connsiteX72" fmla="*/ 2031781 w 4385840"/>
                <a:gd name="connsiteY72" fmla="*/ 2315636 h 2622107"/>
                <a:gd name="connsiteX73" fmla="*/ 2031781 w 4385840"/>
                <a:gd name="connsiteY73" fmla="*/ 2299646 h 2622107"/>
                <a:gd name="connsiteX74" fmla="*/ 2032237 w 4385840"/>
                <a:gd name="connsiteY74" fmla="*/ 2067105 h 2622107"/>
                <a:gd name="connsiteX75" fmla="*/ 2019445 w 4385840"/>
                <a:gd name="connsiteY75" fmla="*/ 1984643 h 2622107"/>
                <a:gd name="connsiteX76" fmla="*/ 2008252 w 4385840"/>
                <a:gd name="connsiteY76" fmla="*/ 2007028 h 2622107"/>
                <a:gd name="connsiteX77" fmla="*/ 2009851 w 4385840"/>
                <a:gd name="connsiteY77" fmla="*/ 2017993 h 2622107"/>
                <a:gd name="connsiteX78" fmla="*/ 1981755 w 4385840"/>
                <a:gd name="connsiteY78" fmla="*/ 2023704 h 2622107"/>
                <a:gd name="connsiteX79" fmla="*/ 1966678 w 4385840"/>
                <a:gd name="connsiteY79" fmla="*/ 2040836 h 2622107"/>
                <a:gd name="connsiteX80" fmla="*/ 1827337 w 4385840"/>
                <a:gd name="connsiteY80" fmla="*/ 2175609 h 2622107"/>
                <a:gd name="connsiteX81" fmla="*/ 1730711 w 4385840"/>
                <a:gd name="connsiteY81" fmla="*/ 2265610 h 2622107"/>
                <a:gd name="connsiteX82" fmla="*/ 1649391 w 4385840"/>
                <a:gd name="connsiteY82" fmla="*/ 2341220 h 2622107"/>
                <a:gd name="connsiteX83" fmla="*/ 1567613 w 4385840"/>
                <a:gd name="connsiteY83" fmla="*/ 2419571 h 2622107"/>
                <a:gd name="connsiteX84" fmla="*/ 1497486 w 4385840"/>
                <a:gd name="connsiteY84" fmla="*/ 2487414 h 2622107"/>
                <a:gd name="connsiteX85" fmla="*/ 1424617 w 4385840"/>
                <a:gd name="connsiteY85" fmla="*/ 2552288 h 2622107"/>
                <a:gd name="connsiteX86" fmla="*/ 1416393 w 4385840"/>
                <a:gd name="connsiteY86" fmla="*/ 2563938 h 2622107"/>
                <a:gd name="connsiteX87" fmla="*/ 1431013 w 4385840"/>
                <a:gd name="connsiteY87" fmla="*/ 2572390 h 2622107"/>
                <a:gd name="connsiteX88" fmla="*/ 1478755 w 4385840"/>
                <a:gd name="connsiteY88" fmla="*/ 2570791 h 2622107"/>
                <a:gd name="connsiteX89" fmla="*/ 1686396 w 4385840"/>
                <a:gd name="connsiteY89" fmla="*/ 2570791 h 2622107"/>
                <a:gd name="connsiteX90" fmla="*/ 1700102 w 4385840"/>
                <a:gd name="connsiteY90" fmla="*/ 2570791 h 2622107"/>
                <a:gd name="connsiteX91" fmla="*/ 1716092 w 4385840"/>
                <a:gd name="connsiteY91" fmla="*/ 2555714 h 2622107"/>
                <a:gd name="connsiteX92" fmla="*/ 1715864 w 4385840"/>
                <a:gd name="connsiteY92" fmla="*/ 2539724 h 2622107"/>
                <a:gd name="connsiteX93" fmla="*/ 1716092 w 4385840"/>
                <a:gd name="connsiteY93" fmla="*/ 2352641 h 2622107"/>
                <a:gd name="connsiteX94" fmla="*/ 1750356 w 4385840"/>
                <a:gd name="connsiteY94" fmla="*/ 2316321 h 2622107"/>
                <a:gd name="connsiteX95" fmla="*/ 1782336 w 4385840"/>
                <a:gd name="connsiteY95" fmla="*/ 2315864 h 2622107"/>
                <a:gd name="connsiteX96" fmla="*/ 1985410 w 4385840"/>
                <a:gd name="connsiteY96" fmla="*/ 2315864 h 2622107"/>
                <a:gd name="connsiteX97" fmla="*/ 2009851 w 4385840"/>
                <a:gd name="connsiteY97" fmla="*/ 2291422 h 2622107"/>
                <a:gd name="connsiteX98" fmla="*/ 2009395 w 4385840"/>
                <a:gd name="connsiteY98" fmla="*/ 2261727 h 2622107"/>
                <a:gd name="connsiteX99" fmla="*/ 2009395 w 4385840"/>
                <a:gd name="connsiteY99" fmla="*/ 2017536 h 2622107"/>
                <a:gd name="connsiteX100" fmla="*/ 2014648 w 4385840"/>
                <a:gd name="connsiteY100" fmla="*/ 2040379 h 2622107"/>
                <a:gd name="connsiteX101" fmla="*/ 2014648 w 4385840"/>
                <a:gd name="connsiteY101" fmla="*/ 2206904 h 2622107"/>
                <a:gd name="connsiteX102" fmla="*/ 2016247 w 4385840"/>
                <a:gd name="connsiteY102" fmla="*/ 2295762 h 2622107"/>
                <a:gd name="connsiteX103" fmla="*/ 1995460 w 4385840"/>
                <a:gd name="connsiteY103" fmla="*/ 2320433 h 2622107"/>
                <a:gd name="connsiteX104" fmla="*/ 1790103 w 4385840"/>
                <a:gd name="connsiteY104" fmla="*/ 2319291 h 2622107"/>
                <a:gd name="connsiteX105" fmla="*/ 1749214 w 4385840"/>
                <a:gd name="connsiteY105" fmla="*/ 2322489 h 2622107"/>
                <a:gd name="connsiteX106" fmla="*/ 1721574 w 4385840"/>
                <a:gd name="connsiteY106" fmla="*/ 2352641 h 2622107"/>
                <a:gd name="connsiteX107" fmla="*/ 1720661 w 4385840"/>
                <a:gd name="connsiteY107" fmla="*/ 2368631 h 2622107"/>
                <a:gd name="connsiteX108" fmla="*/ 1721803 w 4385840"/>
                <a:gd name="connsiteY108" fmla="*/ 2542009 h 2622107"/>
                <a:gd name="connsiteX109" fmla="*/ 1690736 w 4385840"/>
                <a:gd name="connsiteY109" fmla="*/ 2575131 h 2622107"/>
                <a:gd name="connsiteX110" fmla="*/ 1471673 w 4385840"/>
                <a:gd name="connsiteY110" fmla="*/ 2575131 h 2622107"/>
                <a:gd name="connsiteX111" fmla="*/ 1446546 w 4385840"/>
                <a:gd name="connsiteY111" fmla="*/ 2576501 h 2622107"/>
                <a:gd name="connsiteX112" fmla="*/ 1374820 w 4385840"/>
                <a:gd name="connsiteY112" fmla="*/ 2556628 h 2622107"/>
                <a:gd name="connsiteX113" fmla="*/ 904256 w 4385840"/>
                <a:gd name="connsiteY113" fmla="*/ 1666213 h 2622107"/>
                <a:gd name="connsiteX114" fmla="*/ 896261 w 4385840"/>
                <a:gd name="connsiteY114" fmla="*/ 1648395 h 2622107"/>
                <a:gd name="connsiteX115" fmla="*/ 871362 w 4385840"/>
                <a:gd name="connsiteY115" fmla="*/ 1568445 h 2622107"/>
                <a:gd name="connsiteX116" fmla="*/ 856286 w 4385840"/>
                <a:gd name="connsiteY116" fmla="*/ 1553597 h 2622107"/>
                <a:gd name="connsiteX117" fmla="*/ 843723 w 4385840"/>
                <a:gd name="connsiteY117" fmla="*/ 1567988 h 2622107"/>
                <a:gd name="connsiteX118" fmla="*/ 808316 w 4385840"/>
                <a:gd name="connsiteY118" fmla="*/ 1627608 h 2622107"/>
                <a:gd name="connsiteX119" fmla="*/ 803519 w 4385840"/>
                <a:gd name="connsiteY119" fmla="*/ 1632405 h 2622107"/>
                <a:gd name="connsiteX120" fmla="*/ 763544 w 4385840"/>
                <a:gd name="connsiteY120" fmla="*/ 1686543 h 2622107"/>
                <a:gd name="connsiteX121" fmla="*/ 761945 w 4385840"/>
                <a:gd name="connsiteY121" fmla="*/ 1690655 h 2622107"/>
                <a:gd name="connsiteX122" fmla="*/ 722655 w 4385840"/>
                <a:gd name="connsiteY122" fmla="*/ 1740909 h 2622107"/>
                <a:gd name="connsiteX123" fmla="*/ 714889 w 4385840"/>
                <a:gd name="connsiteY123" fmla="*/ 1745249 h 2622107"/>
                <a:gd name="connsiteX124" fmla="*/ 707807 w 4385840"/>
                <a:gd name="connsiteY124" fmla="*/ 1750731 h 2622107"/>
                <a:gd name="connsiteX125" fmla="*/ 674914 w 4385840"/>
                <a:gd name="connsiteY125" fmla="*/ 1800072 h 2622107"/>
                <a:gd name="connsiteX126" fmla="*/ 651614 w 4385840"/>
                <a:gd name="connsiteY126" fmla="*/ 1825199 h 2622107"/>
                <a:gd name="connsiteX127" fmla="*/ 642934 w 4385840"/>
                <a:gd name="connsiteY127" fmla="*/ 1837763 h 2622107"/>
                <a:gd name="connsiteX128" fmla="*/ 604101 w 4385840"/>
                <a:gd name="connsiteY128" fmla="*/ 1898753 h 2622107"/>
                <a:gd name="connsiteX129" fmla="*/ 600446 w 4385840"/>
                <a:gd name="connsiteY129" fmla="*/ 1901494 h 2622107"/>
                <a:gd name="connsiteX130" fmla="*/ 582172 w 4385840"/>
                <a:gd name="connsiteY130" fmla="*/ 1922510 h 2622107"/>
                <a:gd name="connsiteX131" fmla="*/ 541054 w 4385840"/>
                <a:gd name="connsiteY131" fmla="*/ 1969795 h 2622107"/>
                <a:gd name="connsiteX132" fmla="*/ 524379 w 4385840"/>
                <a:gd name="connsiteY132" fmla="*/ 1994236 h 2622107"/>
                <a:gd name="connsiteX133" fmla="*/ 510902 w 4385840"/>
                <a:gd name="connsiteY133" fmla="*/ 2013653 h 2622107"/>
                <a:gd name="connsiteX134" fmla="*/ 494912 w 4385840"/>
                <a:gd name="connsiteY134" fmla="*/ 2033298 h 2622107"/>
                <a:gd name="connsiteX135" fmla="*/ 483034 w 4385840"/>
                <a:gd name="connsiteY135" fmla="*/ 2048374 h 2622107"/>
                <a:gd name="connsiteX136" fmla="*/ 460876 w 4385840"/>
                <a:gd name="connsiteY136" fmla="*/ 2074415 h 2622107"/>
                <a:gd name="connsiteX137" fmla="*/ 436663 w 4385840"/>
                <a:gd name="connsiteY137" fmla="*/ 2099771 h 2622107"/>
                <a:gd name="connsiteX138" fmla="*/ 400114 w 4385840"/>
                <a:gd name="connsiteY138" fmla="*/ 2156649 h 2622107"/>
                <a:gd name="connsiteX139" fmla="*/ 394403 w 4385840"/>
                <a:gd name="connsiteY139" fmla="*/ 2159847 h 2622107"/>
                <a:gd name="connsiteX140" fmla="*/ 374987 w 4385840"/>
                <a:gd name="connsiteY140" fmla="*/ 2180178 h 2622107"/>
                <a:gd name="connsiteX141" fmla="*/ 362195 w 4385840"/>
                <a:gd name="connsiteY141" fmla="*/ 2195482 h 2622107"/>
                <a:gd name="connsiteX142" fmla="*/ 346662 w 4385840"/>
                <a:gd name="connsiteY142" fmla="*/ 2216498 h 2622107"/>
                <a:gd name="connsiteX143" fmla="*/ 329073 w 4385840"/>
                <a:gd name="connsiteY143" fmla="*/ 2240711 h 2622107"/>
                <a:gd name="connsiteX144" fmla="*/ 311712 w 4385840"/>
                <a:gd name="connsiteY144" fmla="*/ 2268808 h 2622107"/>
                <a:gd name="connsiteX145" fmla="*/ 287042 w 4385840"/>
                <a:gd name="connsiteY145" fmla="*/ 2290280 h 2622107"/>
                <a:gd name="connsiteX146" fmla="*/ 284529 w 4385840"/>
                <a:gd name="connsiteY146" fmla="*/ 2296676 h 2622107"/>
                <a:gd name="connsiteX147" fmla="*/ 279275 w 4385840"/>
                <a:gd name="connsiteY147" fmla="*/ 2303986 h 2622107"/>
                <a:gd name="connsiteX148" fmla="*/ 254148 w 4385840"/>
                <a:gd name="connsiteY148" fmla="*/ 2337793 h 2622107"/>
                <a:gd name="connsiteX149" fmla="*/ 243869 w 4385840"/>
                <a:gd name="connsiteY149" fmla="*/ 2349672 h 2622107"/>
                <a:gd name="connsiteX150" fmla="*/ 200696 w 4385840"/>
                <a:gd name="connsiteY150" fmla="*/ 2399926 h 2622107"/>
                <a:gd name="connsiteX151" fmla="*/ 196812 w 4385840"/>
                <a:gd name="connsiteY151" fmla="*/ 2408150 h 2622107"/>
                <a:gd name="connsiteX152" fmla="*/ 190416 w 4385840"/>
                <a:gd name="connsiteY152" fmla="*/ 2417287 h 2622107"/>
                <a:gd name="connsiteX153" fmla="*/ 166203 w 4385840"/>
                <a:gd name="connsiteY153" fmla="*/ 2448810 h 2622107"/>
                <a:gd name="connsiteX154" fmla="*/ 156609 w 4385840"/>
                <a:gd name="connsiteY154" fmla="*/ 2461373 h 2622107"/>
                <a:gd name="connsiteX155" fmla="*/ 113436 w 4385840"/>
                <a:gd name="connsiteY155" fmla="*/ 2511856 h 2622107"/>
                <a:gd name="connsiteX156" fmla="*/ 111380 w 4385840"/>
                <a:gd name="connsiteY156" fmla="*/ 2515739 h 2622107"/>
                <a:gd name="connsiteX157" fmla="*/ 94019 w 4385840"/>
                <a:gd name="connsiteY157" fmla="*/ 2536298 h 2622107"/>
                <a:gd name="connsiteX158" fmla="*/ 77801 w 4385840"/>
                <a:gd name="connsiteY158" fmla="*/ 2561197 h 2622107"/>
                <a:gd name="connsiteX159" fmla="*/ 105898 w 4385840"/>
                <a:gd name="connsiteY159" fmla="*/ 2570791 h 2622107"/>
                <a:gd name="connsiteX160" fmla="*/ 222396 w 4385840"/>
                <a:gd name="connsiteY160" fmla="*/ 2570791 h 2622107"/>
                <a:gd name="connsiteX161" fmla="*/ 804661 w 4385840"/>
                <a:gd name="connsiteY161" fmla="*/ 2570791 h 2622107"/>
                <a:gd name="connsiteX162" fmla="*/ 826590 w 4385840"/>
                <a:gd name="connsiteY162" fmla="*/ 2550004 h 2622107"/>
                <a:gd name="connsiteX163" fmla="*/ 832530 w 4385840"/>
                <a:gd name="connsiteY163" fmla="*/ 2372058 h 2622107"/>
                <a:gd name="connsiteX164" fmla="*/ 836870 w 4385840"/>
                <a:gd name="connsiteY164" fmla="*/ 2324773 h 2622107"/>
                <a:gd name="connsiteX165" fmla="*/ 888038 w 4385840"/>
                <a:gd name="connsiteY165" fmla="*/ 2315636 h 2622107"/>
                <a:gd name="connsiteX166" fmla="*/ 897175 w 4385840"/>
                <a:gd name="connsiteY166" fmla="*/ 2315407 h 2622107"/>
                <a:gd name="connsiteX167" fmla="*/ 1093624 w 4385840"/>
                <a:gd name="connsiteY167" fmla="*/ 2315407 h 2622107"/>
                <a:gd name="connsiteX168" fmla="*/ 1120807 w 4385840"/>
                <a:gd name="connsiteY168" fmla="*/ 2317463 h 2622107"/>
                <a:gd name="connsiteX169" fmla="*/ 1144335 w 4385840"/>
                <a:gd name="connsiteY169" fmla="*/ 2336195 h 2622107"/>
                <a:gd name="connsiteX170" fmla="*/ 1154386 w 4385840"/>
                <a:gd name="connsiteY170" fmla="*/ 2387134 h 2622107"/>
                <a:gd name="connsiteX171" fmla="*/ 1152787 w 4385840"/>
                <a:gd name="connsiteY171" fmla="*/ 2555943 h 2622107"/>
                <a:gd name="connsiteX172" fmla="*/ 1167406 w 4385840"/>
                <a:gd name="connsiteY172" fmla="*/ 2570562 h 2622107"/>
                <a:gd name="connsiteX173" fmla="*/ 1219945 w 4385840"/>
                <a:gd name="connsiteY173" fmla="*/ 2570562 h 2622107"/>
                <a:gd name="connsiteX174" fmla="*/ 1322738 w 4385840"/>
                <a:gd name="connsiteY174" fmla="*/ 2570334 h 2622107"/>
                <a:gd name="connsiteX175" fmla="*/ 1333017 w 4385840"/>
                <a:gd name="connsiteY175" fmla="*/ 2553659 h 2622107"/>
                <a:gd name="connsiteX176" fmla="*/ 1330047 w 4385840"/>
                <a:gd name="connsiteY176" fmla="*/ 2547491 h 2622107"/>
                <a:gd name="connsiteX177" fmla="*/ 1139538 w 4385840"/>
                <a:gd name="connsiteY177" fmla="*/ 2140431 h 2622107"/>
                <a:gd name="connsiteX178" fmla="*/ 1105730 w 4385840"/>
                <a:gd name="connsiteY178" fmla="*/ 2070988 h 2622107"/>
                <a:gd name="connsiteX179" fmla="*/ 1063700 w 4385840"/>
                <a:gd name="connsiteY179" fmla="*/ 1978475 h 2622107"/>
                <a:gd name="connsiteX180" fmla="*/ 1058674 w 4385840"/>
                <a:gd name="connsiteY180" fmla="*/ 1970937 h 2622107"/>
                <a:gd name="connsiteX181" fmla="*/ 1043598 w 4385840"/>
                <a:gd name="connsiteY181" fmla="*/ 1941241 h 2622107"/>
                <a:gd name="connsiteX182" fmla="*/ 1030120 w 4385840"/>
                <a:gd name="connsiteY182" fmla="*/ 1913144 h 2622107"/>
                <a:gd name="connsiteX183" fmla="*/ 1014359 w 4385840"/>
                <a:gd name="connsiteY183" fmla="*/ 1881850 h 2622107"/>
                <a:gd name="connsiteX184" fmla="*/ 1003851 w 4385840"/>
                <a:gd name="connsiteY184" fmla="*/ 1855123 h 2622107"/>
                <a:gd name="connsiteX185" fmla="*/ 984206 w 4385840"/>
                <a:gd name="connsiteY185" fmla="*/ 1818118 h 2622107"/>
                <a:gd name="connsiteX186" fmla="*/ 972100 w 4385840"/>
                <a:gd name="connsiteY186" fmla="*/ 1797788 h 2622107"/>
                <a:gd name="connsiteX187" fmla="*/ 954054 w 4385840"/>
                <a:gd name="connsiteY187" fmla="*/ 1766721 h 2622107"/>
                <a:gd name="connsiteX188" fmla="*/ 939891 w 4385840"/>
                <a:gd name="connsiteY188" fmla="*/ 1740224 h 2622107"/>
                <a:gd name="connsiteX189" fmla="*/ 926642 w 4385840"/>
                <a:gd name="connsiteY189" fmla="*/ 1719894 h 2622107"/>
                <a:gd name="connsiteX190" fmla="*/ 905398 w 4385840"/>
                <a:gd name="connsiteY190" fmla="*/ 1673523 h 2622107"/>
                <a:gd name="connsiteX191" fmla="*/ 904028 w 4385840"/>
                <a:gd name="connsiteY191" fmla="*/ 1665071 h 2622107"/>
                <a:gd name="connsiteX192" fmla="*/ 917277 w 4385840"/>
                <a:gd name="connsiteY192" fmla="*/ 1668954 h 2622107"/>
                <a:gd name="connsiteX193" fmla="*/ 905627 w 4385840"/>
                <a:gd name="connsiteY193" fmla="*/ 1644284 h 2622107"/>
                <a:gd name="connsiteX194" fmla="*/ 904256 w 4385840"/>
                <a:gd name="connsiteY194" fmla="*/ 1666213 h 2622107"/>
                <a:gd name="connsiteX195" fmla="*/ 3048745 w 4385840"/>
                <a:gd name="connsiteY195" fmla="*/ 1356920 h 2622107"/>
                <a:gd name="connsiteX196" fmla="*/ 3044177 w 4385840"/>
                <a:gd name="connsiteY196" fmla="*/ 1371540 h 2622107"/>
                <a:gd name="connsiteX197" fmla="*/ 2982044 w 4385840"/>
                <a:gd name="connsiteY197" fmla="*/ 1437556 h 2622107"/>
                <a:gd name="connsiteX198" fmla="*/ 2906434 w 4385840"/>
                <a:gd name="connsiteY198" fmla="*/ 1522760 h 2622107"/>
                <a:gd name="connsiteX199" fmla="*/ 2868515 w 4385840"/>
                <a:gd name="connsiteY199" fmla="*/ 1540805 h 2622107"/>
                <a:gd name="connsiteX200" fmla="*/ 2853667 w 4385840"/>
                <a:gd name="connsiteY200" fmla="*/ 1526871 h 2622107"/>
                <a:gd name="connsiteX201" fmla="*/ 2850012 w 4385840"/>
                <a:gd name="connsiteY201" fmla="*/ 1524359 h 2622107"/>
                <a:gd name="connsiteX202" fmla="*/ 2822601 w 4385840"/>
                <a:gd name="connsiteY202" fmla="*/ 1506084 h 2622107"/>
                <a:gd name="connsiteX203" fmla="*/ 2797931 w 4385840"/>
                <a:gd name="connsiteY203" fmla="*/ 1482785 h 2622107"/>
                <a:gd name="connsiteX204" fmla="*/ 2755900 w 4385840"/>
                <a:gd name="connsiteY204" fmla="*/ 1442353 h 2622107"/>
                <a:gd name="connsiteX205" fmla="*/ 2712727 w 4385840"/>
                <a:gd name="connsiteY205" fmla="*/ 1399180 h 2622107"/>
                <a:gd name="connsiteX206" fmla="*/ 2686001 w 4385840"/>
                <a:gd name="connsiteY206" fmla="*/ 1374281 h 2622107"/>
                <a:gd name="connsiteX207" fmla="*/ 2668411 w 4385840"/>
                <a:gd name="connsiteY207" fmla="*/ 1373367 h 2622107"/>
                <a:gd name="connsiteX208" fmla="*/ 2638259 w 4385840"/>
                <a:gd name="connsiteY208" fmla="*/ 1403748 h 2622107"/>
                <a:gd name="connsiteX209" fmla="*/ 2595086 w 4385840"/>
                <a:gd name="connsiteY209" fmla="*/ 1446693 h 2622107"/>
                <a:gd name="connsiteX210" fmla="*/ 2544603 w 4385840"/>
                <a:gd name="connsiteY210" fmla="*/ 1495120 h 2622107"/>
                <a:gd name="connsiteX211" fmla="*/ 2503258 w 4385840"/>
                <a:gd name="connsiteY211" fmla="*/ 1533267 h 2622107"/>
                <a:gd name="connsiteX212" fmla="*/ 2459856 w 4385840"/>
                <a:gd name="connsiteY212" fmla="*/ 1569816 h 2622107"/>
                <a:gd name="connsiteX213" fmla="*/ 2356606 w 4385840"/>
                <a:gd name="connsiteY213" fmla="*/ 1669639 h 2622107"/>
                <a:gd name="connsiteX214" fmla="*/ 2190310 w 4385840"/>
                <a:gd name="connsiteY214" fmla="*/ 1829083 h 2622107"/>
                <a:gd name="connsiteX215" fmla="*/ 2081807 w 4385840"/>
                <a:gd name="connsiteY215" fmla="*/ 1929820 h 2622107"/>
                <a:gd name="connsiteX216" fmla="*/ 2073583 w 4385840"/>
                <a:gd name="connsiteY216" fmla="*/ 1940327 h 2622107"/>
                <a:gd name="connsiteX217" fmla="*/ 2063075 w 4385840"/>
                <a:gd name="connsiteY217" fmla="*/ 2005201 h 2622107"/>
                <a:gd name="connsiteX218" fmla="*/ 2063761 w 4385840"/>
                <a:gd name="connsiteY218" fmla="*/ 2050887 h 2622107"/>
                <a:gd name="connsiteX219" fmla="*/ 2063532 w 4385840"/>
                <a:gd name="connsiteY219" fmla="*/ 2553202 h 2622107"/>
                <a:gd name="connsiteX220" fmla="*/ 2079751 w 4385840"/>
                <a:gd name="connsiteY220" fmla="*/ 2570105 h 2622107"/>
                <a:gd name="connsiteX221" fmla="*/ 2150564 w 4385840"/>
                <a:gd name="connsiteY221" fmla="*/ 2570105 h 2622107"/>
                <a:gd name="connsiteX222" fmla="*/ 4274266 w 4385840"/>
                <a:gd name="connsiteY222" fmla="*/ 2570105 h 2622107"/>
                <a:gd name="connsiteX223" fmla="*/ 4290256 w 4385840"/>
                <a:gd name="connsiteY223" fmla="*/ 2564623 h 2622107"/>
                <a:gd name="connsiteX224" fmla="*/ 3048745 w 4385840"/>
                <a:gd name="connsiteY224" fmla="*/ 1356920 h 2622107"/>
                <a:gd name="connsiteX225" fmla="*/ 2012821 w 4385840"/>
                <a:gd name="connsiteY225" fmla="*/ 102847 h 2622107"/>
                <a:gd name="connsiteX226" fmla="*/ 2005740 w 4385840"/>
                <a:gd name="connsiteY226" fmla="*/ 99420 h 2622107"/>
                <a:gd name="connsiteX227" fmla="*/ 1993633 w 4385840"/>
                <a:gd name="connsiteY227" fmla="*/ 98735 h 2622107"/>
                <a:gd name="connsiteX228" fmla="*/ 1968734 w 4385840"/>
                <a:gd name="connsiteY228" fmla="*/ 130486 h 2622107"/>
                <a:gd name="connsiteX229" fmla="*/ 1927160 w 4385840"/>
                <a:gd name="connsiteY229" fmla="*/ 184396 h 2622107"/>
                <a:gd name="connsiteX230" fmla="*/ 1898835 w 4385840"/>
                <a:gd name="connsiteY230" fmla="*/ 224827 h 2622107"/>
                <a:gd name="connsiteX231" fmla="*/ 1861830 w 4385840"/>
                <a:gd name="connsiteY231" fmla="*/ 267315 h 2622107"/>
                <a:gd name="connsiteX232" fmla="*/ 1820256 w 4385840"/>
                <a:gd name="connsiteY232" fmla="*/ 320996 h 2622107"/>
                <a:gd name="connsiteX233" fmla="*/ 1775712 w 4385840"/>
                <a:gd name="connsiteY233" fmla="*/ 377189 h 2622107"/>
                <a:gd name="connsiteX234" fmla="*/ 1733681 w 4385840"/>
                <a:gd name="connsiteY234" fmla="*/ 430185 h 2622107"/>
                <a:gd name="connsiteX235" fmla="*/ 1690508 w 4385840"/>
                <a:gd name="connsiteY235" fmla="*/ 487064 h 2622107"/>
                <a:gd name="connsiteX236" fmla="*/ 1647563 w 4385840"/>
                <a:gd name="connsiteY236" fmla="*/ 539374 h 2622107"/>
                <a:gd name="connsiteX237" fmla="*/ 1640939 w 4385840"/>
                <a:gd name="connsiteY237" fmla="*/ 551252 h 2622107"/>
                <a:gd name="connsiteX238" fmla="*/ 1621979 w 4385840"/>
                <a:gd name="connsiteY238" fmla="*/ 575694 h 2622107"/>
                <a:gd name="connsiteX239" fmla="*/ 1611700 w 4385840"/>
                <a:gd name="connsiteY239" fmla="*/ 587572 h 2622107"/>
                <a:gd name="connsiteX240" fmla="*/ 1594339 w 4385840"/>
                <a:gd name="connsiteY240" fmla="*/ 608131 h 2622107"/>
                <a:gd name="connsiteX241" fmla="*/ 1582004 w 4385840"/>
                <a:gd name="connsiteY241" fmla="*/ 624349 h 2622107"/>
                <a:gd name="connsiteX242" fmla="*/ 1544999 w 4385840"/>
                <a:gd name="connsiteY242" fmla="*/ 680771 h 2622107"/>
                <a:gd name="connsiteX243" fmla="*/ 1540202 w 4385840"/>
                <a:gd name="connsiteY243" fmla="*/ 685340 h 2622107"/>
                <a:gd name="connsiteX244" fmla="*/ 1490633 w 4385840"/>
                <a:gd name="connsiteY244" fmla="*/ 743132 h 2622107"/>
                <a:gd name="connsiteX245" fmla="*/ 1456597 w 4385840"/>
                <a:gd name="connsiteY245" fmla="*/ 793387 h 2622107"/>
                <a:gd name="connsiteX246" fmla="*/ 1449973 w 4385840"/>
                <a:gd name="connsiteY246" fmla="*/ 799554 h 2622107"/>
                <a:gd name="connsiteX247" fmla="*/ 1433069 w 4385840"/>
                <a:gd name="connsiteY247" fmla="*/ 820341 h 2622107"/>
                <a:gd name="connsiteX248" fmla="*/ 1425074 w 4385840"/>
                <a:gd name="connsiteY248" fmla="*/ 831077 h 2622107"/>
                <a:gd name="connsiteX249" fmla="*/ 1402002 w 4385840"/>
                <a:gd name="connsiteY249" fmla="*/ 861002 h 2622107"/>
                <a:gd name="connsiteX250" fmla="*/ 1391038 w 4385840"/>
                <a:gd name="connsiteY250" fmla="*/ 875392 h 2622107"/>
                <a:gd name="connsiteX251" fmla="*/ 1349007 w 4385840"/>
                <a:gd name="connsiteY251" fmla="*/ 924733 h 2622107"/>
                <a:gd name="connsiteX252" fmla="*/ 1346951 w 4385840"/>
                <a:gd name="connsiteY252" fmla="*/ 928845 h 2622107"/>
                <a:gd name="connsiteX253" fmla="*/ 1330047 w 4385840"/>
                <a:gd name="connsiteY253" fmla="*/ 949632 h 2622107"/>
                <a:gd name="connsiteX254" fmla="*/ 1317484 w 4385840"/>
                <a:gd name="connsiteY254" fmla="*/ 965622 h 2622107"/>
                <a:gd name="connsiteX255" fmla="*/ 1279108 w 4385840"/>
                <a:gd name="connsiteY255" fmla="*/ 1021359 h 2622107"/>
                <a:gd name="connsiteX256" fmla="*/ 1272027 w 4385840"/>
                <a:gd name="connsiteY256" fmla="*/ 1027069 h 2622107"/>
                <a:gd name="connsiteX257" fmla="*/ 1257635 w 4385840"/>
                <a:gd name="connsiteY257" fmla="*/ 1044201 h 2622107"/>
                <a:gd name="connsiteX258" fmla="*/ 1247128 w 4385840"/>
                <a:gd name="connsiteY258" fmla="*/ 1058821 h 2622107"/>
                <a:gd name="connsiteX259" fmla="*/ 1226798 w 4385840"/>
                <a:gd name="connsiteY259" fmla="*/ 1085090 h 2622107"/>
                <a:gd name="connsiteX260" fmla="*/ 1216747 w 4385840"/>
                <a:gd name="connsiteY260" fmla="*/ 1099938 h 2622107"/>
                <a:gd name="connsiteX261" fmla="*/ 1173117 w 4385840"/>
                <a:gd name="connsiteY261" fmla="*/ 1151106 h 2622107"/>
                <a:gd name="connsiteX262" fmla="*/ 1169690 w 4385840"/>
                <a:gd name="connsiteY262" fmla="*/ 1157045 h 2622107"/>
                <a:gd name="connsiteX263" fmla="*/ 1153700 w 4385840"/>
                <a:gd name="connsiteY263" fmla="*/ 1175776 h 2622107"/>
                <a:gd name="connsiteX264" fmla="*/ 1143193 w 4385840"/>
                <a:gd name="connsiteY264" fmla="*/ 1187426 h 2622107"/>
                <a:gd name="connsiteX265" fmla="*/ 1121035 w 4385840"/>
                <a:gd name="connsiteY265" fmla="*/ 1218721 h 2622107"/>
                <a:gd name="connsiteX266" fmla="*/ 1084715 w 4385840"/>
                <a:gd name="connsiteY266" fmla="*/ 1264178 h 2622107"/>
                <a:gd name="connsiteX267" fmla="*/ 1081517 w 4385840"/>
                <a:gd name="connsiteY267" fmla="*/ 1270117 h 2622107"/>
                <a:gd name="connsiteX268" fmla="*/ 1040628 w 4385840"/>
                <a:gd name="connsiteY268" fmla="*/ 1326082 h 2622107"/>
                <a:gd name="connsiteX269" fmla="*/ 1035603 w 4385840"/>
                <a:gd name="connsiteY269" fmla="*/ 1330651 h 2622107"/>
                <a:gd name="connsiteX270" fmla="*/ 1023496 w 4385840"/>
                <a:gd name="connsiteY270" fmla="*/ 1346869 h 2622107"/>
                <a:gd name="connsiteX271" fmla="*/ 1005222 w 4385840"/>
                <a:gd name="connsiteY271" fmla="*/ 1369255 h 2622107"/>
                <a:gd name="connsiteX272" fmla="*/ 993800 w 4385840"/>
                <a:gd name="connsiteY272" fmla="*/ 1382961 h 2622107"/>
                <a:gd name="connsiteX273" fmla="*/ 979638 w 4385840"/>
                <a:gd name="connsiteY273" fmla="*/ 1400093 h 2622107"/>
                <a:gd name="connsiteX274" fmla="*/ 964561 w 4385840"/>
                <a:gd name="connsiteY274" fmla="*/ 1419510 h 2622107"/>
                <a:gd name="connsiteX275" fmla="*/ 946287 w 4385840"/>
                <a:gd name="connsiteY275" fmla="*/ 1442124 h 2622107"/>
                <a:gd name="connsiteX276" fmla="*/ 895804 w 4385840"/>
                <a:gd name="connsiteY276" fmla="*/ 1499460 h 2622107"/>
                <a:gd name="connsiteX277" fmla="*/ 919333 w 4385840"/>
                <a:gd name="connsiteY277" fmla="*/ 1510424 h 2622107"/>
                <a:gd name="connsiteX278" fmla="*/ 1520785 w 4385840"/>
                <a:gd name="connsiteY278" fmla="*/ 1739082 h 2622107"/>
                <a:gd name="connsiteX279" fmla="*/ 1976958 w 4385840"/>
                <a:gd name="connsiteY279" fmla="*/ 1912459 h 2622107"/>
                <a:gd name="connsiteX280" fmla="*/ 1996602 w 4385840"/>
                <a:gd name="connsiteY280" fmla="*/ 1917941 h 2622107"/>
                <a:gd name="connsiteX281" fmla="*/ 2013278 w 4385840"/>
                <a:gd name="connsiteY281" fmla="*/ 1910403 h 2622107"/>
                <a:gd name="connsiteX282" fmla="*/ 2018760 w 4385840"/>
                <a:gd name="connsiteY282" fmla="*/ 1927535 h 2622107"/>
                <a:gd name="connsiteX283" fmla="*/ 2032237 w 4385840"/>
                <a:gd name="connsiteY283" fmla="*/ 1913601 h 2622107"/>
                <a:gd name="connsiteX284" fmla="*/ 2031781 w 4385840"/>
                <a:gd name="connsiteY284" fmla="*/ 1904464 h 2622107"/>
                <a:gd name="connsiteX285" fmla="*/ 2031324 w 4385840"/>
                <a:gd name="connsiteY285" fmla="*/ 1881621 h 2622107"/>
                <a:gd name="connsiteX286" fmla="*/ 2031324 w 4385840"/>
                <a:gd name="connsiteY286" fmla="*/ 1354179 h 2622107"/>
                <a:gd name="connsiteX287" fmla="*/ 2031552 w 4385840"/>
                <a:gd name="connsiteY287" fmla="*/ 162010 h 2622107"/>
                <a:gd name="connsiteX288" fmla="*/ 2015562 w 4385840"/>
                <a:gd name="connsiteY288" fmla="*/ 72465 h 2622107"/>
                <a:gd name="connsiteX289" fmla="*/ 2012821 w 4385840"/>
                <a:gd name="connsiteY289" fmla="*/ 102847 h 2622107"/>
                <a:gd name="connsiteX290" fmla="*/ 1366596 w 4385840"/>
                <a:gd name="connsiteY290" fmla="*/ 2543608 h 2622107"/>
                <a:gd name="connsiteX291" fmla="*/ 1396977 w 4385840"/>
                <a:gd name="connsiteY291" fmla="*/ 2523277 h 2622107"/>
                <a:gd name="connsiteX292" fmla="*/ 1971932 w 4385840"/>
                <a:gd name="connsiteY292" fmla="*/ 1978475 h 2622107"/>
                <a:gd name="connsiteX293" fmla="*/ 1984267 w 4385840"/>
                <a:gd name="connsiteY293" fmla="*/ 1963627 h 2622107"/>
                <a:gd name="connsiteX294" fmla="*/ 1916196 w 4385840"/>
                <a:gd name="connsiteY294" fmla="*/ 1934160 h 2622107"/>
                <a:gd name="connsiteX295" fmla="*/ 1883073 w 4385840"/>
                <a:gd name="connsiteY295" fmla="*/ 1920911 h 2622107"/>
                <a:gd name="connsiteX296" fmla="*/ 1852921 w 4385840"/>
                <a:gd name="connsiteY296" fmla="*/ 1907205 h 2622107"/>
                <a:gd name="connsiteX297" fmla="*/ 1809748 w 4385840"/>
                <a:gd name="connsiteY297" fmla="*/ 1894413 h 2622107"/>
                <a:gd name="connsiteX298" fmla="*/ 1763834 w 4385840"/>
                <a:gd name="connsiteY298" fmla="*/ 1877281 h 2622107"/>
                <a:gd name="connsiteX299" fmla="*/ 1736651 w 4385840"/>
                <a:gd name="connsiteY299" fmla="*/ 1867002 h 2622107"/>
                <a:gd name="connsiteX300" fmla="*/ 1688452 w 4385840"/>
                <a:gd name="connsiteY300" fmla="*/ 1849413 h 2622107"/>
                <a:gd name="connsiteX301" fmla="*/ 1659213 w 4385840"/>
                <a:gd name="connsiteY301" fmla="*/ 1838905 h 2622107"/>
                <a:gd name="connsiteX302" fmla="*/ 1618553 w 4385840"/>
                <a:gd name="connsiteY302" fmla="*/ 1822230 h 2622107"/>
                <a:gd name="connsiteX303" fmla="*/ 1576065 w 4385840"/>
                <a:gd name="connsiteY303" fmla="*/ 1807839 h 2622107"/>
                <a:gd name="connsiteX304" fmla="*/ 1536090 w 4385840"/>
                <a:gd name="connsiteY304" fmla="*/ 1793448 h 2622107"/>
                <a:gd name="connsiteX305" fmla="*/ 1504339 w 4385840"/>
                <a:gd name="connsiteY305" fmla="*/ 1782940 h 2622107"/>
                <a:gd name="connsiteX306" fmla="*/ 1463221 w 4385840"/>
                <a:gd name="connsiteY306" fmla="*/ 1766036 h 2622107"/>
                <a:gd name="connsiteX307" fmla="*/ 1416393 w 4385840"/>
                <a:gd name="connsiteY307" fmla="*/ 1745935 h 2622107"/>
                <a:gd name="connsiteX308" fmla="*/ 1393322 w 4385840"/>
                <a:gd name="connsiteY308" fmla="*/ 1738396 h 2622107"/>
                <a:gd name="connsiteX309" fmla="*/ 1354489 w 4385840"/>
                <a:gd name="connsiteY309" fmla="*/ 1727889 h 2622107"/>
                <a:gd name="connsiteX310" fmla="*/ 1304692 w 4385840"/>
                <a:gd name="connsiteY310" fmla="*/ 1708929 h 2622107"/>
                <a:gd name="connsiteX311" fmla="*/ 1275225 w 4385840"/>
                <a:gd name="connsiteY311" fmla="*/ 1699107 h 2622107"/>
                <a:gd name="connsiteX312" fmla="*/ 1232965 w 4385840"/>
                <a:gd name="connsiteY312" fmla="*/ 1680832 h 2622107"/>
                <a:gd name="connsiteX313" fmla="*/ 1192762 w 4385840"/>
                <a:gd name="connsiteY313" fmla="*/ 1666898 h 2622107"/>
                <a:gd name="connsiteX314" fmla="*/ 1153472 w 4385840"/>
                <a:gd name="connsiteY314" fmla="*/ 1652279 h 2622107"/>
                <a:gd name="connsiteX315" fmla="*/ 1115324 w 4385840"/>
                <a:gd name="connsiteY315" fmla="*/ 1639715 h 2622107"/>
                <a:gd name="connsiteX316" fmla="*/ 1076263 w 4385840"/>
                <a:gd name="connsiteY316" fmla="*/ 1623954 h 2622107"/>
                <a:gd name="connsiteX317" fmla="*/ 1036745 w 4385840"/>
                <a:gd name="connsiteY317" fmla="*/ 1609106 h 2622107"/>
                <a:gd name="connsiteX318" fmla="*/ 1010932 w 4385840"/>
                <a:gd name="connsiteY318" fmla="*/ 1596999 h 2622107"/>
                <a:gd name="connsiteX319" fmla="*/ 959993 w 4385840"/>
                <a:gd name="connsiteY319" fmla="*/ 1579182 h 2622107"/>
                <a:gd name="connsiteX320" fmla="*/ 921845 w 4385840"/>
                <a:gd name="connsiteY320" fmla="*/ 1566389 h 2622107"/>
                <a:gd name="connsiteX321" fmla="*/ 914079 w 4385840"/>
                <a:gd name="connsiteY321" fmla="*/ 1576669 h 2622107"/>
                <a:gd name="connsiteX322" fmla="*/ 920703 w 4385840"/>
                <a:gd name="connsiteY322" fmla="*/ 1591288 h 2622107"/>
                <a:gd name="connsiteX323" fmla="*/ 1005679 w 4385840"/>
                <a:gd name="connsiteY323" fmla="*/ 1773117 h 2622107"/>
                <a:gd name="connsiteX324" fmla="*/ 1041314 w 4385840"/>
                <a:gd name="connsiteY324" fmla="*/ 1847128 h 2622107"/>
                <a:gd name="connsiteX325" fmla="*/ 1079233 w 4385840"/>
                <a:gd name="connsiteY325" fmla="*/ 1927078 h 2622107"/>
                <a:gd name="connsiteX326" fmla="*/ 1120350 w 4385840"/>
                <a:gd name="connsiteY326" fmla="*/ 2017536 h 2622107"/>
                <a:gd name="connsiteX327" fmla="*/ 1127431 w 4385840"/>
                <a:gd name="connsiteY327" fmla="*/ 2028958 h 2622107"/>
                <a:gd name="connsiteX328" fmla="*/ 1142736 w 4385840"/>
                <a:gd name="connsiteY328" fmla="*/ 2061166 h 2622107"/>
                <a:gd name="connsiteX329" fmla="*/ 1154843 w 4385840"/>
                <a:gd name="connsiteY329" fmla="*/ 2084923 h 2622107"/>
                <a:gd name="connsiteX330" fmla="*/ 1172888 w 4385840"/>
                <a:gd name="connsiteY330" fmla="*/ 2120329 h 2622107"/>
                <a:gd name="connsiteX331" fmla="*/ 1183168 w 4385840"/>
                <a:gd name="connsiteY331" fmla="*/ 2142258 h 2622107"/>
                <a:gd name="connsiteX332" fmla="*/ 1200985 w 4385840"/>
                <a:gd name="connsiteY332" fmla="*/ 2178122 h 2622107"/>
                <a:gd name="connsiteX333" fmla="*/ 1213549 w 4385840"/>
                <a:gd name="connsiteY333" fmla="*/ 2203934 h 2622107"/>
                <a:gd name="connsiteX334" fmla="*/ 1229996 w 4385840"/>
                <a:gd name="connsiteY334" fmla="*/ 2235229 h 2622107"/>
                <a:gd name="connsiteX335" fmla="*/ 1241645 w 4385840"/>
                <a:gd name="connsiteY335" fmla="*/ 2261727 h 2622107"/>
                <a:gd name="connsiteX336" fmla="*/ 1260377 w 4385840"/>
                <a:gd name="connsiteY336" fmla="*/ 2299646 h 2622107"/>
                <a:gd name="connsiteX337" fmla="*/ 1274996 w 4385840"/>
                <a:gd name="connsiteY337" fmla="*/ 2326829 h 2622107"/>
                <a:gd name="connsiteX338" fmla="*/ 1288017 w 4385840"/>
                <a:gd name="connsiteY338" fmla="*/ 2350129 h 2622107"/>
                <a:gd name="connsiteX339" fmla="*/ 1306062 w 4385840"/>
                <a:gd name="connsiteY339" fmla="*/ 2385763 h 2622107"/>
                <a:gd name="connsiteX340" fmla="*/ 1316113 w 4385840"/>
                <a:gd name="connsiteY340" fmla="*/ 2403124 h 2622107"/>
                <a:gd name="connsiteX341" fmla="*/ 1339185 w 4385840"/>
                <a:gd name="connsiteY341" fmla="*/ 2453607 h 2622107"/>
                <a:gd name="connsiteX342" fmla="*/ 1338956 w 4385840"/>
                <a:gd name="connsiteY342" fmla="*/ 2463201 h 2622107"/>
                <a:gd name="connsiteX343" fmla="*/ 1340098 w 4385840"/>
                <a:gd name="connsiteY343" fmla="*/ 2481475 h 2622107"/>
                <a:gd name="connsiteX344" fmla="*/ 1345809 w 4385840"/>
                <a:gd name="connsiteY344" fmla="*/ 2476221 h 2622107"/>
                <a:gd name="connsiteX345" fmla="*/ 1349921 w 4385840"/>
                <a:gd name="connsiteY345" fmla="*/ 2486272 h 2622107"/>
                <a:gd name="connsiteX346" fmla="*/ 1358144 w 4385840"/>
                <a:gd name="connsiteY346" fmla="*/ 2502262 h 2622107"/>
                <a:gd name="connsiteX347" fmla="*/ 1362484 w 4385840"/>
                <a:gd name="connsiteY347" fmla="*/ 2511856 h 2622107"/>
                <a:gd name="connsiteX348" fmla="*/ 1366596 w 4385840"/>
                <a:gd name="connsiteY348" fmla="*/ 2543608 h 2622107"/>
                <a:gd name="connsiteX349" fmla="*/ 1900206 w 4385840"/>
                <a:gd name="connsiteY349" fmla="*/ 2368631 h 2622107"/>
                <a:gd name="connsiteX350" fmla="*/ 1795128 w 4385840"/>
                <a:gd name="connsiteY350" fmla="*/ 2368631 h 2622107"/>
                <a:gd name="connsiteX351" fmla="*/ 1768859 w 4385840"/>
                <a:gd name="connsiteY351" fmla="*/ 2398099 h 2622107"/>
                <a:gd name="connsiteX352" fmla="*/ 1768859 w 4385840"/>
                <a:gd name="connsiteY352" fmla="*/ 2557542 h 2622107"/>
                <a:gd name="connsiteX353" fmla="*/ 1796727 w 4385840"/>
                <a:gd name="connsiteY353" fmla="*/ 2588837 h 2622107"/>
                <a:gd name="connsiteX354" fmla="*/ 2004369 w 4385840"/>
                <a:gd name="connsiteY354" fmla="*/ 2588608 h 2622107"/>
                <a:gd name="connsiteX355" fmla="*/ 2032009 w 4385840"/>
                <a:gd name="connsiteY355" fmla="*/ 2559141 h 2622107"/>
                <a:gd name="connsiteX356" fmla="*/ 2032009 w 4385840"/>
                <a:gd name="connsiteY356" fmla="*/ 2399469 h 2622107"/>
                <a:gd name="connsiteX357" fmla="*/ 2002770 w 4385840"/>
                <a:gd name="connsiteY357" fmla="*/ 2368175 h 2622107"/>
                <a:gd name="connsiteX358" fmla="*/ 1900206 w 4385840"/>
                <a:gd name="connsiteY358" fmla="*/ 2368631 h 2622107"/>
                <a:gd name="connsiteX359" fmla="*/ 2702447 w 4385840"/>
                <a:gd name="connsiteY359" fmla="*/ 1338646 h 2622107"/>
                <a:gd name="connsiteX360" fmla="*/ 2722778 w 4385840"/>
                <a:gd name="connsiteY360" fmla="*/ 1360118 h 2622107"/>
                <a:gd name="connsiteX361" fmla="*/ 2857094 w 4385840"/>
                <a:gd name="connsiteY361" fmla="*/ 1483470 h 2622107"/>
                <a:gd name="connsiteX362" fmla="*/ 2890901 w 4385840"/>
                <a:gd name="connsiteY362" fmla="*/ 1481186 h 2622107"/>
                <a:gd name="connsiteX363" fmla="*/ 2911688 w 4385840"/>
                <a:gd name="connsiteY363" fmla="*/ 1456972 h 2622107"/>
                <a:gd name="connsiteX364" fmla="*/ 3010598 w 4385840"/>
                <a:gd name="connsiteY364" fmla="*/ 1346869 h 2622107"/>
                <a:gd name="connsiteX365" fmla="*/ 3009912 w 4385840"/>
                <a:gd name="connsiteY365" fmla="*/ 1318544 h 2622107"/>
                <a:gd name="connsiteX366" fmla="*/ 2974278 w 4385840"/>
                <a:gd name="connsiteY366" fmla="*/ 1284508 h 2622107"/>
                <a:gd name="connsiteX367" fmla="*/ 2932018 w 4385840"/>
                <a:gd name="connsiteY367" fmla="*/ 1243848 h 2622107"/>
                <a:gd name="connsiteX368" fmla="*/ 2875596 w 4385840"/>
                <a:gd name="connsiteY368" fmla="*/ 1183086 h 2622107"/>
                <a:gd name="connsiteX369" fmla="*/ 2864632 w 4385840"/>
                <a:gd name="connsiteY369" fmla="*/ 1182629 h 2622107"/>
                <a:gd name="connsiteX370" fmla="*/ 2828769 w 4385840"/>
                <a:gd name="connsiteY370" fmla="*/ 1221005 h 2622107"/>
                <a:gd name="connsiteX371" fmla="*/ 2749961 w 4385840"/>
                <a:gd name="connsiteY371" fmla="*/ 1295701 h 2622107"/>
                <a:gd name="connsiteX372" fmla="*/ 2702447 w 4385840"/>
                <a:gd name="connsiteY372" fmla="*/ 1338646 h 2622107"/>
                <a:gd name="connsiteX373" fmla="*/ 977125 w 4385840"/>
                <a:gd name="connsiteY373" fmla="*/ 2570791 h 2622107"/>
                <a:gd name="connsiteX374" fmla="*/ 977125 w 4385840"/>
                <a:gd name="connsiteY374" fmla="*/ 2570791 h 2622107"/>
                <a:gd name="connsiteX375" fmla="*/ 1077405 w 4385840"/>
                <a:gd name="connsiteY375" fmla="*/ 2570791 h 2622107"/>
                <a:gd name="connsiteX376" fmla="*/ 1099106 w 4385840"/>
                <a:gd name="connsiteY376" fmla="*/ 2547262 h 2622107"/>
                <a:gd name="connsiteX377" fmla="*/ 1099106 w 4385840"/>
                <a:gd name="connsiteY377" fmla="*/ 2385535 h 2622107"/>
                <a:gd name="connsiteX378" fmla="*/ 1084487 w 4385840"/>
                <a:gd name="connsiteY378" fmla="*/ 2369088 h 2622107"/>
                <a:gd name="connsiteX379" fmla="*/ 901972 w 4385840"/>
                <a:gd name="connsiteY379" fmla="*/ 2369317 h 2622107"/>
                <a:gd name="connsiteX380" fmla="*/ 883012 w 4385840"/>
                <a:gd name="connsiteY380" fmla="*/ 2389647 h 2622107"/>
                <a:gd name="connsiteX381" fmla="*/ 881870 w 4385840"/>
                <a:gd name="connsiteY381" fmla="*/ 2451094 h 2622107"/>
                <a:gd name="connsiteX382" fmla="*/ 872276 w 4385840"/>
                <a:gd name="connsiteY382" fmla="*/ 2485358 h 2622107"/>
                <a:gd name="connsiteX383" fmla="*/ 862454 w 4385840"/>
                <a:gd name="connsiteY383" fmla="*/ 2514140 h 2622107"/>
                <a:gd name="connsiteX384" fmla="*/ 861083 w 4385840"/>
                <a:gd name="connsiteY384" fmla="*/ 2555257 h 2622107"/>
                <a:gd name="connsiteX385" fmla="*/ 876616 w 4385840"/>
                <a:gd name="connsiteY385" fmla="*/ 2571019 h 2622107"/>
                <a:gd name="connsiteX386" fmla="*/ 977125 w 4385840"/>
                <a:gd name="connsiteY386" fmla="*/ 2570791 h 2622107"/>
                <a:gd name="connsiteX387" fmla="*/ 2067187 w 4385840"/>
                <a:gd name="connsiteY387" fmla="*/ 2575131 h 2622107"/>
                <a:gd name="connsiteX388" fmla="*/ 2078837 w 4385840"/>
                <a:gd name="connsiteY388" fmla="*/ 2587923 h 2622107"/>
                <a:gd name="connsiteX389" fmla="*/ 2099395 w 4385840"/>
                <a:gd name="connsiteY389" fmla="*/ 2589065 h 2622107"/>
                <a:gd name="connsiteX390" fmla="*/ 4296423 w 4385840"/>
                <a:gd name="connsiteY390" fmla="*/ 2589522 h 2622107"/>
                <a:gd name="connsiteX391" fmla="*/ 4309444 w 4385840"/>
                <a:gd name="connsiteY391" fmla="*/ 2587237 h 2622107"/>
                <a:gd name="connsiteX392" fmla="*/ 4292769 w 4385840"/>
                <a:gd name="connsiteY392" fmla="*/ 2575816 h 2622107"/>
                <a:gd name="connsiteX393" fmla="*/ 4249367 w 4385840"/>
                <a:gd name="connsiteY393" fmla="*/ 2575131 h 2622107"/>
                <a:gd name="connsiteX394" fmla="*/ 2123152 w 4385840"/>
                <a:gd name="connsiteY394" fmla="*/ 2575131 h 2622107"/>
                <a:gd name="connsiteX395" fmla="*/ 2067187 w 4385840"/>
                <a:gd name="connsiteY395" fmla="*/ 2575131 h 2622107"/>
                <a:gd name="connsiteX396" fmla="*/ 40796 w 4385840"/>
                <a:gd name="connsiteY396" fmla="*/ 2589750 h 2622107"/>
                <a:gd name="connsiteX397" fmla="*/ 118690 w 4385840"/>
                <a:gd name="connsiteY397" fmla="*/ 2589293 h 2622107"/>
                <a:gd name="connsiteX398" fmla="*/ 803291 w 4385840"/>
                <a:gd name="connsiteY398" fmla="*/ 2589065 h 2622107"/>
                <a:gd name="connsiteX399" fmla="*/ 819281 w 4385840"/>
                <a:gd name="connsiteY399" fmla="*/ 2588608 h 2622107"/>
                <a:gd name="connsiteX400" fmla="*/ 825220 w 4385840"/>
                <a:gd name="connsiteY400" fmla="*/ 2583126 h 2622107"/>
                <a:gd name="connsiteX401" fmla="*/ 818824 w 4385840"/>
                <a:gd name="connsiteY401" fmla="*/ 2575588 h 2622107"/>
                <a:gd name="connsiteX402" fmla="*/ 798265 w 4385840"/>
                <a:gd name="connsiteY402" fmla="*/ 2575131 h 2622107"/>
                <a:gd name="connsiteX403" fmla="*/ 104527 w 4385840"/>
                <a:gd name="connsiteY403" fmla="*/ 2575131 h 2622107"/>
                <a:gd name="connsiteX404" fmla="*/ 72776 w 4385840"/>
                <a:gd name="connsiteY404" fmla="*/ 2572847 h 2622107"/>
                <a:gd name="connsiteX405" fmla="*/ 40796 w 4385840"/>
                <a:gd name="connsiteY405" fmla="*/ 2589750 h 2622107"/>
                <a:gd name="connsiteX406" fmla="*/ 1106644 w 4385840"/>
                <a:gd name="connsiteY406" fmla="*/ 2370002 h 2622107"/>
                <a:gd name="connsiteX407" fmla="*/ 1103218 w 4385840"/>
                <a:gd name="connsiteY407" fmla="*/ 2411119 h 2622107"/>
                <a:gd name="connsiteX408" fmla="*/ 1104817 w 4385840"/>
                <a:gd name="connsiteY408" fmla="*/ 2550004 h 2622107"/>
                <a:gd name="connsiteX409" fmla="*/ 1081289 w 4385840"/>
                <a:gd name="connsiteY409" fmla="*/ 2574903 h 2622107"/>
                <a:gd name="connsiteX410" fmla="*/ 1063014 w 4385840"/>
                <a:gd name="connsiteY410" fmla="*/ 2574903 h 2622107"/>
                <a:gd name="connsiteX411" fmla="*/ 883012 w 4385840"/>
                <a:gd name="connsiteY411" fmla="*/ 2574903 h 2622107"/>
                <a:gd name="connsiteX412" fmla="*/ 864967 w 4385840"/>
                <a:gd name="connsiteY412" fmla="*/ 2576045 h 2622107"/>
                <a:gd name="connsiteX413" fmla="*/ 860398 w 4385840"/>
                <a:gd name="connsiteY413" fmla="*/ 2583126 h 2622107"/>
                <a:gd name="connsiteX414" fmla="*/ 866109 w 4385840"/>
                <a:gd name="connsiteY414" fmla="*/ 2588608 h 2622107"/>
                <a:gd name="connsiteX415" fmla="*/ 882099 w 4385840"/>
                <a:gd name="connsiteY415" fmla="*/ 2589065 h 2622107"/>
                <a:gd name="connsiteX416" fmla="*/ 1059816 w 4385840"/>
                <a:gd name="connsiteY416" fmla="*/ 2589065 h 2622107"/>
                <a:gd name="connsiteX417" fmla="*/ 1098649 w 4385840"/>
                <a:gd name="connsiteY417" fmla="*/ 2588837 h 2622107"/>
                <a:gd name="connsiteX418" fmla="*/ 1119436 w 4385840"/>
                <a:gd name="connsiteY418" fmla="*/ 2567364 h 2622107"/>
                <a:gd name="connsiteX419" fmla="*/ 1118751 w 4385840"/>
                <a:gd name="connsiteY419" fmla="*/ 2535384 h 2622107"/>
                <a:gd name="connsiteX420" fmla="*/ 1119665 w 4385840"/>
                <a:gd name="connsiteY420" fmla="*/ 2394215 h 2622107"/>
                <a:gd name="connsiteX421" fmla="*/ 1106644 w 4385840"/>
                <a:gd name="connsiteY421" fmla="*/ 2370002 h 2622107"/>
                <a:gd name="connsiteX422" fmla="*/ 867251 w 4385840"/>
                <a:gd name="connsiteY422" fmla="*/ 2328885 h 2622107"/>
                <a:gd name="connsiteX423" fmla="*/ 1134741 w 4385840"/>
                <a:gd name="connsiteY423" fmla="*/ 2331626 h 2622107"/>
                <a:gd name="connsiteX424" fmla="*/ 1092482 w 4385840"/>
                <a:gd name="connsiteY424" fmla="*/ 2319519 h 2622107"/>
                <a:gd name="connsiteX425" fmla="*/ 896490 w 4385840"/>
                <a:gd name="connsiteY425" fmla="*/ 2319519 h 2622107"/>
                <a:gd name="connsiteX426" fmla="*/ 867251 w 4385840"/>
                <a:gd name="connsiteY426" fmla="*/ 2328885 h 2622107"/>
                <a:gd name="connsiteX427" fmla="*/ 1155756 w 4385840"/>
                <a:gd name="connsiteY427" fmla="*/ 2578557 h 2622107"/>
                <a:gd name="connsiteX428" fmla="*/ 1180655 w 4385840"/>
                <a:gd name="connsiteY428" fmla="*/ 2589065 h 2622107"/>
                <a:gd name="connsiteX429" fmla="*/ 1315428 w 4385840"/>
                <a:gd name="connsiteY429" fmla="*/ 2589065 h 2622107"/>
                <a:gd name="connsiteX430" fmla="*/ 1338271 w 4385840"/>
                <a:gd name="connsiteY430" fmla="*/ 2588608 h 2622107"/>
                <a:gd name="connsiteX431" fmla="*/ 1345581 w 4385840"/>
                <a:gd name="connsiteY431" fmla="*/ 2585182 h 2622107"/>
                <a:gd name="connsiteX432" fmla="*/ 1340555 w 4385840"/>
                <a:gd name="connsiteY432" fmla="*/ 2576045 h 2622107"/>
                <a:gd name="connsiteX433" fmla="*/ 1327078 w 4385840"/>
                <a:gd name="connsiteY433" fmla="*/ 2574903 h 2622107"/>
                <a:gd name="connsiteX434" fmla="*/ 1176543 w 4385840"/>
                <a:gd name="connsiteY434" fmla="*/ 2575131 h 2622107"/>
                <a:gd name="connsiteX435" fmla="*/ 1155756 w 4385840"/>
                <a:gd name="connsiteY435" fmla="*/ 2578557 h 2622107"/>
                <a:gd name="connsiteX436" fmla="*/ 1092025 w 4385840"/>
                <a:gd name="connsiteY436" fmla="*/ 1614588 h 2622107"/>
                <a:gd name="connsiteX437" fmla="*/ 1051821 w 4385840"/>
                <a:gd name="connsiteY437" fmla="*/ 1601111 h 2622107"/>
                <a:gd name="connsiteX438" fmla="*/ 1092025 w 4385840"/>
                <a:gd name="connsiteY438" fmla="*/ 1614588 h 2622107"/>
                <a:gd name="connsiteX439" fmla="*/ 936693 w 4385840"/>
                <a:gd name="connsiteY439" fmla="*/ 1555882 h 2622107"/>
                <a:gd name="connsiteX440" fmla="*/ 899459 w 4385840"/>
                <a:gd name="connsiteY440" fmla="*/ 1545602 h 2622107"/>
                <a:gd name="connsiteX441" fmla="*/ 936693 w 4385840"/>
                <a:gd name="connsiteY441" fmla="*/ 1555882 h 2622107"/>
                <a:gd name="connsiteX442" fmla="*/ 1013902 w 4385840"/>
                <a:gd name="connsiteY442" fmla="*/ 1584664 h 2622107"/>
                <a:gd name="connsiteX443" fmla="*/ 981465 w 4385840"/>
                <a:gd name="connsiteY443" fmla="*/ 1575983 h 2622107"/>
                <a:gd name="connsiteX444" fmla="*/ 1013902 w 4385840"/>
                <a:gd name="connsiteY444" fmla="*/ 1584664 h 2622107"/>
                <a:gd name="connsiteX445" fmla="*/ 1124918 w 4385840"/>
                <a:gd name="connsiteY445" fmla="*/ 1628979 h 2622107"/>
                <a:gd name="connsiteX446" fmla="*/ 1164208 w 4385840"/>
                <a:gd name="connsiteY446" fmla="*/ 1640629 h 2622107"/>
                <a:gd name="connsiteX447" fmla="*/ 1124918 w 4385840"/>
                <a:gd name="connsiteY447" fmla="*/ 1628979 h 2622107"/>
                <a:gd name="connsiteX448" fmla="*/ 1280707 w 4385840"/>
                <a:gd name="connsiteY448" fmla="*/ 1688599 h 2622107"/>
                <a:gd name="connsiteX449" fmla="*/ 1316342 w 4385840"/>
                <a:gd name="connsiteY449" fmla="*/ 1698878 h 2622107"/>
                <a:gd name="connsiteX450" fmla="*/ 1280707 w 4385840"/>
                <a:gd name="connsiteY450" fmla="*/ 1688599 h 2622107"/>
                <a:gd name="connsiteX451" fmla="*/ 472297 w 4385840"/>
                <a:gd name="connsiteY451" fmla="*/ 2041521 h 2622107"/>
                <a:gd name="connsiteX452" fmla="*/ 485089 w 4385840"/>
                <a:gd name="connsiteY452" fmla="*/ 2022333 h 2622107"/>
                <a:gd name="connsiteX453" fmla="*/ 472297 w 4385840"/>
                <a:gd name="connsiteY453" fmla="*/ 2041521 h 2622107"/>
                <a:gd name="connsiteX454" fmla="*/ 133081 w 4385840"/>
                <a:gd name="connsiteY454" fmla="*/ 2470967 h 2622107"/>
                <a:gd name="connsiteX455" fmla="*/ 119832 w 4385840"/>
                <a:gd name="connsiteY455" fmla="*/ 2491983 h 2622107"/>
                <a:gd name="connsiteX456" fmla="*/ 133081 w 4385840"/>
                <a:gd name="connsiteY456" fmla="*/ 2470967 h 2622107"/>
                <a:gd name="connsiteX457" fmla="*/ 1390353 w 4385840"/>
                <a:gd name="connsiteY457" fmla="*/ 1728574 h 2622107"/>
                <a:gd name="connsiteX458" fmla="*/ 1362256 w 4385840"/>
                <a:gd name="connsiteY458" fmla="*/ 1718523 h 2622107"/>
                <a:gd name="connsiteX459" fmla="*/ 1390353 w 4385840"/>
                <a:gd name="connsiteY459" fmla="*/ 1728574 h 2622107"/>
                <a:gd name="connsiteX460" fmla="*/ 207092 w 4385840"/>
                <a:gd name="connsiteY460" fmla="*/ 2377768 h 2622107"/>
                <a:gd name="connsiteX461" fmla="*/ 221940 w 4385840"/>
                <a:gd name="connsiteY461" fmla="*/ 2358809 h 2622107"/>
                <a:gd name="connsiteX462" fmla="*/ 207092 w 4385840"/>
                <a:gd name="connsiteY462" fmla="*/ 2377768 h 2622107"/>
                <a:gd name="connsiteX463" fmla="*/ 309428 w 4385840"/>
                <a:gd name="connsiteY463" fmla="*/ 2247336 h 2622107"/>
                <a:gd name="connsiteX464" fmla="*/ 296407 w 4385840"/>
                <a:gd name="connsiteY464" fmla="*/ 2264696 h 2622107"/>
                <a:gd name="connsiteX465" fmla="*/ 309428 w 4385840"/>
                <a:gd name="connsiteY465" fmla="*/ 2247336 h 2622107"/>
                <a:gd name="connsiteX466" fmla="*/ 574177 w 4385840"/>
                <a:gd name="connsiteY466" fmla="*/ 1909946 h 2622107"/>
                <a:gd name="connsiteX467" fmla="*/ 567324 w 4385840"/>
                <a:gd name="connsiteY467" fmla="*/ 1915657 h 2622107"/>
                <a:gd name="connsiteX468" fmla="*/ 564354 w 4385840"/>
                <a:gd name="connsiteY468" fmla="*/ 1924566 h 2622107"/>
                <a:gd name="connsiteX469" fmla="*/ 574177 w 4385840"/>
                <a:gd name="connsiteY469" fmla="*/ 1919312 h 2622107"/>
                <a:gd name="connsiteX470" fmla="*/ 574177 w 4385840"/>
                <a:gd name="connsiteY470" fmla="*/ 1909946 h 2622107"/>
                <a:gd name="connsiteX471" fmla="*/ 741158 w 4385840"/>
                <a:gd name="connsiteY471" fmla="*/ 1695223 h 2622107"/>
                <a:gd name="connsiteX472" fmla="*/ 743899 w 4385840"/>
                <a:gd name="connsiteY472" fmla="*/ 1697736 h 2622107"/>
                <a:gd name="connsiteX473" fmla="*/ 751437 w 4385840"/>
                <a:gd name="connsiteY473" fmla="*/ 1689056 h 2622107"/>
                <a:gd name="connsiteX474" fmla="*/ 749610 w 4385840"/>
                <a:gd name="connsiteY474" fmla="*/ 1686315 h 2622107"/>
                <a:gd name="connsiteX475" fmla="*/ 741158 w 4385840"/>
                <a:gd name="connsiteY475" fmla="*/ 1695223 h 2622107"/>
                <a:gd name="connsiteX476" fmla="*/ 1310174 w 4385840"/>
                <a:gd name="connsiteY476" fmla="*/ 2419114 h 2622107"/>
                <a:gd name="connsiteX477" fmla="*/ 1301494 w 4385840"/>
                <a:gd name="connsiteY477" fmla="*/ 2400840 h 2622107"/>
                <a:gd name="connsiteX478" fmla="*/ 1310174 w 4385840"/>
                <a:gd name="connsiteY478" fmla="*/ 2419114 h 2622107"/>
                <a:gd name="connsiteX479" fmla="*/ 938977 w 4385840"/>
                <a:gd name="connsiteY479" fmla="*/ 1720350 h 2622107"/>
                <a:gd name="connsiteX480" fmla="*/ 934409 w 4385840"/>
                <a:gd name="connsiteY480" fmla="*/ 1706416 h 2622107"/>
                <a:gd name="connsiteX481" fmla="*/ 938977 w 4385840"/>
                <a:gd name="connsiteY481" fmla="*/ 1720350 h 2622107"/>
                <a:gd name="connsiteX482" fmla="*/ 396002 w 4385840"/>
                <a:gd name="connsiteY482" fmla="*/ 2135862 h 2622107"/>
                <a:gd name="connsiteX483" fmla="*/ 386637 w 4385840"/>
                <a:gd name="connsiteY483" fmla="*/ 2149340 h 2622107"/>
                <a:gd name="connsiteX484" fmla="*/ 396002 w 4385840"/>
                <a:gd name="connsiteY484" fmla="*/ 2135862 h 2622107"/>
                <a:gd name="connsiteX485" fmla="*/ 662350 w 4385840"/>
                <a:gd name="connsiteY485" fmla="*/ 1803727 h 2622107"/>
                <a:gd name="connsiteX486" fmla="*/ 658695 w 4385840"/>
                <a:gd name="connsiteY486" fmla="*/ 1800757 h 2622107"/>
                <a:gd name="connsiteX487" fmla="*/ 653670 w 4385840"/>
                <a:gd name="connsiteY487" fmla="*/ 1807610 h 2622107"/>
                <a:gd name="connsiteX488" fmla="*/ 657782 w 4385840"/>
                <a:gd name="connsiteY488" fmla="*/ 1810808 h 2622107"/>
                <a:gd name="connsiteX489" fmla="*/ 662350 w 4385840"/>
                <a:gd name="connsiteY489" fmla="*/ 1803727 h 2622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</a:cxnLst>
              <a:rect l="l" t="t" r="r" b="b"/>
              <a:pathLst>
                <a:path w="4385840" h="2622107">
                  <a:moveTo>
                    <a:pt x="2067415" y="1885504"/>
                  </a:moveTo>
                  <a:cubicBezTo>
                    <a:pt x="2075867" y="1881850"/>
                    <a:pt x="2081121" y="1875225"/>
                    <a:pt x="2087289" y="1869514"/>
                  </a:cubicBezTo>
                  <a:cubicBezTo>
                    <a:pt x="2330566" y="1639258"/>
                    <a:pt x="2574071" y="1409002"/>
                    <a:pt x="2817347" y="1178746"/>
                  </a:cubicBezTo>
                  <a:cubicBezTo>
                    <a:pt x="2826713" y="1169837"/>
                    <a:pt x="2836764" y="1161842"/>
                    <a:pt x="2842017" y="1149279"/>
                  </a:cubicBezTo>
                  <a:cubicBezTo>
                    <a:pt x="2847957" y="1135344"/>
                    <a:pt x="2865546" y="1136715"/>
                    <a:pt x="2874911" y="1126664"/>
                  </a:cubicBezTo>
                  <a:cubicBezTo>
                    <a:pt x="2875596" y="1125979"/>
                    <a:pt x="2879251" y="1127349"/>
                    <a:pt x="2880850" y="1128720"/>
                  </a:cubicBezTo>
                  <a:cubicBezTo>
                    <a:pt x="2886790" y="1134431"/>
                    <a:pt x="2895698" y="1139456"/>
                    <a:pt x="2896612" y="1147451"/>
                  </a:cubicBezTo>
                  <a:cubicBezTo>
                    <a:pt x="2897754" y="1157274"/>
                    <a:pt x="2903922" y="1162071"/>
                    <a:pt x="2909632" y="1167781"/>
                  </a:cubicBezTo>
                  <a:cubicBezTo>
                    <a:pt x="3022933" y="1278341"/>
                    <a:pt x="3136234" y="1388900"/>
                    <a:pt x="3249534" y="1499688"/>
                  </a:cubicBezTo>
                  <a:cubicBezTo>
                    <a:pt x="3303443" y="1552227"/>
                    <a:pt x="3356896" y="1605222"/>
                    <a:pt x="3411034" y="1657533"/>
                  </a:cubicBezTo>
                  <a:cubicBezTo>
                    <a:pt x="3445983" y="1691340"/>
                    <a:pt x="3482303" y="1723548"/>
                    <a:pt x="3516339" y="1758041"/>
                  </a:cubicBezTo>
                  <a:cubicBezTo>
                    <a:pt x="3539410" y="1781798"/>
                    <a:pt x="3563852" y="1804184"/>
                    <a:pt x="3587152" y="1827712"/>
                  </a:cubicBezTo>
                  <a:cubicBezTo>
                    <a:pt x="3600629" y="1841418"/>
                    <a:pt x="3615706" y="1854438"/>
                    <a:pt x="3629183" y="1868372"/>
                  </a:cubicBezTo>
                  <a:cubicBezTo>
                    <a:pt x="3644488" y="1883905"/>
                    <a:pt x="3660934" y="1898296"/>
                    <a:pt x="3676468" y="1913373"/>
                  </a:cubicBezTo>
                  <a:cubicBezTo>
                    <a:pt x="3690173" y="1926850"/>
                    <a:pt x="3701366" y="1943297"/>
                    <a:pt x="3718955" y="1953348"/>
                  </a:cubicBezTo>
                  <a:cubicBezTo>
                    <a:pt x="3731747" y="1960658"/>
                    <a:pt x="3741798" y="1973906"/>
                    <a:pt x="3750707" y="1984871"/>
                  </a:cubicBezTo>
                  <a:cubicBezTo>
                    <a:pt x="3763727" y="2001089"/>
                    <a:pt x="3780859" y="2012054"/>
                    <a:pt x="3794565" y="2026902"/>
                  </a:cubicBezTo>
                  <a:cubicBezTo>
                    <a:pt x="3807586" y="2040836"/>
                    <a:pt x="3821291" y="2054998"/>
                    <a:pt x="3836368" y="2067791"/>
                  </a:cubicBezTo>
                  <a:cubicBezTo>
                    <a:pt x="3850759" y="2079897"/>
                    <a:pt x="3867662" y="2091090"/>
                    <a:pt x="3877485" y="2108679"/>
                  </a:cubicBezTo>
                  <a:cubicBezTo>
                    <a:pt x="3878855" y="2111192"/>
                    <a:pt x="3880683" y="2114162"/>
                    <a:pt x="3882967" y="2115761"/>
                  </a:cubicBezTo>
                  <a:cubicBezTo>
                    <a:pt x="3904668" y="2131979"/>
                    <a:pt x="3921343" y="2153680"/>
                    <a:pt x="3941445" y="2171269"/>
                  </a:cubicBezTo>
                  <a:cubicBezTo>
                    <a:pt x="3962232" y="2189771"/>
                    <a:pt x="3980735" y="2210330"/>
                    <a:pt x="4001065" y="2228833"/>
                  </a:cubicBezTo>
                  <a:cubicBezTo>
                    <a:pt x="4021167" y="2246879"/>
                    <a:pt x="4039669" y="2266524"/>
                    <a:pt x="4059314" y="2284798"/>
                  </a:cubicBezTo>
                  <a:cubicBezTo>
                    <a:pt x="4079188" y="2303072"/>
                    <a:pt x="4096776" y="2324088"/>
                    <a:pt x="4117792" y="2340306"/>
                  </a:cubicBezTo>
                  <a:cubicBezTo>
                    <a:pt x="4133782" y="2352870"/>
                    <a:pt x="4147259" y="2368175"/>
                    <a:pt x="4161650" y="2381880"/>
                  </a:cubicBezTo>
                  <a:cubicBezTo>
                    <a:pt x="4176041" y="2395586"/>
                    <a:pt x="4192031" y="2408378"/>
                    <a:pt x="4205509" y="2423683"/>
                  </a:cubicBezTo>
                  <a:cubicBezTo>
                    <a:pt x="4217158" y="2437160"/>
                    <a:pt x="4229265" y="2452922"/>
                    <a:pt x="4246397" y="2461830"/>
                  </a:cubicBezTo>
                  <a:cubicBezTo>
                    <a:pt x="4249596" y="2463429"/>
                    <a:pt x="4252794" y="2466170"/>
                    <a:pt x="4255078" y="2469140"/>
                  </a:cubicBezTo>
                  <a:cubicBezTo>
                    <a:pt x="4269697" y="2489470"/>
                    <a:pt x="4290256" y="2503633"/>
                    <a:pt x="4307845" y="2520993"/>
                  </a:cubicBezTo>
                  <a:cubicBezTo>
                    <a:pt x="4320637" y="2533557"/>
                    <a:pt x="4331601" y="2547948"/>
                    <a:pt x="4346449" y="2558455"/>
                  </a:cubicBezTo>
                  <a:cubicBezTo>
                    <a:pt x="4351931" y="2562339"/>
                    <a:pt x="4356500" y="2567821"/>
                    <a:pt x="4363124" y="2570105"/>
                  </a:cubicBezTo>
                  <a:cubicBezTo>
                    <a:pt x="4377972" y="2574903"/>
                    <a:pt x="4380485" y="2588380"/>
                    <a:pt x="4384825" y="2600258"/>
                  </a:cubicBezTo>
                  <a:cubicBezTo>
                    <a:pt x="4388023" y="2609624"/>
                    <a:pt x="4383455" y="2616933"/>
                    <a:pt x="4374089" y="2619903"/>
                  </a:cubicBezTo>
                  <a:cubicBezTo>
                    <a:pt x="4369064" y="2621502"/>
                    <a:pt x="4363582" y="2621730"/>
                    <a:pt x="4358328" y="2621730"/>
                  </a:cubicBezTo>
                  <a:cubicBezTo>
                    <a:pt x="3903069" y="2621959"/>
                    <a:pt x="3447810" y="2621959"/>
                    <a:pt x="2992323" y="2621959"/>
                  </a:cubicBezTo>
                  <a:cubicBezTo>
                    <a:pt x="2694681" y="2621959"/>
                    <a:pt x="2396810" y="2622416"/>
                    <a:pt x="2099167" y="2621730"/>
                  </a:cubicBezTo>
                  <a:cubicBezTo>
                    <a:pt x="1983354" y="2621502"/>
                    <a:pt x="1867769" y="2621959"/>
                    <a:pt x="1751955" y="2621273"/>
                  </a:cubicBezTo>
                  <a:cubicBezTo>
                    <a:pt x="1568527" y="2620131"/>
                    <a:pt x="1385099" y="2621730"/>
                    <a:pt x="1201442" y="2621959"/>
                  </a:cubicBezTo>
                  <a:cubicBezTo>
                    <a:pt x="838240" y="2622187"/>
                    <a:pt x="475039" y="2621959"/>
                    <a:pt x="111837" y="2621502"/>
                  </a:cubicBezTo>
                  <a:cubicBezTo>
                    <a:pt x="86253" y="2621502"/>
                    <a:pt x="60669" y="2623101"/>
                    <a:pt x="34628" y="2617390"/>
                  </a:cubicBezTo>
                  <a:cubicBezTo>
                    <a:pt x="15211" y="2613278"/>
                    <a:pt x="12242" y="2596375"/>
                    <a:pt x="1277" y="2585867"/>
                  </a:cubicBezTo>
                  <a:cubicBezTo>
                    <a:pt x="-2834" y="2581984"/>
                    <a:pt x="4018" y="2576501"/>
                    <a:pt x="7216" y="2572618"/>
                  </a:cubicBezTo>
                  <a:cubicBezTo>
                    <a:pt x="35313" y="2536526"/>
                    <a:pt x="63410" y="2500663"/>
                    <a:pt x="91735" y="2464800"/>
                  </a:cubicBezTo>
                  <a:cubicBezTo>
                    <a:pt x="543796" y="1888702"/>
                    <a:pt x="995856" y="1312605"/>
                    <a:pt x="1447917" y="736279"/>
                  </a:cubicBezTo>
                  <a:cubicBezTo>
                    <a:pt x="1511877" y="654730"/>
                    <a:pt x="1575151" y="572953"/>
                    <a:pt x="1638883" y="491404"/>
                  </a:cubicBezTo>
                  <a:cubicBezTo>
                    <a:pt x="1690508" y="425616"/>
                    <a:pt x="1742818" y="360057"/>
                    <a:pt x="1794443" y="294270"/>
                  </a:cubicBezTo>
                  <a:cubicBezTo>
                    <a:pt x="1856119" y="215919"/>
                    <a:pt x="1917338" y="137568"/>
                    <a:pt x="1979014" y="59217"/>
                  </a:cubicBezTo>
                  <a:cubicBezTo>
                    <a:pt x="1991120" y="43683"/>
                    <a:pt x="2003227" y="27922"/>
                    <a:pt x="2015791" y="12617"/>
                  </a:cubicBezTo>
                  <a:cubicBezTo>
                    <a:pt x="2031095" y="-5886"/>
                    <a:pt x="2045486" y="-3830"/>
                    <a:pt x="2055080" y="17414"/>
                  </a:cubicBezTo>
                  <a:cubicBezTo>
                    <a:pt x="2061476" y="31577"/>
                    <a:pt x="2063761" y="46196"/>
                    <a:pt x="2063761" y="61729"/>
                  </a:cubicBezTo>
                  <a:cubicBezTo>
                    <a:pt x="2063761" y="376961"/>
                    <a:pt x="2063989" y="692193"/>
                    <a:pt x="2063989" y="1007424"/>
                  </a:cubicBezTo>
                  <a:cubicBezTo>
                    <a:pt x="2063989" y="1296844"/>
                    <a:pt x="2063761" y="1586034"/>
                    <a:pt x="2063761" y="1875454"/>
                  </a:cubicBezTo>
                  <a:cubicBezTo>
                    <a:pt x="2064217" y="1878423"/>
                    <a:pt x="2063532" y="1881621"/>
                    <a:pt x="2067415" y="1885504"/>
                  </a:cubicBezTo>
                  <a:close/>
                  <a:moveTo>
                    <a:pt x="1210122" y="1661644"/>
                  </a:moveTo>
                  <a:cubicBezTo>
                    <a:pt x="1210122" y="1659588"/>
                    <a:pt x="1209894" y="1659132"/>
                    <a:pt x="1208752" y="1660274"/>
                  </a:cubicBezTo>
                  <a:cubicBezTo>
                    <a:pt x="1209209" y="1660730"/>
                    <a:pt x="1209894" y="1660959"/>
                    <a:pt x="1210351" y="1661416"/>
                  </a:cubicBezTo>
                  <a:cubicBezTo>
                    <a:pt x="1216747" y="1673294"/>
                    <a:pt x="1227711" y="1672380"/>
                    <a:pt x="1238904" y="1671010"/>
                  </a:cubicBezTo>
                  <a:cubicBezTo>
                    <a:pt x="1229539" y="1667127"/>
                    <a:pt x="1221772" y="1658903"/>
                    <a:pt x="1210122" y="1661644"/>
                  </a:cubicBezTo>
                  <a:close/>
                  <a:moveTo>
                    <a:pt x="1374820" y="2556628"/>
                  </a:moveTo>
                  <a:lnTo>
                    <a:pt x="1374134" y="2556400"/>
                  </a:lnTo>
                  <a:lnTo>
                    <a:pt x="1375048" y="2556857"/>
                  </a:lnTo>
                  <a:cubicBezTo>
                    <a:pt x="1374363" y="2564852"/>
                    <a:pt x="1377789" y="2571933"/>
                    <a:pt x="1382815" y="2577644"/>
                  </a:cubicBezTo>
                  <a:cubicBezTo>
                    <a:pt x="1387155" y="2582898"/>
                    <a:pt x="1392637" y="2576501"/>
                    <a:pt x="1397662" y="2576730"/>
                  </a:cubicBezTo>
                  <a:cubicBezTo>
                    <a:pt x="1402231" y="2577187"/>
                    <a:pt x="1407028" y="2577872"/>
                    <a:pt x="1410454" y="2581070"/>
                  </a:cubicBezTo>
                  <a:cubicBezTo>
                    <a:pt x="1424845" y="2594776"/>
                    <a:pt x="1441292" y="2595232"/>
                    <a:pt x="1459338" y="2590664"/>
                  </a:cubicBezTo>
                  <a:cubicBezTo>
                    <a:pt x="1467333" y="2588608"/>
                    <a:pt x="1476013" y="2589293"/>
                    <a:pt x="1484237" y="2589293"/>
                  </a:cubicBezTo>
                  <a:cubicBezTo>
                    <a:pt x="1559390" y="2589293"/>
                    <a:pt x="1634771" y="2589293"/>
                    <a:pt x="1709924" y="2589293"/>
                  </a:cubicBezTo>
                  <a:cubicBezTo>
                    <a:pt x="1731168" y="2589293"/>
                    <a:pt x="1736879" y="2583126"/>
                    <a:pt x="1736651" y="2561882"/>
                  </a:cubicBezTo>
                  <a:cubicBezTo>
                    <a:pt x="1736194" y="2502490"/>
                    <a:pt x="1735737" y="2443327"/>
                    <a:pt x="1735737" y="2383936"/>
                  </a:cubicBezTo>
                  <a:cubicBezTo>
                    <a:pt x="1735737" y="2340763"/>
                    <a:pt x="1743047" y="2333910"/>
                    <a:pt x="1786220" y="2333682"/>
                  </a:cubicBezTo>
                  <a:cubicBezTo>
                    <a:pt x="1856119" y="2333453"/>
                    <a:pt x="1926018" y="2333682"/>
                    <a:pt x="1995917" y="2333682"/>
                  </a:cubicBezTo>
                  <a:cubicBezTo>
                    <a:pt x="2002085" y="2333682"/>
                    <a:pt x="2008024" y="2333910"/>
                    <a:pt x="2014192" y="2333453"/>
                  </a:cubicBezTo>
                  <a:cubicBezTo>
                    <a:pt x="2024699" y="2332311"/>
                    <a:pt x="2030410" y="2325915"/>
                    <a:pt x="2031781" y="2315636"/>
                  </a:cubicBezTo>
                  <a:cubicBezTo>
                    <a:pt x="2032466" y="2310382"/>
                    <a:pt x="2031781" y="2305128"/>
                    <a:pt x="2031781" y="2299646"/>
                  </a:cubicBezTo>
                  <a:cubicBezTo>
                    <a:pt x="2031781" y="2222209"/>
                    <a:pt x="2030182" y="2144543"/>
                    <a:pt x="2032237" y="2067105"/>
                  </a:cubicBezTo>
                  <a:cubicBezTo>
                    <a:pt x="2032923" y="2038095"/>
                    <a:pt x="2020359" y="2013196"/>
                    <a:pt x="2019445" y="1984643"/>
                  </a:cubicBezTo>
                  <a:cubicBezTo>
                    <a:pt x="2008024" y="1990125"/>
                    <a:pt x="2001856" y="1995835"/>
                    <a:pt x="2008252" y="2007028"/>
                  </a:cubicBezTo>
                  <a:cubicBezTo>
                    <a:pt x="2010080" y="2010226"/>
                    <a:pt x="2010765" y="2014110"/>
                    <a:pt x="2009851" y="2017993"/>
                  </a:cubicBezTo>
                  <a:cubicBezTo>
                    <a:pt x="1993405" y="2006572"/>
                    <a:pt x="1993633" y="2006572"/>
                    <a:pt x="1981755" y="2023704"/>
                  </a:cubicBezTo>
                  <a:cubicBezTo>
                    <a:pt x="1977415" y="2029871"/>
                    <a:pt x="1972161" y="2035582"/>
                    <a:pt x="1966678" y="2040836"/>
                  </a:cubicBezTo>
                  <a:cubicBezTo>
                    <a:pt x="1920307" y="2085836"/>
                    <a:pt x="1873936" y="2130837"/>
                    <a:pt x="1827337" y="2175609"/>
                  </a:cubicBezTo>
                  <a:cubicBezTo>
                    <a:pt x="1795585" y="2205990"/>
                    <a:pt x="1764976" y="2237970"/>
                    <a:pt x="1730711" y="2265610"/>
                  </a:cubicBezTo>
                  <a:cubicBezTo>
                    <a:pt x="1701701" y="2289138"/>
                    <a:pt x="1676345" y="2316093"/>
                    <a:pt x="1649391" y="2341220"/>
                  </a:cubicBezTo>
                  <a:cubicBezTo>
                    <a:pt x="1621979" y="2367032"/>
                    <a:pt x="1593654" y="2392388"/>
                    <a:pt x="1567613" y="2419571"/>
                  </a:cubicBezTo>
                  <a:cubicBezTo>
                    <a:pt x="1545227" y="2443099"/>
                    <a:pt x="1521699" y="2465942"/>
                    <a:pt x="1497486" y="2487414"/>
                  </a:cubicBezTo>
                  <a:cubicBezTo>
                    <a:pt x="1473044" y="2508887"/>
                    <a:pt x="1453171" y="2535613"/>
                    <a:pt x="1424617" y="2552288"/>
                  </a:cubicBezTo>
                  <a:cubicBezTo>
                    <a:pt x="1420048" y="2555029"/>
                    <a:pt x="1414338" y="2557085"/>
                    <a:pt x="1416393" y="2563938"/>
                  </a:cubicBezTo>
                  <a:cubicBezTo>
                    <a:pt x="1418449" y="2571019"/>
                    <a:pt x="1425074" y="2572390"/>
                    <a:pt x="1431013" y="2572390"/>
                  </a:cubicBezTo>
                  <a:cubicBezTo>
                    <a:pt x="1447003" y="2572161"/>
                    <a:pt x="1462993" y="2570791"/>
                    <a:pt x="1478755" y="2570791"/>
                  </a:cubicBezTo>
                  <a:cubicBezTo>
                    <a:pt x="1547968" y="2570562"/>
                    <a:pt x="1617182" y="2570791"/>
                    <a:pt x="1686396" y="2570791"/>
                  </a:cubicBezTo>
                  <a:cubicBezTo>
                    <a:pt x="1690965" y="2570791"/>
                    <a:pt x="1695533" y="2570791"/>
                    <a:pt x="1700102" y="2570791"/>
                  </a:cubicBezTo>
                  <a:cubicBezTo>
                    <a:pt x="1710153" y="2570791"/>
                    <a:pt x="1715635" y="2565537"/>
                    <a:pt x="1716092" y="2555714"/>
                  </a:cubicBezTo>
                  <a:cubicBezTo>
                    <a:pt x="1716321" y="2550460"/>
                    <a:pt x="1715864" y="2544978"/>
                    <a:pt x="1715864" y="2539724"/>
                  </a:cubicBezTo>
                  <a:cubicBezTo>
                    <a:pt x="1715864" y="2477363"/>
                    <a:pt x="1715635" y="2415002"/>
                    <a:pt x="1716092" y="2352641"/>
                  </a:cubicBezTo>
                  <a:cubicBezTo>
                    <a:pt x="1716321" y="2327971"/>
                    <a:pt x="1725914" y="2318605"/>
                    <a:pt x="1750356" y="2316321"/>
                  </a:cubicBezTo>
                  <a:cubicBezTo>
                    <a:pt x="1760864" y="2315407"/>
                    <a:pt x="1771600" y="2315864"/>
                    <a:pt x="1782336" y="2315864"/>
                  </a:cubicBezTo>
                  <a:cubicBezTo>
                    <a:pt x="1849951" y="2315864"/>
                    <a:pt x="1917795" y="2315864"/>
                    <a:pt x="1985410" y="2315864"/>
                  </a:cubicBezTo>
                  <a:cubicBezTo>
                    <a:pt x="2008481" y="2315864"/>
                    <a:pt x="2010537" y="2313580"/>
                    <a:pt x="2009851" y="2291422"/>
                  </a:cubicBezTo>
                  <a:cubicBezTo>
                    <a:pt x="2009623" y="2281600"/>
                    <a:pt x="2009395" y="2271549"/>
                    <a:pt x="2009395" y="2261727"/>
                  </a:cubicBezTo>
                  <a:cubicBezTo>
                    <a:pt x="2009395" y="2180406"/>
                    <a:pt x="2009395" y="2099085"/>
                    <a:pt x="2009395" y="2017536"/>
                  </a:cubicBezTo>
                  <a:cubicBezTo>
                    <a:pt x="2018532" y="2023475"/>
                    <a:pt x="2014420" y="2032613"/>
                    <a:pt x="2014648" y="2040379"/>
                  </a:cubicBezTo>
                  <a:cubicBezTo>
                    <a:pt x="2014877" y="2095887"/>
                    <a:pt x="2014420" y="2151396"/>
                    <a:pt x="2014648" y="2206904"/>
                  </a:cubicBezTo>
                  <a:cubicBezTo>
                    <a:pt x="2014648" y="2236599"/>
                    <a:pt x="2013735" y="2266295"/>
                    <a:pt x="2016247" y="2295762"/>
                  </a:cubicBezTo>
                  <a:cubicBezTo>
                    <a:pt x="2017846" y="2314265"/>
                    <a:pt x="2011679" y="2320433"/>
                    <a:pt x="1995460" y="2320433"/>
                  </a:cubicBezTo>
                  <a:cubicBezTo>
                    <a:pt x="1926932" y="2319976"/>
                    <a:pt x="1858632" y="2319519"/>
                    <a:pt x="1790103" y="2319291"/>
                  </a:cubicBezTo>
                  <a:cubicBezTo>
                    <a:pt x="1776397" y="2319291"/>
                    <a:pt x="1762692" y="2320433"/>
                    <a:pt x="1749214" y="2322489"/>
                  </a:cubicBezTo>
                  <a:cubicBezTo>
                    <a:pt x="1730255" y="2325230"/>
                    <a:pt x="1723402" y="2333682"/>
                    <a:pt x="1721574" y="2352641"/>
                  </a:cubicBezTo>
                  <a:cubicBezTo>
                    <a:pt x="1721117" y="2357895"/>
                    <a:pt x="1720661" y="2363377"/>
                    <a:pt x="1720661" y="2368631"/>
                  </a:cubicBezTo>
                  <a:cubicBezTo>
                    <a:pt x="1720889" y="2426424"/>
                    <a:pt x="1720889" y="2484216"/>
                    <a:pt x="1721803" y="2542009"/>
                  </a:cubicBezTo>
                  <a:cubicBezTo>
                    <a:pt x="1722260" y="2571933"/>
                    <a:pt x="1719975" y="2575131"/>
                    <a:pt x="1690736" y="2575131"/>
                  </a:cubicBezTo>
                  <a:cubicBezTo>
                    <a:pt x="1617639" y="2575131"/>
                    <a:pt x="1544542" y="2575131"/>
                    <a:pt x="1471673" y="2575131"/>
                  </a:cubicBezTo>
                  <a:cubicBezTo>
                    <a:pt x="1463221" y="2575131"/>
                    <a:pt x="1454770" y="2575131"/>
                    <a:pt x="1446546" y="2576501"/>
                  </a:cubicBezTo>
                  <a:cubicBezTo>
                    <a:pt x="1418906" y="2580842"/>
                    <a:pt x="1393779" y="2574217"/>
                    <a:pt x="1374820" y="2556628"/>
                  </a:cubicBezTo>
                  <a:close/>
                  <a:moveTo>
                    <a:pt x="904256" y="1666213"/>
                  </a:moveTo>
                  <a:cubicBezTo>
                    <a:pt x="897175" y="1662330"/>
                    <a:pt x="896718" y="1654563"/>
                    <a:pt x="896261" y="1648395"/>
                  </a:cubicBezTo>
                  <a:cubicBezTo>
                    <a:pt x="894434" y="1619613"/>
                    <a:pt x="880043" y="1594943"/>
                    <a:pt x="871362" y="1568445"/>
                  </a:cubicBezTo>
                  <a:cubicBezTo>
                    <a:pt x="869078" y="1561364"/>
                    <a:pt x="866109" y="1552912"/>
                    <a:pt x="856286" y="1553597"/>
                  </a:cubicBezTo>
                  <a:cubicBezTo>
                    <a:pt x="848291" y="1554054"/>
                    <a:pt x="846007" y="1561364"/>
                    <a:pt x="843723" y="1567988"/>
                  </a:cubicBezTo>
                  <a:cubicBezTo>
                    <a:pt x="835728" y="1590146"/>
                    <a:pt x="815169" y="1604765"/>
                    <a:pt x="808316" y="1627608"/>
                  </a:cubicBezTo>
                  <a:cubicBezTo>
                    <a:pt x="807631" y="1629436"/>
                    <a:pt x="804890" y="1630578"/>
                    <a:pt x="803519" y="1632405"/>
                  </a:cubicBezTo>
                  <a:cubicBezTo>
                    <a:pt x="790499" y="1650680"/>
                    <a:pt x="781590" y="1671924"/>
                    <a:pt x="763544" y="1686543"/>
                  </a:cubicBezTo>
                  <a:cubicBezTo>
                    <a:pt x="762630" y="1687457"/>
                    <a:pt x="762402" y="1689284"/>
                    <a:pt x="761945" y="1690655"/>
                  </a:cubicBezTo>
                  <a:cubicBezTo>
                    <a:pt x="752808" y="1710300"/>
                    <a:pt x="728595" y="1718295"/>
                    <a:pt x="722655" y="1740909"/>
                  </a:cubicBezTo>
                  <a:cubicBezTo>
                    <a:pt x="722199" y="1742965"/>
                    <a:pt x="717402" y="1743650"/>
                    <a:pt x="714889" y="1745249"/>
                  </a:cubicBezTo>
                  <a:cubicBezTo>
                    <a:pt x="712376" y="1746848"/>
                    <a:pt x="708264" y="1748447"/>
                    <a:pt x="707807" y="1750731"/>
                  </a:cubicBezTo>
                  <a:cubicBezTo>
                    <a:pt x="704153" y="1772204"/>
                    <a:pt x="687706" y="1784539"/>
                    <a:pt x="674914" y="1800072"/>
                  </a:cubicBezTo>
                  <a:cubicBezTo>
                    <a:pt x="667604" y="1808981"/>
                    <a:pt x="666233" y="1822458"/>
                    <a:pt x="651614" y="1825199"/>
                  </a:cubicBezTo>
                  <a:cubicBezTo>
                    <a:pt x="646132" y="1826113"/>
                    <a:pt x="644990" y="1832509"/>
                    <a:pt x="642934" y="1837763"/>
                  </a:cubicBezTo>
                  <a:cubicBezTo>
                    <a:pt x="634025" y="1860606"/>
                    <a:pt x="610497" y="1874311"/>
                    <a:pt x="604101" y="1898753"/>
                  </a:cubicBezTo>
                  <a:cubicBezTo>
                    <a:pt x="603872" y="1899895"/>
                    <a:pt x="601817" y="1901038"/>
                    <a:pt x="600446" y="1901494"/>
                  </a:cubicBezTo>
                  <a:cubicBezTo>
                    <a:pt x="589481" y="1904692"/>
                    <a:pt x="588111" y="1915200"/>
                    <a:pt x="582172" y="1922510"/>
                  </a:cubicBezTo>
                  <a:cubicBezTo>
                    <a:pt x="569380" y="1938957"/>
                    <a:pt x="555446" y="1954947"/>
                    <a:pt x="541054" y="1969795"/>
                  </a:cubicBezTo>
                  <a:cubicBezTo>
                    <a:pt x="533516" y="1977561"/>
                    <a:pt x="526664" y="1983272"/>
                    <a:pt x="524379" y="1994236"/>
                  </a:cubicBezTo>
                  <a:cubicBezTo>
                    <a:pt x="522780" y="2002460"/>
                    <a:pt x="520039" y="2011597"/>
                    <a:pt x="510902" y="2013653"/>
                  </a:cubicBezTo>
                  <a:cubicBezTo>
                    <a:pt x="499709" y="2016166"/>
                    <a:pt x="496968" y="2024389"/>
                    <a:pt x="494912" y="2033298"/>
                  </a:cubicBezTo>
                  <a:cubicBezTo>
                    <a:pt x="493084" y="2040151"/>
                    <a:pt x="491029" y="2047232"/>
                    <a:pt x="483034" y="2048374"/>
                  </a:cubicBezTo>
                  <a:cubicBezTo>
                    <a:pt x="467500" y="2050659"/>
                    <a:pt x="466358" y="2063907"/>
                    <a:pt x="460876" y="2074415"/>
                  </a:cubicBezTo>
                  <a:cubicBezTo>
                    <a:pt x="455394" y="2085151"/>
                    <a:pt x="438033" y="2084923"/>
                    <a:pt x="436663" y="2099771"/>
                  </a:cubicBezTo>
                  <a:cubicBezTo>
                    <a:pt x="434378" y="2124898"/>
                    <a:pt x="402398" y="2131065"/>
                    <a:pt x="400114" y="2156649"/>
                  </a:cubicBezTo>
                  <a:cubicBezTo>
                    <a:pt x="399886" y="2158020"/>
                    <a:pt x="396459" y="2159391"/>
                    <a:pt x="394403" y="2159847"/>
                  </a:cubicBezTo>
                  <a:cubicBezTo>
                    <a:pt x="383896" y="2163045"/>
                    <a:pt x="377499" y="2169670"/>
                    <a:pt x="374987" y="2180178"/>
                  </a:cubicBezTo>
                  <a:cubicBezTo>
                    <a:pt x="373159" y="2187259"/>
                    <a:pt x="368819" y="2192284"/>
                    <a:pt x="362195" y="2195482"/>
                  </a:cubicBezTo>
                  <a:cubicBezTo>
                    <a:pt x="353058" y="2199594"/>
                    <a:pt x="348261" y="2206904"/>
                    <a:pt x="346662" y="2216498"/>
                  </a:cubicBezTo>
                  <a:cubicBezTo>
                    <a:pt x="344606" y="2227234"/>
                    <a:pt x="341179" y="2236599"/>
                    <a:pt x="329073" y="2240711"/>
                  </a:cubicBezTo>
                  <a:cubicBezTo>
                    <a:pt x="316052" y="2245051"/>
                    <a:pt x="320621" y="2261727"/>
                    <a:pt x="311712" y="2268808"/>
                  </a:cubicBezTo>
                  <a:cubicBezTo>
                    <a:pt x="303032" y="2275661"/>
                    <a:pt x="289783" y="2276803"/>
                    <a:pt x="287042" y="2290280"/>
                  </a:cubicBezTo>
                  <a:cubicBezTo>
                    <a:pt x="286585" y="2292564"/>
                    <a:pt x="285671" y="2294620"/>
                    <a:pt x="284529" y="2296676"/>
                  </a:cubicBezTo>
                  <a:cubicBezTo>
                    <a:pt x="282930" y="2299189"/>
                    <a:pt x="281788" y="2302844"/>
                    <a:pt x="279275" y="2303986"/>
                  </a:cubicBezTo>
                  <a:cubicBezTo>
                    <a:pt x="264884" y="2311067"/>
                    <a:pt x="259402" y="2324088"/>
                    <a:pt x="254148" y="2337793"/>
                  </a:cubicBezTo>
                  <a:cubicBezTo>
                    <a:pt x="252092" y="2342819"/>
                    <a:pt x="247980" y="2346017"/>
                    <a:pt x="243869" y="2349672"/>
                  </a:cubicBezTo>
                  <a:cubicBezTo>
                    <a:pt x="227650" y="2364748"/>
                    <a:pt x="219884" y="2387134"/>
                    <a:pt x="200696" y="2399926"/>
                  </a:cubicBezTo>
                  <a:cubicBezTo>
                    <a:pt x="198640" y="2401297"/>
                    <a:pt x="198411" y="2405408"/>
                    <a:pt x="196812" y="2408150"/>
                  </a:cubicBezTo>
                  <a:cubicBezTo>
                    <a:pt x="194985" y="2411347"/>
                    <a:pt x="193386" y="2415916"/>
                    <a:pt x="190416" y="2417287"/>
                  </a:cubicBezTo>
                  <a:cubicBezTo>
                    <a:pt x="176939" y="2423911"/>
                    <a:pt x="170771" y="2435561"/>
                    <a:pt x="166203" y="2448810"/>
                  </a:cubicBezTo>
                  <a:cubicBezTo>
                    <a:pt x="164375" y="2453835"/>
                    <a:pt x="160721" y="2457718"/>
                    <a:pt x="156609" y="2461373"/>
                  </a:cubicBezTo>
                  <a:cubicBezTo>
                    <a:pt x="140162" y="2476450"/>
                    <a:pt x="133309" y="2499749"/>
                    <a:pt x="113436" y="2511856"/>
                  </a:cubicBezTo>
                  <a:cubicBezTo>
                    <a:pt x="112294" y="2512541"/>
                    <a:pt x="111837" y="2514369"/>
                    <a:pt x="111380" y="2515739"/>
                  </a:cubicBezTo>
                  <a:cubicBezTo>
                    <a:pt x="107954" y="2524648"/>
                    <a:pt x="101329" y="2530587"/>
                    <a:pt x="94019" y="2536298"/>
                  </a:cubicBezTo>
                  <a:cubicBezTo>
                    <a:pt x="85796" y="2542694"/>
                    <a:pt x="73918" y="2549547"/>
                    <a:pt x="77801" y="2561197"/>
                  </a:cubicBezTo>
                  <a:cubicBezTo>
                    <a:pt x="81684" y="2572847"/>
                    <a:pt x="95390" y="2570562"/>
                    <a:pt x="105898" y="2570791"/>
                  </a:cubicBezTo>
                  <a:cubicBezTo>
                    <a:pt x="144731" y="2571019"/>
                    <a:pt x="183563" y="2570791"/>
                    <a:pt x="222396" y="2570791"/>
                  </a:cubicBezTo>
                  <a:cubicBezTo>
                    <a:pt x="416561" y="2570791"/>
                    <a:pt x="610497" y="2570791"/>
                    <a:pt x="804661" y="2570791"/>
                  </a:cubicBezTo>
                  <a:cubicBezTo>
                    <a:pt x="825905" y="2570791"/>
                    <a:pt x="825905" y="2570562"/>
                    <a:pt x="826590" y="2550004"/>
                  </a:cubicBezTo>
                  <a:cubicBezTo>
                    <a:pt x="828418" y="2490612"/>
                    <a:pt x="830245" y="2431449"/>
                    <a:pt x="832530" y="2372058"/>
                  </a:cubicBezTo>
                  <a:cubicBezTo>
                    <a:pt x="833215" y="2356296"/>
                    <a:pt x="831387" y="2340306"/>
                    <a:pt x="836870" y="2324773"/>
                  </a:cubicBezTo>
                  <a:cubicBezTo>
                    <a:pt x="854002" y="2321803"/>
                    <a:pt x="871134" y="2318605"/>
                    <a:pt x="888038" y="2315636"/>
                  </a:cubicBezTo>
                  <a:cubicBezTo>
                    <a:pt x="891007" y="2315179"/>
                    <a:pt x="894205" y="2315407"/>
                    <a:pt x="897175" y="2315407"/>
                  </a:cubicBezTo>
                  <a:cubicBezTo>
                    <a:pt x="962734" y="2315407"/>
                    <a:pt x="1028065" y="2315407"/>
                    <a:pt x="1093624" y="2315407"/>
                  </a:cubicBezTo>
                  <a:cubicBezTo>
                    <a:pt x="1102761" y="2315407"/>
                    <a:pt x="1111670" y="2315636"/>
                    <a:pt x="1120807" y="2317463"/>
                  </a:cubicBezTo>
                  <a:cubicBezTo>
                    <a:pt x="1132228" y="2319747"/>
                    <a:pt x="1139309" y="2325230"/>
                    <a:pt x="1144335" y="2336195"/>
                  </a:cubicBezTo>
                  <a:cubicBezTo>
                    <a:pt x="1151873" y="2352641"/>
                    <a:pt x="1154386" y="2369545"/>
                    <a:pt x="1154386" y="2387134"/>
                  </a:cubicBezTo>
                  <a:cubicBezTo>
                    <a:pt x="1153929" y="2443327"/>
                    <a:pt x="1153929" y="2499749"/>
                    <a:pt x="1152787" y="2555943"/>
                  </a:cubicBezTo>
                  <a:cubicBezTo>
                    <a:pt x="1152558" y="2567593"/>
                    <a:pt x="1157127" y="2570791"/>
                    <a:pt x="1167406" y="2570562"/>
                  </a:cubicBezTo>
                  <a:cubicBezTo>
                    <a:pt x="1184995" y="2570334"/>
                    <a:pt x="1202356" y="2570562"/>
                    <a:pt x="1219945" y="2570562"/>
                  </a:cubicBezTo>
                  <a:cubicBezTo>
                    <a:pt x="1254209" y="2570562"/>
                    <a:pt x="1288473" y="2570791"/>
                    <a:pt x="1322738" y="2570334"/>
                  </a:cubicBezTo>
                  <a:cubicBezTo>
                    <a:pt x="1337586" y="2570105"/>
                    <a:pt x="1338499" y="2567821"/>
                    <a:pt x="1333017" y="2553659"/>
                  </a:cubicBezTo>
                  <a:cubicBezTo>
                    <a:pt x="1332103" y="2551603"/>
                    <a:pt x="1330961" y="2549547"/>
                    <a:pt x="1330047" y="2547491"/>
                  </a:cubicBezTo>
                  <a:cubicBezTo>
                    <a:pt x="1266544" y="2411804"/>
                    <a:pt x="1202813" y="2276346"/>
                    <a:pt x="1139538" y="2140431"/>
                  </a:cubicBezTo>
                  <a:cubicBezTo>
                    <a:pt x="1128573" y="2117131"/>
                    <a:pt x="1114411" y="2094973"/>
                    <a:pt x="1105730" y="2070988"/>
                  </a:cubicBezTo>
                  <a:cubicBezTo>
                    <a:pt x="1094081" y="2039008"/>
                    <a:pt x="1071009" y="2012282"/>
                    <a:pt x="1063700" y="1978475"/>
                  </a:cubicBezTo>
                  <a:cubicBezTo>
                    <a:pt x="1063014" y="1975734"/>
                    <a:pt x="1060958" y="1972764"/>
                    <a:pt x="1058674" y="1970937"/>
                  </a:cubicBezTo>
                  <a:cubicBezTo>
                    <a:pt x="1048623" y="1963399"/>
                    <a:pt x="1046110" y="1952434"/>
                    <a:pt x="1043598" y="1941241"/>
                  </a:cubicBezTo>
                  <a:cubicBezTo>
                    <a:pt x="1041314" y="1930733"/>
                    <a:pt x="1039486" y="1919769"/>
                    <a:pt x="1030120" y="1913144"/>
                  </a:cubicBezTo>
                  <a:cubicBezTo>
                    <a:pt x="1018927" y="1905378"/>
                    <a:pt x="1015044" y="1894642"/>
                    <a:pt x="1014359" y="1881850"/>
                  </a:cubicBezTo>
                  <a:cubicBezTo>
                    <a:pt x="1013902" y="1871799"/>
                    <a:pt x="1012531" y="1860834"/>
                    <a:pt x="1003851" y="1855123"/>
                  </a:cubicBezTo>
                  <a:cubicBezTo>
                    <a:pt x="990145" y="1845986"/>
                    <a:pt x="986947" y="1832509"/>
                    <a:pt x="984206" y="1818118"/>
                  </a:cubicBezTo>
                  <a:cubicBezTo>
                    <a:pt x="982607" y="1809895"/>
                    <a:pt x="981694" y="1801443"/>
                    <a:pt x="972100" y="1797788"/>
                  </a:cubicBezTo>
                  <a:cubicBezTo>
                    <a:pt x="957937" y="1792306"/>
                    <a:pt x="953140" y="1780884"/>
                    <a:pt x="954054" y="1766721"/>
                  </a:cubicBezTo>
                  <a:cubicBezTo>
                    <a:pt x="954739" y="1754843"/>
                    <a:pt x="950170" y="1746163"/>
                    <a:pt x="939891" y="1740224"/>
                  </a:cubicBezTo>
                  <a:cubicBezTo>
                    <a:pt x="931896" y="1735655"/>
                    <a:pt x="928470" y="1728802"/>
                    <a:pt x="926642" y="1719894"/>
                  </a:cubicBezTo>
                  <a:cubicBezTo>
                    <a:pt x="923216" y="1702761"/>
                    <a:pt x="920475" y="1685401"/>
                    <a:pt x="905398" y="1673523"/>
                  </a:cubicBezTo>
                  <a:cubicBezTo>
                    <a:pt x="903799" y="1672152"/>
                    <a:pt x="904485" y="1667812"/>
                    <a:pt x="904028" y="1665071"/>
                  </a:cubicBezTo>
                  <a:cubicBezTo>
                    <a:pt x="908825" y="1664385"/>
                    <a:pt x="910652" y="1671238"/>
                    <a:pt x="917277" y="1668954"/>
                  </a:cubicBezTo>
                  <a:cubicBezTo>
                    <a:pt x="916135" y="1659817"/>
                    <a:pt x="912480" y="1651822"/>
                    <a:pt x="905627" y="1644284"/>
                  </a:cubicBezTo>
                  <a:cubicBezTo>
                    <a:pt x="901743" y="1652735"/>
                    <a:pt x="906540" y="1659588"/>
                    <a:pt x="904256" y="1666213"/>
                  </a:cubicBezTo>
                  <a:close/>
                  <a:moveTo>
                    <a:pt x="3048745" y="1356920"/>
                  </a:moveTo>
                  <a:cubicBezTo>
                    <a:pt x="3044634" y="1361032"/>
                    <a:pt x="3048745" y="1367885"/>
                    <a:pt x="3044177" y="1371540"/>
                  </a:cubicBezTo>
                  <a:cubicBezTo>
                    <a:pt x="3020420" y="1390728"/>
                    <a:pt x="3003060" y="1415855"/>
                    <a:pt x="2982044" y="1437556"/>
                  </a:cubicBezTo>
                  <a:cubicBezTo>
                    <a:pt x="2955547" y="1464967"/>
                    <a:pt x="2929734" y="1493064"/>
                    <a:pt x="2906434" y="1522760"/>
                  </a:cubicBezTo>
                  <a:cubicBezTo>
                    <a:pt x="2895470" y="1536694"/>
                    <a:pt x="2881079" y="1535323"/>
                    <a:pt x="2868515" y="1540805"/>
                  </a:cubicBezTo>
                  <a:cubicBezTo>
                    <a:pt x="2858464" y="1545374"/>
                    <a:pt x="2860063" y="1530298"/>
                    <a:pt x="2853667" y="1526871"/>
                  </a:cubicBezTo>
                  <a:cubicBezTo>
                    <a:pt x="2852297" y="1526186"/>
                    <a:pt x="2851154" y="1524359"/>
                    <a:pt x="2850012" y="1524359"/>
                  </a:cubicBezTo>
                  <a:cubicBezTo>
                    <a:pt x="2836764" y="1524359"/>
                    <a:pt x="2831053" y="1512937"/>
                    <a:pt x="2822601" y="1506084"/>
                  </a:cubicBezTo>
                  <a:cubicBezTo>
                    <a:pt x="2813921" y="1498775"/>
                    <a:pt x="2807296" y="1488724"/>
                    <a:pt x="2797931" y="1482785"/>
                  </a:cubicBezTo>
                  <a:cubicBezTo>
                    <a:pt x="2781027" y="1472277"/>
                    <a:pt x="2769149" y="1456058"/>
                    <a:pt x="2755900" y="1442353"/>
                  </a:cubicBezTo>
                  <a:cubicBezTo>
                    <a:pt x="2741737" y="1427733"/>
                    <a:pt x="2725747" y="1414941"/>
                    <a:pt x="2712727" y="1399180"/>
                  </a:cubicBezTo>
                  <a:cubicBezTo>
                    <a:pt x="2705189" y="1389814"/>
                    <a:pt x="2694909" y="1382733"/>
                    <a:pt x="2686001" y="1374281"/>
                  </a:cubicBezTo>
                  <a:cubicBezTo>
                    <a:pt x="2680062" y="1368799"/>
                    <a:pt x="2672980" y="1366286"/>
                    <a:pt x="2668411" y="1373367"/>
                  </a:cubicBezTo>
                  <a:cubicBezTo>
                    <a:pt x="2660416" y="1385931"/>
                    <a:pt x="2646482" y="1392327"/>
                    <a:pt x="2638259" y="1403748"/>
                  </a:cubicBezTo>
                  <a:cubicBezTo>
                    <a:pt x="2626152" y="1420424"/>
                    <a:pt x="2609020" y="1431845"/>
                    <a:pt x="2595086" y="1446693"/>
                  </a:cubicBezTo>
                  <a:cubicBezTo>
                    <a:pt x="2579096" y="1463597"/>
                    <a:pt x="2561964" y="1479587"/>
                    <a:pt x="2544603" y="1495120"/>
                  </a:cubicBezTo>
                  <a:cubicBezTo>
                    <a:pt x="2530669" y="1507683"/>
                    <a:pt x="2519248" y="1523673"/>
                    <a:pt x="2503258" y="1533267"/>
                  </a:cubicBezTo>
                  <a:cubicBezTo>
                    <a:pt x="2486582" y="1543318"/>
                    <a:pt x="2473562" y="1557024"/>
                    <a:pt x="2459856" y="1569816"/>
                  </a:cubicBezTo>
                  <a:cubicBezTo>
                    <a:pt x="2424906" y="1602481"/>
                    <a:pt x="2391099" y="1636517"/>
                    <a:pt x="2356606" y="1669639"/>
                  </a:cubicBezTo>
                  <a:cubicBezTo>
                    <a:pt x="2301327" y="1722863"/>
                    <a:pt x="2246504" y="1776772"/>
                    <a:pt x="2190310" y="1829083"/>
                  </a:cubicBezTo>
                  <a:cubicBezTo>
                    <a:pt x="2154218" y="1862662"/>
                    <a:pt x="2122010" y="1900581"/>
                    <a:pt x="2081807" y="1929820"/>
                  </a:cubicBezTo>
                  <a:cubicBezTo>
                    <a:pt x="2078152" y="1932561"/>
                    <a:pt x="2074497" y="1935530"/>
                    <a:pt x="2073583" y="1940327"/>
                  </a:cubicBezTo>
                  <a:cubicBezTo>
                    <a:pt x="2070157" y="1962028"/>
                    <a:pt x="2060791" y="1982587"/>
                    <a:pt x="2063075" y="2005201"/>
                  </a:cubicBezTo>
                  <a:cubicBezTo>
                    <a:pt x="2064674" y="2020277"/>
                    <a:pt x="2063761" y="2035582"/>
                    <a:pt x="2063761" y="2050887"/>
                  </a:cubicBezTo>
                  <a:cubicBezTo>
                    <a:pt x="2063761" y="2218325"/>
                    <a:pt x="2063532" y="2385763"/>
                    <a:pt x="2063532" y="2553202"/>
                  </a:cubicBezTo>
                  <a:cubicBezTo>
                    <a:pt x="2063532" y="2569649"/>
                    <a:pt x="2063532" y="2569877"/>
                    <a:pt x="2079751" y="2570105"/>
                  </a:cubicBezTo>
                  <a:cubicBezTo>
                    <a:pt x="2103279" y="2570334"/>
                    <a:pt x="2127035" y="2570105"/>
                    <a:pt x="2150564" y="2570105"/>
                  </a:cubicBezTo>
                  <a:cubicBezTo>
                    <a:pt x="2858464" y="2570105"/>
                    <a:pt x="3566365" y="2570105"/>
                    <a:pt x="4274266" y="2570105"/>
                  </a:cubicBezTo>
                  <a:cubicBezTo>
                    <a:pt x="4279063" y="2570105"/>
                    <a:pt x="4285002" y="2572618"/>
                    <a:pt x="4290256" y="2564623"/>
                  </a:cubicBezTo>
                  <a:cubicBezTo>
                    <a:pt x="3878399" y="2162360"/>
                    <a:pt x="3465856" y="1758726"/>
                    <a:pt x="3048745" y="1356920"/>
                  </a:cubicBezTo>
                  <a:close/>
                  <a:moveTo>
                    <a:pt x="2012821" y="102847"/>
                  </a:moveTo>
                  <a:cubicBezTo>
                    <a:pt x="2009166" y="103989"/>
                    <a:pt x="2007110" y="102161"/>
                    <a:pt x="2005740" y="99420"/>
                  </a:cubicBezTo>
                  <a:cubicBezTo>
                    <a:pt x="2002085" y="91882"/>
                    <a:pt x="1995460" y="93938"/>
                    <a:pt x="1993633" y="98735"/>
                  </a:cubicBezTo>
                  <a:cubicBezTo>
                    <a:pt x="1988836" y="112669"/>
                    <a:pt x="1975130" y="119065"/>
                    <a:pt x="1968734" y="130486"/>
                  </a:cubicBezTo>
                  <a:cubicBezTo>
                    <a:pt x="1957541" y="150588"/>
                    <a:pt x="1939267" y="164979"/>
                    <a:pt x="1927160" y="184396"/>
                  </a:cubicBezTo>
                  <a:cubicBezTo>
                    <a:pt x="1918480" y="198330"/>
                    <a:pt x="1909571" y="212949"/>
                    <a:pt x="1898835" y="224827"/>
                  </a:cubicBezTo>
                  <a:cubicBezTo>
                    <a:pt x="1886500" y="238762"/>
                    <a:pt x="1874393" y="253381"/>
                    <a:pt x="1861830" y="267315"/>
                  </a:cubicBezTo>
                  <a:cubicBezTo>
                    <a:pt x="1846753" y="284219"/>
                    <a:pt x="1830306" y="301123"/>
                    <a:pt x="1820256" y="320996"/>
                  </a:cubicBezTo>
                  <a:cubicBezTo>
                    <a:pt x="1809063" y="343382"/>
                    <a:pt x="1790560" y="358687"/>
                    <a:pt x="1775712" y="377189"/>
                  </a:cubicBezTo>
                  <a:cubicBezTo>
                    <a:pt x="1761549" y="394778"/>
                    <a:pt x="1751955" y="416022"/>
                    <a:pt x="1733681" y="430185"/>
                  </a:cubicBezTo>
                  <a:cubicBezTo>
                    <a:pt x="1729112" y="456226"/>
                    <a:pt x="1705127" y="468789"/>
                    <a:pt x="1690508" y="487064"/>
                  </a:cubicBezTo>
                  <a:cubicBezTo>
                    <a:pt x="1676574" y="504424"/>
                    <a:pt x="1666523" y="525897"/>
                    <a:pt x="1647563" y="539374"/>
                  </a:cubicBezTo>
                  <a:cubicBezTo>
                    <a:pt x="1644137" y="541658"/>
                    <a:pt x="1642310" y="546912"/>
                    <a:pt x="1640939" y="551252"/>
                  </a:cubicBezTo>
                  <a:cubicBezTo>
                    <a:pt x="1637741" y="561988"/>
                    <a:pt x="1632259" y="570440"/>
                    <a:pt x="1621979" y="575694"/>
                  </a:cubicBezTo>
                  <a:cubicBezTo>
                    <a:pt x="1617182" y="578207"/>
                    <a:pt x="1613984" y="582775"/>
                    <a:pt x="1611700" y="587572"/>
                  </a:cubicBezTo>
                  <a:cubicBezTo>
                    <a:pt x="1608045" y="596253"/>
                    <a:pt x="1602791" y="603105"/>
                    <a:pt x="1594339" y="608131"/>
                  </a:cubicBezTo>
                  <a:cubicBezTo>
                    <a:pt x="1588400" y="611557"/>
                    <a:pt x="1584745" y="617953"/>
                    <a:pt x="1582004" y="624349"/>
                  </a:cubicBezTo>
                  <a:cubicBezTo>
                    <a:pt x="1572867" y="645136"/>
                    <a:pt x="1550938" y="657471"/>
                    <a:pt x="1544999" y="680771"/>
                  </a:cubicBezTo>
                  <a:cubicBezTo>
                    <a:pt x="1544542" y="682599"/>
                    <a:pt x="1541801" y="683969"/>
                    <a:pt x="1540202" y="685340"/>
                  </a:cubicBezTo>
                  <a:cubicBezTo>
                    <a:pt x="1521014" y="702244"/>
                    <a:pt x="1506166" y="722802"/>
                    <a:pt x="1490633" y="743132"/>
                  </a:cubicBezTo>
                  <a:cubicBezTo>
                    <a:pt x="1478298" y="759351"/>
                    <a:pt x="1464135" y="773742"/>
                    <a:pt x="1456597" y="793387"/>
                  </a:cubicBezTo>
                  <a:cubicBezTo>
                    <a:pt x="1455683" y="795899"/>
                    <a:pt x="1452485" y="797955"/>
                    <a:pt x="1449973" y="799554"/>
                  </a:cubicBezTo>
                  <a:cubicBezTo>
                    <a:pt x="1441521" y="804351"/>
                    <a:pt x="1436724" y="811661"/>
                    <a:pt x="1433069" y="820341"/>
                  </a:cubicBezTo>
                  <a:cubicBezTo>
                    <a:pt x="1431470" y="824453"/>
                    <a:pt x="1428500" y="829021"/>
                    <a:pt x="1425074" y="831077"/>
                  </a:cubicBezTo>
                  <a:cubicBezTo>
                    <a:pt x="1413196" y="838159"/>
                    <a:pt x="1406343" y="848438"/>
                    <a:pt x="1402002" y="861002"/>
                  </a:cubicBezTo>
                  <a:cubicBezTo>
                    <a:pt x="1399947" y="866941"/>
                    <a:pt x="1395606" y="871281"/>
                    <a:pt x="1391038" y="875392"/>
                  </a:cubicBezTo>
                  <a:cubicBezTo>
                    <a:pt x="1374591" y="889783"/>
                    <a:pt x="1370251" y="914454"/>
                    <a:pt x="1349007" y="924733"/>
                  </a:cubicBezTo>
                  <a:cubicBezTo>
                    <a:pt x="1347865" y="925190"/>
                    <a:pt x="1347636" y="927246"/>
                    <a:pt x="1346951" y="928845"/>
                  </a:cubicBezTo>
                  <a:cubicBezTo>
                    <a:pt x="1343753" y="937754"/>
                    <a:pt x="1338042" y="944606"/>
                    <a:pt x="1330047" y="949632"/>
                  </a:cubicBezTo>
                  <a:cubicBezTo>
                    <a:pt x="1323880" y="953287"/>
                    <a:pt x="1320225" y="958997"/>
                    <a:pt x="1317484" y="965622"/>
                  </a:cubicBezTo>
                  <a:cubicBezTo>
                    <a:pt x="1308804" y="986866"/>
                    <a:pt x="1286874" y="999201"/>
                    <a:pt x="1279108" y="1021359"/>
                  </a:cubicBezTo>
                  <a:cubicBezTo>
                    <a:pt x="1278194" y="1023871"/>
                    <a:pt x="1274768" y="1025470"/>
                    <a:pt x="1272027" y="1027069"/>
                  </a:cubicBezTo>
                  <a:cubicBezTo>
                    <a:pt x="1265174" y="1031181"/>
                    <a:pt x="1260605" y="1037120"/>
                    <a:pt x="1257635" y="1044201"/>
                  </a:cubicBezTo>
                  <a:cubicBezTo>
                    <a:pt x="1255123" y="1049912"/>
                    <a:pt x="1252610" y="1055623"/>
                    <a:pt x="1247128" y="1058821"/>
                  </a:cubicBezTo>
                  <a:cubicBezTo>
                    <a:pt x="1236620" y="1064760"/>
                    <a:pt x="1230224" y="1073669"/>
                    <a:pt x="1226798" y="1085090"/>
                  </a:cubicBezTo>
                  <a:cubicBezTo>
                    <a:pt x="1224970" y="1091029"/>
                    <a:pt x="1221544" y="1096055"/>
                    <a:pt x="1216747" y="1099938"/>
                  </a:cubicBezTo>
                  <a:cubicBezTo>
                    <a:pt x="1199158" y="1114329"/>
                    <a:pt x="1193675" y="1139228"/>
                    <a:pt x="1173117" y="1151106"/>
                  </a:cubicBezTo>
                  <a:cubicBezTo>
                    <a:pt x="1171518" y="1152020"/>
                    <a:pt x="1170604" y="1154761"/>
                    <a:pt x="1169690" y="1157045"/>
                  </a:cubicBezTo>
                  <a:cubicBezTo>
                    <a:pt x="1166492" y="1165040"/>
                    <a:pt x="1161239" y="1171436"/>
                    <a:pt x="1153700" y="1175776"/>
                  </a:cubicBezTo>
                  <a:cubicBezTo>
                    <a:pt x="1149132" y="1178517"/>
                    <a:pt x="1144792" y="1182401"/>
                    <a:pt x="1143193" y="1187426"/>
                  </a:cubicBezTo>
                  <a:cubicBezTo>
                    <a:pt x="1138853" y="1200218"/>
                    <a:pt x="1129487" y="1208670"/>
                    <a:pt x="1121035" y="1218721"/>
                  </a:cubicBezTo>
                  <a:cubicBezTo>
                    <a:pt x="1108700" y="1233569"/>
                    <a:pt x="1101619" y="1252757"/>
                    <a:pt x="1084715" y="1264178"/>
                  </a:cubicBezTo>
                  <a:cubicBezTo>
                    <a:pt x="1083116" y="1265320"/>
                    <a:pt x="1082887" y="1268290"/>
                    <a:pt x="1081517" y="1270117"/>
                  </a:cubicBezTo>
                  <a:cubicBezTo>
                    <a:pt x="1067583" y="1288620"/>
                    <a:pt x="1049994" y="1304382"/>
                    <a:pt x="1040628" y="1326082"/>
                  </a:cubicBezTo>
                  <a:cubicBezTo>
                    <a:pt x="1039714" y="1327910"/>
                    <a:pt x="1037430" y="1329280"/>
                    <a:pt x="1035603" y="1330651"/>
                  </a:cubicBezTo>
                  <a:cubicBezTo>
                    <a:pt x="1029892" y="1334763"/>
                    <a:pt x="1025780" y="1340245"/>
                    <a:pt x="1023496" y="1346869"/>
                  </a:cubicBezTo>
                  <a:cubicBezTo>
                    <a:pt x="1019841" y="1356464"/>
                    <a:pt x="1014130" y="1364230"/>
                    <a:pt x="1005222" y="1369255"/>
                  </a:cubicBezTo>
                  <a:cubicBezTo>
                    <a:pt x="999739" y="1372454"/>
                    <a:pt x="996085" y="1377250"/>
                    <a:pt x="993800" y="1382961"/>
                  </a:cubicBezTo>
                  <a:cubicBezTo>
                    <a:pt x="990831" y="1390271"/>
                    <a:pt x="986491" y="1396210"/>
                    <a:pt x="979638" y="1400093"/>
                  </a:cubicBezTo>
                  <a:cubicBezTo>
                    <a:pt x="971871" y="1404434"/>
                    <a:pt x="967759" y="1411743"/>
                    <a:pt x="964561" y="1419510"/>
                  </a:cubicBezTo>
                  <a:cubicBezTo>
                    <a:pt x="960678" y="1428875"/>
                    <a:pt x="953597" y="1435271"/>
                    <a:pt x="946287" y="1442124"/>
                  </a:cubicBezTo>
                  <a:cubicBezTo>
                    <a:pt x="927328" y="1459256"/>
                    <a:pt x="908596" y="1476845"/>
                    <a:pt x="895804" y="1499460"/>
                  </a:cubicBezTo>
                  <a:cubicBezTo>
                    <a:pt x="903343" y="1505856"/>
                    <a:pt x="911566" y="1507455"/>
                    <a:pt x="919333" y="1510424"/>
                  </a:cubicBezTo>
                  <a:cubicBezTo>
                    <a:pt x="1119665" y="1586720"/>
                    <a:pt x="1320225" y="1663015"/>
                    <a:pt x="1520785" y="1739082"/>
                  </a:cubicBezTo>
                  <a:cubicBezTo>
                    <a:pt x="1672919" y="1796874"/>
                    <a:pt x="1824824" y="1854667"/>
                    <a:pt x="1976958" y="1912459"/>
                  </a:cubicBezTo>
                  <a:cubicBezTo>
                    <a:pt x="1983125" y="1914743"/>
                    <a:pt x="1989293" y="1917713"/>
                    <a:pt x="1996602" y="1917941"/>
                  </a:cubicBezTo>
                  <a:cubicBezTo>
                    <a:pt x="2003684" y="1918170"/>
                    <a:pt x="2007339" y="1911088"/>
                    <a:pt x="2013278" y="1910403"/>
                  </a:cubicBezTo>
                  <a:cubicBezTo>
                    <a:pt x="2016019" y="1917028"/>
                    <a:pt x="2005968" y="1926165"/>
                    <a:pt x="2018760" y="1927535"/>
                  </a:cubicBezTo>
                  <a:cubicBezTo>
                    <a:pt x="2028811" y="1928678"/>
                    <a:pt x="2032009" y="1922281"/>
                    <a:pt x="2032237" y="1913601"/>
                  </a:cubicBezTo>
                  <a:cubicBezTo>
                    <a:pt x="2032237" y="1910632"/>
                    <a:pt x="2032009" y="1907434"/>
                    <a:pt x="2031781" y="1904464"/>
                  </a:cubicBezTo>
                  <a:cubicBezTo>
                    <a:pt x="2031552" y="1896926"/>
                    <a:pt x="2031324" y="1889159"/>
                    <a:pt x="2031324" y="1881621"/>
                  </a:cubicBezTo>
                  <a:cubicBezTo>
                    <a:pt x="2031324" y="1705731"/>
                    <a:pt x="2031324" y="1529841"/>
                    <a:pt x="2031324" y="1354179"/>
                  </a:cubicBezTo>
                  <a:cubicBezTo>
                    <a:pt x="2031324" y="956713"/>
                    <a:pt x="2031095" y="559476"/>
                    <a:pt x="2031552" y="162010"/>
                  </a:cubicBezTo>
                  <a:cubicBezTo>
                    <a:pt x="2031552" y="130715"/>
                    <a:pt x="2033836" y="100105"/>
                    <a:pt x="2015562" y="72465"/>
                  </a:cubicBezTo>
                  <a:cubicBezTo>
                    <a:pt x="1997516" y="80232"/>
                    <a:pt x="2020816" y="93481"/>
                    <a:pt x="2012821" y="102847"/>
                  </a:cubicBezTo>
                  <a:close/>
                  <a:moveTo>
                    <a:pt x="1366596" y="2543608"/>
                  </a:moveTo>
                  <a:cubicBezTo>
                    <a:pt x="1377789" y="2536070"/>
                    <a:pt x="1388297" y="2531501"/>
                    <a:pt x="1396977" y="2523277"/>
                  </a:cubicBezTo>
                  <a:cubicBezTo>
                    <a:pt x="1588400" y="2341448"/>
                    <a:pt x="1780281" y="2160076"/>
                    <a:pt x="1971932" y="1978475"/>
                  </a:cubicBezTo>
                  <a:cubicBezTo>
                    <a:pt x="1976501" y="1974135"/>
                    <a:pt x="1983125" y="1970708"/>
                    <a:pt x="1984267" y="1963627"/>
                  </a:cubicBezTo>
                  <a:cubicBezTo>
                    <a:pt x="1952516" y="1939870"/>
                    <a:pt x="1950231" y="1938957"/>
                    <a:pt x="1916196" y="1934160"/>
                  </a:cubicBezTo>
                  <a:cubicBezTo>
                    <a:pt x="1904089" y="1932561"/>
                    <a:pt x="1891754" y="1930962"/>
                    <a:pt x="1883073" y="1920911"/>
                  </a:cubicBezTo>
                  <a:cubicBezTo>
                    <a:pt x="1875078" y="1911545"/>
                    <a:pt x="1864571" y="1908804"/>
                    <a:pt x="1852921" y="1907205"/>
                  </a:cubicBezTo>
                  <a:cubicBezTo>
                    <a:pt x="1837844" y="1905149"/>
                    <a:pt x="1821398" y="1904921"/>
                    <a:pt x="1809748" y="1894413"/>
                  </a:cubicBezTo>
                  <a:cubicBezTo>
                    <a:pt x="1796271" y="1882078"/>
                    <a:pt x="1780509" y="1879337"/>
                    <a:pt x="1763834" y="1877281"/>
                  </a:cubicBezTo>
                  <a:cubicBezTo>
                    <a:pt x="1753783" y="1876139"/>
                    <a:pt x="1743960" y="1874083"/>
                    <a:pt x="1736651" y="1867002"/>
                  </a:cubicBezTo>
                  <a:cubicBezTo>
                    <a:pt x="1722945" y="1853981"/>
                    <a:pt x="1706270" y="1850783"/>
                    <a:pt x="1688452" y="1849413"/>
                  </a:cubicBezTo>
                  <a:cubicBezTo>
                    <a:pt x="1677716" y="1848727"/>
                    <a:pt x="1666066" y="1847357"/>
                    <a:pt x="1659213" y="1838905"/>
                  </a:cubicBezTo>
                  <a:cubicBezTo>
                    <a:pt x="1648249" y="1825428"/>
                    <a:pt x="1634086" y="1823143"/>
                    <a:pt x="1618553" y="1822230"/>
                  </a:cubicBezTo>
                  <a:cubicBezTo>
                    <a:pt x="1603020" y="1821316"/>
                    <a:pt x="1588172" y="1817661"/>
                    <a:pt x="1576065" y="1807839"/>
                  </a:cubicBezTo>
                  <a:cubicBezTo>
                    <a:pt x="1564187" y="1798245"/>
                    <a:pt x="1550938" y="1794361"/>
                    <a:pt x="1536090" y="1793448"/>
                  </a:cubicBezTo>
                  <a:cubicBezTo>
                    <a:pt x="1524669" y="1792762"/>
                    <a:pt x="1512562" y="1791392"/>
                    <a:pt x="1504339" y="1782940"/>
                  </a:cubicBezTo>
                  <a:cubicBezTo>
                    <a:pt x="1492917" y="1771062"/>
                    <a:pt x="1478755" y="1767407"/>
                    <a:pt x="1463221" y="1766036"/>
                  </a:cubicBezTo>
                  <a:cubicBezTo>
                    <a:pt x="1445404" y="1764437"/>
                    <a:pt x="1428729" y="1760554"/>
                    <a:pt x="1416393" y="1745935"/>
                  </a:cubicBezTo>
                  <a:cubicBezTo>
                    <a:pt x="1410454" y="1739082"/>
                    <a:pt x="1401546" y="1739538"/>
                    <a:pt x="1393322" y="1738396"/>
                  </a:cubicBezTo>
                  <a:cubicBezTo>
                    <a:pt x="1379845" y="1736569"/>
                    <a:pt x="1364769" y="1737940"/>
                    <a:pt x="1354489" y="1727889"/>
                  </a:cubicBezTo>
                  <a:cubicBezTo>
                    <a:pt x="1340327" y="1713955"/>
                    <a:pt x="1323423" y="1710071"/>
                    <a:pt x="1304692" y="1708929"/>
                  </a:cubicBezTo>
                  <a:cubicBezTo>
                    <a:pt x="1294184" y="1708244"/>
                    <a:pt x="1282077" y="1708244"/>
                    <a:pt x="1275225" y="1699107"/>
                  </a:cubicBezTo>
                  <a:cubicBezTo>
                    <a:pt x="1264260" y="1684487"/>
                    <a:pt x="1248955" y="1682203"/>
                    <a:pt x="1232965" y="1680832"/>
                  </a:cubicBezTo>
                  <a:cubicBezTo>
                    <a:pt x="1218346" y="1679462"/>
                    <a:pt x="1203498" y="1677406"/>
                    <a:pt x="1192762" y="1666898"/>
                  </a:cubicBezTo>
                  <a:cubicBezTo>
                    <a:pt x="1181340" y="1655705"/>
                    <a:pt x="1168092" y="1652964"/>
                    <a:pt x="1153472" y="1652279"/>
                  </a:cubicBezTo>
                  <a:cubicBezTo>
                    <a:pt x="1139538" y="1651593"/>
                    <a:pt x="1125604" y="1650223"/>
                    <a:pt x="1115324" y="1639715"/>
                  </a:cubicBezTo>
                  <a:cubicBezTo>
                    <a:pt x="1104360" y="1628522"/>
                    <a:pt x="1091339" y="1625324"/>
                    <a:pt x="1076263" y="1623954"/>
                  </a:cubicBezTo>
                  <a:cubicBezTo>
                    <a:pt x="1062101" y="1622811"/>
                    <a:pt x="1046796" y="1621441"/>
                    <a:pt x="1036745" y="1609106"/>
                  </a:cubicBezTo>
                  <a:cubicBezTo>
                    <a:pt x="1029892" y="1600425"/>
                    <a:pt x="1021212" y="1597913"/>
                    <a:pt x="1010932" y="1596999"/>
                  </a:cubicBezTo>
                  <a:cubicBezTo>
                    <a:pt x="992430" y="1595400"/>
                    <a:pt x="975298" y="1590603"/>
                    <a:pt x="959993" y="1579182"/>
                  </a:cubicBezTo>
                  <a:cubicBezTo>
                    <a:pt x="949028" y="1570958"/>
                    <a:pt x="936008" y="1565933"/>
                    <a:pt x="921845" y="1566389"/>
                  </a:cubicBezTo>
                  <a:cubicBezTo>
                    <a:pt x="915449" y="1566618"/>
                    <a:pt x="911794" y="1569816"/>
                    <a:pt x="914079" y="1576669"/>
                  </a:cubicBezTo>
                  <a:cubicBezTo>
                    <a:pt x="915906" y="1581694"/>
                    <a:pt x="918419" y="1586491"/>
                    <a:pt x="920703" y="1591288"/>
                  </a:cubicBezTo>
                  <a:cubicBezTo>
                    <a:pt x="949028" y="1651822"/>
                    <a:pt x="977125" y="1712584"/>
                    <a:pt x="1005679" y="1773117"/>
                  </a:cubicBezTo>
                  <a:cubicBezTo>
                    <a:pt x="1017329" y="1797788"/>
                    <a:pt x="1028293" y="1822915"/>
                    <a:pt x="1041314" y="1847128"/>
                  </a:cubicBezTo>
                  <a:cubicBezTo>
                    <a:pt x="1055248" y="1873169"/>
                    <a:pt x="1067811" y="1900124"/>
                    <a:pt x="1079233" y="1927078"/>
                  </a:cubicBezTo>
                  <a:cubicBezTo>
                    <a:pt x="1092253" y="1957688"/>
                    <a:pt x="1114411" y="1983957"/>
                    <a:pt x="1120350" y="2017536"/>
                  </a:cubicBezTo>
                  <a:cubicBezTo>
                    <a:pt x="1121035" y="2021648"/>
                    <a:pt x="1124233" y="2026216"/>
                    <a:pt x="1127431" y="2028958"/>
                  </a:cubicBezTo>
                  <a:cubicBezTo>
                    <a:pt x="1137254" y="2037638"/>
                    <a:pt x="1140680" y="2048831"/>
                    <a:pt x="1142736" y="2061166"/>
                  </a:cubicBezTo>
                  <a:cubicBezTo>
                    <a:pt x="1144106" y="2070303"/>
                    <a:pt x="1147304" y="2079669"/>
                    <a:pt x="1154843" y="2084923"/>
                  </a:cubicBezTo>
                  <a:cubicBezTo>
                    <a:pt x="1167635" y="2093831"/>
                    <a:pt x="1170604" y="2106624"/>
                    <a:pt x="1172888" y="2120329"/>
                  </a:cubicBezTo>
                  <a:cubicBezTo>
                    <a:pt x="1174259" y="2128781"/>
                    <a:pt x="1175858" y="2136776"/>
                    <a:pt x="1183168" y="2142258"/>
                  </a:cubicBezTo>
                  <a:cubicBezTo>
                    <a:pt x="1195046" y="2151167"/>
                    <a:pt x="1199158" y="2164188"/>
                    <a:pt x="1200985" y="2178122"/>
                  </a:cubicBezTo>
                  <a:cubicBezTo>
                    <a:pt x="1202356" y="2188401"/>
                    <a:pt x="1205097" y="2197538"/>
                    <a:pt x="1213549" y="2203934"/>
                  </a:cubicBezTo>
                  <a:cubicBezTo>
                    <a:pt x="1224057" y="2211929"/>
                    <a:pt x="1227940" y="2222665"/>
                    <a:pt x="1229996" y="2235229"/>
                  </a:cubicBezTo>
                  <a:cubicBezTo>
                    <a:pt x="1231366" y="2244823"/>
                    <a:pt x="1232965" y="2254874"/>
                    <a:pt x="1241645" y="2261727"/>
                  </a:cubicBezTo>
                  <a:cubicBezTo>
                    <a:pt x="1253752" y="2271321"/>
                    <a:pt x="1258778" y="2284569"/>
                    <a:pt x="1260377" y="2299646"/>
                  </a:cubicBezTo>
                  <a:cubicBezTo>
                    <a:pt x="1261519" y="2310839"/>
                    <a:pt x="1266087" y="2319976"/>
                    <a:pt x="1274996" y="2326829"/>
                  </a:cubicBezTo>
                  <a:cubicBezTo>
                    <a:pt x="1282534" y="2332768"/>
                    <a:pt x="1287103" y="2340763"/>
                    <a:pt x="1288017" y="2350129"/>
                  </a:cubicBezTo>
                  <a:cubicBezTo>
                    <a:pt x="1289615" y="2364291"/>
                    <a:pt x="1294413" y="2376398"/>
                    <a:pt x="1306062" y="2385763"/>
                  </a:cubicBezTo>
                  <a:cubicBezTo>
                    <a:pt x="1311545" y="2390104"/>
                    <a:pt x="1314971" y="2396271"/>
                    <a:pt x="1316113" y="2403124"/>
                  </a:cubicBezTo>
                  <a:cubicBezTo>
                    <a:pt x="1319083" y="2422084"/>
                    <a:pt x="1323195" y="2440358"/>
                    <a:pt x="1339185" y="2453607"/>
                  </a:cubicBezTo>
                  <a:cubicBezTo>
                    <a:pt x="1341926" y="2455891"/>
                    <a:pt x="1343296" y="2459546"/>
                    <a:pt x="1338956" y="2463201"/>
                  </a:cubicBezTo>
                  <a:cubicBezTo>
                    <a:pt x="1331646" y="2469368"/>
                    <a:pt x="1332332" y="2477820"/>
                    <a:pt x="1340098" y="2481475"/>
                  </a:cubicBezTo>
                  <a:cubicBezTo>
                    <a:pt x="1342840" y="2482846"/>
                    <a:pt x="1341012" y="2474165"/>
                    <a:pt x="1345809" y="2476221"/>
                  </a:cubicBezTo>
                  <a:cubicBezTo>
                    <a:pt x="1349921" y="2477820"/>
                    <a:pt x="1349007" y="2482846"/>
                    <a:pt x="1349921" y="2486272"/>
                  </a:cubicBezTo>
                  <a:cubicBezTo>
                    <a:pt x="1351520" y="2492211"/>
                    <a:pt x="1353804" y="2497694"/>
                    <a:pt x="1358144" y="2502262"/>
                  </a:cubicBezTo>
                  <a:cubicBezTo>
                    <a:pt x="1360657" y="2505003"/>
                    <a:pt x="1364769" y="2509343"/>
                    <a:pt x="1362484" y="2511856"/>
                  </a:cubicBezTo>
                  <a:cubicBezTo>
                    <a:pt x="1350835" y="2523963"/>
                    <a:pt x="1362256" y="2532872"/>
                    <a:pt x="1366596" y="2543608"/>
                  </a:cubicBezTo>
                  <a:close/>
                  <a:moveTo>
                    <a:pt x="1900206" y="2368631"/>
                  </a:moveTo>
                  <a:cubicBezTo>
                    <a:pt x="1865256" y="2368631"/>
                    <a:pt x="1830306" y="2368403"/>
                    <a:pt x="1795128" y="2368631"/>
                  </a:cubicBezTo>
                  <a:cubicBezTo>
                    <a:pt x="1772971" y="2368860"/>
                    <a:pt x="1767488" y="2375713"/>
                    <a:pt x="1768859" y="2398099"/>
                  </a:cubicBezTo>
                  <a:cubicBezTo>
                    <a:pt x="1772057" y="2451322"/>
                    <a:pt x="1771829" y="2504546"/>
                    <a:pt x="1768859" y="2557542"/>
                  </a:cubicBezTo>
                  <a:cubicBezTo>
                    <a:pt x="1767488" y="2580156"/>
                    <a:pt x="1774113" y="2588837"/>
                    <a:pt x="1796727" y="2588837"/>
                  </a:cubicBezTo>
                  <a:cubicBezTo>
                    <a:pt x="1865941" y="2589065"/>
                    <a:pt x="1935155" y="2589065"/>
                    <a:pt x="2004369" y="2588608"/>
                  </a:cubicBezTo>
                  <a:cubicBezTo>
                    <a:pt x="2026070" y="2588608"/>
                    <a:pt x="2032009" y="2581070"/>
                    <a:pt x="2032009" y="2559141"/>
                  </a:cubicBezTo>
                  <a:cubicBezTo>
                    <a:pt x="2031781" y="2505917"/>
                    <a:pt x="2031552" y="2452693"/>
                    <a:pt x="2032009" y="2399469"/>
                  </a:cubicBezTo>
                  <a:cubicBezTo>
                    <a:pt x="2032237" y="2372743"/>
                    <a:pt x="2029039" y="2368403"/>
                    <a:pt x="2002770" y="2368175"/>
                  </a:cubicBezTo>
                  <a:cubicBezTo>
                    <a:pt x="1968506" y="2368631"/>
                    <a:pt x="1934470" y="2368631"/>
                    <a:pt x="1900206" y="2368631"/>
                  </a:cubicBezTo>
                  <a:close/>
                  <a:moveTo>
                    <a:pt x="2702447" y="1338646"/>
                  </a:moveTo>
                  <a:cubicBezTo>
                    <a:pt x="2714097" y="1342072"/>
                    <a:pt x="2715925" y="1353265"/>
                    <a:pt x="2722778" y="1360118"/>
                  </a:cubicBezTo>
                  <a:cubicBezTo>
                    <a:pt x="2766407" y="1402606"/>
                    <a:pt x="2812550" y="1442353"/>
                    <a:pt x="2857094" y="1483470"/>
                  </a:cubicBezTo>
                  <a:cubicBezTo>
                    <a:pt x="2871256" y="1496490"/>
                    <a:pt x="2877652" y="1496033"/>
                    <a:pt x="2890901" y="1481186"/>
                  </a:cubicBezTo>
                  <a:cubicBezTo>
                    <a:pt x="2897982" y="1473419"/>
                    <a:pt x="2903922" y="1464053"/>
                    <a:pt x="2911688" y="1456972"/>
                  </a:cubicBezTo>
                  <a:cubicBezTo>
                    <a:pt x="2948237" y="1423393"/>
                    <a:pt x="2977476" y="1383418"/>
                    <a:pt x="3010598" y="1346869"/>
                  </a:cubicBezTo>
                  <a:cubicBezTo>
                    <a:pt x="3018364" y="1338189"/>
                    <a:pt x="3018821" y="1323798"/>
                    <a:pt x="3009912" y="1318544"/>
                  </a:cubicBezTo>
                  <a:cubicBezTo>
                    <a:pt x="2994836" y="1309864"/>
                    <a:pt x="2987070" y="1294331"/>
                    <a:pt x="2974278" y="1284508"/>
                  </a:cubicBezTo>
                  <a:cubicBezTo>
                    <a:pt x="2958745" y="1272402"/>
                    <a:pt x="2945496" y="1257782"/>
                    <a:pt x="2932018" y="1243848"/>
                  </a:cubicBezTo>
                  <a:cubicBezTo>
                    <a:pt x="2912830" y="1224203"/>
                    <a:pt x="2889531" y="1207985"/>
                    <a:pt x="2875596" y="1183086"/>
                  </a:cubicBezTo>
                  <a:cubicBezTo>
                    <a:pt x="2873312" y="1178974"/>
                    <a:pt x="2867830" y="1176918"/>
                    <a:pt x="2864632" y="1182629"/>
                  </a:cubicBezTo>
                  <a:cubicBezTo>
                    <a:pt x="2855952" y="1198619"/>
                    <a:pt x="2840875" y="1208442"/>
                    <a:pt x="2828769" y="1221005"/>
                  </a:cubicBezTo>
                  <a:cubicBezTo>
                    <a:pt x="2803641" y="1247046"/>
                    <a:pt x="2777372" y="1271945"/>
                    <a:pt x="2749961" y="1295701"/>
                  </a:cubicBezTo>
                  <a:cubicBezTo>
                    <a:pt x="2734199" y="1309636"/>
                    <a:pt x="2723006" y="1328367"/>
                    <a:pt x="2702447" y="1338646"/>
                  </a:cubicBezTo>
                  <a:close/>
                  <a:moveTo>
                    <a:pt x="977125" y="2570791"/>
                  </a:moveTo>
                  <a:cubicBezTo>
                    <a:pt x="977125" y="2570791"/>
                    <a:pt x="977125" y="2570791"/>
                    <a:pt x="977125" y="2570791"/>
                  </a:cubicBezTo>
                  <a:cubicBezTo>
                    <a:pt x="1010476" y="2570791"/>
                    <a:pt x="1044055" y="2571247"/>
                    <a:pt x="1077405" y="2570791"/>
                  </a:cubicBezTo>
                  <a:cubicBezTo>
                    <a:pt x="1095908" y="2570562"/>
                    <a:pt x="1100020" y="2565308"/>
                    <a:pt x="1099106" y="2547262"/>
                  </a:cubicBezTo>
                  <a:cubicBezTo>
                    <a:pt x="1096365" y="2493353"/>
                    <a:pt x="1096593" y="2439444"/>
                    <a:pt x="1099106" y="2385535"/>
                  </a:cubicBezTo>
                  <a:cubicBezTo>
                    <a:pt x="1099791" y="2370916"/>
                    <a:pt x="1098649" y="2369088"/>
                    <a:pt x="1084487" y="2369088"/>
                  </a:cubicBezTo>
                  <a:cubicBezTo>
                    <a:pt x="1023724" y="2368860"/>
                    <a:pt x="962734" y="2368860"/>
                    <a:pt x="901972" y="2369317"/>
                  </a:cubicBezTo>
                  <a:cubicBezTo>
                    <a:pt x="884611" y="2369317"/>
                    <a:pt x="883241" y="2371601"/>
                    <a:pt x="883012" y="2389647"/>
                  </a:cubicBezTo>
                  <a:cubicBezTo>
                    <a:pt x="882555" y="2410205"/>
                    <a:pt x="882327" y="2430764"/>
                    <a:pt x="881870" y="2451094"/>
                  </a:cubicBezTo>
                  <a:cubicBezTo>
                    <a:pt x="881642" y="2463429"/>
                    <a:pt x="881185" y="2476678"/>
                    <a:pt x="872276" y="2485358"/>
                  </a:cubicBezTo>
                  <a:cubicBezTo>
                    <a:pt x="863596" y="2494039"/>
                    <a:pt x="862682" y="2503404"/>
                    <a:pt x="862454" y="2514140"/>
                  </a:cubicBezTo>
                  <a:cubicBezTo>
                    <a:pt x="862454" y="2527846"/>
                    <a:pt x="862225" y="2541552"/>
                    <a:pt x="861083" y="2555257"/>
                  </a:cubicBezTo>
                  <a:cubicBezTo>
                    <a:pt x="860169" y="2567364"/>
                    <a:pt x="864967" y="2571247"/>
                    <a:pt x="876616" y="2571019"/>
                  </a:cubicBezTo>
                  <a:cubicBezTo>
                    <a:pt x="910195" y="2570334"/>
                    <a:pt x="943774" y="2570791"/>
                    <a:pt x="977125" y="2570791"/>
                  </a:cubicBezTo>
                  <a:close/>
                  <a:moveTo>
                    <a:pt x="2067187" y="2575131"/>
                  </a:moveTo>
                  <a:cubicBezTo>
                    <a:pt x="2068786" y="2584496"/>
                    <a:pt x="2073811" y="2587009"/>
                    <a:pt x="2078837" y="2587923"/>
                  </a:cubicBezTo>
                  <a:cubicBezTo>
                    <a:pt x="2085461" y="2589065"/>
                    <a:pt x="2092543" y="2589065"/>
                    <a:pt x="2099395" y="2589065"/>
                  </a:cubicBezTo>
                  <a:cubicBezTo>
                    <a:pt x="2831738" y="2589293"/>
                    <a:pt x="3564081" y="2589293"/>
                    <a:pt x="4296423" y="2589522"/>
                  </a:cubicBezTo>
                  <a:cubicBezTo>
                    <a:pt x="4300764" y="2589522"/>
                    <a:pt x="4305332" y="2590893"/>
                    <a:pt x="4309444" y="2587237"/>
                  </a:cubicBezTo>
                  <a:cubicBezTo>
                    <a:pt x="4307616" y="2578100"/>
                    <a:pt x="4301220" y="2575816"/>
                    <a:pt x="4292769" y="2575816"/>
                  </a:cubicBezTo>
                  <a:cubicBezTo>
                    <a:pt x="4278377" y="2575816"/>
                    <a:pt x="4263758" y="2575131"/>
                    <a:pt x="4249367" y="2575131"/>
                  </a:cubicBezTo>
                  <a:cubicBezTo>
                    <a:pt x="3540552" y="2575131"/>
                    <a:pt x="2831738" y="2575131"/>
                    <a:pt x="2123152" y="2575131"/>
                  </a:cubicBezTo>
                  <a:cubicBezTo>
                    <a:pt x="2104878" y="2575131"/>
                    <a:pt x="2086603" y="2575131"/>
                    <a:pt x="2067187" y="2575131"/>
                  </a:cubicBezTo>
                  <a:close/>
                  <a:moveTo>
                    <a:pt x="40796" y="2589750"/>
                  </a:moveTo>
                  <a:cubicBezTo>
                    <a:pt x="68892" y="2585410"/>
                    <a:pt x="93791" y="2589293"/>
                    <a:pt x="118690" y="2589293"/>
                  </a:cubicBezTo>
                  <a:cubicBezTo>
                    <a:pt x="346890" y="2589293"/>
                    <a:pt x="575090" y="2589065"/>
                    <a:pt x="803291" y="2589065"/>
                  </a:cubicBezTo>
                  <a:cubicBezTo>
                    <a:pt x="808545" y="2589065"/>
                    <a:pt x="814027" y="2588837"/>
                    <a:pt x="819281" y="2588608"/>
                  </a:cubicBezTo>
                  <a:cubicBezTo>
                    <a:pt x="822479" y="2588380"/>
                    <a:pt x="824991" y="2586781"/>
                    <a:pt x="825220" y="2583126"/>
                  </a:cubicBezTo>
                  <a:cubicBezTo>
                    <a:pt x="825448" y="2578557"/>
                    <a:pt x="823392" y="2575816"/>
                    <a:pt x="818824" y="2575588"/>
                  </a:cubicBezTo>
                  <a:cubicBezTo>
                    <a:pt x="811971" y="2575131"/>
                    <a:pt x="805118" y="2575131"/>
                    <a:pt x="798265" y="2575131"/>
                  </a:cubicBezTo>
                  <a:cubicBezTo>
                    <a:pt x="567095" y="2575131"/>
                    <a:pt x="335697" y="2575131"/>
                    <a:pt x="104527" y="2575131"/>
                  </a:cubicBezTo>
                  <a:cubicBezTo>
                    <a:pt x="94019" y="2575131"/>
                    <a:pt x="83055" y="2574674"/>
                    <a:pt x="72776" y="2572847"/>
                  </a:cubicBezTo>
                  <a:cubicBezTo>
                    <a:pt x="54273" y="2569649"/>
                    <a:pt x="54501" y="2569192"/>
                    <a:pt x="40796" y="2589750"/>
                  </a:cubicBezTo>
                  <a:close/>
                  <a:moveTo>
                    <a:pt x="1106644" y="2370002"/>
                  </a:moveTo>
                  <a:cubicBezTo>
                    <a:pt x="1103903" y="2384393"/>
                    <a:pt x="1102761" y="2397642"/>
                    <a:pt x="1103218" y="2411119"/>
                  </a:cubicBezTo>
                  <a:cubicBezTo>
                    <a:pt x="1104360" y="2457490"/>
                    <a:pt x="1101162" y="2503633"/>
                    <a:pt x="1104817" y="2550004"/>
                  </a:cubicBezTo>
                  <a:cubicBezTo>
                    <a:pt x="1106187" y="2568963"/>
                    <a:pt x="1100477" y="2574217"/>
                    <a:pt x="1081289" y="2574903"/>
                  </a:cubicBezTo>
                  <a:cubicBezTo>
                    <a:pt x="1075121" y="2575131"/>
                    <a:pt x="1069182" y="2574903"/>
                    <a:pt x="1063014" y="2574903"/>
                  </a:cubicBezTo>
                  <a:cubicBezTo>
                    <a:pt x="1002937" y="2574903"/>
                    <a:pt x="943089" y="2574903"/>
                    <a:pt x="883012" y="2574903"/>
                  </a:cubicBezTo>
                  <a:cubicBezTo>
                    <a:pt x="877073" y="2574903"/>
                    <a:pt x="870906" y="2575131"/>
                    <a:pt x="864967" y="2576045"/>
                  </a:cubicBezTo>
                  <a:cubicBezTo>
                    <a:pt x="861997" y="2576501"/>
                    <a:pt x="860398" y="2579699"/>
                    <a:pt x="860398" y="2583126"/>
                  </a:cubicBezTo>
                  <a:cubicBezTo>
                    <a:pt x="860626" y="2586781"/>
                    <a:pt x="862911" y="2588380"/>
                    <a:pt x="866109" y="2588608"/>
                  </a:cubicBezTo>
                  <a:cubicBezTo>
                    <a:pt x="871362" y="2588837"/>
                    <a:pt x="876616" y="2589065"/>
                    <a:pt x="882099" y="2589065"/>
                  </a:cubicBezTo>
                  <a:cubicBezTo>
                    <a:pt x="941262" y="2589065"/>
                    <a:pt x="1000653" y="2589065"/>
                    <a:pt x="1059816" y="2589065"/>
                  </a:cubicBezTo>
                  <a:cubicBezTo>
                    <a:pt x="1072837" y="2589065"/>
                    <a:pt x="1085629" y="2589522"/>
                    <a:pt x="1098649" y="2588837"/>
                  </a:cubicBezTo>
                  <a:cubicBezTo>
                    <a:pt x="1113497" y="2587923"/>
                    <a:pt x="1118979" y="2582212"/>
                    <a:pt x="1119436" y="2567364"/>
                  </a:cubicBezTo>
                  <a:cubicBezTo>
                    <a:pt x="1119893" y="2556857"/>
                    <a:pt x="1118522" y="2546120"/>
                    <a:pt x="1118751" y="2535384"/>
                  </a:cubicBezTo>
                  <a:cubicBezTo>
                    <a:pt x="1118979" y="2488328"/>
                    <a:pt x="1119436" y="2441272"/>
                    <a:pt x="1119665" y="2394215"/>
                  </a:cubicBezTo>
                  <a:cubicBezTo>
                    <a:pt x="1119436" y="2384621"/>
                    <a:pt x="1120350" y="2374342"/>
                    <a:pt x="1106644" y="2370002"/>
                  </a:cubicBezTo>
                  <a:close/>
                  <a:moveTo>
                    <a:pt x="867251" y="2328885"/>
                  </a:moveTo>
                  <a:cubicBezTo>
                    <a:pt x="884611" y="2334367"/>
                    <a:pt x="1098877" y="2336423"/>
                    <a:pt x="1134741" y="2331626"/>
                  </a:cubicBezTo>
                  <a:cubicBezTo>
                    <a:pt x="1120350" y="2321347"/>
                    <a:pt x="1106644" y="2319519"/>
                    <a:pt x="1092482" y="2319519"/>
                  </a:cubicBezTo>
                  <a:cubicBezTo>
                    <a:pt x="1027151" y="2319519"/>
                    <a:pt x="961820" y="2319519"/>
                    <a:pt x="896490" y="2319519"/>
                  </a:cubicBezTo>
                  <a:cubicBezTo>
                    <a:pt x="886896" y="2319291"/>
                    <a:pt x="876845" y="2319519"/>
                    <a:pt x="867251" y="2328885"/>
                  </a:cubicBezTo>
                  <a:close/>
                  <a:moveTo>
                    <a:pt x="1155756" y="2578557"/>
                  </a:moveTo>
                  <a:cubicBezTo>
                    <a:pt x="1161010" y="2590436"/>
                    <a:pt x="1171289" y="2589065"/>
                    <a:pt x="1180655" y="2589065"/>
                  </a:cubicBezTo>
                  <a:cubicBezTo>
                    <a:pt x="1225655" y="2589293"/>
                    <a:pt x="1270428" y="2589065"/>
                    <a:pt x="1315428" y="2589065"/>
                  </a:cubicBezTo>
                  <a:cubicBezTo>
                    <a:pt x="1322966" y="2589065"/>
                    <a:pt x="1330733" y="2589065"/>
                    <a:pt x="1338271" y="2588608"/>
                  </a:cubicBezTo>
                  <a:cubicBezTo>
                    <a:pt x="1341012" y="2588380"/>
                    <a:pt x="1344667" y="2589065"/>
                    <a:pt x="1345581" y="2585182"/>
                  </a:cubicBezTo>
                  <a:cubicBezTo>
                    <a:pt x="1346494" y="2580842"/>
                    <a:pt x="1343982" y="2577187"/>
                    <a:pt x="1340555" y="2576045"/>
                  </a:cubicBezTo>
                  <a:cubicBezTo>
                    <a:pt x="1336443" y="2574674"/>
                    <a:pt x="1331646" y="2574903"/>
                    <a:pt x="1327078" y="2574903"/>
                  </a:cubicBezTo>
                  <a:cubicBezTo>
                    <a:pt x="1276824" y="2574903"/>
                    <a:pt x="1226569" y="2574903"/>
                    <a:pt x="1176543" y="2575131"/>
                  </a:cubicBezTo>
                  <a:cubicBezTo>
                    <a:pt x="1169690" y="2575359"/>
                    <a:pt x="1162838" y="2573303"/>
                    <a:pt x="1155756" y="2578557"/>
                  </a:cubicBezTo>
                  <a:close/>
                  <a:moveTo>
                    <a:pt x="1092025" y="1614588"/>
                  </a:moveTo>
                  <a:cubicBezTo>
                    <a:pt x="1075806" y="1606593"/>
                    <a:pt x="1064385" y="1602024"/>
                    <a:pt x="1051821" y="1601111"/>
                  </a:cubicBezTo>
                  <a:cubicBezTo>
                    <a:pt x="1059816" y="1615502"/>
                    <a:pt x="1072837" y="1617101"/>
                    <a:pt x="1092025" y="1614588"/>
                  </a:cubicBezTo>
                  <a:close/>
                  <a:moveTo>
                    <a:pt x="936693" y="1555882"/>
                  </a:moveTo>
                  <a:cubicBezTo>
                    <a:pt x="913622" y="1544460"/>
                    <a:pt x="913622" y="1544460"/>
                    <a:pt x="899459" y="1545602"/>
                  </a:cubicBezTo>
                  <a:cubicBezTo>
                    <a:pt x="908368" y="1561593"/>
                    <a:pt x="921845" y="1557252"/>
                    <a:pt x="936693" y="1555882"/>
                  </a:cubicBezTo>
                  <a:close/>
                  <a:moveTo>
                    <a:pt x="1013902" y="1584664"/>
                  </a:moveTo>
                  <a:cubicBezTo>
                    <a:pt x="1003623" y="1581694"/>
                    <a:pt x="995399" y="1571872"/>
                    <a:pt x="981465" y="1575983"/>
                  </a:cubicBezTo>
                  <a:cubicBezTo>
                    <a:pt x="995171" y="1588090"/>
                    <a:pt x="995171" y="1588090"/>
                    <a:pt x="1013902" y="1584664"/>
                  </a:cubicBezTo>
                  <a:close/>
                  <a:moveTo>
                    <a:pt x="1124918" y="1628979"/>
                  </a:moveTo>
                  <a:cubicBezTo>
                    <a:pt x="1141594" y="1645197"/>
                    <a:pt x="1142507" y="1645197"/>
                    <a:pt x="1164208" y="1640629"/>
                  </a:cubicBezTo>
                  <a:cubicBezTo>
                    <a:pt x="1152101" y="1636289"/>
                    <a:pt x="1141822" y="1630121"/>
                    <a:pt x="1124918" y="1628979"/>
                  </a:cubicBezTo>
                  <a:close/>
                  <a:moveTo>
                    <a:pt x="1280707" y="1688599"/>
                  </a:moveTo>
                  <a:cubicBezTo>
                    <a:pt x="1298981" y="1702076"/>
                    <a:pt x="1298981" y="1702076"/>
                    <a:pt x="1316342" y="1698878"/>
                  </a:cubicBezTo>
                  <a:cubicBezTo>
                    <a:pt x="1305377" y="1694538"/>
                    <a:pt x="1296468" y="1688599"/>
                    <a:pt x="1280707" y="1688599"/>
                  </a:cubicBezTo>
                  <a:close/>
                  <a:moveTo>
                    <a:pt x="472297" y="2041521"/>
                  </a:moveTo>
                  <a:cubicBezTo>
                    <a:pt x="484633" y="2032841"/>
                    <a:pt x="484633" y="2032841"/>
                    <a:pt x="485089" y="2022333"/>
                  </a:cubicBezTo>
                  <a:cubicBezTo>
                    <a:pt x="479379" y="2026216"/>
                    <a:pt x="475267" y="2031242"/>
                    <a:pt x="472297" y="2041521"/>
                  </a:cubicBezTo>
                  <a:close/>
                  <a:moveTo>
                    <a:pt x="133081" y="2470967"/>
                  </a:moveTo>
                  <a:cubicBezTo>
                    <a:pt x="126228" y="2478277"/>
                    <a:pt x="120060" y="2482389"/>
                    <a:pt x="119832" y="2491983"/>
                  </a:cubicBezTo>
                  <a:cubicBezTo>
                    <a:pt x="129883" y="2488328"/>
                    <a:pt x="133538" y="2482846"/>
                    <a:pt x="133081" y="2470967"/>
                  </a:cubicBezTo>
                  <a:close/>
                  <a:moveTo>
                    <a:pt x="1390353" y="1728574"/>
                  </a:moveTo>
                  <a:cubicBezTo>
                    <a:pt x="1382129" y="1722635"/>
                    <a:pt x="1374134" y="1719208"/>
                    <a:pt x="1362256" y="1718523"/>
                  </a:cubicBezTo>
                  <a:cubicBezTo>
                    <a:pt x="1371393" y="1727889"/>
                    <a:pt x="1379160" y="1731543"/>
                    <a:pt x="1390353" y="1728574"/>
                  </a:cubicBezTo>
                  <a:close/>
                  <a:moveTo>
                    <a:pt x="207092" y="2377768"/>
                  </a:moveTo>
                  <a:cubicBezTo>
                    <a:pt x="217828" y="2374114"/>
                    <a:pt x="220569" y="2368175"/>
                    <a:pt x="221940" y="2358809"/>
                  </a:cubicBezTo>
                  <a:cubicBezTo>
                    <a:pt x="214630" y="2363834"/>
                    <a:pt x="210747" y="2368860"/>
                    <a:pt x="207092" y="2377768"/>
                  </a:cubicBezTo>
                  <a:close/>
                  <a:moveTo>
                    <a:pt x="309428" y="2247336"/>
                  </a:moveTo>
                  <a:cubicBezTo>
                    <a:pt x="303032" y="2251904"/>
                    <a:pt x="299148" y="2256244"/>
                    <a:pt x="296407" y="2264696"/>
                  </a:cubicBezTo>
                  <a:cubicBezTo>
                    <a:pt x="306001" y="2262184"/>
                    <a:pt x="309656" y="2258072"/>
                    <a:pt x="309428" y="2247336"/>
                  </a:cubicBezTo>
                  <a:close/>
                  <a:moveTo>
                    <a:pt x="574177" y="1909946"/>
                  </a:moveTo>
                  <a:cubicBezTo>
                    <a:pt x="570750" y="1912688"/>
                    <a:pt x="568466" y="1913830"/>
                    <a:pt x="567324" y="1915657"/>
                  </a:cubicBezTo>
                  <a:cubicBezTo>
                    <a:pt x="565496" y="1918398"/>
                    <a:pt x="560699" y="1921596"/>
                    <a:pt x="564354" y="1924566"/>
                  </a:cubicBezTo>
                  <a:cubicBezTo>
                    <a:pt x="569151" y="1928449"/>
                    <a:pt x="572349" y="1923424"/>
                    <a:pt x="574177" y="1919312"/>
                  </a:cubicBezTo>
                  <a:cubicBezTo>
                    <a:pt x="574862" y="1917484"/>
                    <a:pt x="574177" y="1914972"/>
                    <a:pt x="574177" y="1909946"/>
                  </a:cubicBezTo>
                  <a:close/>
                  <a:moveTo>
                    <a:pt x="741158" y="1695223"/>
                  </a:moveTo>
                  <a:cubicBezTo>
                    <a:pt x="742072" y="1696137"/>
                    <a:pt x="742985" y="1697736"/>
                    <a:pt x="743899" y="1697736"/>
                  </a:cubicBezTo>
                  <a:cubicBezTo>
                    <a:pt x="749838" y="1697964"/>
                    <a:pt x="750295" y="1693167"/>
                    <a:pt x="751437" y="1689056"/>
                  </a:cubicBezTo>
                  <a:cubicBezTo>
                    <a:pt x="751666" y="1688370"/>
                    <a:pt x="750067" y="1686086"/>
                    <a:pt x="749610" y="1686315"/>
                  </a:cubicBezTo>
                  <a:cubicBezTo>
                    <a:pt x="744813" y="1687228"/>
                    <a:pt x="742985" y="1691340"/>
                    <a:pt x="741158" y="1695223"/>
                  </a:cubicBezTo>
                  <a:close/>
                  <a:moveTo>
                    <a:pt x="1310174" y="2419114"/>
                  </a:moveTo>
                  <a:cubicBezTo>
                    <a:pt x="1309260" y="2409292"/>
                    <a:pt x="1309717" y="2402896"/>
                    <a:pt x="1301494" y="2400840"/>
                  </a:cubicBezTo>
                  <a:cubicBezTo>
                    <a:pt x="1301037" y="2407693"/>
                    <a:pt x="1304692" y="2412033"/>
                    <a:pt x="1310174" y="2419114"/>
                  </a:cubicBezTo>
                  <a:close/>
                  <a:moveTo>
                    <a:pt x="938977" y="1720350"/>
                  </a:moveTo>
                  <a:cubicBezTo>
                    <a:pt x="940805" y="1712812"/>
                    <a:pt x="937150" y="1709843"/>
                    <a:pt x="934409" y="1706416"/>
                  </a:cubicBezTo>
                  <a:cubicBezTo>
                    <a:pt x="930754" y="1712127"/>
                    <a:pt x="933495" y="1716010"/>
                    <a:pt x="938977" y="1720350"/>
                  </a:cubicBezTo>
                  <a:close/>
                  <a:moveTo>
                    <a:pt x="396002" y="2135862"/>
                  </a:moveTo>
                  <a:cubicBezTo>
                    <a:pt x="391434" y="2140431"/>
                    <a:pt x="387322" y="2143401"/>
                    <a:pt x="386637" y="2149340"/>
                  </a:cubicBezTo>
                  <a:cubicBezTo>
                    <a:pt x="394175" y="2148198"/>
                    <a:pt x="396916" y="2144543"/>
                    <a:pt x="396002" y="2135862"/>
                  </a:cubicBezTo>
                  <a:close/>
                  <a:moveTo>
                    <a:pt x="662350" y="1803727"/>
                  </a:moveTo>
                  <a:cubicBezTo>
                    <a:pt x="661436" y="1802585"/>
                    <a:pt x="662122" y="1799158"/>
                    <a:pt x="658695" y="1800757"/>
                  </a:cubicBezTo>
                  <a:cubicBezTo>
                    <a:pt x="655954" y="1802128"/>
                    <a:pt x="653898" y="1804412"/>
                    <a:pt x="653670" y="1807610"/>
                  </a:cubicBezTo>
                  <a:cubicBezTo>
                    <a:pt x="653213" y="1810580"/>
                    <a:pt x="655497" y="1811265"/>
                    <a:pt x="657782" y="1810808"/>
                  </a:cubicBezTo>
                  <a:cubicBezTo>
                    <a:pt x="661436" y="1810351"/>
                    <a:pt x="662350" y="1807382"/>
                    <a:pt x="662350" y="1803727"/>
                  </a:cubicBezTo>
                  <a:close/>
                </a:path>
              </a:pathLst>
            </a:custGeom>
            <a:solidFill>
              <a:srgbClr val="FBC00A"/>
            </a:solidFill>
            <a:ln w="22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" name="任意多边形: 形状 10"/>
            <p:cNvSpPr/>
            <p:nvPr>
              <p:custDataLst>
                <p:tags r:id="rId5"/>
              </p:custDataLst>
            </p:nvPr>
          </p:nvSpPr>
          <p:spPr>
            <a:xfrm>
              <a:off x="7114539" y="6567928"/>
              <a:ext cx="414677" cy="288885"/>
            </a:xfrm>
            <a:custGeom>
              <a:avLst/>
              <a:gdLst>
                <a:gd name="connsiteX0" fmla="*/ 150967 w 414677"/>
                <a:gd name="connsiteY0" fmla="*/ 60271 h 288885"/>
                <a:gd name="connsiteX1" fmla="*/ 149596 w 414677"/>
                <a:gd name="connsiteY1" fmla="*/ 80830 h 288885"/>
                <a:gd name="connsiteX2" fmla="*/ 168784 w 414677"/>
                <a:gd name="connsiteY2" fmla="*/ 116693 h 288885"/>
                <a:gd name="connsiteX3" fmla="*/ 181120 w 414677"/>
                <a:gd name="connsiteY3" fmla="*/ 138851 h 288885"/>
                <a:gd name="connsiteX4" fmla="*/ 177922 w 414677"/>
                <a:gd name="connsiteY4" fmla="*/ 193445 h 288885"/>
                <a:gd name="connsiteX5" fmla="*/ 179520 w 414677"/>
                <a:gd name="connsiteY5" fmla="*/ 216060 h 288885"/>
                <a:gd name="connsiteX6" fmla="*/ 195967 w 414677"/>
                <a:gd name="connsiteY6" fmla="*/ 225197 h 288885"/>
                <a:gd name="connsiteX7" fmla="*/ 206932 w 414677"/>
                <a:gd name="connsiteY7" fmla="*/ 212862 h 288885"/>
                <a:gd name="connsiteX8" fmla="*/ 206932 w 414677"/>
                <a:gd name="connsiteY8" fmla="*/ 199156 h 288885"/>
                <a:gd name="connsiteX9" fmla="*/ 222922 w 414677"/>
                <a:gd name="connsiteY9" fmla="*/ 169689 h 288885"/>
                <a:gd name="connsiteX10" fmla="*/ 236399 w 414677"/>
                <a:gd name="connsiteY10" fmla="*/ 154841 h 288885"/>
                <a:gd name="connsiteX11" fmla="*/ 248734 w 414677"/>
                <a:gd name="connsiteY11" fmla="*/ 142506 h 288885"/>
                <a:gd name="connsiteX12" fmla="*/ 263125 w 414677"/>
                <a:gd name="connsiteY12" fmla="*/ 117835 h 288885"/>
                <a:gd name="connsiteX13" fmla="*/ 281171 w 414677"/>
                <a:gd name="connsiteY13" fmla="*/ 86084 h 288885"/>
                <a:gd name="connsiteX14" fmla="*/ 288709 w 414677"/>
                <a:gd name="connsiteY14" fmla="*/ 81287 h 288885"/>
                <a:gd name="connsiteX15" fmla="*/ 319547 w 414677"/>
                <a:gd name="connsiteY15" fmla="*/ 49535 h 288885"/>
                <a:gd name="connsiteX16" fmla="*/ 359751 w 414677"/>
                <a:gd name="connsiteY16" fmla="*/ 9789 h 288885"/>
                <a:gd name="connsiteX17" fmla="*/ 406350 w 414677"/>
                <a:gd name="connsiteY17" fmla="*/ 4535 h 288885"/>
                <a:gd name="connsiteX18" fmla="*/ 407036 w 414677"/>
                <a:gd name="connsiteY18" fmla="*/ 30576 h 288885"/>
                <a:gd name="connsiteX19" fmla="*/ 363862 w 414677"/>
                <a:gd name="connsiteY19" fmla="*/ 66667 h 288885"/>
                <a:gd name="connsiteX20" fmla="*/ 355639 w 414677"/>
                <a:gd name="connsiteY20" fmla="*/ 90881 h 288885"/>
                <a:gd name="connsiteX21" fmla="*/ 358152 w 414677"/>
                <a:gd name="connsiteY21" fmla="*/ 120348 h 288885"/>
                <a:gd name="connsiteX22" fmla="*/ 341933 w 414677"/>
                <a:gd name="connsiteY22" fmla="*/ 146846 h 288885"/>
                <a:gd name="connsiteX23" fmla="*/ 327542 w 414677"/>
                <a:gd name="connsiteY23" fmla="*/ 169917 h 288885"/>
                <a:gd name="connsiteX24" fmla="*/ 328685 w 414677"/>
                <a:gd name="connsiteY24" fmla="*/ 201897 h 288885"/>
                <a:gd name="connsiteX25" fmla="*/ 311552 w 414677"/>
                <a:gd name="connsiteY25" fmla="*/ 229537 h 288885"/>
                <a:gd name="connsiteX26" fmla="*/ 299217 w 414677"/>
                <a:gd name="connsiteY26" fmla="*/ 241187 h 288885"/>
                <a:gd name="connsiteX27" fmla="*/ 310182 w 414677"/>
                <a:gd name="connsiteY27" fmla="*/ 256720 h 288885"/>
                <a:gd name="connsiteX28" fmla="*/ 325258 w 414677"/>
                <a:gd name="connsiteY28" fmla="*/ 277964 h 288885"/>
                <a:gd name="connsiteX29" fmla="*/ 300131 w 414677"/>
                <a:gd name="connsiteY29" fmla="*/ 288700 h 288885"/>
                <a:gd name="connsiteX30" fmla="*/ 256729 w 414677"/>
                <a:gd name="connsiteY30" fmla="*/ 288700 h 288885"/>
                <a:gd name="connsiteX31" fmla="*/ 236399 w 414677"/>
                <a:gd name="connsiteY31" fmla="*/ 277735 h 288885"/>
                <a:gd name="connsiteX32" fmla="*/ 246679 w 414677"/>
                <a:gd name="connsiteY32" fmla="*/ 257177 h 288885"/>
                <a:gd name="connsiteX33" fmla="*/ 287567 w 414677"/>
                <a:gd name="connsiteY33" fmla="*/ 222456 h 288885"/>
                <a:gd name="connsiteX34" fmla="*/ 290308 w 414677"/>
                <a:gd name="connsiteY34" fmla="*/ 218801 h 288885"/>
                <a:gd name="connsiteX35" fmla="*/ 292364 w 414677"/>
                <a:gd name="connsiteY35" fmla="*/ 153699 h 288885"/>
                <a:gd name="connsiteX36" fmla="*/ 270207 w 414677"/>
                <a:gd name="connsiteY36" fmla="*/ 153699 h 288885"/>
                <a:gd name="connsiteX37" fmla="*/ 244851 w 414677"/>
                <a:gd name="connsiteY37" fmla="*/ 181339 h 288885"/>
                <a:gd name="connsiteX38" fmla="*/ 238684 w 414677"/>
                <a:gd name="connsiteY38" fmla="*/ 201897 h 288885"/>
                <a:gd name="connsiteX39" fmla="*/ 221323 w 414677"/>
                <a:gd name="connsiteY39" fmla="*/ 232507 h 288885"/>
                <a:gd name="connsiteX40" fmla="*/ 215612 w 414677"/>
                <a:gd name="connsiteY40" fmla="*/ 235933 h 288885"/>
                <a:gd name="connsiteX41" fmla="*/ 177922 w 414677"/>
                <a:gd name="connsiteY41" fmla="*/ 277279 h 288885"/>
                <a:gd name="connsiteX42" fmla="*/ 156906 w 414677"/>
                <a:gd name="connsiteY42" fmla="*/ 286644 h 288885"/>
                <a:gd name="connsiteX43" fmla="*/ 145713 w 414677"/>
                <a:gd name="connsiteY43" fmla="*/ 268598 h 288885"/>
                <a:gd name="connsiteX44" fmla="*/ 147084 w 414677"/>
                <a:gd name="connsiteY44" fmla="*/ 152557 h 288885"/>
                <a:gd name="connsiteX45" fmla="*/ 147997 w 414677"/>
                <a:gd name="connsiteY45" fmla="*/ 132226 h 288885"/>
                <a:gd name="connsiteX46" fmla="*/ 140002 w 414677"/>
                <a:gd name="connsiteY46" fmla="*/ 119663 h 288885"/>
                <a:gd name="connsiteX47" fmla="*/ 123784 w 414677"/>
                <a:gd name="connsiteY47" fmla="*/ 125145 h 288885"/>
                <a:gd name="connsiteX48" fmla="*/ 97515 w 414677"/>
                <a:gd name="connsiteY48" fmla="*/ 152785 h 288885"/>
                <a:gd name="connsiteX49" fmla="*/ 92032 w 414677"/>
                <a:gd name="connsiteY49" fmla="*/ 169232 h 288885"/>
                <a:gd name="connsiteX50" fmla="*/ 92718 w 414677"/>
                <a:gd name="connsiteY50" fmla="*/ 205780 h 288885"/>
                <a:gd name="connsiteX51" fmla="*/ 76728 w 414677"/>
                <a:gd name="connsiteY51" fmla="*/ 229309 h 288885"/>
                <a:gd name="connsiteX52" fmla="*/ 63707 w 414677"/>
                <a:gd name="connsiteY52" fmla="*/ 242557 h 288885"/>
                <a:gd name="connsiteX53" fmla="*/ 75814 w 414677"/>
                <a:gd name="connsiteY53" fmla="*/ 257405 h 288885"/>
                <a:gd name="connsiteX54" fmla="*/ 81981 w 414677"/>
                <a:gd name="connsiteY54" fmla="*/ 260375 h 288885"/>
                <a:gd name="connsiteX55" fmla="*/ 91347 w 414677"/>
                <a:gd name="connsiteY55" fmla="*/ 274766 h 288885"/>
                <a:gd name="connsiteX56" fmla="*/ 77870 w 414677"/>
                <a:gd name="connsiteY56" fmla="*/ 288243 h 288885"/>
                <a:gd name="connsiteX57" fmla="*/ 14138 w 414677"/>
                <a:gd name="connsiteY57" fmla="*/ 288472 h 288885"/>
                <a:gd name="connsiteX58" fmla="*/ 204 w 414677"/>
                <a:gd name="connsiteY58" fmla="*/ 275680 h 288885"/>
                <a:gd name="connsiteX59" fmla="*/ 8427 w 414677"/>
                <a:gd name="connsiteY59" fmla="*/ 258547 h 288885"/>
                <a:gd name="connsiteX60" fmla="*/ 51372 w 414677"/>
                <a:gd name="connsiteY60" fmla="*/ 222913 h 288885"/>
                <a:gd name="connsiteX61" fmla="*/ 57996 w 414677"/>
                <a:gd name="connsiteY61" fmla="*/ 202354 h 288885"/>
                <a:gd name="connsiteX62" fmla="*/ 56169 w 414677"/>
                <a:gd name="connsiteY62" fmla="*/ 168090 h 288885"/>
                <a:gd name="connsiteX63" fmla="*/ 71931 w 414677"/>
                <a:gd name="connsiteY63" fmla="*/ 143191 h 288885"/>
                <a:gd name="connsiteX64" fmla="*/ 87464 w 414677"/>
                <a:gd name="connsiteY64" fmla="*/ 118521 h 288885"/>
                <a:gd name="connsiteX65" fmla="*/ 87007 w 414677"/>
                <a:gd name="connsiteY65" fmla="*/ 86541 h 288885"/>
                <a:gd name="connsiteX66" fmla="*/ 101626 w 414677"/>
                <a:gd name="connsiteY66" fmla="*/ 61414 h 288885"/>
                <a:gd name="connsiteX67" fmla="*/ 114418 w 414677"/>
                <a:gd name="connsiteY67" fmla="*/ 47251 h 288885"/>
                <a:gd name="connsiteX68" fmla="*/ 100027 w 414677"/>
                <a:gd name="connsiteY68" fmla="*/ 31946 h 288885"/>
                <a:gd name="connsiteX69" fmla="*/ 87921 w 414677"/>
                <a:gd name="connsiteY69" fmla="*/ 15271 h 288885"/>
                <a:gd name="connsiteX70" fmla="*/ 105966 w 414677"/>
                <a:gd name="connsiteY70" fmla="*/ 1108 h 288885"/>
                <a:gd name="connsiteX71" fmla="*/ 126525 w 414677"/>
                <a:gd name="connsiteY71" fmla="*/ 1565 h 288885"/>
                <a:gd name="connsiteX72" fmla="*/ 150738 w 414677"/>
                <a:gd name="connsiteY72" fmla="*/ 26692 h 288885"/>
                <a:gd name="connsiteX73" fmla="*/ 150967 w 414677"/>
                <a:gd name="connsiteY73" fmla="*/ 44966 h 288885"/>
                <a:gd name="connsiteX74" fmla="*/ 150967 w 414677"/>
                <a:gd name="connsiteY74" fmla="*/ 60956 h 288885"/>
                <a:gd name="connsiteX75" fmla="*/ 150967 w 414677"/>
                <a:gd name="connsiteY75" fmla="*/ 60271 h 288885"/>
                <a:gd name="connsiteX76" fmla="*/ 295105 w 414677"/>
                <a:gd name="connsiteY76" fmla="*/ 120120 h 288885"/>
                <a:gd name="connsiteX77" fmla="*/ 295791 w 414677"/>
                <a:gd name="connsiteY77" fmla="*/ 127201 h 288885"/>
                <a:gd name="connsiteX78" fmla="*/ 309953 w 414677"/>
                <a:gd name="connsiteY78" fmla="*/ 141820 h 288885"/>
                <a:gd name="connsiteX79" fmla="*/ 325486 w 414677"/>
                <a:gd name="connsiteY79" fmla="*/ 126059 h 288885"/>
                <a:gd name="connsiteX80" fmla="*/ 325943 w 414677"/>
                <a:gd name="connsiteY80" fmla="*/ 110297 h 288885"/>
                <a:gd name="connsiteX81" fmla="*/ 309496 w 414677"/>
                <a:gd name="connsiteY81" fmla="*/ 92251 h 288885"/>
                <a:gd name="connsiteX82" fmla="*/ 295105 w 414677"/>
                <a:gd name="connsiteY82" fmla="*/ 109384 h 288885"/>
                <a:gd name="connsiteX83" fmla="*/ 295105 w 414677"/>
                <a:gd name="connsiteY83" fmla="*/ 120120 h 28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414677" h="288885">
                  <a:moveTo>
                    <a:pt x="150967" y="60271"/>
                  </a:moveTo>
                  <a:cubicBezTo>
                    <a:pt x="150510" y="67124"/>
                    <a:pt x="150510" y="73977"/>
                    <a:pt x="149596" y="80830"/>
                  </a:cubicBezTo>
                  <a:cubicBezTo>
                    <a:pt x="147312" y="97505"/>
                    <a:pt x="149825" y="111211"/>
                    <a:pt x="168784" y="116693"/>
                  </a:cubicBezTo>
                  <a:cubicBezTo>
                    <a:pt x="179749" y="119891"/>
                    <a:pt x="181348" y="129485"/>
                    <a:pt x="181120" y="138851"/>
                  </a:cubicBezTo>
                  <a:cubicBezTo>
                    <a:pt x="180663" y="157125"/>
                    <a:pt x="179292" y="175171"/>
                    <a:pt x="177922" y="193445"/>
                  </a:cubicBezTo>
                  <a:cubicBezTo>
                    <a:pt x="177465" y="200983"/>
                    <a:pt x="176551" y="208522"/>
                    <a:pt x="179520" y="216060"/>
                  </a:cubicBezTo>
                  <a:cubicBezTo>
                    <a:pt x="182490" y="223598"/>
                    <a:pt x="188658" y="226111"/>
                    <a:pt x="195967" y="225197"/>
                  </a:cubicBezTo>
                  <a:cubicBezTo>
                    <a:pt x="202820" y="224512"/>
                    <a:pt x="206703" y="219714"/>
                    <a:pt x="206932" y="212862"/>
                  </a:cubicBezTo>
                  <a:cubicBezTo>
                    <a:pt x="207160" y="208293"/>
                    <a:pt x="207389" y="203724"/>
                    <a:pt x="206932" y="199156"/>
                  </a:cubicBezTo>
                  <a:cubicBezTo>
                    <a:pt x="205561" y="185679"/>
                    <a:pt x="209673" y="175400"/>
                    <a:pt x="222922" y="169689"/>
                  </a:cubicBezTo>
                  <a:cubicBezTo>
                    <a:pt x="229546" y="166947"/>
                    <a:pt x="233658" y="161237"/>
                    <a:pt x="236399" y="154841"/>
                  </a:cubicBezTo>
                  <a:cubicBezTo>
                    <a:pt x="238912" y="149130"/>
                    <a:pt x="242110" y="143876"/>
                    <a:pt x="248734" y="142506"/>
                  </a:cubicBezTo>
                  <a:cubicBezTo>
                    <a:pt x="262212" y="139308"/>
                    <a:pt x="264724" y="129257"/>
                    <a:pt x="263125" y="117835"/>
                  </a:cubicBezTo>
                  <a:cubicBezTo>
                    <a:pt x="261070" y="102302"/>
                    <a:pt x="264496" y="90652"/>
                    <a:pt x="281171" y="86084"/>
                  </a:cubicBezTo>
                  <a:cubicBezTo>
                    <a:pt x="283912" y="85399"/>
                    <a:pt x="287567" y="83571"/>
                    <a:pt x="288709" y="81287"/>
                  </a:cubicBezTo>
                  <a:cubicBezTo>
                    <a:pt x="295791" y="67124"/>
                    <a:pt x="310639" y="60500"/>
                    <a:pt x="319547" y="49535"/>
                  </a:cubicBezTo>
                  <a:cubicBezTo>
                    <a:pt x="331654" y="34687"/>
                    <a:pt x="349015" y="26007"/>
                    <a:pt x="359751" y="9789"/>
                  </a:cubicBezTo>
                  <a:cubicBezTo>
                    <a:pt x="367061" y="-1404"/>
                    <a:pt x="394929" y="-2775"/>
                    <a:pt x="406350" y="4535"/>
                  </a:cubicBezTo>
                  <a:cubicBezTo>
                    <a:pt x="416630" y="11159"/>
                    <a:pt x="418000" y="26007"/>
                    <a:pt x="407036" y="30576"/>
                  </a:cubicBezTo>
                  <a:cubicBezTo>
                    <a:pt x="388076" y="38114"/>
                    <a:pt x="380995" y="57759"/>
                    <a:pt x="363862" y="66667"/>
                  </a:cubicBezTo>
                  <a:cubicBezTo>
                    <a:pt x="355182" y="71236"/>
                    <a:pt x="353355" y="81287"/>
                    <a:pt x="355639" y="90881"/>
                  </a:cubicBezTo>
                  <a:cubicBezTo>
                    <a:pt x="357923" y="100703"/>
                    <a:pt x="357923" y="110526"/>
                    <a:pt x="358152" y="120348"/>
                  </a:cubicBezTo>
                  <a:cubicBezTo>
                    <a:pt x="358380" y="132683"/>
                    <a:pt x="355639" y="142962"/>
                    <a:pt x="341933" y="146846"/>
                  </a:cubicBezTo>
                  <a:cubicBezTo>
                    <a:pt x="330055" y="150044"/>
                    <a:pt x="327542" y="159409"/>
                    <a:pt x="327542" y="169917"/>
                  </a:cubicBezTo>
                  <a:cubicBezTo>
                    <a:pt x="327542" y="180653"/>
                    <a:pt x="327999" y="191161"/>
                    <a:pt x="328685" y="201897"/>
                  </a:cubicBezTo>
                  <a:cubicBezTo>
                    <a:pt x="329370" y="215146"/>
                    <a:pt x="327085" y="226111"/>
                    <a:pt x="311552" y="229537"/>
                  </a:cubicBezTo>
                  <a:cubicBezTo>
                    <a:pt x="305385" y="230908"/>
                    <a:pt x="299902" y="234106"/>
                    <a:pt x="299217" y="241187"/>
                  </a:cubicBezTo>
                  <a:cubicBezTo>
                    <a:pt x="298532" y="249182"/>
                    <a:pt x="303557" y="253522"/>
                    <a:pt x="310182" y="256720"/>
                  </a:cubicBezTo>
                  <a:cubicBezTo>
                    <a:pt x="319090" y="260832"/>
                    <a:pt x="329827" y="264943"/>
                    <a:pt x="325258" y="277964"/>
                  </a:cubicBezTo>
                  <a:cubicBezTo>
                    <a:pt x="321146" y="289842"/>
                    <a:pt x="310182" y="288700"/>
                    <a:pt x="300131" y="288700"/>
                  </a:cubicBezTo>
                  <a:cubicBezTo>
                    <a:pt x="285740" y="288700"/>
                    <a:pt x="271120" y="288700"/>
                    <a:pt x="256729" y="288700"/>
                  </a:cubicBezTo>
                  <a:cubicBezTo>
                    <a:pt x="248049" y="288700"/>
                    <a:pt x="239369" y="287786"/>
                    <a:pt x="236399" y="277735"/>
                  </a:cubicBezTo>
                  <a:cubicBezTo>
                    <a:pt x="233658" y="268370"/>
                    <a:pt x="238455" y="260832"/>
                    <a:pt x="246679" y="257177"/>
                  </a:cubicBezTo>
                  <a:cubicBezTo>
                    <a:pt x="263811" y="249639"/>
                    <a:pt x="268608" y="227709"/>
                    <a:pt x="287567" y="222456"/>
                  </a:cubicBezTo>
                  <a:cubicBezTo>
                    <a:pt x="288709" y="222227"/>
                    <a:pt x="289852" y="220171"/>
                    <a:pt x="290308" y="218801"/>
                  </a:cubicBezTo>
                  <a:cubicBezTo>
                    <a:pt x="294877" y="197100"/>
                    <a:pt x="296248" y="175171"/>
                    <a:pt x="292364" y="153699"/>
                  </a:cubicBezTo>
                  <a:cubicBezTo>
                    <a:pt x="290765" y="144790"/>
                    <a:pt x="275461" y="144333"/>
                    <a:pt x="270207" y="153699"/>
                  </a:cubicBezTo>
                  <a:cubicBezTo>
                    <a:pt x="263811" y="165349"/>
                    <a:pt x="257186" y="175171"/>
                    <a:pt x="244851" y="181339"/>
                  </a:cubicBezTo>
                  <a:cubicBezTo>
                    <a:pt x="237313" y="185222"/>
                    <a:pt x="237770" y="194359"/>
                    <a:pt x="238684" y="201897"/>
                  </a:cubicBezTo>
                  <a:cubicBezTo>
                    <a:pt x="240739" y="216745"/>
                    <a:pt x="235486" y="227024"/>
                    <a:pt x="221323" y="232507"/>
                  </a:cubicBezTo>
                  <a:cubicBezTo>
                    <a:pt x="219267" y="233192"/>
                    <a:pt x="216298" y="234106"/>
                    <a:pt x="215612" y="235933"/>
                  </a:cubicBezTo>
                  <a:cubicBezTo>
                    <a:pt x="208303" y="254436"/>
                    <a:pt x="187287" y="260375"/>
                    <a:pt x="177922" y="277279"/>
                  </a:cubicBezTo>
                  <a:cubicBezTo>
                    <a:pt x="173353" y="285502"/>
                    <a:pt x="166272" y="289614"/>
                    <a:pt x="156906" y="286644"/>
                  </a:cubicBezTo>
                  <a:cubicBezTo>
                    <a:pt x="148454" y="283903"/>
                    <a:pt x="144799" y="276365"/>
                    <a:pt x="145713" y="268598"/>
                  </a:cubicBezTo>
                  <a:cubicBezTo>
                    <a:pt x="149825" y="229994"/>
                    <a:pt x="142743" y="191161"/>
                    <a:pt x="147084" y="152557"/>
                  </a:cubicBezTo>
                  <a:cubicBezTo>
                    <a:pt x="147769" y="145704"/>
                    <a:pt x="148226" y="138851"/>
                    <a:pt x="147997" y="132226"/>
                  </a:cubicBezTo>
                  <a:cubicBezTo>
                    <a:pt x="147769" y="126744"/>
                    <a:pt x="145941" y="121490"/>
                    <a:pt x="140002" y="119663"/>
                  </a:cubicBezTo>
                  <a:cubicBezTo>
                    <a:pt x="133606" y="117835"/>
                    <a:pt x="127667" y="119434"/>
                    <a:pt x="123784" y="125145"/>
                  </a:cubicBezTo>
                  <a:cubicBezTo>
                    <a:pt x="116703" y="135881"/>
                    <a:pt x="109621" y="146389"/>
                    <a:pt x="97515" y="152785"/>
                  </a:cubicBezTo>
                  <a:cubicBezTo>
                    <a:pt x="91804" y="155754"/>
                    <a:pt x="91804" y="163064"/>
                    <a:pt x="92032" y="169232"/>
                  </a:cubicBezTo>
                  <a:cubicBezTo>
                    <a:pt x="92261" y="181339"/>
                    <a:pt x="92261" y="193674"/>
                    <a:pt x="92718" y="205780"/>
                  </a:cubicBezTo>
                  <a:cubicBezTo>
                    <a:pt x="93174" y="217659"/>
                    <a:pt x="89976" y="226567"/>
                    <a:pt x="76728" y="229309"/>
                  </a:cubicBezTo>
                  <a:cubicBezTo>
                    <a:pt x="69646" y="230679"/>
                    <a:pt x="63479" y="233877"/>
                    <a:pt x="63707" y="242557"/>
                  </a:cubicBezTo>
                  <a:cubicBezTo>
                    <a:pt x="63707" y="250552"/>
                    <a:pt x="68961" y="254664"/>
                    <a:pt x="75814" y="257405"/>
                  </a:cubicBezTo>
                  <a:cubicBezTo>
                    <a:pt x="77870" y="258319"/>
                    <a:pt x="79926" y="259233"/>
                    <a:pt x="81981" y="260375"/>
                  </a:cubicBezTo>
                  <a:cubicBezTo>
                    <a:pt x="87692" y="263573"/>
                    <a:pt x="92032" y="267913"/>
                    <a:pt x="91347" y="274766"/>
                  </a:cubicBezTo>
                  <a:cubicBezTo>
                    <a:pt x="90433" y="282304"/>
                    <a:pt x="85179" y="288015"/>
                    <a:pt x="77870" y="288243"/>
                  </a:cubicBezTo>
                  <a:cubicBezTo>
                    <a:pt x="56626" y="288928"/>
                    <a:pt x="35382" y="289157"/>
                    <a:pt x="14138" y="288472"/>
                  </a:cubicBezTo>
                  <a:cubicBezTo>
                    <a:pt x="6828" y="288243"/>
                    <a:pt x="1346" y="283446"/>
                    <a:pt x="204" y="275680"/>
                  </a:cubicBezTo>
                  <a:cubicBezTo>
                    <a:pt x="-710" y="268370"/>
                    <a:pt x="1346" y="260603"/>
                    <a:pt x="8427" y="258547"/>
                  </a:cubicBezTo>
                  <a:cubicBezTo>
                    <a:pt x="28072" y="252837"/>
                    <a:pt x="32184" y="229537"/>
                    <a:pt x="51372" y="222913"/>
                  </a:cubicBezTo>
                  <a:cubicBezTo>
                    <a:pt x="58682" y="220400"/>
                    <a:pt x="58453" y="210121"/>
                    <a:pt x="57996" y="202354"/>
                  </a:cubicBezTo>
                  <a:cubicBezTo>
                    <a:pt x="57540" y="190932"/>
                    <a:pt x="56397" y="179511"/>
                    <a:pt x="56169" y="168090"/>
                  </a:cubicBezTo>
                  <a:cubicBezTo>
                    <a:pt x="55941" y="156440"/>
                    <a:pt x="60052" y="146846"/>
                    <a:pt x="71931" y="143191"/>
                  </a:cubicBezTo>
                  <a:cubicBezTo>
                    <a:pt x="84723" y="139308"/>
                    <a:pt x="87464" y="129942"/>
                    <a:pt x="87464" y="118521"/>
                  </a:cubicBezTo>
                  <a:cubicBezTo>
                    <a:pt x="87464" y="107784"/>
                    <a:pt x="87464" y="97277"/>
                    <a:pt x="87007" y="86541"/>
                  </a:cubicBezTo>
                  <a:cubicBezTo>
                    <a:pt x="86322" y="74662"/>
                    <a:pt x="89748" y="65754"/>
                    <a:pt x="101626" y="61414"/>
                  </a:cubicBezTo>
                  <a:cubicBezTo>
                    <a:pt x="108251" y="58901"/>
                    <a:pt x="114418" y="55474"/>
                    <a:pt x="114418" y="47251"/>
                  </a:cubicBezTo>
                  <a:cubicBezTo>
                    <a:pt x="114418" y="37885"/>
                    <a:pt x="107794" y="34459"/>
                    <a:pt x="100027" y="31946"/>
                  </a:cubicBezTo>
                  <a:cubicBezTo>
                    <a:pt x="92032" y="29433"/>
                    <a:pt x="86322" y="24637"/>
                    <a:pt x="87921" y="15271"/>
                  </a:cubicBezTo>
                  <a:cubicBezTo>
                    <a:pt x="89520" y="5220"/>
                    <a:pt x="97286" y="1794"/>
                    <a:pt x="105966" y="1108"/>
                  </a:cubicBezTo>
                  <a:cubicBezTo>
                    <a:pt x="112819" y="423"/>
                    <a:pt x="119672" y="652"/>
                    <a:pt x="126525" y="1565"/>
                  </a:cubicBezTo>
                  <a:cubicBezTo>
                    <a:pt x="143200" y="3849"/>
                    <a:pt x="148911" y="10017"/>
                    <a:pt x="150738" y="26692"/>
                  </a:cubicBezTo>
                  <a:cubicBezTo>
                    <a:pt x="151424" y="32632"/>
                    <a:pt x="150967" y="38799"/>
                    <a:pt x="150967" y="44966"/>
                  </a:cubicBezTo>
                  <a:cubicBezTo>
                    <a:pt x="150967" y="50220"/>
                    <a:pt x="150967" y="55703"/>
                    <a:pt x="150967" y="60956"/>
                  </a:cubicBezTo>
                  <a:cubicBezTo>
                    <a:pt x="151424" y="60271"/>
                    <a:pt x="151195" y="60271"/>
                    <a:pt x="150967" y="60271"/>
                  </a:cubicBezTo>
                  <a:close/>
                  <a:moveTo>
                    <a:pt x="295105" y="120120"/>
                  </a:moveTo>
                  <a:cubicBezTo>
                    <a:pt x="295105" y="119663"/>
                    <a:pt x="294877" y="123546"/>
                    <a:pt x="295791" y="127201"/>
                  </a:cubicBezTo>
                  <a:cubicBezTo>
                    <a:pt x="297390" y="134967"/>
                    <a:pt x="299902" y="141820"/>
                    <a:pt x="309953" y="141820"/>
                  </a:cubicBezTo>
                  <a:cubicBezTo>
                    <a:pt x="320461" y="141592"/>
                    <a:pt x="324801" y="135424"/>
                    <a:pt x="325486" y="126059"/>
                  </a:cubicBezTo>
                  <a:cubicBezTo>
                    <a:pt x="325943" y="120805"/>
                    <a:pt x="326172" y="115551"/>
                    <a:pt x="325943" y="110297"/>
                  </a:cubicBezTo>
                  <a:cubicBezTo>
                    <a:pt x="325030" y="99104"/>
                    <a:pt x="318634" y="92023"/>
                    <a:pt x="309496" y="92251"/>
                  </a:cubicBezTo>
                  <a:cubicBezTo>
                    <a:pt x="298532" y="92480"/>
                    <a:pt x="296248" y="100703"/>
                    <a:pt x="295105" y="109384"/>
                  </a:cubicBezTo>
                  <a:cubicBezTo>
                    <a:pt x="294877" y="111211"/>
                    <a:pt x="295105" y="113495"/>
                    <a:pt x="295105" y="120120"/>
                  </a:cubicBezTo>
                  <a:close/>
                </a:path>
              </a:pathLst>
            </a:custGeom>
            <a:solidFill>
              <a:srgbClr val="FBC00A"/>
            </a:solidFill>
            <a:ln w="22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任意多边形: 形状 11"/>
            <p:cNvSpPr/>
            <p:nvPr>
              <p:custDataLst>
                <p:tags r:id="rId6"/>
              </p:custDataLst>
            </p:nvPr>
          </p:nvSpPr>
          <p:spPr>
            <a:xfrm>
              <a:off x="7732246" y="6568122"/>
              <a:ext cx="269804" cy="288780"/>
            </a:xfrm>
            <a:custGeom>
              <a:avLst/>
              <a:gdLst>
                <a:gd name="connsiteX0" fmla="*/ 101818 w 269804"/>
                <a:gd name="connsiteY0" fmla="*/ 287820 h 288780"/>
                <a:gd name="connsiteX1" fmla="*/ 24152 w 269804"/>
                <a:gd name="connsiteY1" fmla="*/ 288506 h 288780"/>
                <a:gd name="connsiteX2" fmla="*/ 624 w 269804"/>
                <a:gd name="connsiteY2" fmla="*/ 275485 h 288780"/>
                <a:gd name="connsiteX3" fmla="*/ 13873 w 269804"/>
                <a:gd name="connsiteY3" fmla="*/ 254470 h 288780"/>
                <a:gd name="connsiteX4" fmla="*/ 28950 w 269804"/>
                <a:gd name="connsiteY4" fmla="*/ 241221 h 288780"/>
                <a:gd name="connsiteX5" fmla="*/ 45168 w 269804"/>
                <a:gd name="connsiteY5" fmla="*/ 226144 h 288780"/>
                <a:gd name="connsiteX6" fmla="*/ 59331 w 269804"/>
                <a:gd name="connsiteY6" fmla="*/ 200104 h 288780"/>
                <a:gd name="connsiteX7" fmla="*/ 57046 w 269804"/>
                <a:gd name="connsiteY7" fmla="*/ 168124 h 288780"/>
                <a:gd name="connsiteX8" fmla="*/ 73721 w 269804"/>
                <a:gd name="connsiteY8" fmla="*/ 141854 h 288780"/>
                <a:gd name="connsiteX9" fmla="*/ 87884 w 269804"/>
                <a:gd name="connsiteY9" fmla="*/ 119240 h 288780"/>
                <a:gd name="connsiteX10" fmla="*/ 87427 w 269804"/>
                <a:gd name="connsiteY10" fmla="*/ 57564 h 288780"/>
                <a:gd name="connsiteX11" fmla="*/ 73265 w 269804"/>
                <a:gd name="connsiteY11" fmla="*/ 34036 h 288780"/>
                <a:gd name="connsiteX12" fmla="*/ 59787 w 269804"/>
                <a:gd name="connsiteY12" fmla="*/ 13706 h 288780"/>
                <a:gd name="connsiteX13" fmla="*/ 82630 w 269804"/>
                <a:gd name="connsiteY13" fmla="*/ 0 h 288780"/>
                <a:gd name="connsiteX14" fmla="*/ 228825 w 269804"/>
                <a:gd name="connsiteY14" fmla="*/ 0 h 288780"/>
                <a:gd name="connsiteX15" fmla="*/ 244815 w 269804"/>
                <a:gd name="connsiteY15" fmla="*/ 914 h 288780"/>
                <a:gd name="connsiteX16" fmla="*/ 268571 w 269804"/>
                <a:gd name="connsiteY16" fmla="*/ 23757 h 288780"/>
                <a:gd name="connsiteX17" fmla="*/ 269256 w 269804"/>
                <a:gd name="connsiteY17" fmla="*/ 69442 h 288780"/>
                <a:gd name="connsiteX18" fmla="*/ 251668 w 269804"/>
                <a:gd name="connsiteY18" fmla="*/ 89544 h 288780"/>
                <a:gd name="connsiteX19" fmla="*/ 235678 w 269804"/>
                <a:gd name="connsiteY19" fmla="*/ 70585 h 288780"/>
                <a:gd name="connsiteX20" fmla="*/ 189535 w 269804"/>
                <a:gd name="connsiteY20" fmla="*/ 31752 h 288780"/>
                <a:gd name="connsiteX21" fmla="*/ 143849 w 269804"/>
                <a:gd name="connsiteY21" fmla="*/ 33808 h 288780"/>
                <a:gd name="connsiteX22" fmla="*/ 120778 w 269804"/>
                <a:gd name="connsiteY22" fmla="*/ 58249 h 288780"/>
                <a:gd name="connsiteX23" fmla="*/ 120778 w 269804"/>
                <a:gd name="connsiteY23" fmla="*/ 87945 h 288780"/>
                <a:gd name="connsiteX24" fmla="*/ 151387 w 269804"/>
                <a:gd name="connsiteY24" fmla="*/ 114671 h 288780"/>
                <a:gd name="connsiteX25" fmla="*/ 174915 w 269804"/>
                <a:gd name="connsiteY25" fmla="*/ 88630 h 288780"/>
                <a:gd name="connsiteX26" fmla="*/ 174230 w 269804"/>
                <a:gd name="connsiteY26" fmla="*/ 79493 h 288780"/>
                <a:gd name="connsiteX27" fmla="*/ 190905 w 269804"/>
                <a:gd name="connsiteY27" fmla="*/ 60991 h 288780"/>
                <a:gd name="connsiteX28" fmla="*/ 207352 w 269804"/>
                <a:gd name="connsiteY28" fmla="*/ 76981 h 288780"/>
                <a:gd name="connsiteX29" fmla="*/ 209180 w 269804"/>
                <a:gd name="connsiteY29" fmla="*/ 124722 h 288780"/>
                <a:gd name="connsiteX30" fmla="*/ 196159 w 269804"/>
                <a:gd name="connsiteY30" fmla="*/ 144824 h 288780"/>
                <a:gd name="connsiteX31" fmla="*/ 179941 w 269804"/>
                <a:gd name="connsiteY31" fmla="*/ 178631 h 288780"/>
                <a:gd name="connsiteX32" fmla="*/ 176971 w 269804"/>
                <a:gd name="connsiteY32" fmla="*/ 193936 h 288780"/>
                <a:gd name="connsiteX33" fmla="*/ 159382 w 269804"/>
                <a:gd name="connsiteY33" fmla="*/ 202159 h 288780"/>
                <a:gd name="connsiteX34" fmla="*/ 146590 w 269804"/>
                <a:gd name="connsiteY34" fmla="*/ 188454 h 288780"/>
                <a:gd name="connsiteX35" fmla="*/ 146362 w 269804"/>
                <a:gd name="connsiteY35" fmla="*/ 170179 h 288780"/>
                <a:gd name="connsiteX36" fmla="*/ 126260 w 269804"/>
                <a:gd name="connsiteY36" fmla="*/ 147337 h 288780"/>
                <a:gd name="connsiteX37" fmla="*/ 112554 w 269804"/>
                <a:gd name="connsiteY37" fmla="*/ 146651 h 288780"/>
                <a:gd name="connsiteX38" fmla="*/ 91082 w 269804"/>
                <a:gd name="connsiteY38" fmla="*/ 167210 h 288780"/>
                <a:gd name="connsiteX39" fmla="*/ 91539 w 269804"/>
                <a:gd name="connsiteY39" fmla="*/ 203759 h 288780"/>
                <a:gd name="connsiteX40" fmla="*/ 76920 w 269804"/>
                <a:gd name="connsiteY40" fmla="*/ 228657 h 288780"/>
                <a:gd name="connsiteX41" fmla="*/ 64584 w 269804"/>
                <a:gd name="connsiteY41" fmla="*/ 244876 h 288780"/>
                <a:gd name="connsiteX42" fmla="*/ 84001 w 269804"/>
                <a:gd name="connsiteY42" fmla="*/ 256297 h 288780"/>
                <a:gd name="connsiteX43" fmla="*/ 150245 w 269804"/>
                <a:gd name="connsiteY43" fmla="*/ 255612 h 288780"/>
                <a:gd name="connsiteX44" fmla="*/ 171032 w 269804"/>
                <a:gd name="connsiteY44" fmla="*/ 248302 h 288780"/>
                <a:gd name="connsiteX45" fmla="*/ 206895 w 269804"/>
                <a:gd name="connsiteY45" fmla="*/ 210611 h 288780"/>
                <a:gd name="connsiteX46" fmla="*/ 228139 w 269804"/>
                <a:gd name="connsiteY46" fmla="*/ 201703 h 288780"/>
                <a:gd name="connsiteX47" fmla="*/ 239789 w 269804"/>
                <a:gd name="connsiteY47" fmla="*/ 219520 h 288780"/>
                <a:gd name="connsiteX48" fmla="*/ 220373 w 269804"/>
                <a:gd name="connsiteY48" fmla="*/ 261323 h 288780"/>
                <a:gd name="connsiteX49" fmla="*/ 208723 w 269804"/>
                <a:gd name="connsiteY49" fmla="*/ 271830 h 288780"/>
                <a:gd name="connsiteX50" fmla="*/ 176743 w 269804"/>
                <a:gd name="connsiteY50" fmla="*/ 288506 h 288780"/>
                <a:gd name="connsiteX51" fmla="*/ 101818 w 269804"/>
                <a:gd name="connsiteY51" fmla="*/ 287820 h 28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69804" h="288780">
                  <a:moveTo>
                    <a:pt x="101818" y="287820"/>
                  </a:moveTo>
                  <a:cubicBezTo>
                    <a:pt x="76006" y="289876"/>
                    <a:pt x="50193" y="285764"/>
                    <a:pt x="24152" y="288506"/>
                  </a:cubicBezTo>
                  <a:cubicBezTo>
                    <a:pt x="13873" y="289648"/>
                    <a:pt x="3594" y="287592"/>
                    <a:pt x="624" y="275485"/>
                  </a:cubicBezTo>
                  <a:cubicBezTo>
                    <a:pt x="-2117" y="264749"/>
                    <a:pt x="4508" y="258582"/>
                    <a:pt x="13873" y="254470"/>
                  </a:cubicBezTo>
                  <a:cubicBezTo>
                    <a:pt x="20269" y="251729"/>
                    <a:pt x="25751" y="247617"/>
                    <a:pt x="28950" y="241221"/>
                  </a:cubicBezTo>
                  <a:cubicBezTo>
                    <a:pt x="32604" y="234139"/>
                    <a:pt x="37630" y="229114"/>
                    <a:pt x="45168" y="226144"/>
                  </a:cubicBezTo>
                  <a:cubicBezTo>
                    <a:pt x="56818" y="221576"/>
                    <a:pt x="60016" y="211754"/>
                    <a:pt x="59331" y="200104"/>
                  </a:cubicBezTo>
                  <a:cubicBezTo>
                    <a:pt x="58645" y="189367"/>
                    <a:pt x="57275" y="178860"/>
                    <a:pt x="57046" y="168124"/>
                  </a:cubicBezTo>
                  <a:cubicBezTo>
                    <a:pt x="56818" y="156017"/>
                    <a:pt x="59787" y="145281"/>
                    <a:pt x="73721" y="141854"/>
                  </a:cubicBezTo>
                  <a:cubicBezTo>
                    <a:pt x="85828" y="138885"/>
                    <a:pt x="88798" y="129976"/>
                    <a:pt x="87884" y="119240"/>
                  </a:cubicBezTo>
                  <a:cubicBezTo>
                    <a:pt x="86057" y="98681"/>
                    <a:pt x="86285" y="78123"/>
                    <a:pt x="87427" y="57564"/>
                  </a:cubicBezTo>
                  <a:cubicBezTo>
                    <a:pt x="88112" y="46828"/>
                    <a:pt x="84229" y="37919"/>
                    <a:pt x="73265" y="34036"/>
                  </a:cubicBezTo>
                  <a:cubicBezTo>
                    <a:pt x="63442" y="30610"/>
                    <a:pt x="57503" y="24670"/>
                    <a:pt x="59787" y="13706"/>
                  </a:cubicBezTo>
                  <a:cubicBezTo>
                    <a:pt x="62300" y="1142"/>
                    <a:pt x="72351" y="0"/>
                    <a:pt x="82630" y="0"/>
                  </a:cubicBezTo>
                  <a:cubicBezTo>
                    <a:pt x="131286" y="0"/>
                    <a:pt x="179941" y="0"/>
                    <a:pt x="228825" y="0"/>
                  </a:cubicBezTo>
                  <a:cubicBezTo>
                    <a:pt x="234079" y="0"/>
                    <a:pt x="239561" y="228"/>
                    <a:pt x="244815" y="914"/>
                  </a:cubicBezTo>
                  <a:cubicBezTo>
                    <a:pt x="260805" y="3198"/>
                    <a:pt x="266972" y="8452"/>
                    <a:pt x="268571" y="23757"/>
                  </a:cubicBezTo>
                  <a:cubicBezTo>
                    <a:pt x="269942" y="38833"/>
                    <a:pt x="270170" y="54138"/>
                    <a:pt x="269256" y="69442"/>
                  </a:cubicBezTo>
                  <a:cubicBezTo>
                    <a:pt x="268571" y="82234"/>
                    <a:pt x="261261" y="90229"/>
                    <a:pt x="251668" y="89544"/>
                  </a:cubicBezTo>
                  <a:cubicBezTo>
                    <a:pt x="240246" y="88859"/>
                    <a:pt x="237276" y="80178"/>
                    <a:pt x="235678" y="70585"/>
                  </a:cubicBezTo>
                  <a:cubicBezTo>
                    <a:pt x="229967" y="34493"/>
                    <a:pt x="226083" y="31295"/>
                    <a:pt x="189535" y="31752"/>
                  </a:cubicBezTo>
                  <a:cubicBezTo>
                    <a:pt x="174230" y="31980"/>
                    <a:pt x="159154" y="32894"/>
                    <a:pt x="143849" y="33808"/>
                  </a:cubicBezTo>
                  <a:cubicBezTo>
                    <a:pt x="126488" y="34950"/>
                    <a:pt x="120549" y="41117"/>
                    <a:pt x="120778" y="58249"/>
                  </a:cubicBezTo>
                  <a:cubicBezTo>
                    <a:pt x="121006" y="68072"/>
                    <a:pt x="121235" y="77894"/>
                    <a:pt x="120778" y="87945"/>
                  </a:cubicBezTo>
                  <a:cubicBezTo>
                    <a:pt x="120092" y="107819"/>
                    <a:pt x="128773" y="114900"/>
                    <a:pt x="151387" y="114671"/>
                  </a:cubicBezTo>
                  <a:cubicBezTo>
                    <a:pt x="168519" y="114671"/>
                    <a:pt x="174915" y="107590"/>
                    <a:pt x="174915" y="88630"/>
                  </a:cubicBezTo>
                  <a:cubicBezTo>
                    <a:pt x="174915" y="85661"/>
                    <a:pt x="174002" y="82463"/>
                    <a:pt x="174230" y="79493"/>
                  </a:cubicBezTo>
                  <a:cubicBezTo>
                    <a:pt x="174915" y="69442"/>
                    <a:pt x="182454" y="60762"/>
                    <a:pt x="190905" y="60991"/>
                  </a:cubicBezTo>
                  <a:cubicBezTo>
                    <a:pt x="200956" y="61219"/>
                    <a:pt x="205753" y="67844"/>
                    <a:pt x="207352" y="76981"/>
                  </a:cubicBezTo>
                  <a:cubicBezTo>
                    <a:pt x="210093" y="92742"/>
                    <a:pt x="210322" y="108732"/>
                    <a:pt x="209180" y="124722"/>
                  </a:cubicBezTo>
                  <a:cubicBezTo>
                    <a:pt x="208494" y="133631"/>
                    <a:pt x="204611" y="140712"/>
                    <a:pt x="196159" y="144824"/>
                  </a:cubicBezTo>
                  <a:cubicBezTo>
                    <a:pt x="181540" y="151677"/>
                    <a:pt x="176514" y="162870"/>
                    <a:pt x="179941" y="178631"/>
                  </a:cubicBezTo>
                  <a:cubicBezTo>
                    <a:pt x="181083" y="184114"/>
                    <a:pt x="179941" y="189367"/>
                    <a:pt x="176971" y="193936"/>
                  </a:cubicBezTo>
                  <a:cubicBezTo>
                    <a:pt x="172860" y="200332"/>
                    <a:pt x="166920" y="203073"/>
                    <a:pt x="159382" y="202159"/>
                  </a:cubicBezTo>
                  <a:cubicBezTo>
                    <a:pt x="151387" y="201017"/>
                    <a:pt x="147276" y="195992"/>
                    <a:pt x="146590" y="188454"/>
                  </a:cubicBezTo>
                  <a:cubicBezTo>
                    <a:pt x="145905" y="182515"/>
                    <a:pt x="146590" y="176347"/>
                    <a:pt x="146362" y="170179"/>
                  </a:cubicBezTo>
                  <a:cubicBezTo>
                    <a:pt x="145677" y="155560"/>
                    <a:pt x="140651" y="149621"/>
                    <a:pt x="126260" y="147337"/>
                  </a:cubicBezTo>
                  <a:cubicBezTo>
                    <a:pt x="121692" y="146651"/>
                    <a:pt x="117123" y="146423"/>
                    <a:pt x="112554" y="146651"/>
                  </a:cubicBezTo>
                  <a:cubicBezTo>
                    <a:pt x="97478" y="147337"/>
                    <a:pt x="91767" y="152362"/>
                    <a:pt x="91082" y="167210"/>
                  </a:cubicBezTo>
                  <a:cubicBezTo>
                    <a:pt x="90625" y="179317"/>
                    <a:pt x="91082" y="191652"/>
                    <a:pt x="91539" y="203759"/>
                  </a:cubicBezTo>
                  <a:cubicBezTo>
                    <a:pt x="91996" y="215408"/>
                    <a:pt x="89712" y="225002"/>
                    <a:pt x="76920" y="228657"/>
                  </a:cubicBezTo>
                  <a:cubicBezTo>
                    <a:pt x="68925" y="230941"/>
                    <a:pt x="62757" y="235739"/>
                    <a:pt x="64584" y="244876"/>
                  </a:cubicBezTo>
                  <a:cubicBezTo>
                    <a:pt x="66640" y="255383"/>
                    <a:pt x="75092" y="256526"/>
                    <a:pt x="84001" y="256297"/>
                  </a:cubicBezTo>
                  <a:cubicBezTo>
                    <a:pt x="106158" y="255840"/>
                    <a:pt x="128088" y="255612"/>
                    <a:pt x="150245" y="255612"/>
                  </a:cubicBezTo>
                  <a:cubicBezTo>
                    <a:pt x="158240" y="255612"/>
                    <a:pt x="166235" y="254698"/>
                    <a:pt x="171032" y="248302"/>
                  </a:cubicBezTo>
                  <a:cubicBezTo>
                    <a:pt x="181540" y="234368"/>
                    <a:pt x="198215" y="226144"/>
                    <a:pt x="206895" y="210611"/>
                  </a:cubicBezTo>
                  <a:cubicBezTo>
                    <a:pt x="211693" y="202159"/>
                    <a:pt x="218774" y="198961"/>
                    <a:pt x="228139" y="201703"/>
                  </a:cubicBezTo>
                  <a:cubicBezTo>
                    <a:pt x="236820" y="204215"/>
                    <a:pt x="239104" y="211754"/>
                    <a:pt x="239789" y="219520"/>
                  </a:cubicBezTo>
                  <a:cubicBezTo>
                    <a:pt x="241388" y="237109"/>
                    <a:pt x="240018" y="253328"/>
                    <a:pt x="220373" y="261323"/>
                  </a:cubicBezTo>
                  <a:cubicBezTo>
                    <a:pt x="215347" y="263378"/>
                    <a:pt x="211007" y="266805"/>
                    <a:pt x="208723" y="271830"/>
                  </a:cubicBezTo>
                  <a:cubicBezTo>
                    <a:pt x="202327" y="285764"/>
                    <a:pt x="190905" y="288734"/>
                    <a:pt x="176743" y="288506"/>
                  </a:cubicBezTo>
                  <a:cubicBezTo>
                    <a:pt x="152073" y="287592"/>
                    <a:pt x="126945" y="287820"/>
                    <a:pt x="101818" y="287820"/>
                  </a:cubicBezTo>
                  <a:close/>
                </a:path>
              </a:pathLst>
            </a:custGeom>
            <a:solidFill>
              <a:srgbClr val="FBC00A"/>
            </a:solidFill>
            <a:ln w="22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>
              <p:custDataLst>
                <p:tags r:id="rId7"/>
              </p:custDataLst>
            </p:nvPr>
          </p:nvSpPr>
          <p:spPr>
            <a:xfrm>
              <a:off x="9261301" y="4644981"/>
              <a:ext cx="301093" cy="289306"/>
            </a:xfrm>
            <a:custGeom>
              <a:avLst/>
              <a:gdLst>
                <a:gd name="connsiteX0" fmla="*/ 100723 w 301093"/>
                <a:gd name="connsiteY0" fmla="*/ 288734 h 289306"/>
                <a:gd name="connsiteX1" fmla="*/ 23286 w 301093"/>
                <a:gd name="connsiteY1" fmla="*/ 289191 h 289306"/>
                <a:gd name="connsiteX2" fmla="*/ 12093 w 301093"/>
                <a:gd name="connsiteY2" fmla="*/ 287592 h 289306"/>
                <a:gd name="connsiteX3" fmla="*/ 443 w 301093"/>
                <a:gd name="connsiteY3" fmla="*/ 275028 h 289306"/>
                <a:gd name="connsiteX4" fmla="*/ 8210 w 301093"/>
                <a:gd name="connsiteY4" fmla="*/ 257896 h 289306"/>
                <a:gd name="connsiteX5" fmla="*/ 33108 w 301093"/>
                <a:gd name="connsiteY5" fmla="*/ 235510 h 289306"/>
                <a:gd name="connsiteX6" fmla="*/ 39504 w 301093"/>
                <a:gd name="connsiteY6" fmla="*/ 229342 h 289306"/>
                <a:gd name="connsiteX7" fmla="*/ 57322 w 301093"/>
                <a:gd name="connsiteY7" fmla="*/ 192565 h 289306"/>
                <a:gd name="connsiteX8" fmla="*/ 56408 w 301093"/>
                <a:gd name="connsiteY8" fmla="*/ 169723 h 289306"/>
                <a:gd name="connsiteX9" fmla="*/ 72170 w 301093"/>
                <a:gd name="connsiteY9" fmla="*/ 142539 h 289306"/>
                <a:gd name="connsiteX10" fmla="*/ 87703 w 301093"/>
                <a:gd name="connsiteY10" fmla="*/ 115357 h 289306"/>
                <a:gd name="connsiteX11" fmla="*/ 87931 w 301093"/>
                <a:gd name="connsiteY11" fmla="*/ 60762 h 289306"/>
                <a:gd name="connsiteX12" fmla="*/ 73540 w 301093"/>
                <a:gd name="connsiteY12" fmla="*/ 35406 h 289306"/>
                <a:gd name="connsiteX13" fmla="*/ 58921 w 301093"/>
                <a:gd name="connsiteY13" fmla="*/ 13477 h 289306"/>
                <a:gd name="connsiteX14" fmla="*/ 82678 w 301093"/>
                <a:gd name="connsiteY14" fmla="*/ 228 h 289306"/>
                <a:gd name="connsiteX15" fmla="*/ 210598 w 301093"/>
                <a:gd name="connsiteY15" fmla="*/ 0 h 289306"/>
                <a:gd name="connsiteX16" fmla="*/ 237095 w 301093"/>
                <a:gd name="connsiteY16" fmla="*/ 13477 h 289306"/>
                <a:gd name="connsiteX17" fmla="*/ 255141 w 301093"/>
                <a:gd name="connsiteY17" fmla="*/ 29696 h 289306"/>
                <a:gd name="connsiteX18" fmla="*/ 267476 w 301093"/>
                <a:gd name="connsiteY18" fmla="*/ 42031 h 289306"/>
                <a:gd name="connsiteX19" fmla="*/ 283238 w 301093"/>
                <a:gd name="connsiteY19" fmla="*/ 57792 h 289306"/>
                <a:gd name="connsiteX20" fmla="*/ 298771 w 301093"/>
                <a:gd name="connsiteY20" fmla="*/ 84747 h 289306"/>
                <a:gd name="connsiteX21" fmla="*/ 298543 w 301093"/>
                <a:gd name="connsiteY21" fmla="*/ 130433 h 289306"/>
                <a:gd name="connsiteX22" fmla="*/ 300370 w 301093"/>
                <a:gd name="connsiteY22" fmla="*/ 173606 h 289306"/>
                <a:gd name="connsiteX23" fmla="*/ 283923 w 301093"/>
                <a:gd name="connsiteY23" fmla="*/ 203987 h 289306"/>
                <a:gd name="connsiteX24" fmla="*/ 277984 w 301093"/>
                <a:gd name="connsiteY24" fmla="*/ 207185 h 289306"/>
                <a:gd name="connsiteX25" fmla="*/ 235496 w 301093"/>
                <a:gd name="connsiteY25" fmla="*/ 249673 h 289306"/>
                <a:gd name="connsiteX26" fmla="*/ 197805 w 301093"/>
                <a:gd name="connsiteY26" fmla="*/ 285079 h 289306"/>
                <a:gd name="connsiteX27" fmla="*/ 175876 w 301093"/>
                <a:gd name="connsiteY27" fmla="*/ 288962 h 289306"/>
                <a:gd name="connsiteX28" fmla="*/ 100723 w 301093"/>
                <a:gd name="connsiteY28" fmla="*/ 288734 h 289306"/>
                <a:gd name="connsiteX29" fmla="*/ 180217 w 301093"/>
                <a:gd name="connsiteY29" fmla="*/ 35406 h 289306"/>
                <a:gd name="connsiteX30" fmla="*/ 180217 w 301093"/>
                <a:gd name="connsiteY30" fmla="*/ 35178 h 289306"/>
                <a:gd name="connsiteX31" fmla="*/ 148236 w 301093"/>
                <a:gd name="connsiteY31" fmla="*/ 35178 h 289306"/>
                <a:gd name="connsiteX32" fmla="*/ 121053 w 301093"/>
                <a:gd name="connsiteY32" fmla="*/ 63960 h 289306"/>
                <a:gd name="connsiteX33" fmla="*/ 123338 w 301093"/>
                <a:gd name="connsiteY33" fmla="*/ 118554 h 289306"/>
                <a:gd name="connsiteX34" fmla="*/ 110317 w 301093"/>
                <a:gd name="connsiteY34" fmla="*/ 145052 h 289306"/>
                <a:gd name="connsiteX35" fmla="*/ 92500 w 301093"/>
                <a:gd name="connsiteY35" fmla="*/ 177032 h 289306"/>
                <a:gd name="connsiteX36" fmla="*/ 93185 w 301093"/>
                <a:gd name="connsiteY36" fmla="*/ 193022 h 289306"/>
                <a:gd name="connsiteX37" fmla="*/ 73083 w 301093"/>
                <a:gd name="connsiteY37" fmla="*/ 230713 h 289306"/>
                <a:gd name="connsiteX38" fmla="*/ 65317 w 301093"/>
                <a:gd name="connsiteY38" fmla="*/ 243048 h 289306"/>
                <a:gd name="connsiteX39" fmla="*/ 76967 w 301093"/>
                <a:gd name="connsiteY39" fmla="*/ 255383 h 289306"/>
                <a:gd name="connsiteX40" fmla="*/ 86104 w 301093"/>
                <a:gd name="connsiteY40" fmla="*/ 256069 h 289306"/>
                <a:gd name="connsiteX41" fmla="*/ 150064 w 301093"/>
                <a:gd name="connsiteY41" fmla="*/ 254926 h 289306"/>
                <a:gd name="connsiteX42" fmla="*/ 177018 w 301093"/>
                <a:gd name="connsiteY42" fmla="*/ 241678 h 289306"/>
                <a:gd name="connsiteX43" fmla="*/ 205344 w 301093"/>
                <a:gd name="connsiteY43" fmla="*/ 226601 h 289306"/>
                <a:gd name="connsiteX44" fmla="*/ 234811 w 301093"/>
                <a:gd name="connsiteY44" fmla="*/ 197362 h 289306"/>
                <a:gd name="connsiteX45" fmla="*/ 248974 w 301093"/>
                <a:gd name="connsiteY45" fmla="*/ 171322 h 289306"/>
                <a:gd name="connsiteX46" fmla="*/ 264050 w 301093"/>
                <a:gd name="connsiteY46" fmla="*/ 143453 h 289306"/>
                <a:gd name="connsiteX47" fmla="*/ 263821 w 301093"/>
                <a:gd name="connsiteY47" fmla="*/ 88630 h 289306"/>
                <a:gd name="connsiteX48" fmla="*/ 248060 w 301093"/>
                <a:gd name="connsiteY48" fmla="*/ 62133 h 289306"/>
                <a:gd name="connsiteX49" fmla="*/ 238009 w 301093"/>
                <a:gd name="connsiteY49" fmla="*/ 53452 h 289306"/>
                <a:gd name="connsiteX50" fmla="*/ 203288 w 301093"/>
                <a:gd name="connsiteY50" fmla="*/ 34950 h 289306"/>
                <a:gd name="connsiteX51" fmla="*/ 180217 w 301093"/>
                <a:gd name="connsiteY51" fmla="*/ 35406 h 28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01093" h="289306">
                  <a:moveTo>
                    <a:pt x="100723" y="288734"/>
                  </a:moveTo>
                  <a:cubicBezTo>
                    <a:pt x="74911" y="290333"/>
                    <a:pt x="49098" y="285307"/>
                    <a:pt x="23286" y="289191"/>
                  </a:cubicBezTo>
                  <a:cubicBezTo>
                    <a:pt x="19631" y="289648"/>
                    <a:pt x="15748" y="288277"/>
                    <a:pt x="12093" y="287592"/>
                  </a:cubicBezTo>
                  <a:cubicBezTo>
                    <a:pt x="5469" y="285993"/>
                    <a:pt x="1585" y="281653"/>
                    <a:pt x="443" y="275028"/>
                  </a:cubicBezTo>
                  <a:cubicBezTo>
                    <a:pt x="-928" y="267490"/>
                    <a:pt x="672" y="260866"/>
                    <a:pt x="8210" y="257896"/>
                  </a:cubicBezTo>
                  <a:cubicBezTo>
                    <a:pt x="19403" y="253327"/>
                    <a:pt x="27169" y="245789"/>
                    <a:pt x="33108" y="235510"/>
                  </a:cubicBezTo>
                  <a:cubicBezTo>
                    <a:pt x="34479" y="232997"/>
                    <a:pt x="36992" y="230028"/>
                    <a:pt x="39504" y="229342"/>
                  </a:cubicBezTo>
                  <a:cubicBezTo>
                    <a:pt x="59378" y="223632"/>
                    <a:pt x="58464" y="208327"/>
                    <a:pt x="57322" y="192565"/>
                  </a:cubicBezTo>
                  <a:cubicBezTo>
                    <a:pt x="56865" y="185027"/>
                    <a:pt x="56865" y="177261"/>
                    <a:pt x="56408" y="169723"/>
                  </a:cubicBezTo>
                  <a:cubicBezTo>
                    <a:pt x="55951" y="157159"/>
                    <a:pt x="59149" y="146880"/>
                    <a:pt x="72170" y="142539"/>
                  </a:cubicBezTo>
                  <a:cubicBezTo>
                    <a:pt x="85419" y="137971"/>
                    <a:pt x="88845" y="127920"/>
                    <a:pt x="87703" y="115357"/>
                  </a:cubicBezTo>
                  <a:cubicBezTo>
                    <a:pt x="86104" y="97082"/>
                    <a:pt x="85875" y="79036"/>
                    <a:pt x="87931" y="60762"/>
                  </a:cubicBezTo>
                  <a:cubicBezTo>
                    <a:pt x="89073" y="49341"/>
                    <a:pt x="85875" y="39975"/>
                    <a:pt x="73540" y="35406"/>
                  </a:cubicBezTo>
                  <a:cubicBezTo>
                    <a:pt x="63718" y="31752"/>
                    <a:pt x="55266" y="25812"/>
                    <a:pt x="58921" y="13477"/>
                  </a:cubicBezTo>
                  <a:cubicBezTo>
                    <a:pt x="62347" y="2056"/>
                    <a:pt x="72170" y="228"/>
                    <a:pt x="82678" y="228"/>
                  </a:cubicBezTo>
                  <a:cubicBezTo>
                    <a:pt x="125394" y="228"/>
                    <a:pt x="167881" y="228"/>
                    <a:pt x="210598" y="0"/>
                  </a:cubicBezTo>
                  <a:cubicBezTo>
                    <a:pt x="222019" y="0"/>
                    <a:pt x="231613" y="1827"/>
                    <a:pt x="237095" y="13477"/>
                  </a:cubicBezTo>
                  <a:cubicBezTo>
                    <a:pt x="240750" y="21244"/>
                    <a:pt x="246689" y="27183"/>
                    <a:pt x="255141" y="29696"/>
                  </a:cubicBezTo>
                  <a:cubicBezTo>
                    <a:pt x="261309" y="31523"/>
                    <a:pt x="265192" y="36092"/>
                    <a:pt x="267476" y="42031"/>
                  </a:cubicBezTo>
                  <a:cubicBezTo>
                    <a:pt x="270446" y="49341"/>
                    <a:pt x="275471" y="55280"/>
                    <a:pt x="283238" y="57792"/>
                  </a:cubicBezTo>
                  <a:cubicBezTo>
                    <a:pt x="296944" y="62133"/>
                    <a:pt x="299228" y="72412"/>
                    <a:pt x="298771" y="84747"/>
                  </a:cubicBezTo>
                  <a:cubicBezTo>
                    <a:pt x="298314" y="100052"/>
                    <a:pt x="298543" y="115128"/>
                    <a:pt x="298543" y="130433"/>
                  </a:cubicBezTo>
                  <a:cubicBezTo>
                    <a:pt x="298314" y="144824"/>
                    <a:pt x="297857" y="159215"/>
                    <a:pt x="300370" y="173606"/>
                  </a:cubicBezTo>
                  <a:cubicBezTo>
                    <a:pt x="302654" y="187312"/>
                    <a:pt x="300142" y="199647"/>
                    <a:pt x="283923" y="203987"/>
                  </a:cubicBezTo>
                  <a:cubicBezTo>
                    <a:pt x="281867" y="204672"/>
                    <a:pt x="278898" y="205586"/>
                    <a:pt x="277984" y="207185"/>
                  </a:cubicBezTo>
                  <a:cubicBezTo>
                    <a:pt x="268390" y="225916"/>
                    <a:pt x="246918" y="232312"/>
                    <a:pt x="235496" y="249673"/>
                  </a:cubicBezTo>
                  <a:cubicBezTo>
                    <a:pt x="226131" y="264064"/>
                    <a:pt x="208542" y="270916"/>
                    <a:pt x="197805" y="285079"/>
                  </a:cubicBezTo>
                  <a:cubicBezTo>
                    <a:pt x="193465" y="291018"/>
                    <a:pt x="183415" y="288962"/>
                    <a:pt x="175876" y="288962"/>
                  </a:cubicBezTo>
                  <a:cubicBezTo>
                    <a:pt x="150978" y="288962"/>
                    <a:pt x="125850" y="288734"/>
                    <a:pt x="100723" y="288734"/>
                  </a:cubicBezTo>
                  <a:close/>
                  <a:moveTo>
                    <a:pt x="180217" y="35406"/>
                  </a:moveTo>
                  <a:cubicBezTo>
                    <a:pt x="180217" y="35406"/>
                    <a:pt x="180217" y="35178"/>
                    <a:pt x="180217" y="35178"/>
                  </a:cubicBezTo>
                  <a:cubicBezTo>
                    <a:pt x="169480" y="35178"/>
                    <a:pt x="158973" y="34950"/>
                    <a:pt x="148236" y="35178"/>
                  </a:cubicBezTo>
                  <a:cubicBezTo>
                    <a:pt x="125394" y="35635"/>
                    <a:pt x="119911" y="41574"/>
                    <a:pt x="121053" y="63960"/>
                  </a:cubicBezTo>
                  <a:cubicBezTo>
                    <a:pt x="121967" y="82234"/>
                    <a:pt x="123109" y="100280"/>
                    <a:pt x="123338" y="118554"/>
                  </a:cubicBezTo>
                  <a:cubicBezTo>
                    <a:pt x="123566" y="129519"/>
                    <a:pt x="122424" y="141397"/>
                    <a:pt x="110317" y="145052"/>
                  </a:cubicBezTo>
                  <a:cubicBezTo>
                    <a:pt x="93185" y="150306"/>
                    <a:pt x="91129" y="162413"/>
                    <a:pt x="92500" y="177032"/>
                  </a:cubicBezTo>
                  <a:cubicBezTo>
                    <a:pt x="92957" y="182286"/>
                    <a:pt x="92500" y="187768"/>
                    <a:pt x="93185" y="193022"/>
                  </a:cubicBezTo>
                  <a:cubicBezTo>
                    <a:pt x="94784" y="210154"/>
                    <a:pt x="92957" y="225002"/>
                    <a:pt x="73083" y="230713"/>
                  </a:cubicBezTo>
                  <a:cubicBezTo>
                    <a:pt x="67601" y="232312"/>
                    <a:pt x="64403" y="236881"/>
                    <a:pt x="65317" y="243048"/>
                  </a:cubicBezTo>
                  <a:cubicBezTo>
                    <a:pt x="66231" y="249901"/>
                    <a:pt x="70342" y="254013"/>
                    <a:pt x="76967" y="255383"/>
                  </a:cubicBezTo>
                  <a:cubicBezTo>
                    <a:pt x="79936" y="256069"/>
                    <a:pt x="82906" y="256069"/>
                    <a:pt x="86104" y="256069"/>
                  </a:cubicBezTo>
                  <a:cubicBezTo>
                    <a:pt x="107348" y="255612"/>
                    <a:pt x="128592" y="254698"/>
                    <a:pt x="150064" y="254926"/>
                  </a:cubicBezTo>
                  <a:cubicBezTo>
                    <a:pt x="161714" y="255155"/>
                    <a:pt x="171079" y="251957"/>
                    <a:pt x="177018" y="241678"/>
                  </a:cubicBezTo>
                  <a:cubicBezTo>
                    <a:pt x="183415" y="230485"/>
                    <a:pt x="192780" y="226830"/>
                    <a:pt x="205344" y="226601"/>
                  </a:cubicBezTo>
                  <a:cubicBezTo>
                    <a:pt x="230699" y="226144"/>
                    <a:pt x="234354" y="222261"/>
                    <a:pt x="234811" y="197362"/>
                  </a:cubicBezTo>
                  <a:cubicBezTo>
                    <a:pt x="235039" y="185713"/>
                    <a:pt x="237780" y="176347"/>
                    <a:pt x="248974" y="171322"/>
                  </a:cubicBezTo>
                  <a:cubicBezTo>
                    <a:pt x="261080" y="165839"/>
                    <a:pt x="264964" y="155788"/>
                    <a:pt x="264050" y="143453"/>
                  </a:cubicBezTo>
                  <a:cubicBezTo>
                    <a:pt x="262451" y="125179"/>
                    <a:pt x="262679" y="106905"/>
                    <a:pt x="263821" y="88630"/>
                  </a:cubicBezTo>
                  <a:cubicBezTo>
                    <a:pt x="264507" y="76067"/>
                    <a:pt x="261994" y="66016"/>
                    <a:pt x="248060" y="62133"/>
                  </a:cubicBezTo>
                  <a:cubicBezTo>
                    <a:pt x="243720" y="60990"/>
                    <a:pt x="239608" y="57792"/>
                    <a:pt x="238009" y="53452"/>
                  </a:cubicBezTo>
                  <a:cubicBezTo>
                    <a:pt x="232298" y="36092"/>
                    <a:pt x="218821" y="34036"/>
                    <a:pt x="203288" y="34950"/>
                  </a:cubicBezTo>
                  <a:cubicBezTo>
                    <a:pt x="195521" y="35863"/>
                    <a:pt x="187755" y="35406"/>
                    <a:pt x="180217" y="35406"/>
                  </a:cubicBezTo>
                  <a:close/>
                </a:path>
              </a:pathLst>
            </a:custGeom>
            <a:solidFill>
              <a:srgbClr val="FBC00A"/>
            </a:solidFill>
            <a:ln w="22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"/>
            <p:cNvSpPr/>
            <p:nvPr>
              <p:custDataLst>
                <p:tags r:id="rId8"/>
              </p:custDataLst>
            </p:nvPr>
          </p:nvSpPr>
          <p:spPr>
            <a:xfrm>
              <a:off x="6261763" y="6540254"/>
              <a:ext cx="270410" cy="288090"/>
            </a:xfrm>
            <a:custGeom>
              <a:avLst/>
              <a:gdLst>
                <a:gd name="connsiteX0" fmla="*/ 88886 w 270410"/>
                <a:gd name="connsiteY0" fmla="*/ 287820 h 288090"/>
                <a:gd name="connsiteX1" fmla="*/ 24926 w 270410"/>
                <a:gd name="connsiteY1" fmla="*/ 287820 h 288090"/>
                <a:gd name="connsiteX2" fmla="*/ 712 w 270410"/>
                <a:gd name="connsiteY2" fmla="*/ 276170 h 288090"/>
                <a:gd name="connsiteX3" fmla="*/ 14875 w 270410"/>
                <a:gd name="connsiteY3" fmla="*/ 253784 h 288090"/>
                <a:gd name="connsiteX4" fmla="*/ 29723 w 270410"/>
                <a:gd name="connsiteY4" fmla="*/ 240079 h 288090"/>
                <a:gd name="connsiteX5" fmla="*/ 44570 w 270410"/>
                <a:gd name="connsiteY5" fmla="*/ 226601 h 288090"/>
                <a:gd name="connsiteX6" fmla="*/ 58961 w 270410"/>
                <a:gd name="connsiteY6" fmla="*/ 200789 h 288090"/>
                <a:gd name="connsiteX7" fmla="*/ 57134 w 270410"/>
                <a:gd name="connsiteY7" fmla="*/ 168809 h 288090"/>
                <a:gd name="connsiteX8" fmla="*/ 73352 w 270410"/>
                <a:gd name="connsiteY8" fmla="*/ 142311 h 288090"/>
                <a:gd name="connsiteX9" fmla="*/ 88200 w 270410"/>
                <a:gd name="connsiteY9" fmla="*/ 117412 h 288090"/>
                <a:gd name="connsiteX10" fmla="*/ 87744 w 270410"/>
                <a:gd name="connsiteY10" fmla="*/ 60305 h 288090"/>
                <a:gd name="connsiteX11" fmla="*/ 72439 w 270410"/>
                <a:gd name="connsiteY11" fmla="*/ 32894 h 288090"/>
                <a:gd name="connsiteX12" fmla="*/ 59875 w 270410"/>
                <a:gd name="connsiteY12" fmla="*/ 11878 h 288090"/>
                <a:gd name="connsiteX13" fmla="*/ 79749 w 270410"/>
                <a:gd name="connsiteY13" fmla="*/ 228 h 288090"/>
                <a:gd name="connsiteX14" fmla="*/ 214521 w 270410"/>
                <a:gd name="connsiteY14" fmla="*/ 0 h 288090"/>
                <a:gd name="connsiteX15" fmla="*/ 235080 w 270410"/>
                <a:gd name="connsiteY15" fmla="*/ 11193 h 288090"/>
                <a:gd name="connsiteX16" fmla="*/ 254496 w 270410"/>
                <a:gd name="connsiteY16" fmla="*/ 29239 h 288090"/>
                <a:gd name="connsiteX17" fmla="*/ 255639 w 270410"/>
                <a:gd name="connsiteY17" fmla="*/ 87945 h 288090"/>
                <a:gd name="connsiteX18" fmla="*/ 237593 w 270410"/>
                <a:gd name="connsiteY18" fmla="*/ 104392 h 288090"/>
                <a:gd name="connsiteX19" fmla="*/ 219775 w 270410"/>
                <a:gd name="connsiteY19" fmla="*/ 117869 h 288090"/>
                <a:gd name="connsiteX20" fmla="*/ 209724 w 270410"/>
                <a:gd name="connsiteY20" fmla="*/ 131575 h 288090"/>
                <a:gd name="connsiteX21" fmla="*/ 220917 w 270410"/>
                <a:gd name="connsiteY21" fmla="*/ 144367 h 288090"/>
                <a:gd name="connsiteX22" fmla="*/ 239420 w 270410"/>
                <a:gd name="connsiteY22" fmla="*/ 174976 h 288090"/>
                <a:gd name="connsiteX23" fmla="*/ 239649 w 270410"/>
                <a:gd name="connsiteY23" fmla="*/ 202388 h 288090"/>
                <a:gd name="connsiteX24" fmla="*/ 222745 w 270410"/>
                <a:gd name="connsiteY24" fmla="*/ 230941 h 288090"/>
                <a:gd name="connsiteX25" fmla="*/ 218633 w 270410"/>
                <a:gd name="connsiteY25" fmla="*/ 232997 h 288090"/>
                <a:gd name="connsiteX26" fmla="*/ 178201 w 270410"/>
                <a:gd name="connsiteY26" fmla="*/ 274115 h 288090"/>
                <a:gd name="connsiteX27" fmla="*/ 149876 w 270410"/>
                <a:gd name="connsiteY27" fmla="*/ 288049 h 288090"/>
                <a:gd name="connsiteX28" fmla="*/ 88886 w 270410"/>
                <a:gd name="connsiteY28" fmla="*/ 287820 h 288090"/>
                <a:gd name="connsiteX29" fmla="*/ 88886 w 270410"/>
                <a:gd name="connsiteY29" fmla="*/ 287820 h 288090"/>
                <a:gd name="connsiteX30" fmla="*/ 147820 w 270410"/>
                <a:gd name="connsiteY30" fmla="*/ 146194 h 288090"/>
                <a:gd name="connsiteX31" fmla="*/ 147820 w 270410"/>
                <a:gd name="connsiteY31" fmla="*/ 145737 h 288090"/>
                <a:gd name="connsiteX32" fmla="*/ 115840 w 270410"/>
                <a:gd name="connsiteY32" fmla="*/ 145737 h 288090"/>
                <a:gd name="connsiteX33" fmla="*/ 91627 w 270410"/>
                <a:gd name="connsiteY33" fmla="*/ 170179 h 288090"/>
                <a:gd name="connsiteX34" fmla="*/ 92541 w 270410"/>
                <a:gd name="connsiteY34" fmla="*/ 197591 h 288090"/>
                <a:gd name="connsiteX35" fmla="*/ 73809 w 270410"/>
                <a:gd name="connsiteY35" fmla="*/ 228885 h 288090"/>
                <a:gd name="connsiteX36" fmla="*/ 63987 w 270410"/>
                <a:gd name="connsiteY36" fmla="*/ 242363 h 288090"/>
                <a:gd name="connsiteX37" fmla="*/ 77693 w 270410"/>
                <a:gd name="connsiteY37" fmla="*/ 255383 h 288090"/>
                <a:gd name="connsiteX38" fmla="*/ 84546 w 270410"/>
                <a:gd name="connsiteY38" fmla="*/ 255840 h 288090"/>
                <a:gd name="connsiteX39" fmla="*/ 153074 w 270410"/>
                <a:gd name="connsiteY39" fmla="*/ 254470 h 288090"/>
                <a:gd name="connsiteX40" fmla="*/ 176374 w 270410"/>
                <a:gd name="connsiteY40" fmla="*/ 239850 h 288090"/>
                <a:gd name="connsiteX41" fmla="*/ 186653 w 270410"/>
                <a:gd name="connsiteY41" fmla="*/ 228200 h 288090"/>
                <a:gd name="connsiteX42" fmla="*/ 206070 w 270410"/>
                <a:gd name="connsiteY42" fmla="*/ 192337 h 288090"/>
                <a:gd name="connsiteX43" fmla="*/ 205841 w 270410"/>
                <a:gd name="connsiteY43" fmla="*/ 164925 h 288090"/>
                <a:gd name="connsiteX44" fmla="*/ 187338 w 270410"/>
                <a:gd name="connsiteY44" fmla="*/ 146423 h 288090"/>
                <a:gd name="connsiteX45" fmla="*/ 147820 w 270410"/>
                <a:gd name="connsiteY45" fmla="*/ 146194 h 288090"/>
                <a:gd name="connsiteX46" fmla="*/ 161983 w 270410"/>
                <a:gd name="connsiteY46" fmla="*/ 113757 h 288090"/>
                <a:gd name="connsiteX47" fmla="*/ 173404 w 270410"/>
                <a:gd name="connsiteY47" fmla="*/ 113757 h 288090"/>
                <a:gd name="connsiteX48" fmla="*/ 207669 w 270410"/>
                <a:gd name="connsiteY48" fmla="*/ 94798 h 288090"/>
                <a:gd name="connsiteX49" fmla="*/ 221603 w 270410"/>
                <a:gd name="connsiteY49" fmla="*/ 84062 h 288090"/>
                <a:gd name="connsiteX50" fmla="*/ 236222 w 270410"/>
                <a:gd name="connsiteY50" fmla="*/ 50026 h 288090"/>
                <a:gd name="connsiteX51" fmla="*/ 210181 w 270410"/>
                <a:gd name="connsiteY51" fmla="*/ 32894 h 288090"/>
                <a:gd name="connsiteX52" fmla="*/ 164724 w 270410"/>
                <a:gd name="connsiteY52" fmla="*/ 32665 h 288090"/>
                <a:gd name="connsiteX53" fmla="*/ 122693 w 270410"/>
                <a:gd name="connsiteY53" fmla="*/ 73097 h 288090"/>
                <a:gd name="connsiteX54" fmla="*/ 161983 w 270410"/>
                <a:gd name="connsiteY54" fmla="*/ 113757 h 28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70410" h="288090">
                  <a:moveTo>
                    <a:pt x="88886" y="287820"/>
                  </a:moveTo>
                  <a:cubicBezTo>
                    <a:pt x="67642" y="287820"/>
                    <a:pt x="46169" y="287820"/>
                    <a:pt x="24926" y="287820"/>
                  </a:cubicBezTo>
                  <a:cubicBezTo>
                    <a:pt x="14875" y="287820"/>
                    <a:pt x="3910" y="288734"/>
                    <a:pt x="712" y="276170"/>
                  </a:cubicBezTo>
                  <a:cubicBezTo>
                    <a:pt x="-2257" y="264520"/>
                    <a:pt x="4367" y="257667"/>
                    <a:pt x="14875" y="253784"/>
                  </a:cubicBezTo>
                  <a:cubicBezTo>
                    <a:pt x="21499" y="251272"/>
                    <a:pt x="26296" y="246475"/>
                    <a:pt x="29723" y="240079"/>
                  </a:cubicBezTo>
                  <a:cubicBezTo>
                    <a:pt x="32921" y="233682"/>
                    <a:pt x="37718" y="229343"/>
                    <a:pt x="44570" y="226601"/>
                  </a:cubicBezTo>
                  <a:cubicBezTo>
                    <a:pt x="56220" y="222033"/>
                    <a:pt x="59418" y="212210"/>
                    <a:pt x="58961" y="200789"/>
                  </a:cubicBezTo>
                  <a:cubicBezTo>
                    <a:pt x="58505" y="190053"/>
                    <a:pt x="57591" y="179545"/>
                    <a:pt x="57134" y="168809"/>
                  </a:cubicBezTo>
                  <a:cubicBezTo>
                    <a:pt x="56677" y="156474"/>
                    <a:pt x="59647" y="145966"/>
                    <a:pt x="73352" y="142311"/>
                  </a:cubicBezTo>
                  <a:cubicBezTo>
                    <a:pt x="86145" y="138656"/>
                    <a:pt x="89343" y="129062"/>
                    <a:pt x="88200" y="117412"/>
                  </a:cubicBezTo>
                  <a:cubicBezTo>
                    <a:pt x="86145" y="98453"/>
                    <a:pt x="86373" y="79493"/>
                    <a:pt x="87744" y="60305"/>
                  </a:cubicBezTo>
                  <a:cubicBezTo>
                    <a:pt x="88657" y="47513"/>
                    <a:pt x="85459" y="37691"/>
                    <a:pt x="72439" y="32894"/>
                  </a:cubicBezTo>
                  <a:cubicBezTo>
                    <a:pt x="62616" y="29239"/>
                    <a:pt x="56906" y="22615"/>
                    <a:pt x="59875" y="11878"/>
                  </a:cubicBezTo>
                  <a:cubicBezTo>
                    <a:pt x="62616" y="2284"/>
                    <a:pt x="70840" y="228"/>
                    <a:pt x="79749" y="228"/>
                  </a:cubicBezTo>
                  <a:cubicBezTo>
                    <a:pt x="124749" y="228"/>
                    <a:pt x="169521" y="228"/>
                    <a:pt x="214521" y="0"/>
                  </a:cubicBezTo>
                  <a:cubicBezTo>
                    <a:pt x="223659" y="0"/>
                    <a:pt x="231197" y="2513"/>
                    <a:pt x="235080" y="11193"/>
                  </a:cubicBezTo>
                  <a:cubicBezTo>
                    <a:pt x="239192" y="20102"/>
                    <a:pt x="246045" y="24899"/>
                    <a:pt x="254496" y="29239"/>
                  </a:cubicBezTo>
                  <a:cubicBezTo>
                    <a:pt x="275055" y="39975"/>
                    <a:pt x="275969" y="76524"/>
                    <a:pt x="255639" y="87945"/>
                  </a:cubicBezTo>
                  <a:cubicBezTo>
                    <a:pt x="248100" y="92285"/>
                    <a:pt x="241476" y="96625"/>
                    <a:pt x="237593" y="104392"/>
                  </a:cubicBezTo>
                  <a:cubicBezTo>
                    <a:pt x="233938" y="111702"/>
                    <a:pt x="227085" y="115128"/>
                    <a:pt x="219775" y="117869"/>
                  </a:cubicBezTo>
                  <a:cubicBezTo>
                    <a:pt x="213608" y="120153"/>
                    <a:pt x="209496" y="124494"/>
                    <a:pt x="209724" y="131575"/>
                  </a:cubicBezTo>
                  <a:cubicBezTo>
                    <a:pt x="209953" y="138656"/>
                    <a:pt x="214750" y="143225"/>
                    <a:pt x="220917" y="144367"/>
                  </a:cubicBezTo>
                  <a:cubicBezTo>
                    <a:pt x="239649" y="147565"/>
                    <a:pt x="240562" y="160128"/>
                    <a:pt x="239420" y="174976"/>
                  </a:cubicBezTo>
                  <a:cubicBezTo>
                    <a:pt x="238735" y="184114"/>
                    <a:pt x="239192" y="193251"/>
                    <a:pt x="239649" y="202388"/>
                  </a:cubicBezTo>
                  <a:cubicBezTo>
                    <a:pt x="240334" y="215637"/>
                    <a:pt x="237364" y="226601"/>
                    <a:pt x="222745" y="230941"/>
                  </a:cubicBezTo>
                  <a:cubicBezTo>
                    <a:pt x="221374" y="231398"/>
                    <a:pt x="219318" y="231855"/>
                    <a:pt x="218633" y="232997"/>
                  </a:cubicBezTo>
                  <a:cubicBezTo>
                    <a:pt x="209496" y="251043"/>
                    <a:pt x="188937" y="258353"/>
                    <a:pt x="178201" y="274115"/>
                  </a:cubicBezTo>
                  <a:cubicBezTo>
                    <a:pt x="170435" y="285308"/>
                    <a:pt x="161983" y="288505"/>
                    <a:pt x="149876" y="288049"/>
                  </a:cubicBezTo>
                  <a:cubicBezTo>
                    <a:pt x="130003" y="287592"/>
                    <a:pt x="109444" y="288049"/>
                    <a:pt x="88886" y="287820"/>
                  </a:cubicBezTo>
                  <a:cubicBezTo>
                    <a:pt x="88886" y="287820"/>
                    <a:pt x="88886" y="287820"/>
                    <a:pt x="88886" y="287820"/>
                  </a:cubicBezTo>
                  <a:close/>
                  <a:moveTo>
                    <a:pt x="147820" y="146194"/>
                  </a:moveTo>
                  <a:cubicBezTo>
                    <a:pt x="147820" y="145966"/>
                    <a:pt x="147820" y="145966"/>
                    <a:pt x="147820" y="145737"/>
                  </a:cubicBezTo>
                  <a:cubicBezTo>
                    <a:pt x="137084" y="145737"/>
                    <a:pt x="126576" y="145509"/>
                    <a:pt x="115840" y="145737"/>
                  </a:cubicBezTo>
                  <a:cubicBezTo>
                    <a:pt x="96195" y="145966"/>
                    <a:pt x="92084" y="150078"/>
                    <a:pt x="91627" y="170179"/>
                  </a:cubicBezTo>
                  <a:cubicBezTo>
                    <a:pt x="91398" y="179317"/>
                    <a:pt x="91855" y="188454"/>
                    <a:pt x="92541" y="197591"/>
                  </a:cubicBezTo>
                  <a:cubicBezTo>
                    <a:pt x="93683" y="212667"/>
                    <a:pt x="91170" y="224774"/>
                    <a:pt x="73809" y="228885"/>
                  </a:cubicBezTo>
                  <a:cubicBezTo>
                    <a:pt x="67413" y="230485"/>
                    <a:pt x="63302" y="235282"/>
                    <a:pt x="63987" y="242363"/>
                  </a:cubicBezTo>
                  <a:cubicBezTo>
                    <a:pt x="64672" y="250586"/>
                    <a:pt x="70611" y="253784"/>
                    <a:pt x="77693" y="255383"/>
                  </a:cubicBezTo>
                  <a:cubicBezTo>
                    <a:pt x="79749" y="255840"/>
                    <a:pt x="82261" y="255840"/>
                    <a:pt x="84546" y="255840"/>
                  </a:cubicBezTo>
                  <a:cubicBezTo>
                    <a:pt x="107388" y="255383"/>
                    <a:pt x="130231" y="254698"/>
                    <a:pt x="153074" y="254470"/>
                  </a:cubicBezTo>
                  <a:cubicBezTo>
                    <a:pt x="164039" y="254241"/>
                    <a:pt x="172262" y="250815"/>
                    <a:pt x="176374" y="239850"/>
                  </a:cubicBezTo>
                  <a:cubicBezTo>
                    <a:pt x="178201" y="234825"/>
                    <a:pt x="181171" y="229571"/>
                    <a:pt x="186653" y="228200"/>
                  </a:cubicBezTo>
                  <a:cubicBezTo>
                    <a:pt x="206070" y="222946"/>
                    <a:pt x="207212" y="208555"/>
                    <a:pt x="206070" y="192337"/>
                  </a:cubicBezTo>
                  <a:cubicBezTo>
                    <a:pt x="205384" y="183200"/>
                    <a:pt x="206526" y="174063"/>
                    <a:pt x="205841" y="164925"/>
                  </a:cubicBezTo>
                  <a:cubicBezTo>
                    <a:pt x="204927" y="152362"/>
                    <a:pt x="200130" y="147108"/>
                    <a:pt x="187338" y="146423"/>
                  </a:cubicBezTo>
                  <a:cubicBezTo>
                    <a:pt x="173861" y="145509"/>
                    <a:pt x="160841" y="146194"/>
                    <a:pt x="147820" y="146194"/>
                  </a:cubicBezTo>
                  <a:close/>
                  <a:moveTo>
                    <a:pt x="161983" y="113757"/>
                  </a:moveTo>
                  <a:cubicBezTo>
                    <a:pt x="165866" y="113757"/>
                    <a:pt x="169521" y="113529"/>
                    <a:pt x="173404" y="113757"/>
                  </a:cubicBezTo>
                  <a:cubicBezTo>
                    <a:pt x="188937" y="114671"/>
                    <a:pt x="202186" y="112387"/>
                    <a:pt x="207669" y="94798"/>
                  </a:cubicBezTo>
                  <a:cubicBezTo>
                    <a:pt x="209496" y="88402"/>
                    <a:pt x="216120" y="86803"/>
                    <a:pt x="221603" y="84062"/>
                  </a:cubicBezTo>
                  <a:cubicBezTo>
                    <a:pt x="235537" y="76752"/>
                    <a:pt x="240334" y="65102"/>
                    <a:pt x="236222" y="50026"/>
                  </a:cubicBezTo>
                  <a:cubicBezTo>
                    <a:pt x="233024" y="38376"/>
                    <a:pt x="225714" y="33351"/>
                    <a:pt x="210181" y="32894"/>
                  </a:cubicBezTo>
                  <a:cubicBezTo>
                    <a:pt x="195105" y="32437"/>
                    <a:pt x="179800" y="32665"/>
                    <a:pt x="164724" y="32665"/>
                  </a:cubicBezTo>
                  <a:cubicBezTo>
                    <a:pt x="123378" y="32208"/>
                    <a:pt x="122922" y="32665"/>
                    <a:pt x="122693" y="73097"/>
                  </a:cubicBezTo>
                  <a:cubicBezTo>
                    <a:pt x="122465" y="113986"/>
                    <a:pt x="122465" y="113986"/>
                    <a:pt x="161983" y="113757"/>
                  </a:cubicBezTo>
                  <a:close/>
                </a:path>
              </a:pathLst>
            </a:custGeom>
            <a:solidFill>
              <a:srgbClr val="FBC00A"/>
            </a:solidFill>
            <a:ln w="22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>
              <p:custDataLst>
                <p:tags r:id="rId9"/>
              </p:custDataLst>
            </p:nvPr>
          </p:nvSpPr>
          <p:spPr>
            <a:xfrm>
              <a:off x="10761354" y="6540609"/>
              <a:ext cx="298797" cy="288174"/>
            </a:xfrm>
            <a:custGeom>
              <a:avLst/>
              <a:gdLst>
                <a:gd name="connsiteX0" fmla="*/ 178427 w 298797"/>
                <a:gd name="connsiteY0" fmla="*/ 101 h 288174"/>
                <a:gd name="connsiteX1" fmla="*/ 267514 w 298797"/>
                <a:gd name="connsiteY1" fmla="*/ 101 h 288174"/>
                <a:gd name="connsiteX2" fmla="*/ 297896 w 298797"/>
                <a:gd name="connsiteY2" fmla="*/ 29797 h 288174"/>
                <a:gd name="connsiteX3" fmla="*/ 298581 w 298797"/>
                <a:gd name="connsiteY3" fmla="*/ 68630 h 288174"/>
                <a:gd name="connsiteX4" fmla="*/ 280992 w 298797"/>
                <a:gd name="connsiteY4" fmla="*/ 88504 h 288174"/>
                <a:gd name="connsiteX5" fmla="*/ 262946 w 298797"/>
                <a:gd name="connsiteY5" fmla="*/ 66803 h 288174"/>
                <a:gd name="connsiteX6" fmla="*/ 263631 w 298797"/>
                <a:gd name="connsiteY6" fmla="*/ 55381 h 288174"/>
                <a:gd name="connsiteX7" fmla="*/ 243073 w 298797"/>
                <a:gd name="connsiteY7" fmla="*/ 33224 h 288174"/>
                <a:gd name="connsiteX8" fmla="*/ 142793 w 298797"/>
                <a:gd name="connsiteY8" fmla="*/ 33224 h 288174"/>
                <a:gd name="connsiteX9" fmla="*/ 120635 w 298797"/>
                <a:gd name="connsiteY9" fmla="*/ 56752 h 288174"/>
                <a:gd name="connsiteX10" fmla="*/ 120635 w 298797"/>
                <a:gd name="connsiteY10" fmla="*/ 88504 h 288174"/>
                <a:gd name="connsiteX11" fmla="*/ 152615 w 298797"/>
                <a:gd name="connsiteY11" fmla="*/ 114316 h 288174"/>
                <a:gd name="connsiteX12" fmla="*/ 175458 w 298797"/>
                <a:gd name="connsiteY12" fmla="*/ 88047 h 288174"/>
                <a:gd name="connsiteX13" fmla="*/ 175229 w 298797"/>
                <a:gd name="connsiteY13" fmla="*/ 74569 h 288174"/>
                <a:gd name="connsiteX14" fmla="*/ 191676 w 298797"/>
                <a:gd name="connsiteY14" fmla="*/ 61321 h 288174"/>
                <a:gd name="connsiteX15" fmla="*/ 209722 w 298797"/>
                <a:gd name="connsiteY15" fmla="*/ 75026 h 288174"/>
                <a:gd name="connsiteX16" fmla="*/ 208808 w 298797"/>
                <a:gd name="connsiteY16" fmla="*/ 129621 h 288174"/>
                <a:gd name="connsiteX17" fmla="*/ 196017 w 298797"/>
                <a:gd name="connsiteY17" fmla="*/ 144697 h 288174"/>
                <a:gd name="connsiteX18" fmla="*/ 180027 w 298797"/>
                <a:gd name="connsiteY18" fmla="*/ 174393 h 288174"/>
                <a:gd name="connsiteX19" fmla="*/ 180255 w 298797"/>
                <a:gd name="connsiteY19" fmla="*/ 185814 h 288174"/>
                <a:gd name="connsiteX20" fmla="*/ 161295 w 298797"/>
                <a:gd name="connsiteY20" fmla="*/ 201576 h 288174"/>
                <a:gd name="connsiteX21" fmla="*/ 146219 w 298797"/>
                <a:gd name="connsiteY21" fmla="*/ 184672 h 288174"/>
                <a:gd name="connsiteX22" fmla="*/ 146447 w 298797"/>
                <a:gd name="connsiteY22" fmla="*/ 170966 h 288174"/>
                <a:gd name="connsiteX23" fmla="*/ 134341 w 298797"/>
                <a:gd name="connsiteY23" fmla="*/ 148580 h 288174"/>
                <a:gd name="connsiteX24" fmla="*/ 98934 w 298797"/>
                <a:gd name="connsiteY24" fmla="*/ 149494 h 288174"/>
                <a:gd name="connsiteX25" fmla="*/ 91853 w 298797"/>
                <a:gd name="connsiteY25" fmla="*/ 165484 h 288174"/>
                <a:gd name="connsiteX26" fmla="*/ 92538 w 298797"/>
                <a:gd name="connsiteY26" fmla="*/ 199748 h 288174"/>
                <a:gd name="connsiteX27" fmla="*/ 75177 w 298797"/>
                <a:gd name="connsiteY27" fmla="*/ 228759 h 288174"/>
                <a:gd name="connsiteX28" fmla="*/ 63756 w 298797"/>
                <a:gd name="connsiteY28" fmla="*/ 241322 h 288174"/>
                <a:gd name="connsiteX29" fmla="*/ 73579 w 298797"/>
                <a:gd name="connsiteY29" fmla="*/ 255257 h 288174"/>
                <a:gd name="connsiteX30" fmla="*/ 90254 w 298797"/>
                <a:gd name="connsiteY30" fmla="*/ 275815 h 288174"/>
                <a:gd name="connsiteX31" fmla="*/ 63985 w 298797"/>
                <a:gd name="connsiteY31" fmla="*/ 288150 h 288174"/>
                <a:gd name="connsiteX32" fmla="*/ 18299 w 298797"/>
                <a:gd name="connsiteY32" fmla="*/ 288150 h 288174"/>
                <a:gd name="connsiteX33" fmla="*/ 710 w 298797"/>
                <a:gd name="connsiteY33" fmla="*/ 276500 h 288174"/>
                <a:gd name="connsiteX34" fmla="*/ 10761 w 298797"/>
                <a:gd name="connsiteY34" fmla="*/ 256170 h 288174"/>
                <a:gd name="connsiteX35" fmla="*/ 51878 w 298797"/>
                <a:gd name="connsiteY35" fmla="*/ 221449 h 288174"/>
                <a:gd name="connsiteX36" fmla="*/ 57817 w 298797"/>
                <a:gd name="connsiteY36" fmla="*/ 200662 h 288174"/>
                <a:gd name="connsiteX37" fmla="*/ 55990 w 298797"/>
                <a:gd name="connsiteY37" fmla="*/ 170966 h 288174"/>
                <a:gd name="connsiteX38" fmla="*/ 73350 w 298797"/>
                <a:gd name="connsiteY38" fmla="*/ 142641 h 288174"/>
                <a:gd name="connsiteX39" fmla="*/ 87284 w 298797"/>
                <a:gd name="connsiteY39" fmla="*/ 122083 h 288174"/>
                <a:gd name="connsiteX40" fmla="*/ 87056 w 298797"/>
                <a:gd name="connsiteY40" fmla="*/ 55838 h 288174"/>
                <a:gd name="connsiteX41" fmla="*/ 73579 w 298797"/>
                <a:gd name="connsiteY41" fmla="*/ 34366 h 288174"/>
                <a:gd name="connsiteX42" fmla="*/ 67411 w 298797"/>
                <a:gd name="connsiteY42" fmla="*/ 31625 h 288174"/>
                <a:gd name="connsiteX43" fmla="*/ 59644 w 298797"/>
                <a:gd name="connsiteY43" fmla="*/ 11980 h 288174"/>
                <a:gd name="connsiteX44" fmla="*/ 75177 w 298797"/>
                <a:gd name="connsiteY44" fmla="*/ 1015 h 288174"/>
                <a:gd name="connsiteX45" fmla="*/ 136853 w 298797"/>
                <a:gd name="connsiteY45" fmla="*/ 787 h 288174"/>
                <a:gd name="connsiteX46" fmla="*/ 178427 w 298797"/>
                <a:gd name="connsiteY46" fmla="*/ 101 h 288174"/>
                <a:gd name="connsiteX47" fmla="*/ 178427 w 298797"/>
                <a:gd name="connsiteY47" fmla="*/ 101 h 28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98797" h="288174">
                  <a:moveTo>
                    <a:pt x="178427" y="101"/>
                  </a:moveTo>
                  <a:cubicBezTo>
                    <a:pt x="208123" y="101"/>
                    <a:pt x="237819" y="-127"/>
                    <a:pt x="267514" y="101"/>
                  </a:cubicBezTo>
                  <a:cubicBezTo>
                    <a:pt x="291728" y="559"/>
                    <a:pt x="297210" y="6269"/>
                    <a:pt x="297896" y="29797"/>
                  </a:cubicBezTo>
                  <a:cubicBezTo>
                    <a:pt x="298124" y="42818"/>
                    <a:pt x="299266" y="55610"/>
                    <a:pt x="298581" y="68630"/>
                  </a:cubicBezTo>
                  <a:cubicBezTo>
                    <a:pt x="297896" y="81879"/>
                    <a:pt x="291271" y="88504"/>
                    <a:pt x="280992" y="88504"/>
                  </a:cubicBezTo>
                  <a:cubicBezTo>
                    <a:pt x="270027" y="88504"/>
                    <a:pt x="263403" y="80737"/>
                    <a:pt x="262946" y="66803"/>
                  </a:cubicBezTo>
                  <a:cubicBezTo>
                    <a:pt x="262718" y="62919"/>
                    <a:pt x="263860" y="59265"/>
                    <a:pt x="263631" y="55381"/>
                  </a:cubicBezTo>
                  <a:cubicBezTo>
                    <a:pt x="263174" y="40990"/>
                    <a:pt x="257692" y="34137"/>
                    <a:pt x="243073" y="33224"/>
                  </a:cubicBezTo>
                  <a:cubicBezTo>
                    <a:pt x="209722" y="31168"/>
                    <a:pt x="176143" y="31168"/>
                    <a:pt x="142793" y="33224"/>
                  </a:cubicBezTo>
                  <a:cubicBezTo>
                    <a:pt x="127259" y="34137"/>
                    <a:pt x="120406" y="41447"/>
                    <a:pt x="120635" y="56752"/>
                  </a:cubicBezTo>
                  <a:cubicBezTo>
                    <a:pt x="120863" y="67260"/>
                    <a:pt x="121092" y="77996"/>
                    <a:pt x="120635" y="88504"/>
                  </a:cubicBezTo>
                  <a:cubicBezTo>
                    <a:pt x="120178" y="107463"/>
                    <a:pt x="130457" y="115230"/>
                    <a:pt x="152615" y="114316"/>
                  </a:cubicBezTo>
                  <a:cubicBezTo>
                    <a:pt x="170432" y="113631"/>
                    <a:pt x="175686" y="107463"/>
                    <a:pt x="175458" y="88047"/>
                  </a:cubicBezTo>
                  <a:cubicBezTo>
                    <a:pt x="175458" y="83478"/>
                    <a:pt x="174316" y="78681"/>
                    <a:pt x="175229" y="74569"/>
                  </a:cubicBezTo>
                  <a:cubicBezTo>
                    <a:pt x="177285" y="66346"/>
                    <a:pt x="183224" y="61321"/>
                    <a:pt x="191676" y="61321"/>
                  </a:cubicBezTo>
                  <a:cubicBezTo>
                    <a:pt x="200813" y="61092"/>
                    <a:pt x="209037" y="65204"/>
                    <a:pt x="209722" y="75026"/>
                  </a:cubicBezTo>
                  <a:cubicBezTo>
                    <a:pt x="211093" y="93301"/>
                    <a:pt x="211321" y="111575"/>
                    <a:pt x="208808" y="129621"/>
                  </a:cubicBezTo>
                  <a:cubicBezTo>
                    <a:pt x="207895" y="136930"/>
                    <a:pt x="202641" y="141499"/>
                    <a:pt x="196017" y="144697"/>
                  </a:cubicBezTo>
                  <a:cubicBezTo>
                    <a:pt x="183224" y="150636"/>
                    <a:pt x="178427" y="160687"/>
                    <a:pt x="180027" y="174393"/>
                  </a:cubicBezTo>
                  <a:cubicBezTo>
                    <a:pt x="180483" y="178048"/>
                    <a:pt x="180711" y="182159"/>
                    <a:pt x="180255" y="185814"/>
                  </a:cubicBezTo>
                  <a:cubicBezTo>
                    <a:pt x="178656" y="195636"/>
                    <a:pt x="170432" y="202489"/>
                    <a:pt x="161295" y="201576"/>
                  </a:cubicBezTo>
                  <a:cubicBezTo>
                    <a:pt x="151016" y="200662"/>
                    <a:pt x="146904" y="193809"/>
                    <a:pt x="146219" y="184672"/>
                  </a:cubicBezTo>
                  <a:cubicBezTo>
                    <a:pt x="145762" y="180103"/>
                    <a:pt x="146219" y="175535"/>
                    <a:pt x="146447" y="170966"/>
                  </a:cubicBezTo>
                  <a:cubicBezTo>
                    <a:pt x="147133" y="160915"/>
                    <a:pt x="143935" y="152007"/>
                    <a:pt x="134341" y="148580"/>
                  </a:cubicBezTo>
                  <a:cubicBezTo>
                    <a:pt x="122919" y="144469"/>
                    <a:pt x="110356" y="143555"/>
                    <a:pt x="98934" y="149494"/>
                  </a:cubicBezTo>
                  <a:cubicBezTo>
                    <a:pt x="93223" y="152464"/>
                    <a:pt x="91853" y="159088"/>
                    <a:pt x="91853" y="165484"/>
                  </a:cubicBezTo>
                  <a:cubicBezTo>
                    <a:pt x="91853" y="176905"/>
                    <a:pt x="92081" y="188327"/>
                    <a:pt x="92538" y="199748"/>
                  </a:cubicBezTo>
                  <a:cubicBezTo>
                    <a:pt x="93223" y="220307"/>
                    <a:pt x="93223" y="220764"/>
                    <a:pt x="75177" y="228759"/>
                  </a:cubicBezTo>
                  <a:cubicBezTo>
                    <a:pt x="69238" y="231500"/>
                    <a:pt x="64213" y="233784"/>
                    <a:pt x="63756" y="241322"/>
                  </a:cubicBezTo>
                  <a:cubicBezTo>
                    <a:pt x="63528" y="248404"/>
                    <a:pt x="67868" y="252287"/>
                    <a:pt x="73579" y="255257"/>
                  </a:cubicBezTo>
                  <a:cubicBezTo>
                    <a:pt x="82259" y="259825"/>
                    <a:pt x="93909" y="262566"/>
                    <a:pt x="90254" y="275815"/>
                  </a:cubicBezTo>
                  <a:cubicBezTo>
                    <a:pt x="86599" y="289292"/>
                    <a:pt x="74721" y="288150"/>
                    <a:pt x="63985" y="288150"/>
                  </a:cubicBezTo>
                  <a:cubicBezTo>
                    <a:pt x="48680" y="288150"/>
                    <a:pt x="33604" y="288150"/>
                    <a:pt x="18299" y="288150"/>
                  </a:cubicBezTo>
                  <a:cubicBezTo>
                    <a:pt x="10075" y="288150"/>
                    <a:pt x="2994" y="285181"/>
                    <a:pt x="710" y="276500"/>
                  </a:cubicBezTo>
                  <a:cubicBezTo>
                    <a:pt x="-1575" y="267135"/>
                    <a:pt x="1624" y="259825"/>
                    <a:pt x="10761" y="256170"/>
                  </a:cubicBezTo>
                  <a:cubicBezTo>
                    <a:pt x="28350" y="249317"/>
                    <a:pt x="33604" y="228302"/>
                    <a:pt x="51878" y="221449"/>
                  </a:cubicBezTo>
                  <a:cubicBezTo>
                    <a:pt x="58502" y="218936"/>
                    <a:pt x="58274" y="208429"/>
                    <a:pt x="57817" y="200662"/>
                  </a:cubicBezTo>
                  <a:cubicBezTo>
                    <a:pt x="57132" y="190840"/>
                    <a:pt x="56218" y="181017"/>
                    <a:pt x="55990" y="170966"/>
                  </a:cubicBezTo>
                  <a:cubicBezTo>
                    <a:pt x="55761" y="157946"/>
                    <a:pt x="58502" y="146524"/>
                    <a:pt x="73350" y="142641"/>
                  </a:cubicBezTo>
                  <a:cubicBezTo>
                    <a:pt x="84086" y="139900"/>
                    <a:pt x="87284" y="132133"/>
                    <a:pt x="87284" y="122083"/>
                  </a:cubicBezTo>
                  <a:cubicBezTo>
                    <a:pt x="87056" y="99925"/>
                    <a:pt x="86828" y="77996"/>
                    <a:pt x="87056" y="55838"/>
                  </a:cubicBezTo>
                  <a:cubicBezTo>
                    <a:pt x="87284" y="45331"/>
                    <a:pt x="83172" y="38249"/>
                    <a:pt x="73579" y="34366"/>
                  </a:cubicBezTo>
                  <a:cubicBezTo>
                    <a:pt x="71523" y="33452"/>
                    <a:pt x="69238" y="32767"/>
                    <a:pt x="67411" y="31625"/>
                  </a:cubicBezTo>
                  <a:cubicBezTo>
                    <a:pt x="59644" y="27285"/>
                    <a:pt x="57589" y="20203"/>
                    <a:pt x="59644" y="11980"/>
                  </a:cubicBezTo>
                  <a:cubicBezTo>
                    <a:pt x="61700" y="4213"/>
                    <a:pt x="68096" y="1244"/>
                    <a:pt x="75177" y="1015"/>
                  </a:cubicBezTo>
                  <a:cubicBezTo>
                    <a:pt x="95736" y="559"/>
                    <a:pt x="116295" y="787"/>
                    <a:pt x="136853" y="787"/>
                  </a:cubicBezTo>
                  <a:cubicBezTo>
                    <a:pt x="151016" y="101"/>
                    <a:pt x="164722" y="101"/>
                    <a:pt x="178427" y="101"/>
                  </a:cubicBezTo>
                  <a:cubicBezTo>
                    <a:pt x="178427" y="101"/>
                    <a:pt x="178427" y="101"/>
                    <a:pt x="178427" y="101"/>
                  </a:cubicBezTo>
                  <a:close/>
                </a:path>
              </a:pathLst>
            </a:custGeom>
            <a:solidFill>
              <a:srgbClr val="FBC00A"/>
            </a:solidFill>
            <a:ln w="22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>
              <p:custDataLst>
                <p:tags r:id="rId10"/>
              </p:custDataLst>
            </p:nvPr>
          </p:nvSpPr>
          <p:spPr>
            <a:xfrm>
              <a:off x="8408791" y="3543488"/>
              <a:ext cx="267773" cy="287493"/>
            </a:xfrm>
            <a:custGeom>
              <a:avLst/>
              <a:gdLst>
                <a:gd name="connsiteX0" fmla="*/ 222718 w 267773"/>
                <a:gd name="connsiteY0" fmla="*/ 287373 h 287493"/>
                <a:gd name="connsiteX1" fmla="*/ 199875 w 267773"/>
                <a:gd name="connsiteY1" fmla="*/ 287373 h 287493"/>
                <a:gd name="connsiteX2" fmla="*/ 176804 w 267773"/>
                <a:gd name="connsiteY2" fmla="*/ 273896 h 287493"/>
                <a:gd name="connsiteX3" fmla="*/ 190281 w 267773"/>
                <a:gd name="connsiteY3" fmla="*/ 253109 h 287493"/>
                <a:gd name="connsiteX4" fmla="*/ 206043 w 267773"/>
                <a:gd name="connsiteY4" fmla="*/ 223870 h 287493"/>
                <a:gd name="connsiteX5" fmla="*/ 185941 w 267773"/>
                <a:gd name="connsiteY5" fmla="*/ 203311 h 287493"/>
                <a:gd name="connsiteX6" fmla="*/ 142768 w 267773"/>
                <a:gd name="connsiteY6" fmla="*/ 201484 h 287493"/>
                <a:gd name="connsiteX7" fmla="*/ 138199 w 267773"/>
                <a:gd name="connsiteY7" fmla="*/ 201941 h 287493"/>
                <a:gd name="connsiteX8" fmla="*/ 125179 w 267773"/>
                <a:gd name="connsiteY8" fmla="*/ 210164 h 287493"/>
                <a:gd name="connsiteX9" fmla="*/ 91143 w 267773"/>
                <a:gd name="connsiteY9" fmla="*/ 255164 h 287493"/>
                <a:gd name="connsiteX10" fmla="*/ 59163 w 267773"/>
                <a:gd name="connsiteY10" fmla="*/ 286916 h 287493"/>
                <a:gd name="connsiteX11" fmla="*/ 18046 w 267773"/>
                <a:gd name="connsiteY11" fmla="*/ 287144 h 287493"/>
                <a:gd name="connsiteX12" fmla="*/ 0 w 267773"/>
                <a:gd name="connsiteY12" fmla="*/ 270698 h 287493"/>
                <a:gd name="connsiteX13" fmla="*/ 17361 w 267773"/>
                <a:gd name="connsiteY13" fmla="*/ 253337 h 287493"/>
                <a:gd name="connsiteX14" fmla="*/ 33351 w 267773"/>
                <a:gd name="connsiteY14" fmla="*/ 252880 h 287493"/>
                <a:gd name="connsiteX15" fmla="*/ 57792 w 267773"/>
                <a:gd name="connsiteY15" fmla="*/ 239860 h 287493"/>
                <a:gd name="connsiteX16" fmla="*/ 72412 w 267773"/>
                <a:gd name="connsiteY16" fmla="*/ 226382 h 287493"/>
                <a:gd name="connsiteX17" fmla="*/ 86803 w 267773"/>
                <a:gd name="connsiteY17" fmla="*/ 201255 h 287493"/>
                <a:gd name="connsiteX18" fmla="*/ 104620 w 267773"/>
                <a:gd name="connsiteY18" fmla="*/ 167905 h 287493"/>
                <a:gd name="connsiteX19" fmla="*/ 117184 w 267773"/>
                <a:gd name="connsiteY19" fmla="*/ 140950 h 287493"/>
                <a:gd name="connsiteX20" fmla="*/ 132032 w 267773"/>
                <a:gd name="connsiteY20" fmla="*/ 112168 h 287493"/>
                <a:gd name="connsiteX21" fmla="*/ 145966 w 267773"/>
                <a:gd name="connsiteY21" fmla="*/ 86127 h 287493"/>
                <a:gd name="connsiteX22" fmla="*/ 164012 w 267773"/>
                <a:gd name="connsiteY22" fmla="*/ 54832 h 287493"/>
                <a:gd name="connsiteX23" fmla="*/ 169723 w 267773"/>
                <a:gd name="connsiteY23" fmla="*/ 51406 h 287493"/>
                <a:gd name="connsiteX24" fmla="*/ 208555 w 267773"/>
                <a:gd name="connsiteY24" fmla="*/ 8005 h 287493"/>
                <a:gd name="connsiteX25" fmla="*/ 226144 w 267773"/>
                <a:gd name="connsiteY25" fmla="*/ 466 h 287493"/>
                <a:gd name="connsiteX26" fmla="*/ 239165 w 267773"/>
                <a:gd name="connsiteY26" fmla="*/ 14857 h 287493"/>
                <a:gd name="connsiteX27" fmla="*/ 240307 w 267773"/>
                <a:gd name="connsiteY27" fmla="*/ 23766 h 287493"/>
                <a:gd name="connsiteX28" fmla="*/ 238251 w 267773"/>
                <a:gd name="connsiteY28" fmla="*/ 176357 h 287493"/>
                <a:gd name="connsiteX29" fmla="*/ 238023 w 267773"/>
                <a:gd name="connsiteY29" fmla="*/ 230951 h 287493"/>
                <a:gd name="connsiteX30" fmla="*/ 248074 w 267773"/>
                <a:gd name="connsiteY30" fmla="*/ 250139 h 287493"/>
                <a:gd name="connsiteX31" fmla="*/ 258124 w 267773"/>
                <a:gd name="connsiteY31" fmla="*/ 255621 h 287493"/>
                <a:gd name="connsiteX32" fmla="*/ 267033 w 267773"/>
                <a:gd name="connsiteY32" fmla="*/ 274581 h 287493"/>
                <a:gd name="connsiteX33" fmla="*/ 249901 w 267773"/>
                <a:gd name="connsiteY33" fmla="*/ 287144 h 287493"/>
                <a:gd name="connsiteX34" fmla="*/ 222718 w 267773"/>
                <a:gd name="connsiteY34" fmla="*/ 287373 h 287493"/>
                <a:gd name="connsiteX35" fmla="*/ 178403 w 267773"/>
                <a:gd name="connsiteY35" fmla="*/ 168590 h 287493"/>
                <a:gd name="connsiteX36" fmla="*/ 205586 w 267773"/>
                <a:gd name="connsiteY36" fmla="*/ 141864 h 287493"/>
                <a:gd name="connsiteX37" fmla="*/ 208099 w 267773"/>
                <a:gd name="connsiteY37" fmla="*/ 92066 h 287493"/>
                <a:gd name="connsiteX38" fmla="*/ 204900 w 267773"/>
                <a:gd name="connsiteY38" fmla="*/ 69909 h 287493"/>
                <a:gd name="connsiteX39" fmla="*/ 189824 w 267773"/>
                <a:gd name="connsiteY39" fmla="*/ 61914 h 287493"/>
                <a:gd name="connsiteX40" fmla="*/ 178860 w 267773"/>
                <a:gd name="connsiteY40" fmla="*/ 74477 h 287493"/>
                <a:gd name="connsiteX41" fmla="*/ 178631 w 267773"/>
                <a:gd name="connsiteY41" fmla="*/ 90467 h 287493"/>
                <a:gd name="connsiteX42" fmla="*/ 163783 w 267773"/>
                <a:gd name="connsiteY42" fmla="*/ 117879 h 287493"/>
                <a:gd name="connsiteX43" fmla="*/ 149849 w 267773"/>
                <a:gd name="connsiteY43" fmla="*/ 152371 h 287493"/>
                <a:gd name="connsiteX44" fmla="*/ 178403 w 267773"/>
                <a:gd name="connsiteY44" fmla="*/ 168590 h 28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67773" h="287493">
                  <a:moveTo>
                    <a:pt x="222718" y="287373"/>
                  </a:moveTo>
                  <a:cubicBezTo>
                    <a:pt x="215180" y="287373"/>
                    <a:pt x="207413" y="287373"/>
                    <a:pt x="199875" y="287373"/>
                  </a:cubicBezTo>
                  <a:cubicBezTo>
                    <a:pt x="189367" y="287601"/>
                    <a:pt x="179545" y="286231"/>
                    <a:pt x="176804" y="273896"/>
                  </a:cubicBezTo>
                  <a:cubicBezTo>
                    <a:pt x="174291" y="262931"/>
                    <a:pt x="181144" y="256535"/>
                    <a:pt x="190281" y="253109"/>
                  </a:cubicBezTo>
                  <a:cubicBezTo>
                    <a:pt x="203987" y="247626"/>
                    <a:pt x="207642" y="237119"/>
                    <a:pt x="206043" y="223870"/>
                  </a:cubicBezTo>
                  <a:cubicBezTo>
                    <a:pt x="204444" y="210621"/>
                    <a:pt x="199418" y="204453"/>
                    <a:pt x="185941" y="203311"/>
                  </a:cubicBezTo>
                  <a:cubicBezTo>
                    <a:pt x="171550" y="201941"/>
                    <a:pt x="157159" y="202169"/>
                    <a:pt x="142768" y="201484"/>
                  </a:cubicBezTo>
                  <a:cubicBezTo>
                    <a:pt x="141169" y="201484"/>
                    <a:pt x="139798" y="201712"/>
                    <a:pt x="138199" y="201941"/>
                  </a:cubicBezTo>
                  <a:cubicBezTo>
                    <a:pt x="132717" y="202854"/>
                    <a:pt x="126549" y="205367"/>
                    <a:pt x="125179" y="210164"/>
                  </a:cubicBezTo>
                  <a:cubicBezTo>
                    <a:pt x="119468" y="229580"/>
                    <a:pt x="90458" y="229580"/>
                    <a:pt x="91143" y="255164"/>
                  </a:cubicBezTo>
                  <a:cubicBezTo>
                    <a:pt x="91828" y="282804"/>
                    <a:pt x="86803" y="286002"/>
                    <a:pt x="59163" y="286916"/>
                  </a:cubicBezTo>
                  <a:cubicBezTo>
                    <a:pt x="45457" y="287373"/>
                    <a:pt x="31752" y="287830"/>
                    <a:pt x="18046" y="287144"/>
                  </a:cubicBezTo>
                  <a:cubicBezTo>
                    <a:pt x="5939" y="286459"/>
                    <a:pt x="0" y="280292"/>
                    <a:pt x="0" y="270698"/>
                  </a:cubicBezTo>
                  <a:cubicBezTo>
                    <a:pt x="0" y="259276"/>
                    <a:pt x="7538" y="254708"/>
                    <a:pt x="17361" y="253337"/>
                  </a:cubicBezTo>
                  <a:cubicBezTo>
                    <a:pt x="22614" y="252652"/>
                    <a:pt x="28097" y="252652"/>
                    <a:pt x="33351" y="252880"/>
                  </a:cubicBezTo>
                  <a:cubicBezTo>
                    <a:pt x="44087" y="253109"/>
                    <a:pt x="52767" y="250367"/>
                    <a:pt x="57792" y="239860"/>
                  </a:cubicBezTo>
                  <a:cubicBezTo>
                    <a:pt x="60762" y="233464"/>
                    <a:pt x="65559" y="228438"/>
                    <a:pt x="72412" y="226382"/>
                  </a:cubicBezTo>
                  <a:cubicBezTo>
                    <a:pt x="85204" y="222499"/>
                    <a:pt x="87945" y="212677"/>
                    <a:pt x="86803" y="201255"/>
                  </a:cubicBezTo>
                  <a:cubicBezTo>
                    <a:pt x="85432" y="185951"/>
                    <a:pt x="90001" y="174986"/>
                    <a:pt x="104620" y="167905"/>
                  </a:cubicBezTo>
                  <a:cubicBezTo>
                    <a:pt x="115357" y="162879"/>
                    <a:pt x="119240" y="152828"/>
                    <a:pt x="117184" y="140950"/>
                  </a:cubicBezTo>
                  <a:cubicBezTo>
                    <a:pt x="114900" y="127701"/>
                    <a:pt x="116955" y="117422"/>
                    <a:pt x="132032" y="112168"/>
                  </a:cubicBezTo>
                  <a:cubicBezTo>
                    <a:pt x="143453" y="108285"/>
                    <a:pt x="147108" y="98005"/>
                    <a:pt x="145966" y="86127"/>
                  </a:cubicBezTo>
                  <a:cubicBezTo>
                    <a:pt x="144367" y="71279"/>
                    <a:pt x="146194" y="58487"/>
                    <a:pt x="164012" y="54832"/>
                  </a:cubicBezTo>
                  <a:cubicBezTo>
                    <a:pt x="166068" y="54376"/>
                    <a:pt x="169037" y="53005"/>
                    <a:pt x="169723" y="51406"/>
                  </a:cubicBezTo>
                  <a:cubicBezTo>
                    <a:pt x="176804" y="31761"/>
                    <a:pt x="199875" y="26507"/>
                    <a:pt x="208555" y="8005"/>
                  </a:cubicBezTo>
                  <a:cubicBezTo>
                    <a:pt x="211753" y="1380"/>
                    <a:pt x="218606" y="-1133"/>
                    <a:pt x="226144" y="466"/>
                  </a:cubicBezTo>
                  <a:cubicBezTo>
                    <a:pt x="233682" y="2065"/>
                    <a:pt x="237566" y="7548"/>
                    <a:pt x="239165" y="14857"/>
                  </a:cubicBezTo>
                  <a:cubicBezTo>
                    <a:pt x="239850" y="17827"/>
                    <a:pt x="240535" y="20797"/>
                    <a:pt x="240307" y="23766"/>
                  </a:cubicBezTo>
                  <a:cubicBezTo>
                    <a:pt x="236195" y="74706"/>
                    <a:pt x="243962" y="125645"/>
                    <a:pt x="238251" y="176357"/>
                  </a:cubicBezTo>
                  <a:cubicBezTo>
                    <a:pt x="236195" y="194402"/>
                    <a:pt x="241449" y="212677"/>
                    <a:pt x="238023" y="230951"/>
                  </a:cubicBezTo>
                  <a:cubicBezTo>
                    <a:pt x="236424" y="238946"/>
                    <a:pt x="241221" y="245570"/>
                    <a:pt x="248074" y="250139"/>
                  </a:cubicBezTo>
                  <a:cubicBezTo>
                    <a:pt x="251272" y="252195"/>
                    <a:pt x="254698" y="253794"/>
                    <a:pt x="258124" y="255621"/>
                  </a:cubicBezTo>
                  <a:cubicBezTo>
                    <a:pt x="265434" y="259733"/>
                    <a:pt x="269546" y="265901"/>
                    <a:pt x="267033" y="274581"/>
                  </a:cubicBezTo>
                  <a:cubicBezTo>
                    <a:pt x="264749" y="283033"/>
                    <a:pt x="258124" y="286916"/>
                    <a:pt x="249901" y="287144"/>
                  </a:cubicBezTo>
                  <a:cubicBezTo>
                    <a:pt x="240992" y="287601"/>
                    <a:pt x="231855" y="287373"/>
                    <a:pt x="222718" y="287373"/>
                  </a:cubicBezTo>
                  <a:close/>
                  <a:moveTo>
                    <a:pt x="178403" y="168590"/>
                  </a:moveTo>
                  <a:cubicBezTo>
                    <a:pt x="200104" y="168361"/>
                    <a:pt x="205586" y="163108"/>
                    <a:pt x="205586" y="141864"/>
                  </a:cubicBezTo>
                  <a:cubicBezTo>
                    <a:pt x="205586" y="125188"/>
                    <a:pt x="205358" y="108513"/>
                    <a:pt x="208099" y="92066"/>
                  </a:cubicBezTo>
                  <a:cubicBezTo>
                    <a:pt x="209469" y="84300"/>
                    <a:pt x="208784" y="76990"/>
                    <a:pt x="204900" y="69909"/>
                  </a:cubicBezTo>
                  <a:cubicBezTo>
                    <a:pt x="201702" y="64198"/>
                    <a:pt x="196220" y="61000"/>
                    <a:pt x="189824" y="61914"/>
                  </a:cubicBezTo>
                  <a:cubicBezTo>
                    <a:pt x="182971" y="62827"/>
                    <a:pt x="179317" y="67853"/>
                    <a:pt x="178860" y="74477"/>
                  </a:cubicBezTo>
                  <a:cubicBezTo>
                    <a:pt x="178403" y="79731"/>
                    <a:pt x="178403" y="84985"/>
                    <a:pt x="178631" y="90467"/>
                  </a:cubicBezTo>
                  <a:cubicBezTo>
                    <a:pt x="179317" y="102802"/>
                    <a:pt x="176575" y="111711"/>
                    <a:pt x="163783" y="117879"/>
                  </a:cubicBezTo>
                  <a:cubicBezTo>
                    <a:pt x="149849" y="124732"/>
                    <a:pt x="145509" y="138666"/>
                    <a:pt x="149849" y="152371"/>
                  </a:cubicBezTo>
                  <a:cubicBezTo>
                    <a:pt x="153504" y="164707"/>
                    <a:pt x="160814" y="168818"/>
                    <a:pt x="178403" y="168590"/>
                  </a:cubicBezTo>
                  <a:close/>
                </a:path>
              </a:pathLst>
            </a:custGeom>
            <a:solidFill>
              <a:srgbClr val="FBC00A"/>
            </a:solidFill>
            <a:ln w="22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任意多边形: 形状 16"/>
            <p:cNvSpPr/>
            <p:nvPr>
              <p:custDataLst>
                <p:tags r:id="rId11"/>
              </p:custDataLst>
            </p:nvPr>
          </p:nvSpPr>
          <p:spPr>
            <a:xfrm>
              <a:off x="8435718" y="6567428"/>
              <a:ext cx="273260" cy="290238"/>
            </a:xfrm>
            <a:custGeom>
              <a:avLst/>
              <a:gdLst>
                <a:gd name="connsiteX0" fmla="*/ 257 w 273260"/>
                <a:gd name="connsiteY0" fmla="*/ 172929 h 290238"/>
                <a:gd name="connsiteX1" fmla="*/ 257 w 273260"/>
                <a:gd name="connsiteY1" fmla="*/ 150087 h 290238"/>
                <a:gd name="connsiteX2" fmla="*/ 20358 w 273260"/>
                <a:gd name="connsiteY2" fmla="*/ 112167 h 290238"/>
                <a:gd name="connsiteX3" fmla="*/ 29267 w 273260"/>
                <a:gd name="connsiteY3" fmla="*/ 88411 h 290238"/>
                <a:gd name="connsiteX4" fmla="*/ 47770 w 273260"/>
                <a:gd name="connsiteY4" fmla="*/ 56431 h 290238"/>
                <a:gd name="connsiteX5" fmla="*/ 49826 w 273260"/>
                <a:gd name="connsiteY5" fmla="*/ 55517 h 290238"/>
                <a:gd name="connsiteX6" fmla="*/ 91628 w 273260"/>
                <a:gd name="connsiteY6" fmla="*/ 13258 h 290238"/>
                <a:gd name="connsiteX7" fmla="*/ 115842 w 273260"/>
                <a:gd name="connsiteY7" fmla="*/ 9 h 290238"/>
                <a:gd name="connsiteX8" fmla="*/ 186655 w 273260"/>
                <a:gd name="connsiteY8" fmla="*/ 9 h 290238"/>
                <a:gd name="connsiteX9" fmla="*/ 207670 w 273260"/>
                <a:gd name="connsiteY9" fmla="*/ 13715 h 290238"/>
                <a:gd name="connsiteX10" fmla="*/ 239422 w 273260"/>
                <a:gd name="connsiteY10" fmla="*/ 15314 h 290238"/>
                <a:gd name="connsiteX11" fmla="*/ 246046 w 273260"/>
                <a:gd name="connsiteY11" fmla="*/ 5948 h 290238"/>
                <a:gd name="connsiteX12" fmla="*/ 267975 w 273260"/>
                <a:gd name="connsiteY12" fmla="*/ 7775 h 290238"/>
                <a:gd name="connsiteX13" fmla="*/ 260437 w 273260"/>
                <a:gd name="connsiteY13" fmla="*/ 59629 h 290238"/>
                <a:gd name="connsiteX14" fmla="*/ 242391 w 273260"/>
                <a:gd name="connsiteY14" fmla="*/ 97091 h 290238"/>
                <a:gd name="connsiteX15" fmla="*/ 225259 w 273260"/>
                <a:gd name="connsiteY15" fmla="*/ 118792 h 290238"/>
                <a:gd name="connsiteX16" fmla="*/ 206985 w 273260"/>
                <a:gd name="connsiteY16" fmla="*/ 97548 h 290238"/>
                <a:gd name="connsiteX17" fmla="*/ 208584 w 273260"/>
                <a:gd name="connsiteY17" fmla="*/ 60999 h 290238"/>
                <a:gd name="connsiteX18" fmla="*/ 186198 w 273260"/>
                <a:gd name="connsiteY18" fmla="*/ 35187 h 290238"/>
                <a:gd name="connsiteX19" fmla="*/ 119953 w 273260"/>
                <a:gd name="connsiteY19" fmla="*/ 34958 h 290238"/>
                <a:gd name="connsiteX20" fmla="*/ 113100 w 273260"/>
                <a:gd name="connsiteY20" fmla="*/ 35415 h 290238"/>
                <a:gd name="connsiteX21" fmla="*/ 99623 w 273260"/>
                <a:gd name="connsiteY21" fmla="*/ 42497 h 290238"/>
                <a:gd name="connsiteX22" fmla="*/ 66501 w 273260"/>
                <a:gd name="connsiteY22" fmla="*/ 89553 h 290238"/>
                <a:gd name="connsiteX23" fmla="*/ 49597 w 273260"/>
                <a:gd name="connsiteY23" fmla="*/ 119705 h 290238"/>
                <a:gd name="connsiteX24" fmla="*/ 36120 w 273260"/>
                <a:gd name="connsiteY24" fmla="*/ 143462 h 290238"/>
                <a:gd name="connsiteX25" fmla="*/ 36120 w 273260"/>
                <a:gd name="connsiteY25" fmla="*/ 202854 h 290238"/>
                <a:gd name="connsiteX26" fmla="*/ 48684 w 273260"/>
                <a:gd name="connsiteY26" fmla="*/ 224554 h 290238"/>
                <a:gd name="connsiteX27" fmla="*/ 66273 w 273260"/>
                <a:gd name="connsiteY27" fmla="*/ 241230 h 290238"/>
                <a:gd name="connsiteX28" fmla="*/ 67415 w 273260"/>
                <a:gd name="connsiteY28" fmla="*/ 243286 h 290238"/>
                <a:gd name="connsiteX29" fmla="*/ 148507 w 273260"/>
                <a:gd name="connsiteY29" fmla="*/ 241001 h 290238"/>
                <a:gd name="connsiteX30" fmla="*/ 162213 w 273260"/>
                <a:gd name="connsiteY30" fmla="*/ 226610 h 290238"/>
                <a:gd name="connsiteX31" fmla="*/ 181172 w 273260"/>
                <a:gd name="connsiteY31" fmla="*/ 208336 h 290238"/>
                <a:gd name="connsiteX32" fmla="*/ 201959 w 273260"/>
                <a:gd name="connsiteY32" fmla="*/ 199199 h 290238"/>
                <a:gd name="connsiteX33" fmla="*/ 213609 w 273260"/>
                <a:gd name="connsiteY33" fmla="*/ 211762 h 290238"/>
                <a:gd name="connsiteX34" fmla="*/ 202416 w 273260"/>
                <a:gd name="connsiteY34" fmla="*/ 231864 h 290238"/>
                <a:gd name="connsiteX35" fmla="*/ 181629 w 273260"/>
                <a:gd name="connsiteY35" fmla="*/ 251281 h 290238"/>
                <a:gd name="connsiteX36" fmla="*/ 169751 w 273260"/>
                <a:gd name="connsiteY36" fmla="*/ 261103 h 290238"/>
                <a:gd name="connsiteX37" fmla="*/ 151933 w 273260"/>
                <a:gd name="connsiteY37" fmla="*/ 277093 h 290238"/>
                <a:gd name="connsiteX38" fmla="*/ 129547 w 273260"/>
                <a:gd name="connsiteY38" fmla="*/ 289885 h 290238"/>
                <a:gd name="connsiteX39" fmla="*/ 95283 w 273260"/>
                <a:gd name="connsiteY39" fmla="*/ 290114 h 290238"/>
                <a:gd name="connsiteX40" fmla="*/ 60333 w 273260"/>
                <a:gd name="connsiteY40" fmla="*/ 271839 h 290238"/>
                <a:gd name="connsiteX41" fmla="*/ 50511 w 273260"/>
                <a:gd name="connsiteY41" fmla="*/ 262930 h 290238"/>
                <a:gd name="connsiteX42" fmla="*/ 29495 w 273260"/>
                <a:gd name="connsiteY42" fmla="*/ 243742 h 290238"/>
                <a:gd name="connsiteX43" fmla="*/ 16247 w 273260"/>
                <a:gd name="connsiteY43" fmla="*/ 232093 h 290238"/>
                <a:gd name="connsiteX44" fmla="*/ 942 w 273260"/>
                <a:gd name="connsiteY44" fmla="*/ 206965 h 290238"/>
                <a:gd name="connsiteX45" fmla="*/ 257 w 273260"/>
                <a:gd name="connsiteY45" fmla="*/ 172929 h 290238"/>
                <a:gd name="connsiteX46" fmla="*/ 257 w 273260"/>
                <a:gd name="connsiteY46" fmla="*/ 172929 h 29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73260" h="290238">
                  <a:moveTo>
                    <a:pt x="257" y="172929"/>
                  </a:moveTo>
                  <a:cubicBezTo>
                    <a:pt x="257" y="165391"/>
                    <a:pt x="485" y="157625"/>
                    <a:pt x="257" y="150087"/>
                  </a:cubicBezTo>
                  <a:cubicBezTo>
                    <a:pt x="-657" y="133411"/>
                    <a:pt x="-200" y="118563"/>
                    <a:pt x="20358" y="112167"/>
                  </a:cubicBezTo>
                  <a:cubicBezTo>
                    <a:pt x="30409" y="108969"/>
                    <a:pt x="30409" y="97548"/>
                    <a:pt x="29267" y="88411"/>
                  </a:cubicBezTo>
                  <a:cubicBezTo>
                    <a:pt x="27440" y="72878"/>
                    <a:pt x="31551" y="61228"/>
                    <a:pt x="47770" y="56431"/>
                  </a:cubicBezTo>
                  <a:cubicBezTo>
                    <a:pt x="48455" y="56202"/>
                    <a:pt x="49369" y="55974"/>
                    <a:pt x="49826" y="55517"/>
                  </a:cubicBezTo>
                  <a:cubicBezTo>
                    <a:pt x="59877" y="37471"/>
                    <a:pt x="80435" y="29705"/>
                    <a:pt x="91628" y="13258"/>
                  </a:cubicBezTo>
                  <a:cubicBezTo>
                    <a:pt x="98024" y="3892"/>
                    <a:pt x="105105" y="-220"/>
                    <a:pt x="115842" y="9"/>
                  </a:cubicBezTo>
                  <a:cubicBezTo>
                    <a:pt x="139370" y="237"/>
                    <a:pt x="163126" y="237"/>
                    <a:pt x="186655" y="9"/>
                  </a:cubicBezTo>
                  <a:cubicBezTo>
                    <a:pt x="196934" y="-220"/>
                    <a:pt x="203101" y="4121"/>
                    <a:pt x="207670" y="13715"/>
                  </a:cubicBezTo>
                  <a:cubicBezTo>
                    <a:pt x="217264" y="34045"/>
                    <a:pt x="225944" y="34045"/>
                    <a:pt x="239422" y="15314"/>
                  </a:cubicBezTo>
                  <a:cubicBezTo>
                    <a:pt x="241706" y="12116"/>
                    <a:pt x="243305" y="8689"/>
                    <a:pt x="246046" y="5948"/>
                  </a:cubicBezTo>
                  <a:cubicBezTo>
                    <a:pt x="252899" y="-676"/>
                    <a:pt x="262036" y="466"/>
                    <a:pt x="267975" y="7775"/>
                  </a:cubicBezTo>
                  <a:cubicBezTo>
                    <a:pt x="277341" y="19654"/>
                    <a:pt x="273914" y="52091"/>
                    <a:pt x="260437" y="59629"/>
                  </a:cubicBezTo>
                  <a:cubicBezTo>
                    <a:pt x="244218" y="68538"/>
                    <a:pt x="240792" y="80187"/>
                    <a:pt x="242391" y="97091"/>
                  </a:cubicBezTo>
                  <a:cubicBezTo>
                    <a:pt x="243762" y="111482"/>
                    <a:pt x="236680" y="118563"/>
                    <a:pt x="225259" y="118792"/>
                  </a:cubicBezTo>
                  <a:cubicBezTo>
                    <a:pt x="213838" y="119020"/>
                    <a:pt x="207441" y="112396"/>
                    <a:pt x="206985" y="97548"/>
                  </a:cubicBezTo>
                  <a:cubicBezTo>
                    <a:pt x="206528" y="85441"/>
                    <a:pt x="207898" y="73335"/>
                    <a:pt x="208584" y="60999"/>
                  </a:cubicBezTo>
                  <a:cubicBezTo>
                    <a:pt x="209497" y="41126"/>
                    <a:pt x="205386" y="35872"/>
                    <a:pt x="186198" y="35187"/>
                  </a:cubicBezTo>
                  <a:cubicBezTo>
                    <a:pt x="164040" y="34502"/>
                    <a:pt x="142111" y="34958"/>
                    <a:pt x="119953" y="34958"/>
                  </a:cubicBezTo>
                  <a:cubicBezTo>
                    <a:pt x="117669" y="34958"/>
                    <a:pt x="115385" y="35187"/>
                    <a:pt x="113100" y="35415"/>
                  </a:cubicBezTo>
                  <a:cubicBezTo>
                    <a:pt x="107618" y="35872"/>
                    <a:pt x="100765" y="37471"/>
                    <a:pt x="99623" y="42497"/>
                  </a:cubicBezTo>
                  <a:cubicBezTo>
                    <a:pt x="95740" y="63284"/>
                    <a:pt x="61475" y="62142"/>
                    <a:pt x="66501" y="89553"/>
                  </a:cubicBezTo>
                  <a:cubicBezTo>
                    <a:pt x="69014" y="103259"/>
                    <a:pt x="65816" y="115137"/>
                    <a:pt x="49597" y="119705"/>
                  </a:cubicBezTo>
                  <a:cubicBezTo>
                    <a:pt x="38176" y="122904"/>
                    <a:pt x="35206" y="132954"/>
                    <a:pt x="36120" y="143462"/>
                  </a:cubicBezTo>
                  <a:cubicBezTo>
                    <a:pt x="37490" y="163336"/>
                    <a:pt x="37490" y="182980"/>
                    <a:pt x="36120" y="202854"/>
                  </a:cubicBezTo>
                  <a:cubicBezTo>
                    <a:pt x="35435" y="212676"/>
                    <a:pt x="37947" y="220900"/>
                    <a:pt x="48684" y="224554"/>
                  </a:cubicBezTo>
                  <a:cubicBezTo>
                    <a:pt x="57135" y="227296"/>
                    <a:pt x="63074" y="232778"/>
                    <a:pt x="66273" y="241230"/>
                  </a:cubicBezTo>
                  <a:cubicBezTo>
                    <a:pt x="66501" y="241915"/>
                    <a:pt x="66958" y="242600"/>
                    <a:pt x="67415" y="243286"/>
                  </a:cubicBezTo>
                  <a:cubicBezTo>
                    <a:pt x="79293" y="260646"/>
                    <a:pt x="137771" y="259276"/>
                    <a:pt x="148507" y="241001"/>
                  </a:cubicBezTo>
                  <a:cubicBezTo>
                    <a:pt x="152162" y="235062"/>
                    <a:pt x="155131" y="228895"/>
                    <a:pt x="162213" y="226610"/>
                  </a:cubicBezTo>
                  <a:cubicBezTo>
                    <a:pt x="171350" y="223412"/>
                    <a:pt x="177289" y="217473"/>
                    <a:pt x="181172" y="208336"/>
                  </a:cubicBezTo>
                  <a:cubicBezTo>
                    <a:pt x="184827" y="199427"/>
                    <a:pt x="192822" y="196914"/>
                    <a:pt x="201959" y="199199"/>
                  </a:cubicBezTo>
                  <a:cubicBezTo>
                    <a:pt x="208584" y="200798"/>
                    <a:pt x="212467" y="205138"/>
                    <a:pt x="213609" y="211762"/>
                  </a:cubicBezTo>
                  <a:cubicBezTo>
                    <a:pt x="215208" y="221356"/>
                    <a:pt x="211325" y="228895"/>
                    <a:pt x="202416" y="231864"/>
                  </a:cubicBezTo>
                  <a:cubicBezTo>
                    <a:pt x="192137" y="235291"/>
                    <a:pt x="185741" y="241686"/>
                    <a:pt x="181629" y="251281"/>
                  </a:cubicBezTo>
                  <a:cubicBezTo>
                    <a:pt x="179345" y="256306"/>
                    <a:pt x="175233" y="259732"/>
                    <a:pt x="169751" y="261103"/>
                  </a:cubicBezTo>
                  <a:cubicBezTo>
                    <a:pt x="160842" y="263387"/>
                    <a:pt x="155360" y="268870"/>
                    <a:pt x="151933" y="277093"/>
                  </a:cubicBezTo>
                  <a:cubicBezTo>
                    <a:pt x="147822" y="286687"/>
                    <a:pt x="139141" y="289657"/>
                    <a:pt x="129547" y="289885"/>
                  </a:cubicBezTo>
                  <a:cubicBezTo>
                    <a:pt x="118126" y="290114"/>
                    <a:pt x="106704" y="289657"/>
                    <a:pt x="95283" y="290114"/>
                  </a:cubicBezTo>
                  <a:cubicBezTo>
                    <a:pt x="79978" y="290799"/>
                    <a:pt x="66273" y="289200"/>
                    <a:pt x="60333" y="271839"/>
                  </a:cubicBezTo>
                  <a:cubicBezTo>
                    <a:pt x="58734" y="267271"/>
                    <a:pt x="55079" y="264073"/>
                    <a:pt x="50511" y="262930"/>
                  </a:cubicBezTo>
                  <a:cubicBezTo>
                    <a:pt x="39775" y="260189"/>
                    <a:pt x="33836" y="253108"/>
                    <a:pt x="29495" y="243742"/>
                  </a:cubicBezTo>
                  <a:cubicBezTo>
                    <a:pt x="26983" y="237803"/>
                    <a:pt x="22414" y="234148"/>
                    <a:pt x="16247" y="232093"/>
                  </a:cubicBezTo>
                  <a:cubicBezTo>
                    <a:pt x="4368" y="227981"/>
                    <a:pt x="713" y="218615"/>
                    <a:pt x="942" y="206965"/>
                  </a:cubicBezTo>
                  <a:cubicBezTo>
                    <a:pt x="257" y="195772"/>
                    <a:pt x="28" y="184351"/>
                    <a:pt x="257" y="172929"/>
                  </a:cubicBezTo>
                  <a:cubicBezTo>
                    <a:pt x="28" y="172929"/>
                    <a:pt x="257" y="172929"/>
                    <a:pt x="257" y="172929"/>
                  </a:cubicBezTo>
                  <a:close/>
                </a:path>
              </a:pathLst>
            </a:custGeom>
            <a:solidFill>
              <a:srgbClr val="FBC00A"/>
            </a:solidFill>
            <a:ln w="22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>
              <p:custDataLst>
                <p:tags r:id="rId12"/>
              </p:custDataLst>
            </p:nvPr>
          </p:nvSpPr>
          <p:spPr>
            <a:xfrm>
              <a:off x="6584259" y="5637003"/>
              <a:ext cx="353723" cy="432087"/>
            </a:xfrm>
            <a:custGeom>
              <a:avLst/>
              <a:gdLst>
                <a:gd name="connsiteX0" fmla="*/ 353680 w 353723"/>
                <a:gd name="connsiteY0" fmla="*/ 21973 h 432087"/>
                <a:gd name="connsiteX1" fmla="*/ 348197 w 353723"/>
                <a:gd name="connsiteY1" fmla="*/ 41161 h 432087"/>
                <a:gd name="connsiteX2" fmla="*/ 330380 w 353723"/>
                <a:gd name="connsiteY2" fmla="*/ 115857 h 432087"/>
                <a:gd name="connsiteX3" fmla="*/ 327867 w 353723"/>
                <a:gd name="connsiteY3" fmla="*/ 129106 h 432087"/>
                <a:gd name="connsiteX4" fmla="*/ 297486 w 353723"/>
                <a:gd name="connsiteY4" fmla="*/ 135731 h 432087"/>
                <a:gd name="connsiteX5" fmla="*/ 264364 w 353723"/>
                <a:gd name="connsiteY5" fmla="*/ 134132 h 432087"/>
                <a:gd name="connsiteX6" fmla="*/ 236496 w 353723"/>
                <a:gd name="connsiteY6" fmla="*/ 166340 h 432087"/>
                <a:gd name="connsiteX7" fmla="*/ 226445 w 353723"/>
                <a:gd name="connsiteY7" fmla="*/ 175249 h 432087"/>
                <a:gd name="connsiteX8" fmla="*/ 217079 w 353723"/>
                <a:gd name="connsiteY8" fmla="*/ 181417 h 432087"/>
                <a:gd name="connsiteX9" fmla="*/ 180531 w 353723"/>
                <a:gd name="connsiteY9" fmla="*/ 235326 h 432087"/>
                <a:gd name="connsiteX10" fmla="*/ 169109 w 353723"/>
                <a:gd name="connsiteY10" fmla="*/ 251772 h 432087"/>
                <a:gd name="connsiteX11" fmla="*/ 149236 w 353723"/>
                <a:gd name="connsiteY11" fmla="*/ 275986 h 432087"/>
                <a:gd name="connsiteX12" fmla="*/ 138728 w 353723"/>
                <a:gd name="connsiteY12" fmla="*/ 287636 h 432087"/>
                <a:gd name="connsiteX13" fmla="*/ 129819 w 353723"/>
                <a:gd name="connsiteY13" fmla="*/ 294489 h 432087"/>
                <a:gd name="connsiteX14" fmla="*/ 90986 w 353723"/>
                <a:gd name="connsiteY14" fmla="*/ 349997 h 432087"/>
                <a:gd name="connsiteX15" fmla="*/ 78423 w 353723"/>
                <a:gd name="connsiteY15" fmla="*/ 365987 h 432087"/>
                <a:gd name="connsiteX16" fmla="*/ 61748 w 353723"/>
                <a:gd name="connsiteY16" fmla="*/ 387002 h 432087"/>
                <a:gd name="connsiteX17" fmla="*/ 51697 w 353723"/>
                <a:gd name="connsiteY17" fmla="*/ 399109 h 432087"/>
                <a:gd name="connsiteX18" fmla="*/ 32052 w 353723"/>
                <a:gd name="connsiteY18" fmla="*/ 420581 h 432087"/>
                <a:gd name="connsiteX19" fmla="*/ 7610 w 353723"/>
                <a:gd name="connsiteY19" fmla="*/ 429262 h 432087"/>
                <a:gd name="connsiteX20" fmla="*/ 6696 w 353723"/>
                <a:gd name="connsiteY20" fmla="*/ 399338 h 432087"/>
                <a:gd name="connsiteX21" fmla="*/ 50326 w 353723"/>
                <a:gd name="connsiteY21" fmla="*/ 356850 h 432087"/>
                <a:gd name="connsiteX22" fmla="*/ 54895 w 353723"/>
                <a:gd name="connsiteY22" fmla="*/ 351824 h 432087"/>
                <a:gd name="connsiteX23" fmla="*/ 90986 w 353723"/>
                <a:gd name="connsiteY23" fmla="*/ 294489 h 432087"/>
                <a:gd name="connsiteX24" fmla="*/ 99210 w 353723"/>
                <a:gd name="connsiteY24" fmla="*/ 283981 h 432087"/>
                <a:gd name="connsiteX25" fmla="*/ 122053 w 353723"/>
                <a:gd name="connsiteY25" fmla="*/ 259996 h 432087"/>
                <a:gd name="connsiteX26" fmla="*/ 167053 w 353723"/>
                <a:gd name="connsiteY26" fmla="*/ 203803 h 432087"/>
                <a:gd name="connsiteX27" fmla="*/ 175048 w 353723"/>
                <a:gd name="connsiteY27" fmla="*/ 193066 h 432087"/>
                <a:gd name="connsiteX28" fmla="*/ 196977 w 353723"/>
                <a:gd name="connsiteY28" fmla="*/ 164970 h 432087"/>
                <a:gd name="connsiteX29" fmla="*/ 232841 w 353723"/>
                <a:gd name="connsiteY29" fmla="*/ 124995 h 432087"/>
                <a:gd name="connsiteX30" fmla="*/ 225988 w 353723"/>
                <a:gd name="connsiteY30" fmla="*/ 86390 h 432087"/>
                <a:gd name="connsiteX31" fmla="*/ 227358 w 353723"/>
                <a:gd name="connsiteY31" fmla="*/ 53953 h 432087"/>
                <a:gd name="connsiteX32" fmla="*/ 287892 w 353723"/>
                <a:gd name="connsiteY32" fmla="*/ 23572 h 432087"/>
                <a:gd name="connsiteX33" fmla="*/ 307309 w 353723"/>
                <a:gd name="connsiteY33" fmla="*/ 11922 h 432087"/>
                <a:gd name="connsiteX34" fmla="*/ 327410 w 353723"/>
                <a:gd name="connsiteY34" fmla="*/ 1415 h 432087"/>
                <a:gd name="connsiteX35" fmla="*/ 353680 w 353723"/>
                <a:gd name="connsiteY35" fmla="*/ 21973 h 43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53723" h="432087">
                  <a:moveTo>
                    <a:pt x="353680" y="21973"/>
                  </a:moveTo>
                  <a:cubicBezTo>
                    <a:pt x="354136" y="28598"/>
                    <a:pt x="350938" y="34994"/>
                    <a:pt x="348197" y="41161"/>
                  </a:cubicBezTo>
                  <a:cubicBezTo>
                    <a:pt x="336776" y="64918"/>
                    <a:pt x="331294" y="89817"/>
                    <a:pt x="330380" y="115857"/>
                  </a:cubicBezTo>
                  <a:cubicBezTo>
                    <a:pt x="330151" y="120426"/>
                    <a:pt x="329238" y="124995"/>
                    <a:pt x="327867" y="129106"/>
                  </a:cubicBezTo>
                  <a:cubicBezTo>
                    <a:pt x="321700" y="146924"/>
                    <a:pt x="310278" y="149208"/>
                    <a:pt x="297486" y="135731"/>
                  </a:cubicBezTo>
                  <a:cubicBezTo>
                    <a:pt x="280811" y="117913"/>
                    <a:pt x="281039" y="118142"/>
                    <a:pt x="264364" y="134132"/>
                  </a:cubicBezTo>
                  <a:cubicBezTo>
                    <a:pt x="253856" y="143954"/>
                    <a:pt x="241749" y="151949"/>
                    <a:pt x="236496" y="166340"/>
                  </a:cubicBezTo>
                  <a:cubicBezTo>
                    <a:pt x="235125" y="169995"/>
                    <a:pt x="230100" y="172508"/>
                    <a:pt x="226445" y="175249"/>
                  </a:cubicBezTo>
                  <a:cubicBezTo>
                    <a:pt x="223475" y="177533"/>
                    <a:pt x="218221" y="178675"/>
                    <a:pt x="217079" y="181417"/>
                  </a:cubicBezTo>
                  <a:cubicBezTo>
                    <a:pt x="209084" y="202432"/>
                    <a:pt x="187612" y="213853"/>
                    <a:pt x="180531" y="235326"/>
                  </a:cubicBezTo>
                  <a:cubicBezTo>
                    <a:pt x="178475" y="241950"/>
                    <a:pt x="175048" y="248118"/>
                    <a:pt x="169109" y="251772"/>
                  </a:cubicBezTo>
                  <a:cubicBezTo>
                    <a:pt x="159744" y="257712"/>
                    <a:pt x="153348" y="265707"/>
                    <a:pt x="149236" y="275986"/>
                  </a:cubicBezTo>
                  <a:cubicBezTo>
                    <a:pt x="147180" y="281011"/>
                    <a:pt x="143297" y="284666"/>
                    <a:pt x="138728" y="287636"/>
                  </a:cubicBezTo>
                  <a:cubicBezTo>
                    <a:pt x="135530" y="289692"/>
                    <a:pt x="130733" y="291519"/>
                    <a:pt x="129819" y="294489"/>
                  </a:cubicBezTo>
                  <a:cubicBezTo>
                    <a:pt x="122281" y="316875"/>
                    <a:pt x="99667" y="328525"/>
                    <a:pt x="90986" y="349997"/>
                  </a:cubicBezTo>
                  <a:cubicBezTo>
                    <a:pt x="88474" y="356393"/>
                    <a:pt x="84590" y="362332"/>
                    <a:pt x="78423" y="365987"/>
                  </a:cubicBezTo>
                  <a:cubicBezTo>
                    <a:pt x="70199" y="371012"/>
                    <a:pt x="65174" y="378322"/>
                    <a:pt x="61748" y="387002"/>
                  </a:cubicBezTo>
                  <a:cubicBezTo>
                    <a:pt x="59920" y="392256"/>
                    <a:pt x="56494" y="396596"/>
                    <a:pt x="51697" y="399109"/>
                  </a:cubicBezTo>
                  <a:cubicBezTo>
                    <a:pt x="42331" y="403906"/>
                    <a:pt x="37306" y="411901"/>
                    <a:pt x="32052" y="420581"/>
                  </a:cubicBezTo>
                  <a:cubicBezTo>
                    <a:pt x="24971" y="432003"/>
                    <a:pt x="15377" y="434972"/>
                    <a:pt x="7610" y="429262"/>
                  </a:cubicBezTo>
                  <a:cubicBezTo>
                    <a:pt x="-1299" y="422866"/>
                    <a:pt x="-3355" y="404363"/>
                    <a:pt x="6696" y="399338"/>
                  </a:cubicBezTo>
                  <a:cubicBezTo>
                    <a:pt x="26341" y="389743"/>
                    <a:pt x="31367" y="366215"/>
                    <a:pt x="50326" y="356850"/>
                  </a:cubicBezTo>
                  <a:cubicBezTo>
                    <a:pt x="52154" y="355936"/>
                    <a:pt x="54438" y="353880"/>
                    <a:pt x="54895" y="351824"/>
                  </a:cubicBezTo>
                  <a:cubicBezTo>
                    <a:pt x="60605" y="328753"/>
                    <a:pt x="83220" y="316418"/>
                    <a:pt x="90986" y="294489"/>
                  </a:cubicBezTo>
                  <a:cubicBezTo>
                    <a:pt x="92585" y="290149"/>
                    <a:pt x="95098" y="286037"/>
                    <a:pt x="99210" y="283981"/>
                  </a:cubicBezTo>
                  <a:cubicBezTo>
                    <a:pt x="110174" y="278727"/>
                    <a:pt x="114058" y="266620"/>
                    <a:pt x="122053" y="259996"/>
                  </a:cubicBezTo>
                  <a:cubicBezTo>
                    <a:pt x="140784" y="243778"/>
                    <a:pt x="147637" y="218879"/>
                    <a:pt x="167053" y="203803"/>
                  </a:cubicBezTo>
                  <a:cubicBezTo>
                    <a:pt x="170480" y="201061"/>
                    <a:pt x="173449" y="196950"/>
                    <a:pt x="175048" y="193066"/>
                  </a:cubicBezTo>
                  <a:cubicBezTo>
                    <a:pt x="180074" y="181645"/>
                    <a:pt x="188754" y="174107"/>
                    <a:pt x="196977" y="164970"/>
                  </a:cubicBezTo>
                  <a:cubicBezTo>
                    <a:pt x="208856" y="151721"/>
                    <a:pt x="220962" y="138243"/>
                    <a:pt x="232841" y="124995"/>
                  </a:cubicBezTo>
                  <a:cubicBezTo>
                    <a:pt x="243348" y="113573"/>
                    <a:pt x="243348" y="97583"/>
                    <a:pt x="225988" y="86390"/>
                  </a:cubicBezTo>
                  <a:cubicBezTo>
                    <a:pt x="206571" y="73827"/>
                    <a:pt x="207485" y="65146"/>
                    <a:pt x="227358" y="53953"/>
                  </a:cubicBezTo>
                  <a:cubicBezTo>
                    <a:pt x="247003" y="42760"/>
                    <a:pt x="264364" y="27456"/>
                    <a:pt x="287892" y="23572"/>
                  </a:cubicBezTo>
                  <a:cubicBezTo>
                    <a:pt x="294745" y="22430"/>
                    <a:pt x="301141" y="16262"/>
                    <a:pt x="307309" y="11922"/>
                  </a:cubicBezTo>
                  <a:cubicBezTo>
                    <a:pt x="313476" y="7582"/>
                    <a:pt x="319872" y="3242"/>
                    <a:pt x="327410" y="1415"/>
                  </a:cubicBezTo>
                  <a:cubicBezTo>
                    <a:pt x="344314" y="-3382"/>
                    <a:pt x="354136" y="4156"/>
                    <a:pt x="353680" y="21973"/>
                  </a:cubicBezTo>
                  <a:close/>
                </a:path>
              </a:pathLst>
            </a:custGeom>
            <a:solidFill>
              <a:srgbClr val="FBC00A"/>
            </a:solidFill>
            <a:ln w="22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>
              <p:custDataLst>
                <p:tags r:id="rId13"/>
              </p:custDataLst>
            </p:nvPr>
          </p:nvSpPr>
          <p:spPr>
            <a:xfrm>
              <a:off x="7055680" y="5182916"/>
              <a:ext cx="270049" cy="287870"/>
            </a:xfrm>
            <a:custGeom>
              <a:avLst/>
              <a:gdLst>
                <a:gd name="connsiteX0" fmla="*/ 147236 w 270049"/>
                <a:gd name="connsiteY0" fmla="*/ 243 h 287870"/>
                <a:gd name="connsiteX1" fmla="*/ 211196 w 270049"/>
                <a:gd name="connsiteY1" fmla="*/ 15 h 287870"/>
                <a:gd name="connsiteX2" fmla="*/ 237237 w 270049"/>
                <a:gd name="connsiteY2" fmla="*/ 13721 h 287870"/>
                <a:gd name="connsiteX3" fmla="*/ 253455 w 270049"/>
                <a:gd name="connsiteY3" fmla="*/ 28797 h 287870"/>
                <a:gd name="connsiteX4" fmla="*/ 269902 w 270049"/>
                <a:gd name="connsiteY4" fmla="*/ 55295 h 287870"/>
                <a:gd name="connsiteX5" fmla="*/ 269902 w 270049"/>
                <a:gd name="connsiteY5" fmla="*/ 84991 h 287870"/>
                <a:gd name="connsiteX6" fmla="*/ 250486 w 270049"/>
                <a:gd name="connsiteY6" fmla="*/ 119026 h 287870"/>
                <a:gd name="connsiteX7" fmla="*/ 248430 w 270049"/>
                <a:gd name="connsiteY7" fmla="*/ 120168 h 287870"/>
                <a:gd name="connsiteX8" fmla="*/ 206627 w 270049"/>
                <a:gd name="connsiteY8" fmla="*/ 162885 h 287870"/>
                <a:gd name="connsiteX9" fmla="*/ 186069 w 270049"/>
                <a:gd name="connsiteY9" fmla="*/ 174078 h 287870"/>
                <a:gd name="connsiteX10" fmla="*/ 142667 w 270049"/>
                <a:gd name="connsiteY10" fmla="*/ 174306 h 287870"/>
                <a:gd name="connsiteX11" fmla="*/ 121652 w 270049"/>
                <a:gd name="connsiteY11" fmla="*/ 161286 h 287870"/>
                <a:gd name="connsiteX12" fmla="*/ 118682 w 270049"/>
                <a:gd name="connsiteY12" fmla="*/ 155118 h 287870"/>
                <a:gd name="connsiteX13" fmla="*/ 99266 w 270049"/>
                <a:gd name="connsiteY13" fmla="*/ 147123 h 287870"/>
                <a:gd name="connsiteX14" fmla="*/ 89443 w 270049"/>
                <a:gd name="connsiteY14" fmla="*/ 163570 h 287870"/>
                <a:gd name="connsiteX15" fmla="*/ 92870 w 270049"/>
                <a:gd name="connsiteY15" fmla="*/ 195322 h 287870"/>
                <a:gd name="connsiteX16" fmla="*/ 74595 w 270049"/>
                <a:gd name="connsiteY16" fmla="*/ 229357 h 287870"/>
                <a:gd name="connsiteX17" fmla="*/ 73225 w 270049"/>
                <a:gd name="connsiteY17" fmla="*/ 254941 h 287870"/>
                <a:gd name="connsiteX18" fmla="*/ 79392 w 270049"/>
                <a:gd name="connsiteY18" fmla="*/ 257911 h 287870"/>
                <a:gd name="connsiteX19" fmla="*/ 89900 w 270049"/>
                <a:gd name="connsiteY19" fmla="*/ 275272 h 287870"/>
                <a:gd name="connsiteX20" fmla="*/ 72540 w 270049"/>
                <a:gd name="connsiteY20" fmla="*/ 287607 h 287870"/>
                <a:gd name="connsiteX21" fmla="*/ 20001 w 270049"/>
                <a:gd name="connsiteY21" fmla="*/ 287607 h 287870"/>
                <a:gd name="connsiteX22" fmla="*/ 584 w 270049"/>
                <a:gd name="connsiteY22" fmla="*/ 275272 h 287870"/>
                <a:gd name="connsiteX23" fmla="*/ 11549 w 270049"/>
                <a:gd name="connsiteY23" fmla="*/ 255170 h 287870"/>
                <a:gd name="connsiteX24" fmla="*/ 52666 w 270049"/>
                <a:gd name="connsiteY24" fmla="*/ 220677 h 287870"/>
                <a:gd name="connsiteX25" fmla="*/ 58149 w 270049"/>
                <a:gd name="connsiteY25" fmla="*/ 201946 h 287870"/>
                <a:gd name="connsiteX26" fmla="*/ 57235 w 270049"/>
                <a:gd name="connsiteY26" fmla="*/ 165397 h 287870"/>
                <a:gd name="connsiteX27" fmla="*/ 71626 w 270049"/>
                <a:gd name="connsiteY27" fmla="*/ 142326 h 287870"/>
                <a:gd name="connsiteX28" fmla="*/ 88073 w 270049"/>
                <a:gd name="connsiteY28" fmla="*/ 115828 h 287870"/>
                <a:gd name="connsiteX29" fmla="*/ 88073 w 270049"/>
                <a:gd name="connsiteY29" fmla="*/ 65574 h 287870"/>
                <a:gd name="connsiteX30" fmla="*/ 70941 w 270049"/>
                <a:gd name="connsiteY30" fmla="*/ 32452 h 287870"/>
                <a:gd name="connsiteX31" fmla="*/ 59291 w 270049"/>
                <a:gd name="connsiteY31" fmla="*/ 19660 h 287870"/>
                <a:gd name="connsiteX32" fmla="*/ 78707 w 270049"/>
                <a:gd name="connsiteY32" fmla="*/ 472 h 287870"/>
                <a:gd name="connsiteX33" fmla="*/ 147236 w 270049"/>
                <a:gd name="connsiteY33" fmla="*/ 243 h 287870"/>
                <a:gd name="connsiteX34" fmla="*/ 147236 w 270049"/>
                <a:gd name="connsiteY34" fmla="*/ 243 h 287870"/>
                <a:gd name="connsiteX35" fmla="*/ 178987 w 270049"/>
                <a:gd name="connsiteY35" fmla="*/ 33137 h 287870"/>
                <a:gd name="connsiteX36" fmla="*/ 178987 w 270049"/>
                <a:gd name="connsiteY36" fmla="*/ 33366 h 287870"/>
                <a:gd name="connsiteX37" fmla="*/ 140383 w 270049"/>
                <a:gd name="connsiteY37" fmla="*/ 33594 h 287870"/>
                <a:gd name="connsiteX38" fmla="*/ 119824 w 270049"/>
                <a:gd name="connsiteY38" fmla="*/ 55523 h 287870"/>
                <a:gd name="connsiteX39" fmla="*/ 120053 w 270049"/>
                <a:gd name="connsiteY39" fmla="*/ 119026 h 287870"/>
                <a:gd name="connsiteX40" fmla="*/ 142210 w 270049"/>
                <a:gd name="connsiteY40" fmla="*/ 141412 h 287870"/>
                <a:gd name="connsiteX41" fmla="*/ 171678 w 270049"/>
                <a:gd name="connsiteY41" fmla="*/ 141641 h 287870"/>
                <a:gd name="connsiteX42" fmla="*/ 208226 w 270049"/>
                <a:gd name="connsiteY42" fmla="*/ 122453 h 287870"/>
                <a:gd name="connsiteX43" fmla="*/ 215993 w 270049"/>
                <a:gd name="connsiteY43" fmla="*/ 114686 h 287870"/>
                <a:gd name="connsiteX44" fmla="*/ 234267 w 270049"/>
                <a:gd name="connsiteY44" fmla="*/ 82935 h 287870"/>
                <a:gd name="connsiteX45" fmla="*/ 234267 w 270049"/>
                <a:gd name="connsiteY45" fmla="*/ 55752 h 287870"/>
                <a:gd name="connsiteX46" fmla="*/ 213023 w 270049"/>
                <a:gd name="connsiteY46" fmla="*/ 32909 h 287870"/>
                <a:gd name="connsiteX47" fmla="*/ 178987 w 270049"/>
                <a:gd name="connsiteY47" fmla="*/ 33137 h 287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70049" h="287870">
                  <a:moveTo>
                    <a:pt x="147236" y="243"/>
                  </a:moveTo>
                  <a:cubicBezTo>
                    <a:pt x="168480" y="243"/>
                    <a:pt x="189952" y="700"/>
                    <a:pt x="211196" y="15"/>
                  </a:cubicBezTo>
                  <a:cubicBezTo>
                    <a:pt x="222846" y="-214"/>
                    <a:pt x="232211" y="2071"/>
                    <a:pt x="237237" y="13721"/>
                  </a:cubicBezTo>
                  <a:cubicBezTo>
                    <a:pt x="240435" y="21030"/>
                    <a:pt x="245689" y="26513"/>
                    <a:pt x="253455" y="28797"/>
                  </a:cubicBezTo>
                  <a:cubicBezTo>
                    <a:pt x="266704" y="32909"/>
                    <a:pt x="270359" y="42731"/>
                    <a:pt x="269902" y="55295"/>
                  </a:cubicBezTo>
                  <a:cubicBezTo>
                    <a:pt x="269674" y="65117"/>
                    <a:pt x="269445" y="75168"/>
                    <a:pt x="269902" y="84991"/>
                  </a:cubicBezTo>
                  <a:cubicBezTo>
                    <a:pt x="270816" y="100752"/>
                    <a:pt x="267846" y="114001"/>
                    <a:pt x="250486" y="119026"/>
                  </a:cubicBezTo>
                  <a:cubicBezTo>
                    <a:pt x="249800" y="119255"/>
                    <a:pt x="248887" y="119483"/>
                    <a:pt x="248430" y="120168"/>
                  </a:cubicBezTo>
                  <a:cubicBezTo>
                    <a:pt x="238836" y="138671"/>
                    <a:pt x="218506" y="146666"/>
                    <a:pt x="206627" y="162885"/>
                  </a:cubicBezTo>
                  <a:cubicBezTo>
                    <a:pt x="201145" y="170651"/>
                    <a:pt x="195206" y="174306"/>
                    <a:pt x="186069" y="174078"/>
                  </a:cubicBezTo>
                  <a:cubicBezTo>
                    <a:pt x="171678" y="173849"/>
                    <a:pt x="157058" y="173621"/>
                    <a:pt x="142667" y="174306"/>
                  </a:cubicBezTo>
                  <a:cubicBezTo>
                    <a:pt x="132388" y="174534"/>
                    <a:pt x="124621" y="172250"/>
                    <a:pt x="121652" y="161286"/>
                  </a:cubicBezTo>
                  <a:cubicBezTo>
                    <a:pt x="120966" y="159230"/>
                    <a:pt x="119824" y="157174"/>
                    <a:pt x="118682" y="155118"/>
                  </a:cubicBezTo>
                  <a:cubicBezTo>
                    <a:pt x="114114" y="147580"/>
                    <a:pt x="107489" y="144610"/>
                    <a:pt x="99266" y="147123"/>
                  </a:cubicBezTo>
                  <a:cubicBezTo>
                    <a:pt x="91499" y="149407"/>
                    <a:pt x="89215" y="156489"/>
                    <a:pt x="89443" y="163570"/>
                  </a:cubicBezTo>
                  <a:cubicBezTo>
                    <a:pt x="89900" y="174078"/>
                    <a:pt x="91499" y="184814"/>
                    <a:pt x="92870" y="195322"/>
                  </a:cubicBezTo>
                  <a:cubicBezTo>
                    <a:pt x="94697" y="211083"/>
                    <a:pt x="92413" y="223190"/>
                    <a:pt x="74595" y="229357"/>
                  </a:cubicBezTo>
                  <a:cubicBezTo>
                    <a:pt x="60661" y="234154"/>
                    <a:pt x="60890" y="246261"/>
                    <a:pt x="73225" y="254941"/>
                  </a:cubicBezTo>
                  <a:cubicBezTo>
                    <a:pt x="75052" y="256312"/>
                    <a:pt x="77337" y="256769"/>
                    <a:pt x="79392" y="257911"/>
                  </a:cubicBezTo>
                  <a:cubicBezTo>
                    <a:pt x="86931" y="261337"/>
                    <a:pt x="92641" y="266134"/>
                    <a:pt x="89900" y="275272"/>
                  </a:cubicBezTo>
                  <a:cubicBezTo>
                    <a:pt x="87387" y="283724"/>
                    <a:pt x="80763" y="287378"/>
                    <a:pt x="72540" y="287607"/>
                  </a:cubicBezTo>
                  <a:cubicBezTo>
                    <a:pt x="55179" y="288064"/>
                    <a:pt x="37590" y="287835"/>
                    <a:pt x="20001" y="287607"/>
                  </a:cubicBezTo>
                  <a:cubicBezTo>
                    <a:pt x="11321" y="287378"/>
                    <a:pt x="3097" y="285094"/>
                    <a:pt x="584" y="275272"/>
                  </a:cubicBezTo>
                  <a:cubicBezTo>
                    <a:pt x="-1700" y="265678"/>
                    <a:pt x="2869" y="259053"/>
                    <a:pt x="11549" y="255170"/>
                  </a:cubicBezTo>
                  <a:cubicBezTo>
                    <a:pt x="28453" y="247403"/>
                    <a:pt x="34163" y="227073"/>
                    <a:pt x="52666" y="220677"/>
                  </a:cubicBezTo>
                  <a:cubicBezTo>
                    <a:pt x="58605" y="218621"/>
                    <a:pt x="58377" y="208799"/>
                    <a:pt x="58149" y="201946"/>
                  </a:cubicBezTo>
                  <a:cubicBezTo>
                    <a:pt x="57920" y="189839"/>
                    <a:pt x="57463" y="177504"/>
                    <a:pt x="57235" y="165397"/>
                  </a:cubicBezTo>
                  <a:cubicBezTo>
                    <a:pt x="57006" y="154661"/>
                    <a:pt x="59976" y="145981"/>
                    <a:pt x="71626" y="142326"/>
                  </a:cubicBezTo>
                  <a:cubicBezTo>
                    <a:pt x="84875" y="138443"/>
                    <a:pt x="88301" y="128392"/>
                    <a:pt x="88073" y="115828"/>
                  </a:cubicBezTo>
                  <a:cubicBezTo>
                    <a:pt x="87616" y="99153"/>
                    <a:pt x="86702" y="82249"/>
                    <a:pt x="88073" y="65574"/>
                  </a:cubicBezTo>
                  <a:cubicBezTo>
                    <a:pt x="89443" y="50041"/>
                    <a:pt x="86017" y="38619"/>
                    <a:pt x="70941" y="32452"/>
                  </a:cubicBezTo>
                  <a:cubicBezTo>
                    <a:pt x="65001" y="30168"/>
                    <a:pt x="60433" y="26284"/>
                    <a:pt x="59291" y="19660"/>
                  </a:cubicBezTo>
                  <a:cubicBezTo>
                    <a:pt x="57235" y="8467"/>
                    <a:pt x="64316" y="700"/>
                    <a:pt x="78707" y="472"/>
                  </a:cubicBezTo>
                  <a:cubicBezTo>
                    <a:pt x="101778" y="15"/>
                    <a:pt x="124393" y="472"/>
                    <a:pt x="147236" y="243"/>
                  </a:cubicBezTo>
                  <a:cubicBezTo>
                    <a:pt x="147236" y="243"/>
                    <a:pt x="147236" y="243"/>
                    <a:pt x="147236" y="243"/>
                  </a:cubicBezTo>
                  <a:close/>
                  <a:moveTo>
                    <a:pt x="178987" y="33137"/>
                  </a:moveTo>
                  <a:cubicBezTo>
                    <a:pt x="178987" y="33137"/>
                    <a:pt x="178987" y="33366"/>
                    <a:pt x="178987" y="33366"/>
                  </a:cubicBezTo>
                  <a:cubicBezTo>
                    <a:pt x="166195" y="33366"/>
                    <a:pt x="153175" y="32452"/>
                    <a:pt x="140383" y="33594"/>
                  </a:cubicBezTo>
                  <a:cubicBezTo>
                    <a:pt x="125535" y="34965"/>
                    <a:pt x="120053" y="41132"/>
                    <a:pt x="119824" y="55523"/>
                  </a:cubicBezTo>
                  <a:cubicBezTo>
                    <a:pt x="119367" y="76767"/>
                    <a:pt x="119596" y="98011"/>
                    <a:pt x="120053" y="119026"/>
                  </a:cubicBezTo>
                  <a:cubicBezTo>
                    <a:pt x="120510" y="135016"/>
                    <a:pt x="125763" y="140499"/>
                    <a:pt x="142210" y="141412"/>
                  </a:cubicBezTo>
                  <a:cubicBezTo>
                    <a:pt x="152033" y="142098"/>
                    <a:pt x="161855" y="140956"/>
                    <a:pt x="171678" y="141641"/>
                  </a:cubicBezTo>
                  <a:cubicBezTo>
                    <a:pt x="188124" y="142783"/>
                    <a:pt x="202059" y="140270"/>
                    <a:pt x="208226" y="122453"/>
                  </a:cubicBezTo>
                  <a:cubicBezTo>
                    <a:pt x="209368" y="119026"/>
                    <a:pt x="212109" y="115600"/>
                    <a:pt x="215993" y="114686"/>
                  </a:cubicBezTo>
                  <a:cubicBezTo>
                    <a:pt x="233353" y="110574"/>
                    <a:pt x="235181" y="97782"/>
                    <a:pt x="234267" y="82935"/>
                  </a:cubicBezTo>
                  <a:cubicBezTo>
                    <a:pt x="233582" y="73797"/>
                    <a:pt x="234496" y="64660"/>
                    <a:pt x="234267" y="55752"/>
                  </a:cubicBezTo>
                  <a:cubicBezTo>
                    <a:pt x="233810" y="38619"/>
                    <a:pt x="229699" y="34051"/>
                    <a:pt x="213023" y="32909"/>
                  </a:cubicBezTo>
                  <a:cubicBezTo>
                    <a:pt x="201830" y="32680"/>
                    <a:pt x="190409" y="33137"/>
                    <a:pt x="178987" y="33137"/>
                  </a:cubicBezTo>
                  <a:close/>
                </a:path>
              </a:pathLst>
            </a:custGeom>
            <a:solidFill>
              <a:srgbClr val="FBC00A"/>
            </a:solidFill>
            <a:ln w="22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任意多边形: 形状 19"/>
            <p:cNvSpPr/>
            <p:nvPr>
              <p:custDataLst>
                <p:tags r:id="rId14"/>
              </p:custDataLst>
            </p:nvPr>
          </p:nvSpPr>
          <p:spPr>
            <a:xfrm>
              <a:off x="8881514" y="6606489"/>
              <a:ext cx="493704" cy="135743"/>
            </a:xfrm>
            <a:custGeom>
              <a:avLst/>
              <a:gdLst>
                <a:gd name="connsiteX0" fmla="*/ 319468 w 493704"/>
                <a:gd name="connsiteY0" fmla="*/ 79959 h 135743"/>
                <a:gd name="connsiteX1" fmla="*/ 184695 w 493704"/>
                <a:gd name="connsiteY1" fmla="*/ 79959 h 135743"/>
                <a:gd name="connsiteX2" fmla="*/ 166421 w 493704"/>
                <a:gd name="connsiteY2" fmla="*/ 80416 h 135743"/>
                <a:gd name="connsiteX3" fmla="*/ 145406 w 493704"/>
                <a:gd name="connsiteY3" fmla="*/ 106228 h 135743"/>
                <a:gd name="connsiteX4" fmla="*/ 138096 w 493704"/>
                <a:gd name="connsiteY4" fmla="*/ 132726 h 135743"/>
                <a:gd name="connsiteX5" fmla="*/ 108172 w 493704"/>
                <a:gd name="connsiteY5" fmla="*/ 128614 h 135743"/>
                <a:gd name="connsiteX6" fmla="*/ 61344 w 493704"/>
                <a:gd name="connsiteY6" fmla="*/ 106000 h 135743"/>
                <a:gd name="connsiteX7" fmla="*/ 6064 w 493704"/>
                <a:gd name="connsiteY7" fmla="*/ 74705 h 135743"/>
                <a:gd name="connsiteX8" fmla="*/ 6293 w 493704"/>
                <a:gd name="connsiteY8" fmla="*/ 53690 h 135743"/>
                <a:gd name="connsiteX9" fmla="*/ 10176 w 493704"/>
                <a:gd name="connsiteY9" fmla="*/ 51405 h 135743"/>
                <a:gd name="connsiteX10" fmla="*/ 96065 w 493704"/>
                <a:gd name="connsiteY10" fmla="*/ 17370 h 135743"/>
                <a:gd name="connsiteX11" fmla="*/ 117309 w 493704"/>
                <a:gd name="connsiteY11" fmla="*/ 4806 h 135743"/>
                <a:gd name="connsiteX12" fmla="*/ 143807 w 493704"/>
                <a:gd name="connsiteY12" fmla="*/ 17598 h 135743"/>
                <a:gd name="connsiteX13" fmla="*/ 178299 w 493704"/>
                <a:gd name="connsiteY13" fmla="*/ 47751 h 135743"/>
                <a:gd name="connsiteX14" fmla="*/ 436424 w 493704"/>
                <a:gd name="connsiteY14" fmla="*/ 47751 h 135743"/>
                <a:gd name="connsiteX15" fmla="*/ 470688 w 493704"/>
                <a:gd name="connsiteY15" fmla="*/ 48436 h 135743"/>
                <a:gd name="connsiteX16" fmla="*/ 493531 w 493704"/>
                <a:gd name="connsiteY16" fmla="*/ 63055 h 135743"/>
                <a:gd name="connsiteX17" fmla="*/ 470003 w 493704"/>
                <a:gd name="connsiteY17" fmla="*/ 79502 h 135743"/>
                <a:gd name="connsiteX18" fmla="*/ 447160 w 493704"/>
                <a:gd name="connsiteY18" fmla="*/ 80187 h 135743"/>
                <a:gd name="connsiteX19" fmla="*/ 319468 w 493704"/>
                <a:gd name="connsiteY19" fmla="*/ 79959 h 135743"/>
                <a:gd name="connsiteX20" fmla="*/ 319468 w 493704"/>
                <a:gd name="connsiteY20" fmla="*/ 79959 h 13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3704" h="135743">
                  <a:moveTo>
                    <a:pt x="319468" y="79959"/>
                  </a:moveTo>
                  <a:cubicBezTo>
                    <a:pt x="274468" y="79959"/>
                    <a:pt x="229696" y="79959"/>
                    <a:pt x="184695" y="79959"/>
                  </a:cubicBezTo>
                  <a:cubicBezTo>
                    <a:pt x="178528" y="79959"/>
                    <a:pt x="172360" y="79731"/>
                    <a:pt x="166421" y="80416"/>
                  </a:cubicBezTo>
                  <a:cubicBezTo>
                    <a:pt x="149746" y="82243"/>
                    <a:pt x="143121" y="89781"/>
                    <a:pt x="145406" y="106228"/>
                  </a:cubicBezTo>
                  <a:cubicBezTo>
                    <a:pt x="146776" y="116736"/>
                    <a:pt x="148375" y="126787"/>
                    <a:pt x="138096" y="132726"/>
                  </a:cubicBezTo>
                  <a:cubicBezTo>
                    <a:pt x="127817" y="138437"/>
                    <a:pt x="117309" y="135467"/>
                    <a:pt x="108172" y="128614"/>
                  </a:cubicBezTo>
                  <a:cubicBezTo>
                    <a:pt x="94009" y="117878"/>
                    <a:pt x="78248" y="111254"/>
                    <a:pt x="61344" y="106000"/>
                  </a:cubicBezTo>
                  <a:cubicBezTo>
                    <a:pt x="40785" y="99832"/>
                    <a:pt x="25024" y="84299"/>
                    <a:pt x="6064" y="74705"/>
                  </a:cubicBezTo>
                  <a:cubicBezTo>
                    <a:pt x="-2616" y="70137"/>
                    <a:pt x="-1474" y="60086"/>
                    <a:pt x="6293" y="53690"/>
                  </a:cubicBezTo>
                  <a:cubicBezTo>
                    <a:pt x="7435" y="52776"/>
                    <a:pt x="8805" y="51634"/>
                    <a:pt x="10176" y="51405"/>
                  </a:cubicBezTo>
                  <a:cubicBezTo>
                    <a:pt x="42613" y="49806"/>
                    <a:pt x="64542" y="21253"/>
                    <a:pt x="96065" y="17370"/>
                  </a:cubicBezTo>
                  <a:cubicBezTo>
                    <a:pt x="104974" y="16227"/>
                    <a:pt x="110456" y="9603"/>
                    <a:pt x="117309" y="4806"/>
                  </a:cubicBezTo>
                  <a:cubicBezTo>
                    <a:pt x="131928" y="-4788"/>
                    <a:pt x="141979" y="237"/>
                    <a:pt x="143807" y="17598"/>
                  </a:cubicBezTo>
                  <a:cubicBezTo>
                    <a:pt x="146548" y="43867"/>
                    <a:pt x="150888" y="47751"/>
                    <a:pt x="178299" y="47751"/>
                  </a:cubicBezTo>
                  <a:cubicBezTo>
                    <a:pt x="264417" y="47751"/>
                    <a:pt x="350306" y="47751"/>
                    <a:pt x="436424" y="47751"/>
                  </a:cubicBezTo>
                  <a:cubicBezTo>
                    <a:pt x="447845" y="47751"/>
                    <a:pt x="459267" y="47751"/>
                    <a:pt x="470688" y="48436"/>
                  </a:cubicBezTo>
                  <a:cubicBezTo>
                    <a:pt x="480739" y="49121"/>
                    <a:pt x="491247" y="50720"/>
                    <a:pt x="493531" y="63055"/>
                  </a:cubicBezTo>
                  <a:cubicBezTo>
                    <a:pt x="495130" y="71507"/>
                    <a:pt x="485536" y="78132"/>
                    <a:pt x="470003" y="79502"/>
                  </a:cubicBezTo>
                  <a:cubicBezTo>
                    <a:pt x="462465" y="80187"/>
                    <a:pt x="454698" y="80187"/>
                    <a:pt x="447160" y="80187"/>
                  </a:cubicBezTo>
                  <a:cubicBezTo>
                    <a:pt x="404672" y="79959"/>
                    <a:pt x="361956" y="79959"/>
                    <a:pt x="319468" y="79959"/>
                  </a:cubicBezTo>
                  <a:cubicBezTo>
                    <a:pt x="319468" y="79959"/>
                    <a:pt x="319468" y="79959"/>
                    <a:pt x="319468" y="79959"/>
                  </a:cubicBezTo>
                  <a:close/>
                </a:path>
              </a:pathLst>
            </a:custGeom>
            <a:solidFill>
              <a:srgbClr val="FBC00A"/>
            </a:solidFill>
            <a:ln w="22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/>
            <p:nvPr>
              <p:custDataLst>
                <p:tags r:id="rId15"/>
              </p:custDataLst>
            </p:nvPr>
          </p:nvSpPr>
          <p:spPr>
            <a:xfrm>
              <a:off x="7882948" y="6434720"/>
              <a:ext cx="913" cy="457"/>
            </a:xfrm>
            <a:custGeom>
              <a:avLst/>
              <a:gdLst>
                <a:gd name="connsiteX0" fmla="*/ 914 w 913"/>
                <a:gd name="connsiteY0" fmla="*/ 457 h 457"/>
                <a:gd name="connsiteX1" fmla="*/ 0 w 913"/>
                <a:gd name="connsiteY1" fmla="*/ 0 h 457"/>
                <a:gd name="connsiteX2" fmla="*/ 685 w 913"/>
                <a:gd name="connsiteY2" fmla="*/ 229 h 457"/>
                <a:gd name="connsiteX3" fmla="*/ 914 w 913"/>
                <a:gd name="connsiteY3" fmla="*/ 457 h 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3" h="457">
                  <a:moveTo>
                    <a:pt x="914" y="457"/>
                  </a:moveTo>
                  <a:lnTo>
                    <a:pt x="0" y="0"/>
                  </a:lnTo>
                  <a:cubicBezTo>
                    <a:pt x="0" y="0"/>
                    <a:pt x="685" y="229"/>
                    <a:pt x="685" y="229"/>
                  </a:cubicBezTo>
                  <a:cubicBezTo>
                    <a:pt x="457" y="229"/>
                    <a:pt x="914" y="457"/>
                    <a:pt x="914" y="457"/>
                  </a:cubicBezTo>
                  <a:close/>
                </a:path>
              </a:pathLst>
            </a:custGeom>
            <a:solidFill>
              <a:srgbClr val="FFFFFE"/>
            </a:solidFill>
            <a:ln w="22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>
              <p:custDataLst>
                <p:tags r:id="rId16"/>
              </p:custDataLst>
            </p:nvPr>
          </p:nvSpPr>
          <p:spPr>
            <a:xfrm>
              <a:off x="7717338" y="5537982"/>
              <a:ext cx="1599" cy="1982"/>
            </a:xfrm>
            <a:custGeom>
              <a:avLst/>
              <a:gdLst>
                <a:gd name="connsiteX0" fmla="*/ 1599 w 1599"/>
                <a:gd name="connsiteY0" fmla="*/ 1754 h 1982"/>
                <a:gd name="connsiteX1" fmla="*/ 0 w 1599"/>
                <a:gd name="connsiteY1" fmla="*/ 612 h 1982"/>
                <a:gd name="connsiteX2" fmla="*/ 1371 w 1599"/>
                <a:gd name="connsiteY2" fmla="*/ 1982 h 1982"/>
                <a:gd name="connsiteX3" fmla="*/ 1599 w 1599"/>
                <a:gd name="connsiteY3" fmla="*/ 1754 h 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9" h="1982">
                  <a:moveTo>
                    <a:pt x="1599" y="1754"/>
                  </a:moveTo>
                  <a:cubicBezTo>
                    <a:pt x="1142" y="1297"/>
                    <a:pt x="457" y="1069"/>
                    <a:pt x="0" y="612"/>
                  </a:cubicBezTo>
                  <a:cubicBezTo>
                    <a:pt x="914" y="-530"/>
                    <a:pt x="1371" y="-74"/>
                    <a:pt x="1371" y="1982"/>
                  </a:cubicBezTo>
                  <a:cubicBezTo>
                    <a:pt x="1371" y="1982"/>
                    <a:pt x="1599" y="1754"/>
                    <a:pt x="1599" y="1754"/>
                  </a:cubicBezTo>
                  <a:close/>
                </a:path>
              </a:pathLst>
            </a:custGeom>
            <a:solidFill>
              <a:srgbClr val="FFFFFE"/>
            </a:solidFill>
            <a:ln w="22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/>
            <p:cNvSpPr/>
            <p:nvPr>
              <p:custDataLst>
                <p:tags r:id="rId17"/>
              </p:custDataLst>
            </p:nvPr>
          </p:nvSpPr>
          <p:spPr>
            <a:xfrm>
              <a:off x="8519579" y="3998756"/>
              <a:ext cx="2741" cy="1775805"/>
            </a:xfrm>
            <a:custGeom>
              <a:avLst/>
              <a:gdLst>
                <a:gd name="connsiteX0" fmla="*/ 0 w 2741"/>
                <a:gd name="connsiteY0" fmla="*/ 1775120 h 1775805"/>
                <a:gd name="connsiteX1" fmla="*/ 0 w 2741"/>
                <a:gd name="connsiteY1" fmla="*/ 0 h 1775805"/>
                <a:gd name="connsiteX2" fmla="*/ 2741 w 2741"/>
                <a:gd name="connsiteY2" fmla="*/ 0 h 1775805"/>
                <a:gd name="connsiteX3" fmla="*/ 2741 w 2741"/>
                <a:gd name="connsiteY3" fmla="*/ 1775805 h 1775805"/>
                <a:gd name="connsiteX4" fmla="*/ 0 w 2741"/>
                <a:gd name="connsiteY4" fmla="*/ 1775120 h 177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1" h="1775805">
                  <a:moveTo>
                    <a:pt x="0" y="1775120"/>
                  </a:moveTo>
                  <a:cubicBezTo>
                    <a:pt x="0" y="1183489"/>
                    <a:pt x="0" y="591630"/>
                    <a:pt x="0" y="0"/>
                  </a:cubicBezTo>
                  <a:cubicBezTo>
                    <a:pt x="914" y="0"/>
                    <a:pt x="1827" y="0"/>
                    <a:pt x="2741" y="0"/>
                  </a:cubicBezTo>
                  <a:cubicBezTo>
                    <a:pt x="2741" y="591859"/>
                    <a:pt x="2741" y="1183946"/>
                    <a:pt x="2741" y="1775805"/>
                  </a:cubicBezTo>
                  <a:cubicBezTo>
                    <a:pt x="1827" y="1775348"/>
                    <a:pt x="914" y="1775120"/>
                    <a:pt x="0" y="1775120"/>
                  </a:cubicBezTo>
                  <a:close/>
                </a:path>
              </a:pathLst>
            </a:custGeom>
            <a:solidFill>
              <a:srgbClr val="FBC00A"/>
            </a:solidFill>
            <a:ln w="22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4" name="图形 67"/>
          <p:cNvGrpSpPr/>
          <p:nvPr userDrawn="1">
            <p:custDataLst>
              <p:tags r:id="rId18"/>
            </p:custDataLst>
          </p:nvPr>
        </p:nvGrpSpPr>
        <p:grpSpPr>
          <a:xfrm>
            <a:off x="10413365" y="262255"/>
            <a:ext cx="1645285" cy="1297940"/>
            <a:chOff x="2200222" y="373"/>
            <a:chExt cx="7790806" cy="6858372"/>
          </a:xfrm>
          <a:solidFill>
            <a:srgbClr val="F7BD0B"/>
          </a:solidFill>
        </p:grpSpPr>
        <p:sp>
          <p:nvSpPr>
            <p:cNvPr id="25" name="任意多边形: 形状 24"/>
            <p:cNvSpPr/>
            <p:nvPr>
              <p:custDataLst>
                <p:tags r:id="rId19"/>
              </p:custDataLst>
            </p:nvPr>
          </p:nvSpPr>
          <p:spPr>
            <a:xfrm>
              <a:off x="2394993" y="244022"/>
              <a:ext cx="7596036" cy="6614723"/>
            </a:xfrm>
            <a:custGeom>
              <a:avLst/>
              <a:gdLst>
                <a:gd name="connsiteX0" fmla="*/ 964150 w 7596036"/>
                <a:gd name="connsiteY0" fmla="*/ 5585278 h 6614723"/>
                <a:gd name="connsiteX1" fmla="*/ 848855 w 7596036"/>
                <a:gd name="connsiteY1" fmla="*/ 5589009 h 6614723"/>
                <a:gd name="connsiteX2" fmla="*/ 766768 w 7596036"/>
                <a:gd name="connsiteY2" fmla="*/ 5590875 h 6614723"/>
                <a:gd name="connsiteX3" fmla="*/ 757066 w 7596036"/>
                <a:gd name="connsiteY3" fmla="*/ 5582293 h 6614723"/>
                <a:gd name="connsiteX4" fmla="*/ 763783 w 7596036"/>
                <a:gd name="connsiteY4" fmla="*/ 5574830 h 6614723"/>
                <a:gd name="connsiteX5" fmla="*/ 803334 w 7596036"/>
                <a:gd name="connsiteY5" fmla="*/ 5514758 h 6614723"/>
                <a:gd name="connsiteX6" fmla="*/ 803334 w 7596036"/>
                <a:gd name="connsiteY6" fmla="*/ 5358046 h 6614723"/>
                <a:gd name="connsiteX7" fmla="*/ 756320 w 7596036"/>
                <a:gd name="connsiteY7" fmla="*/ 5286780 h 6614723"/>
                <a:gd name="connsiteX8" fmla="*/ 752962 w 7596036"/>
                <a:gd name="connsiteY8" fmla="*/ 5279690 h 6614723"/>
                <a:gd name="connsiteX9" fmla="*/ 761544 w 7596036"/>
                <a:gd name="connsiteY9" fmla="*/ 5274093 h 6614723"/>
                <a:gd name="connsiteX10" fmla="*/ 914151 w 7596036"/>
                <a:gd name="connsiteY10" fmla="*/ 5275586 h 6614723"/>
                <a:gd name="connsiteX11" fmla="*/ 957060 w 7596036"/>
                <a:gd name="connsiteY11" fmla="*/ 5287153 h 6614723"/>
                <a:gd name="connsiteX12" fmla="*/ 967881 w 7596036"/>
                <a:gd name="connsiteY12" fmla="*/ 5405432 h 6614723"/>
                <a:gd name="connsiteX13" fmla="*/ 946613 w 7596036"/>
                <a:gd name="connsiteY13" fmla="*/ 5423343 h 6614723"/>
                <a:gd name="connsiteX14" fmla="*/ 1019372 w 7596036"/>
                <a:gd name="connsiteY14" fmla="*/ 5543488 h 6614723"/>
                <a:gd name="connsiteX15" fmla="*/ 1057430 w 7596036"/>
                <a:gd name="connsiteY15" fmla="*/ 5468863 h 6614723"/>
                <a:gd name="connsiteX16" fmla="*/ 1109668 w 7596036"/>
                <a:gd name="connsiteY16" fmla="*/ 5314764 h 6614723"/>
                <a:gd name="connsiteX17" fmla="*/ 1147726 w 7596036"/>
                <a:gd name="connsiteY17" fmla="*/ 5202453 h 6614723"/>
                <a:gd name="connsiteX18" fmla="*/ 1181680 w 7596036"/>
                <a:gd name="connsiteY18" fmla="*/ 5100591 h 6614723"/>
                <a:gd name="connsiteX19" fmla="*/ 1230933 w 7596036"/>
                <a:gd name="connsiteY19" fmla="*/ 4956566 h 6614723"/>
                <a:gd name="connsiteX20" fmla="*/ 1271230 w 7596036"/>
                <a:gd name="connsiteY20" fmla="*/ 4845002 h 6614723"/>
                <a:gd name="connsiteX21" fmla="*/ 1299214 w 7596036"/>
                <a:gd name="connsiteY21" fmla="*/ 4760303 h 6614723"/>
                <a:gd name="connsiteX22" fmla="*/ 1364511 w 7596036"/>
                <a:gd name="connsiteY22" fmla="*/ 4566652 h 6614723"/>
                <a:gd name="connsiteX23" fmla="*/ 1407793 w 7596036"/>
                <a:gd name="connsiteY23" fmla="*/ 4444268 h 6614723"/>
                <a:gd name="connsiteX24" fmla="*/ 1438389 w 7596036"/>
                <a:gd name="connsiteY24" fmla="*/ 4352853 h 6614723"/>
                <a:gd name="connsiteX25" fmla="*/ 1476821 w 7596036"/>
                <a:gd name="connsiteY25" fmla="*/ 4240170 h 6614723"/>
                <a:gd name="connsiteX26" fmla="*/ 1517491 w 7596036"/>
                <a:gd name="connsiteY26" fmla="*/ 4124875 h 6614723"/>
                <a:gd name="connsiteX27" fmla="*/ 1542117 w 7596036"/>
                <a:gd name="connsiteY27" fmla="*/ 4047265 h 6614723"/>
                <a:gd name="connsiteX28" fmla="*/ 1581668 w 7596036"/>
                <a:gd name="connsiteY28" fmla="*/ 3931970 h 6614723"/>
                <a:gd name="connsiteX29" fmla="*/ 1611891 w 7596036"/>
                <a:gd name="connsiteY29" fmla="*/ 3844286 h 6614723"/>
                <a:gd name="connsiteX30" fmla="*/ 1652188 w 7596036"/>
                <a:gd name="connsiteY30" fmla="*/ 3728618 h 6614723"/>
                <a:gd name="connsiteX31" fmla="*/ 1692859 w 7596036"/>
                <a:gd name="connsiteY31" fmla="*/ 3609218 h 6614723"/>
                <a:gd name="connsiteX32" fmla="*/ 1735022 w 7596036"/>
                <a:gd name="connsiteY32" fmla="*/ 3486461 h 6614723"/>
                <a:gd name="connsiteX33" fmla="*/ 1771961 w 7596036"/>
                <a:gd name="connsiteY33" fmla="*/ 3381240 h 6614723"/>
                <a:gd name="connsiteX34" fmla="*/ 1815616 w 7596036"/>
                <a:gd name="connsiteY34" fmla="*/ 3255125 h 6614723"/>
                <a:gd name="connsiteX35" fmla="*/ 1846586 w 7596036"/>
                <a:gd name="connsiteY35" fmla="*/ 3159978 h 6614723"/>
                <a:gd name="connsiteX36" fmla="*/ 1887629 w 7596036"/>
                <a:gd name="connsiteY36" fmla="*/ 3036848 h 6614723"/>
                <a:gd name="connsiteX37" fmla="*/ 1913748 w 7596036"/>
                <a:gd name="connsiteY37" fmla="*/ 2963716 h 6614723"/>
                <a:gd name="connsiteX38" fmla="*/ 1952553 w 7596036"/>
                <a:gd name="connsiteY38" fmla="*/ 2851406 h 6614723"/>
                <a:gd name="connsiteX39" fmla="*/ 1993596 w 7596036"/>
                <a:gd name="connsiteY39" fmla="*/ 2728275 h 6614723"/>
                <a:gd name="connsiteX40" fmla="*/ 2033893 w 7596036"/>
                <a:gd name="connsiteY40" fmla="*/ 2616711 h 6614723"/>
                <a:gd name="connsiteX41" fmla="*/ 2066355 w 7596036"/>
                <a:gd name="connsiteY41" fmla="*/ 2517834 h 6614723"/>
                <a:gd name="connsiteX42" fmla="*/ 2133144 w 7596036"/>
                <a:gd name="connsiteY42" fmla="*/ 2320825 h 6614723"/>
                <a:gd name="connsiteX43" fmla="*/ 2172695 w 7596036"/>
                <a:gd name="connsiteY43" fmla="*/ 2209261 h 6614723"/>
                <a:gd name="connsiteX44" fmla="*/ 2203664 w 7596036"/>
                <a:gd name="connsiteY44" fmla="*/ 2118219 h 6614723"/>
                <a:gd name="connsiteX45" fmla="*/ 2269334 w 7596036"/>
                <a:gd name="connsiteY45" fmla="*/ 1924941 h 6614723"/>
                <a:gd name="connsiteX46" fmla="*/ 2336869 w 7596036"/>
                <a:gd name="connsiteY46" fmla="*/ 1728679 h 6614723"/>
                <a:gd name="connsiteX47" fmla="*/ 2403658 w 7596036"/>
                <a:gd name="connsiteY47" fmla="*/ 1535774 h 6614723"/>
                <a:gd name="connsiteX48" fmla="*/ 2445821 w 7596036"/>
                <a:gd name="connsiteY48" fmla="*/ 1408912 h 6614723"/>
                <a:gd name="connsiteX49" fmla="*/ 2484626 w 7596036"/>
                <a:gd name="connsiteY49" fmla="*/ 1293244 h 6614723"/>
                <a:gd name="connsiteX50" fmla="*/ 2516341 w 7596036"/>
                <a:gd name="connsiteY50" fmla="*/ 1202202 h 6614723"/>
                <a:gd name="connsiteX51" fmla="*/ 2581638 w 7596036"/>
                <a:gd name="connsiteY51" fmla="*/ 1016387 h 6614723"/>
                <a:gd name="connsiteX52" fmla="*/ 2620443 w 7596036"/>
                <a:gd name="connsiteY52" fmla="*/ 817886 h 6614723"/>
                <a:gd name="connsiteX53" fmla="*/ 2619323 w 7596036"/>
                <a:gd name="connsiteY53" fmla="*/ 332826 h 6614723"/>
                <a:gd name="connsiteX54" fmla="*/ 2583876 w 7596036"/>
                <a:gd name="connsiteY54" fmla="*/ 299245 h 6614723"/>
                <a:gd name="connsiteX55" fmla="*/ 2471193 w 7596036"/>
                <a:gd name="connsiteY55" fmla="*/ 299245 h 6614723"/>
                <a:gd name="connsiteX56" fmla="*/ 2633875 w 7596036"/>
                <a:gd name="connsiteY56" fmla="*/ 0 h 6614723"/>
                <a:gd name="connsiteX57" fmla="*/ 2823421 w 7596036"/>
                <a:gd name="connsiteY57" fmla="*/ 292155 h 6614723"/>
                <a:gd name="connsiteX58" fmla="*/ 2692455 w 7596036"/>
                <a:gd name="connsiteY58" fmla="*/ 297752 h 6614723"/>
                <a:gd name="connsiteX59" fmla="*/ 2661113 w 7596036"/>
                <a:gd name="connsiteY59" fmla="*/ 328721 h 6614723"/>
                <a:gd name="connsiteX60" fmla="*/ 2660740 w 7596036"/>
                <a:gd name="connsiteY60" fmla="*/ 858556 h 6614723"/>
                <a:gd name="connsiteX61" fmla="*/ 2692455 w 7596036"/>
                <a:gd name="connsiteY61" fmla="*/ 929822 h 6614723"/>
                <a:gd name="connsiteX62" fmla="*/ 3062220 w 7596036"/>
                <a:gd name="connsiteY62" fmla="*/ 1276454 h 6614723"/>
                <a:gd name="connsiteX63" fmla="*/ 3228633 w 7596036"/>
                <a:gd name="connsiteY63" fmla="*/ 1431300 h 6614723"/>
                <a:gd name="connsiteX64" fmla="*/ 3444298 w 7596036"/>
                <a:gd name="connsiteY64" fmla="*/ 1636517 h 6614723"/>
                <a:gd name="connsiteX65" fmla="*/ 3578249 w 7596036"/>
                <a:gd name="connsiteY65" fmla="*/ 1760767 h 6614723"/>
                <a:gd name="connsiteX66" fmla="*/ 3690932 w 7596036"/>
                <a:gd name="connsiteY66" fmla="*/ 1868973 h 6614723"/>
                <a:gd name="connsiteX67" fmla="*/ 3819660 w 7596036"/>
                <a:gd name="connsiteY67" fmla="*/ 1987626 h 6614723"/>
                <a:gd name="connsiteX68" fmla="*/ 4096517 w 7596036"/>
                <a:gd name="connsiteY68" fmla="*/ 2248066 h 6614723"/>
                <a:gd name="connsiteX69" fmla="*/ 4249124 w 7596036"/>
                <a:gd name="connsiteY69" fmla="*/ 2389853 h 6614723"/>
                <a:gd name="connsiteX70" fmla="*/ 4435686 w 7596036"/>
                <a:gd name="connsiteY70" fmla="*/ 2566340 h 6614723"/>
                <a:gd name="connsiteX71" fmla="*/ 4661798 w 7596036"/>
                <a:gd name="connsiteY71" fmla="*/ 2777154 h 6614723"/>
                <a:gd name="connsiteX72" fmla="*/ 4859553 w 7596036"/>
                <a:gd name="connsiteY72" fmla="*/ 2964089 h 6614723"/>
                <a:gd name="connsiteX73" fmla="*/ 5080816 w 7596036"/>
                <a:gd name="connsiteY73" fmla="*/ 3169306 h 6614723"/>
                <a:gd name="connsiteX74" fmla="*/ 5321480 w 7596036"/>
                <a:gd name="connsiteY74" fmla="*/ 3397658 h 6614723"/>
                <a:gd name="connsiteX75" fmla="*/ 5427820 w 7596036"/>
                <a:gd name="connsiteY75" fmla="*/ 3496535 h 6614723"/>
                <a:gd name="connsiteX76" fmla="*/ 5570726 w 7596036"/>
                <a:gd name="connsiteY76" fmla="*/ 3632352 h 6614723"/>
                <a:gd name="connsiteX77" fmla="*/ 5688632 w 7596036"/>
                <a:gd name="connsiteY77" fmla="*/ 3740931 h 6614723"/>
                <a:gd name="connsiteX78" fmla="*/ 5862881 w 7596036"/>
                <a:gd name="connsiteY78" fmla="*/ 3903985 h 6614723"/>
                <a:gd name="connsiteX79" fmla="*/ 6040115 w 7596036"/>
                <a:gd name="connsiteY79" fmla="*/ 4068533 h 6614723"/>
                <a:gd name="connsiteX80" fmla="*/ 6101680 w 7596036"/>
                <a:gd name="connsiteY80" fmla="*/ 4127859 h 6614723"/>
                <a:gd name="connsiteX81" fmla="*/ 6145335 w 7596036"/>
                <a:gd name="connsiteY81" fmla="*/ 4145396 h 6614723"/>
                <a:gd name="connsiteX82" fmla="*/ 6178916 w 7596036"/>
                <a:gd name="connsiteY82" fmla="*/ 4146142 h 6614723"/>
                <a:gd name="connsiteX83" fmla="*/ 7193810 w 7596036"/>
                <a:gd name="connsiteY83" fmla="*/ 4146142 h 6614723"/>
                <a:gd name="connsiteX84" fmla="*/ 7241197 w 7596036"/>
                <a:gd name="connsiteY84" fmla="*/ 4098009 h 6614723"/>
                <a:gd name="connsiteX85" fmla="*/ 7241197 w 7596036"/>
                <a:gd name="connsiteY85" fmla="*/ 3986446 h 6614723"/>
                <a:gd name="connsiteX86" fmla="*/ 7596037 w 7596036"/>
                <a:gd name="connsiteY86" fmla="*/ 4169649 h 6614723"/>
                <a:gd name="connsiteX87" fmla="*/ 7247540 w 7596036"/>
                <a:gd name="connsiteY87" fmla="*/ 4374867 h 6614723"/>
                <a:gd name="connsiteX88" fmla="*/ 7244929 w 7596036"/>
                <a:gd name="connsiteY88" fmla="*/ 4279721 h 6614723"/>
                <a:gd name="connsiteX89" fmla="*/ 7237093 w 7596036"/>
                <a:gd name="connsiteY89" fmla="*/ 4197261 h 6614723"/>
                <a:gd name="connsiteX90" fmla="*/ 7153886 w 7596036"/>
                <a:gd name="connsiteY90" fmla="*/ 4191664 h 6614723"/>
                <a:gd name="connsiteX91" fmla="*/ 6359135 w 7596036"/>
                <a:gd name="connsiteY91" fmla="*/ 4191290 h 6614723"/>
                <a:gd name="connsiteX92" fmla="*/ 6165111 w 7596036"/>
                <a:gd name="connsiteY92" fmla="*/ 4188678 h 6614723"/>
                <a:gd name="connsiteX93" fmla="*/ 6078546 w 7596036"/>
                <a:gd name="connsiteY93" fmla="*/ 4232707 h 6614723"/>
                <a:gd name="connsiteX94" fmla="*/ 6160260 w 7596036"/>
                <a:gd name="connsiteY94" fmla="*/ 4237931 h 6614723"/>
                <a:gd name="connsiteX95" fmla="*/ 6234885 w 7596036"/>
                <a:gd name="connsiteY95" fmla="*/ 4238677 h 6614723"/>
                <a:gd name="connsiteX96" fmla="*/ 6373687 w 7596036"/>
                <a:gd name="connsiteY96" fmla="*/ 4454715 h 6614723"/>
                <a:gd name="connsiteX97" fmla="*/ 6249436 w 7596036"/>
                <a:gd name="connsiteY97" fmla="*/ 4551354 h 6614723"/>
                <a:gd name="connsiteX98" fmla="*/ 6074442 w 7596036"/>
                <a:gd name="connsiteY98" fmla="*/ 4552473 h 6614723"/>
                <a:gd name="connsiteX99" fmla="*/ 6068845 w 7596036"/>
                <a:gd name="connsiteY99" fmla="*/ 4547996 h 6614723"/>
                <a:gd name="connsiteX100" fmla="*/ 6083770 w 7596036"/>
                <a:gd name="connsiteY100" fmla="*/ 4536056 h 6614723"/>
                <a:gd name="connsiteX101" fmla="*/ 6115858 w 7596036"/>
                <a:gd name="connsiteY101" fmla="*/ 4492774 h 6614723"/>
                <a:gd name="connsiteX102" fmla="*/ 6115112 w 7596036"/>
                <a:gd name="connsiteY102" fmla="*/ 4306212 h 6614723"/>
                <a:gd name="connsiteX103" fmla="*/ 6075561 w 7596036"/>
                <a:gd name="connsiteY103" fmla="*/ 4252109 h 6614723"/>
                <a:gd name="connsiteX104" fmla="*/ 6033025 w 7596036"/>
                <a:gd name="connsiteY104" fmla="*/ 4260692 h 6614723"/>
                <a:gd name="connsiteX105" fmla="*/ 5959520 w 7596036"/>
                <a:gd name="connsiteY105" fmla="*/ 4323749 h 6614723"/>
                <a:gd name="connsiteX106" fmla="*/ 5706543 w 7596036"/>
                <a:gd name="connsiteY106" fmla="*/ 4531579 h 6614723"/>
                <a:gd name="connsiteX107" fmla="*/ 5523339 w 7596036"/>
                <a:gd name="connsiteY107" fmla="*/ 4683813 h 6614723"/>
                <a:gd name="connsiteX108" fmla="*/ 5373344 w 7596036"/>
                <a:gd name="connsiteY108" fmla="*/ 4805824 h 6614723"/>
                <a:gd name="connsiteX109" fmla="*/ 5222229 w 7596036"/>
                <a:gd name="connsiteY109" fmla="*/ 4932313 h 6614723"/>
                <a:gd name="connsiteX110" fmla="*/ 5040518 w 7596036"/>
                <a:gd name="connsiteY110" fmla="*/ 5080815 h 6614723"/>
                <a:gd name="connsiteX111" fmla="*/ 4704334 w 7596036"/>
                <a:gd name="connsiteY111" fmla="*/ 5356926 h 6614723"/>
                <a:gd name="connsiteX112" fmla="*/ 4470013 w 7596036"/>
                <a:gd name="connsiteY112" fmla="*/ 5552070 h 6614723"/>
                <a:gd name="connsiteX113" fmla="*/ 4442775 w 7596036"/>
                <a:gd name="connsiteY113" fmla="*/ 5562517 h 6614723"/>
                <a:gd name="connsiteX114" fmla="*/ 4390538 w 7596036"/>
                <a:gd name="connsiteY114" fmla="*/ 5564010 h 6614723"/>
                <a:gd name="connsiteX115" fmla="*/ 1148472 w 7596036"/>
                <a:gd name="connsiteY115" fmla="*/ 5564010 h 6614723"/>
                <a:gd name="connsiteX116" fmla="*/ 1118623 w 7596036"/>
                <a:gd name="connsiteY116" fmla="*/ 5563637 h 6614723"/>
                <a:gd name="connsiteX117" fmla="*/ 1035043 w 7596036"/>
                <a:gd name="connsiteY117" fmla="*/ 5598337 h 6614723"/>
                <a:gd name="connsiteX118" fmla="*/ 748858 w 7596036"/>
                <a:gd name="connsiteY118" fmla="*/ 5914372 h 6614723"/>
                <a:gd name="connsiteX119" fmla="*/ 462299 w 7596036"/>
                <a:gd name="connsiteY119" fmla="*/ 6225557 h 6614723"/>
                <a:gd name="connsiteX120" fmla="*/ 303722 w 7596036"/>
                <a:gd name="connsiteY120" fmla="*/ 6397193 h 6614723"/>
                <a:gd name="connsiteX121" fmla="*/ 304468 w 7596036"/>
                <a:gd name="connsiteY121" fmla="*/ 6424805 h 6614723"/>
                <a:gd name="connsiteX122" fmla="*/ 383197 w 7596036"/>
                <a:gd name="connsiteY122" fmla="*/ 6528906 h 6614723"/>
                <a:gd name="connsiteX123" fmla="*/ 401107 w 7596036"/>
                <a:gd name="connsiteY123" fmla="*/ 6556517 h 6614723"/>
                <a:gd name="connsiteX124" fmla="*/ 377600 w 7596036"/>
                <a:gd name="connsiteY124" fmla="*/ 6565472 h 6614723"/>
                <a:gd name="connsiteX125" fmla="*/ 156339 w 7596036"/>
                <a:gd name="connsiteY125" fmla="*/ 6596441 h 6614723"/>
                <a:gd name="connsiteX126" fmla="*/ 0 w 7596036"/>
                <a:gd name="connsiteY126" fmla="*/ 6614724 h 6614723"/>
                <a:gd name="connsiteX127" fmla="*/ 158577 w 7596036"/>
                <a:gd name="connsiteY127" fmla="*/ 6234885 h 6614723"/>
                <a:gd name="connsiteX128" fmla="*/ 264544 w 7596036"/>
                <a:gd name="connsiteY128" fmla="*/ 6372194 h 6614723"/>
                <a:gd name="connsiteX129" fmla="*/ 377974 w 7596036"/>
                <a:gd name="connsiteY129" fmla="*/ 6249063 h 6614723"/>
                <a:gd name="connsiteX130" fmla="*/ 610429 w 7596036"/>
                <a:gd name="connsiteY130" fmla="*/ 5994221 h 6614723"/>
                <a:gd name="connsiteX131" fmla="*/ 873108 w 7596036"/>
                <a:gd name="connsiteY131" fmla="*/ 5706543 h 6614723"/>
                <a:gd name="connsiteX132" fmla="*/ 974970 w 7596036"/>
                <a:gd name="connsiteY132" fmla="*/ 5593860 h 6614723"/>
                <a:gd name="connsiteX133" fmla="*/ 980940 w 7596036"/>
                <a:gd name="connsiteY133" fmla="*/ 5583039 h 6614723"/>
                <a:gd name="connsiteX134" fmla="*/ 964150 w 7596036"/>
                <a:gd name="connsiteY134" fmla="*/ 5585278 h 6614723"/>
                <a:gd name="connsiteX135" fmla="*/ 2661113 w 7596036"/>
                <a:gd name="connsiteY135" fmla="*/ 1237649 h 6614723"/>
                <a:gd name="connsiteX136" fmla="*/ 2662605 w 7596036"/>
                <a:gd name="connsiteY136" fmla="*/ 1237649 h 6614723"/>
                <a:gd name="connsiteX137" fmla="*/ 2662605 w 7596036"/>
                <a:gd name="connsiteY137" fmla="*/ 1345855 h 6614723"/>
                <a:gd name="connsiteX138" fmla="*/ 2637233 w 7596036"/>
                <a:gd name="connsiteY138" fmla="*/ 1366376 h 6614723"/>
                <a:gd name="connsiteX139" fmla="*/ 2625293 w 7596036"/>
                <a:gd name="connsiteY139" fmla="*/ 1343243 h 6614723"/>
                <a:gd name="connsiteX140" fmla="*/ 2620069 w 7596036"/>
                <a:gd name="connsiteY140" fmla="*/ 1187650 h 6614723"/>
                <a:gd name="connsiteX141" fmla="*/ 2614099 w 7596036"/>
                <a:gd name="connsiteY141" fmla="*/ 1132428 h 6614723"/>
                <a:gd name="connsiteX142" fmla="*/ 2601040 w 7596036"/>
                <a:gd name="connsiteY142" fmla="*/ 1120861 h 6614723"/>
                <a:gd name="connsiteX143" fmla="*/ 2586488 w 7596036"/>
                <a:gd name="connsiteY143" fmla="*/ 1129816 h 6614723"/>
                <a:gd name="connsiteX144" fmla="*/ 2580145 w 7596036"/>
                <a:gd name="connsiteY144" fmla="*/ 1147353 h 6614723"/>
                <a:gd name="connsiteX145" fmla="*/ 2558877 w 7596036"/>
                <a:gd name="connsiteY145" fmla="*/ 1222351 h 6614723"/>
                <a:gd name="connsiteX146" fmla="*/ 2526789 w 7596036"/>
                <a:gd name="connsiteY146" fmla="*/ 1317124 h 6614723"/>
                <a:gd name="connsiteX147" fmla="*/ 2487611 w 7596036"/>
                <a:gd name="connsiteY147" fmla="*/ 1432792 h 6614723"/>
                <a:gd name="connsiteX148" fmla="*/ 2446194 w 7596036"/>
                <a:gd name="connsiteY148" fmla="*/ 1555550 h 6614723"/>
                <a:gd name="connsiteX149" fmla="*/ 2379778 w 7596036"/>
                <a:gd name="connsiteY149" fmla="*/ 1748827 h 6614723"/>
                <a:gd name="connsiteX150" fmla="*/ 2350675 w 7596036"/>
                <a:gd name="connsiteY150" fmla="*/ 1836884 h 6614723"/>
                <a:gd name="connsiteX151" fmla="*/ 2309631 w 7596036"/>
                <a:gd name="connsiteY151" fmla="*/ 1952179 h 6614723"/>
                <a:gd name="connsiteX152" fmla="*/ 2261125 w 7596036"/>
                <a:gd name="connsiteY152" fmla="*/ 2092100 h 6614723"/>
                <a:gd name="connsiteX153" fmla="*/ 2227171 w 7596036"/>
                <a:gd name="connsiteY153" fmla="*/ 2194336 h 6614723"/>
                <a:gd name="connsiteX154" fmla="*/ 2187620 w 7596036"/>
                <a:gd name="connsiteY154" fmla="*/ 2310377 h 6614723"/>
                <a:gd name="connsiteX155" fmla="*/ 2146576 w 7596036"/>
                <a:gd name="connsiteY155" fmla="*/ 2429777 h 6614723"/>
                <a:gd name="connsiteX156" fmla="*/ 2082026 w 7596036"/>
                <a:gd name="connsiteY156" fmla="*/ 2619696 h 6614723"/>
                <a:gd name="connsiteX157" fmla="*/ 2049191 w 7596036"/>
                <a:gd name="connsiteY157" fmla="*/ 2718201 h 6614723"/>
                <a:gd name="connsiteX158" fmla="*/ 2007775 w 7596036"/>
                <a:gd name="connsiteY158" fmla="*/ 2833123 h 6614723"/>
                <a:gd name="connsiteX159" fmla="*/ 1963000 w 7596036"/>
                <a:gd name="connsiteY159" fmla="*/ 2962597 h 6614723"/>
                <a:gd name="connsiteX160" fmla="*/ 1924195 w 7596036"/>
                <a:gd name="connsiteY160" fmla="*/ 3078638 h 6614723"/>
                <a:gd name="connsiteX161" fmla="*/ 1884644 w 7596036"/>
                <a:gd name="connsiteY161" fmla="*/ 3198037 h 6614723"/>
                <a:gd name="connsiteX162" fmla="*/ 1841362 w 7596036"/>
                <a:gd name="connsiteY162" fmla="*/ 3320421 h 6614723"/>
                <a:gd name="connsiteX163" fmla="*/ 1774200 w 7596036"/>
                <a:gd name="connsiteY163" fmla="*/ 3517057 h 6614723"/>
                <a:gd name="connsiteX164" fmla="*/ 1762260 w 7596036"/>
                <a:gd name="connsiteY164" fmla="*/ 3552131 h 6614723"/>
                <a:gd name="connsiteX165" fmla="*/ 1719351 w 7596036"/>
                <a:gd name="connsiteY165" fmla="*/ 3678246 h 6614723"/>
                <a:gd name="connsiteX166" fmla="*/ 1680173 w 7596036"/>
                <a:gd name="connsiteY166" fmla="*/ 3790183 h 6614723"/>
                <a:gd name="connsiteX167" fmla="*/ 1640995 w 7596036"/>
                <a:gd name="connsiteY167" fmla="*/ 3906225 h 6614723"/>
                <a:gd name="connsiteX168" fmla="*/ 1613384 w 7596036"/>
                <a:gd name="connsiteY168" fmla="*/ 3990923 h 6614723"/>
                <a:gd name="connsiteX169" fmla="*/ 1573086 w 7596036"/>
                <a:gd name="connsiteY169" fmla="*/ 4106218 h 6614723"/>
                <a:gd name="connsiteX170" fmla="*/ 1534282 w 7596036"/>
                <a:gd name="connsiteY170" fmla="*/ 4218155 h 6614723"/>
                <a:gd name="connsiteX171" fmla="*/ 1484283 w 7596036"/>
                <a:gd name="connsiteY171" fmla="*/ 4365912 h 6614723"/>
                <a:gd name="connsiteX172" fmla="*/ 1449956 w 7596036"/>
                <a:gd name="connsiteY172" fmla="*/ 4467775 h 6614723"/>
                <a:gd name="connsiteX173" fmla="*/ 1407420 w 7596036"/>
                <a:gd name="connsiteY173" fmla="*/ 4586801 h 6614723"/>
                <a:gd name="connsiteX174" fmla="*/ 1342123 w 7596036"/>
                <a:gd name="connsiteY174" fmla="*/ 4780078 h 6614723"/>
                <a:gd name="connsiteX175" fmla="*/ 1315258 w 7596036"/>
                <a:gd name="connsiteY175" fmla="*/ 4861046 h 6614723"/>
                <a:gd name="connsiteX176" fmla="*/ 1273095 w 7596036"/>
                <a:gd name="connsiteY176" fmla="*/ 4980072 h 6614723"/>
                <a:gd name="connsiteX177" fmla="*/ 1207053 w 7596036"/>
                <a:gd name="connsiteY177" fmla="*/ 5172977 h 6614723"/>
                <a:gd name="connsiteX178" fmla="*/ 1139891 w 7596036"/>
                <a:gd name="connsiteY178" fmla="*/ 5361777 h 6614723"/>
                <a:gd name="connsiteX179" fmla="*/ 1167875 w 7596036"/>
                <a:gd name="connsiteY179" fmla="*/ 5399090 h 6614723"/>
                <a:gd name="connsiteX180" fmla="*/ 1193994 w 7596036"/>
                <a:gd name="connsiteY180" fmla="*/ 5387149 h 6614723"/>
                <a:gd name="connsiteX181" fmla="*/ 1218620 w 7596036"/>
                <a:gd name="connsiteY181" fmla="*/ 5359539 h 6614723"/>
                <a:gd name="connsiteX182" fmla="*/ 1308169 w 7596036"/>
                <a:gd name="connsiteY182" fmla="*/ 5293869 h 6614723"/>
                <a:gd name="connsiteX183" fmla="*/ 1324960 w 7596036"/>
                <a:gd name="connsiteY183" fmla="*/ 5297600 h 6614723"/>
                <a:gd name="connsiteX184" fmla="*/ 1305930 w 7596036"/>
                <a:gd name="connsiteY184" fmla="*/ 5355434 h 6614723"/>
                <a:gd name="connsiteX185" fmla="*/ 1270111 w 7596036"/>
                <a:gd name="connsiteY185" fmla="*/ 5371851 h 6614723"/>
                <a:gd name="connsiteX186" fmla="*/ 1174591 w 7596036"/>
                <a:gd name="connsiteY186" fmla="*/ 5457670 h 6614723"/>
                <a:gd name="connsiteX187" fmla="*/ 1144741 w 7596036"/>
                <a:gd name="connsiteY187" fmla="*/ 5485281 h 6614723"/>
                <a:gd name="connsiteX188" fmla="*/ 1135413 w 7596036"/>
                <a:gd name="connsiteY188" fmla="*/ 5507295 h 6614723"/>
                <a:gd name="connsiteX189" fmla="*/ 1160039 w 7596036"/>
                <a:gd name="connsiteY189" fmla="*/ 5520728 h 6614723"/>
                <a:gd name="connsiteX190" fmla="*/ 1216008 w 7596036"/>
                <a:gd name="connsiteY190" fmla="*/ 5519981 h 6614723"/>
                <a:gd name="connsiteX191" fmla="*/ 3651755 w 7596036"/>
                <a:gd name="connsiteY191" fmla="*/ 5519981 h 6614723"/>
                <a:gd name="connsiteX192" fmla="*/ 4345390 w 7596036"/>
                <a:gd name="connsiteY192" fmla="*/ 5518862 h 6614723"/>
                <a:gd name="connsiteX193" fmla="*/ 4360315 w 7596036"/>
                <a:gd name="connsiteY193" fmla="*/ 5518862 h 6614723"/>
                <a:gd name="connsiteX194" fmla="*/ 4391284 w 7596036"/>
                <a:gd name="connsiteY194" fmla="*/ 5468117 h 6614723"/>
                <a:gd name="connsiteX195" fmla="*/ 4360688 w 7596036"/>
                <a:gd name="connsiteY195" fmla="*/ 5396477 h 6614723"/>
                <a:gd name="connsiteX196" fmla="*/ 4330092 w 7596036"/>
                <a:gd name="connsiteY196" fmla="*/ 5317003 h 6614723"/>
                <a:gd name="connsiteX197" fmla="*/ 4285690 w 7596036"/>
                <a:gd name="connsiteY197" fmla="*/ 5202827 h 6614723"/>
                <a:gd name="connsiteX198" fmla="*/ 4220021 w 7596036"/>
                <a:gd name="connsiteY198" fmla="*/ 5037160 h 6614723"/>
                <a:gd name="connsiteX199" fmla="*/ 4178604 w 7596036"/>
                <a:gd name="connsiteY199" fmla="*/ 4929701 h 6614723"/>
                <a:gd name="connsiteX200" fmla="*/ 4149127 w 7596036"/>
                <a:gd name="connsiteY200" fmla="*/ 4857688 h 6614723"/>
                <a:gd name="connsiteX201" fmla="*/ 4109949 w 7596036"/>
                <a:gd name="connsiteY201" fmla="*/ 4753587 h 6614723"/>
                <a:gd name="connsiteX202" fmla="*/ 4062936 w 7596036"/>
                <a:gd name="connsiteY202" fmla="*/ 4633068 h 6614723"/>
                <a:gd name="connsiteX203" fmla="*/ 4027489 w 7596036"/>
                <a:gd name="connsiteY203" fmla="*/ 4539414 h 6614723"/>
                <a:gd name="connsiteX204" fmla="*/ 3961447 w 7596036"/>
                <a:gd name="connsiteY204" fmla="*/ 4377852 h 6614723"/>
                <a:gd name="connsiteX205" fmla="*/ 3900254 w 7596036"/>
                <a:gd name="connsiteY205" fmla="*/ 4214797 h 6614723"/>
                <a:gd name="connsiteX206" fmla="*/ 3876747 w 7596036"/>
                <a:gd name="connsiteY206" fmla="*/ 4193529 h 6614723"/>
                <a:gd name="connsiteX207" fmla="*/ 3854360 w 7596036"/>
                <a:gd name="connsiteY207" fmla="*/ 4144650 h 6614723"/>
                <a:gd name="connsiteX208" fmla="*/ 3856226 w 7596036"/>
                <a:gd name="connsiteY208" fmla="*/ 4103233 h 6614723"/>
                <a:gd name="connsiteX209" fmla="*/ 3824137 w 7596036"/>
                <a:gd name="connsiteY209" fmla="*/ 4024131 h 6614723"/>
                <a:gd name="connsiteX210" fmla="*/ 3756602 w 7596036"/>
                <a:gd name="connsiteY210" fmla="*/ 3847644 h 6614723"/>
                <a:gd name="connsiteX211" fmla="*/ 3687947 w 7596036"/>
                <a:gd name="connsiteY211" fmla="*/ 3675261 h 6614723"/>
                <a:gd name="connsiteX212" fmla="*/ 3623397 w 7596036"/>
                <a:gd name="connsiteY212" fmla="*/ 3505490 h 6614723"/>
                <a:gd name="connsiteX213" fmla="*/ 3493923 w 7596036"/>
                <a:gd name="connsiteY213" fmla="*/ 3169680 h 6614723"/>
                <a:gd name="connsiteX214" fmla="*/ 3455118 w 7596036"/>
                <a:gd name="connsiteY214" fmla="*/ 3162217 h 6614723"/>
                <a:gd name="connsiteX215" fmla="*/ 3420045 w 7596036"/>
                <a:gd name="connsiteY215" fmla="*/ 3200649 h 6614723"/>
                <a:gd name="connsiteX216" fmla="*/ 3386464 w 7596036"/>
                <a:gd name="connsiteY216" fmla="*/ 3200276 h 6614723"/>
                <a:gd name="connsiteX217" fmla="*/ 3384971 w 7596036"/>
                <a:gd name="connsiteY217" fmla="*/ 3169306 h 6614723"/>
                <a:gd name="connsiteX218" fmla="*/ 3398031 w 7596036"/>
                <a:gd name="connsiteY218" fmla="*/ 3156247 h 6614723"/>
                <a:gd name="connsiteX219" fmla="*/ 3448029 w 7596036"/>
                <a:gd name="connsiteY219" fmla="*/ 3096921 h 6614723"/>
                <a:gd name="connsiteX220" fmla="*/ 3453999 w 7596036"/>
                <a:gd name="connsiteY220" fmla="*/ 3070056 h 6614723"/>
                <a:gd name="connsiteX221" fmla="*/ 3421911 w 7596036"/>
                <a:gd name="connsiteY221" fmla="*/ 2990954 h 6614723"/>
                <a:gd name="connsiteX222" fmla="*/ 3384225 w 7596036"/>
                <a:gd name="connsiteY222" fmla="*/ 2898046 h 6614723"/>
                <a:gd name="connsiteX223" fmla="*/ 3317436 w 7596036"/>
                <a:gd name="connsiteY223" fmla="*/ 2720813 h 6614723"/>
                <a:gd name="connsiteX224" fmla="*/ 3244304 w 7596036"/>
                <a:gd name="connsiteY224" fmla="*/ 2534251 h 6614723"/>
                <a:gd name="connsiteX225" fmla="*/ 3181619 w 7596036"/>
                <a:gd name="connsiteY225" fmla="*/ 2371197 h 6614723"/>
                <a:gd name="connsiteX226" fmla="*/ 3112965 w 7596036"/>
                <a:gd name="connsiteY226" fmla="*/ 2202918 h 6614723"/>
                <a:gd name="connsiteX227" fmla="*/ 3036101 w 7596036"/>
                <a:gd name="connsiteY227" fmla="*/ 2001805 h 6614723"/>
                <a:gd name="connsiteX228" fmla="*/ 3000282 w 7596036"/>
                <a:gd name="connsiteY228" fmla="*/ 1912255 h 6614723"/>
                <a:gd name="connsiteX229" fmla="*/ 2957746 w 7596036"/>
                <a:gd name="connsiteY229" fmla="*/ 1801438 h 6614723"/>
                <a:gd name="connsiteX230" fmla="*/ 2892076 w 7596036"/>
                <a:gd name="connsiteY230" fmla="*/ 1631667 h 6614723"/>
                <a:gd name="connsiteX231" fmla="*/ 2850659 w 7596036"/>
                <a:gd name="connsiteY231" fmla="*/ 1524580 h 6614723"/>
                <a:gd name="connsiteX232" fmla="*/ 2807004 w 7596036"/>
                <a:gd name="connsiteY232" fmla="*/ 1410405 h 6614723"/>
                <a:gd name="connsiteX233" fmla="*/ 2744319 w 7596036"/>
                <a:gd name="connsiteY233" fmla="*/ 1251454 h 6614723"/>
                <a:gd name="connsiteX234" fmla="*/ 2699545 w 7596036"/>
                <a:gd name="connsiteY234" fmla="*/ 1129816 h 6614723"/>
                <a:gd name="connsiteX235" fmla="*/ 2676784 w 7596036"/>
                <a:gd name="connsiteY235" fmla="*/ 1096982 h 6614723"/>
                <a:gd name="connsiteX236" fmla="*/ 2659247 w 7596036"/>
                <a:gd name="connsiteY236" fmla="*/ 1133921 h 6614723"/>
                <a:gd name="connsiteX237" fmla="*/ 2661113 w 7596036"/>
                <a:gd name="connsiteY237" fmla="*/ 1237649 h 6614723"/>
                <a:gd name="connsiteX238" fmla="*/ 3543176 w 7596036"/>
                <a:gd name="connsiteY238" fmla="*/ 3163710 h 6614723"/>
                <a:gd name="connsiteX239" fmla="*/ 3589443 w 7596036"/>
                <a:gd name="connsiteY239" fmla="*/ 3284228 h 6614723"/>
                <a:gd name="connsiteX240" fmla="*/ 3626382 w 7596036"/>
                <a:gd name="connsiteY240" fmla="*/ 3384972 h 6614723"/>
                <a:gd name="connsiteX241" fmla="*/ 3693917 w 7596036"/>
                <a:gd name="connsiteY241" fmla="*/ 3553623 h 6614723"/>
                <a:gd name="connsiteX242" fmla="*/ 3724887 w 7596036"/>
                <a:gd name="connsiteY242" fmla="*/ 3628994 h 6614723"/>
                <a:gd name="connsiteX243" fmla="*/ 3763318 w 7596036"/>
                <a:gd name="connsiteY243" fmla="*/ 3733468 h 6614723"/>
                <a:gd name="connsiteX244" fmla="*/ 3830107 w 7596036"/>
                <a:gd name="connsiteY244" fmla="*/ 3902866 h 6614723"/>
                <a:gd name="connsiteX245" fmla="*/ 3910701 w 7596036"/>
                <a:gd name="connsiteY245" fmla="*/ 4110323 h 6614723"/>
                <a:gd name="connsiteX246" fmla="*/ 3964058 w 7596036"/>
                <a:gd name="connsiteY246" fmla="*/ 4145396 h 6614723"/>
                <a:gd name="connsiteX247" fmla="*/ 4087189 w 7596036"/>
                <a:gd name="connsiteY247" fmla="*/ 4145396 h 6614723"/>
                <a:gd name="connsiteX248" fmla="*/ 4113307 w 7596036"/>
                <a:gd name="connsiteY248" fmla="*/ 4145769 h 6614723"/>
                <a:gd name="connsiteX249" fmla="*/ 4138306 w 7596036"/>
                <a:gd name="connsiteY249" fmla="*/ 4167411 h 6614723"/>
                <a:gd name="connsiteX250" fmla="*/ 4111815 w 7596036"/>
                <a:gd name="connsiteY250" fmla="*/ 4190917 h 6614723"/>
                <a:gd name="connsiteX251" fmla="*/ 4070771 w 7596036"/>
                <a:gd name="connsiteY251" fmla="*/ 4190917 h 6614723"/>
                <a:gd name="connsiteX252" fmla="*/ 3981222 w 7596036"/>
                <a:gd name="connsiteY252" fmla="*/ 4191664 h 6614723"/>
                <a:gd name="connsiteX253" fmla="*/ 3956223 w 7596036"/>
                <a:gd name="connsiteY253" fmla="*/ 4233080 h 6614723"/>
                <a:gd name="connsiteX254" fmla="*/ 4027489 w 7596036"/>
                <a:gd name="connsiteY254" fmla="*/ 4411806 h 6614723"/>
                <a:gd name="connsiteX255" fmla="*/ 4091293 w 7596036"/>
                <a:gd name="connsiteY255" fmla="*/ 4574488 h 6614723"/>
                <a:gd name="connsiteX256" fmla="*/ 4165172 w 7596036"/>
                <a:gd name="connsiteY256" fmla="*/ 4764407 h 6614723"/>
                <a:gd name="connsiteX257" fmla="*/ 4207708 w 7596036"/>
                <a:gd name="connsiteY257" fmla="*/ 4871494 h 6614723"/>
                <a:gd name="connsiteX258" fmla="*/ 4270019 w 7596036"/>
                <a:gd name="connsiteY258" fmla="*/ 5030071 h 6614723"/>
                <a:gd name="connsiteX259" fmla="*/ 4362927 w 7596036"/>
                <a:gd name="connsiteY259" fmla="*/ 5272974 h 6614723"/>
                <a:gd name="connsiteX260" fmla="*/ 4437178 w 7596036"/>
                <a:gd name="connsiteY260" fmla="*/ 5462893 h 6614723"/>
                <a:gd name="connsiteX261" fmla="*/ 4482326 w 7596036"/>
                <a:gd name="connsiteY261" fmla="*/ 5478191 h 6614723"/>
                <a:gd name="connsiteX262" fmla="*/ 4511430 w 7596036"/>
                <a:gd name="connsiteY262" fmla="*/ 5455058 h 6614723"/>
                <a:gd name="connsiteX263" fmla="*/ 4644262 w 7596036"/>
                <a:gd name="connsiteY263" fmla="*/ 5341629 h 6614723"/>
                <a:gd name="connsiteX264" fmla="*/ 4952461 w 7596036"/>
                <a:gd name="connsiteY264" fmla="*/ 5089398 h 6614723"/>
                <a:gd name="connsiteX265" fmla="*/ 5199095 w 7596036"/>
                <a:gd name="connsiteY265" fmla="*/ 4885299 h 6614723"/>
                <a:gd name="connsiteX266" fmla="*/ 5458043 w 7596036"/>
                <a:gd name="connsiteY266" fmla="*/ 4672246 h 6614723"/>
                <a:gd name="connsiteX267" fmla="*/ 5687513 w 7596036"/>
                <a:gd name="connsiteY267" fmla="*/ 4481953 h 6614723"/>
                <a:gd name="connsiteX268" fmla="*/ 5993101 w 7596036"/>
                <a:gd name="connsiteY268" fmla="*/ 4231961 h 6614723"/>
                <a:gd name="connsiteX269" fmla="*/ 6021085 w 7596036"/>
                <a:gd name="connsiteY269" fmla="*/ 4207708 h 6614723"/>
                <a:gd name="connsiteX270" fmla="*/ 6031159 w 7596036"/>
                <a:gd name="connsiteY270" fmla="*/ 4127113 h 6614723"/>
                <a:gd name="connsiteX271" fmla="*/ 5864374 w 7596036"/>
                <a:gd name="connsiteY271" fmla="*/ 3973013 h 6614723"/>
                <a:gd name="connsiteX272" fmla="*/ 5636395 w 7596036"/>
                <a:gd name="connsiteY272" fmla="*/ 3758468 h 6614723"/>
                <a:gd name="connsiteX273" fmla="*/ 5468490 w 7596036"/>
                <a:gd name="connsiteY273" fmla="*/ 3600264 h 6614723"/>
                <a:gd name="connsiteX274" fmla="*/ 5356180 w 7596036"/>
                <a:gd name="connsiteY274" fmla="*/ 3496908 h 6614723"/>
                <a:gd name="connsiteX275" fmla="*/ 5229318 w 7596036"/>
                <a:gd name="connsiteY275" fmla="*/ 3376390 h 6614723"/>
                <a:gd name="connsiteX276" fmla="*/ 5008803 w 7596036"/>
                <a:gd name="connsiteY276" fmla="*/ 3170799 h 6614723"/>
                <a:gd name="connsiteX277" fmla="*/ 4708439 w 7596036"/>
                <a:gd name="connsiteY277" fmla="*/ 2886479 h 6614723"/>
                <a:gd name="connsiteX278" fmla="*/ 4411060 w 7596036"/>
                <a:gd name="connsiteY278" fmla="*/ 2609995 h 6614723"/>
                <a:gd name="connsiteX279" fmla="*/ 4031593 w 7596036"/>
                <a:gd name="connsiteY279" fmla="*/ 2252543 h 6614723"/>
                <a:gd name="connsiteX280" fmla="*/ 3931223 w 7596036"/>
                <a:gd name="connsiteY280" fmla="*/ 2158143 h 6614723"/>
                <a:gd name="connsiteX281" fmla="*/ 3702872 w 7596036"/>
                <a:gd name="connsiteY281" fmla="*/ 1944344 h 6614723"/>
                <a:gd name="connsiteX282" fmla="*/ 3507729 w 7596036"/>
                <a:gd name="connsiteY282" fmla="*/ 1760394 h 6614723"/>
                <a:gd name="connsiteX283" fmla="*/ 3363330 w 7596036"/>
                <a:gd name="connsiteY283" fmla="*/ 1626070 h 6614723"/>
                <a:gd name="connsiteX284" fmla="*/ 3214827 w 7596036"/>
                <a:gd name="connsiteY284" fmla="*/ 1485029 h 6614723"/>
                <a:gd name="connsiteX285" fmla="*/ 3023788 w 7596036"/>
                <a:gd name="connsiteY285" fmla="*/ 1307796 h 6614723"/>
                <a:gd name="connsiteX286" fmla="*/ 2748050 w 7596036"/>
                <a:gd name="connsiteY286" fmla="*/ 1046610 h 6614723"/>
                <a:gd name="connsiteX287" fmla="*/ 2728648 w 7596036"/>
                <a:gd name="connsiteY287" fmla="*/ 1039521 h 6614723"/>
                <a:gd name="connsiteX288" fmla="*/ 2722305 w 7596036"/>
                <a:gd name="connsiteY288" fmla="*/ 1062654 h 6614723"/>
                <a:gd name="connsiteX289" fmla="*/ 2752901 w 7596036"/>
                <a:gd name="connsiteY289" fmla="*/ 1142503 h 6614723"/>
                <a:gd name="connsiteX290" fmla="*/ 2794318 w 7596036"/>
                <a:gd name="connsiteY290" fmla="*/ 1241753 h 6614723"/>
                <a:gd name="connsiteX291" fmla="*/ 2887972 w 7596036"/>
                <a:gd name="connsiteY291" fmla="*/ 1488014 h 6614723"/>
                <a:gd name="connsiteX292" fmla="*/ 2917821 w 7596036"/>
                <a:gd name="connsiteY292" fmla="*/ 1564132 h 6614723"/>
                <a:gd name="connsiteX293" fmla="*/ 2957746 w 7596036"/>
                <a:gd name="connsiteY293" fmla="*/ 1663755 h 6614723"/>
                <a:gd name="connsiteX294" fmla="*/ 3052519 w 7596036"/>
                <a:gd name="connsiteY294" fmla="*/ 1909643 h 6614723"/>
                <a:gd name="connsiteX295" fmla="*/ 3128263 w 7596036"/>
                <a:gd name="connsiteY295" fmla="*/ 2107025 h 6614723"/>
                <a:gd name="connsiteX296" fmla="*/ 3162590 w 7596036"/>
                <a:gd name="connsiteY296" fmla="*/ 2193217 h 6614723"/>
                <a:gd name="connsiteX297" fmla="*/ 3233110 w 7596036"/>
                <a:gd name="connsiteY297" fmla="*/ 2372689 h 6614723"/>
                <a:gd name="connsiteX298" fmla="*/ 3297661 w 7596036"/>
                <a:gd name="connsiteY298" fmla="*/ 2538729 h 6614723"/>
                <a:gd name="connsiteX299" fmla="*/ 3348778 w 7596036"/>
                <a:gd name="connsiteY299" fmla="*/ 2669695 h 6614723"/>
                <a:gd name="connsiteX300" fmla="*/ 3379748 w 7596036"/>
                <a:gd name="connsiteY300" fmla="*/ 2753274 h 6614723"/>
                <a:gd name="connsiteX301" fmla="*/ 3448402 w 7596036"/>
                <a:gd name="connsiteY301" fmla="*/ 2921553 h 6614723"/>
                <a:gd name="connsiteX302" fmla="*/ 3478998 w 7596036"/>
                <a:gd name="connsiteY302" fmla="*/ 2997297 h 6614723"/>
                <a:gd name="connsiteX303" fmla="*/ 3525639 w 7596036"/>
                <a:gd name="connsiteY303" fmla="*/ 3122293 h 6614723"/>
                <a:gd name="connsiteX304" fmla="*/ 3550265 w 7596036"/>
                <a:gd name="connsiteY304" fmla="*/ 3142442 h 6614723"/>
                <a:gd name="connsiteX305" fmla="*/ 3585338 w 7596036"/>
                <a:gd name="connsiteY305" fmla="*/ 3114831 h 6614723"/>
                <a:gd name="connsiteX306" fmla="*/ 3586458 w 7596036"/>
                <a:gd name="connsiteY306" fmla="*/ 3092443 h 6614723"/>
                <a:gd name="connsiteX307" fmla="*/ 3586458 w 7596036"/>
                <a:gd name="connsiteY307" fmla="*/ 2920807 h 6614723"/>
                <a:gd name="connsiteX308" fmla="*/ 3539444 w 7596036"/>
                <a:gd name="connsiteY308" fmla="*/ 2854018 h 6614723"/>
                <a:gd name="connsiteX309" fmla="*/ 3536459 w 7596036"/>
                <a:gd name="connsiteY309" fmla="*/ 2846928 h 6614723"/>
                <a:gd name="connsiteX310" fmla="*/ 3560339 w 7596036"/>
                <a:gd name="connsiteY310" fmla="*/ 2841332 h 6614723"/>
                <a:gd name="connsiteX311" fmla="*/ 3720782 w 7596036"/>
                <a:gd name="connsiteY311" fmla="*/ 2842824 h 6614723"/>
                <a:gd name="connsiteX312" fmla="*/ 3777124 w 7596036"/>
                <a:gd name="connsiteY312" fmla="*/ 2904016 h 6614723"/>
                <a:gd name="connsiteX313" fmla="*/ 3768169 w 7596036"/>
                <a:gd name="connsiteY313" fmla="*/ 2917075 h 6614723"/>
                <a:gd name="connsiteX314" fmla="*/ 3758841 w 7596036"/>
                <a:gd name="connsiteY314" fmla="*/ 2907374 h 6614723"/>
                <a:gd name="connsiteX315" fmla="*/ 3698395 w 7596036"/>
                <a:gd name="connsiteY315" fmla="*/ 2864838 h 6614723"/>
                <a:gd name="connsiteX316" fmla="*/ 3668545 w 7596036"/>
                <a:gd name="connsiteY316" fmla="*/ 2864838 h 6614723"/>
                <a:gd name="connsiteX317" fmla="*/ 3638695 w 7596036"/>
                <a:gd name="connsiteY317" fmla="*/ 2892449 h 6614723"/>
                <a:gd name="connsiteX318" fmla="*/ 3638322 w 7596036"/>
                <a:gd name="connsiteY318" fmla="*/ 2952149 h 6614723"/>
                <a:gd name="connsiteX319" fmla="*/ 3676754 w 7596036"/>
                <a:gd name="connsiteY319" fmla="*/ 2985357 h 6614723"/>
                <a:gd name="connsiteX320" fmla="*/ 3706603 w 7596036"/>
                <a:gd name="connsiteY320" fmla="*/ 2957746 h 6614723"/>
                <a:gd name="connsiteX321" fmla="*/ 3721901 w 7596036"/>
                <a:gd name="connsiteY321" fmla="*/ 2942075 h 6614723"/>
                <a:gd name="connsiteX322" fmla="*/ 3721528 w 7596036"/>
                <a:gd name="connsiteY322" fmla="*/ 2999163 h 6614723"/>
                <a:gd name="connsiteX323" fmla="*/ 3717797 w 7596036"/>
                <a:gd name="connsiteY323" fmla="*/ 3056997 h 6614723"/>
                <a:gd name="connsiteX324" fmla="*/ 3705857 w 7596036"/>
                <a:gd name="connsiteY324" fmla="*/ 3036475 h 6614723"/>
                <a:gd name="connsiteX325" fmla="*/ 3655486 w 7596036"/>
                <a:gd name="connsiteY325" fmla="*/ 3010356 h 6614723"/>
                <a:gd name="connsiteX326" fmla="*/ 3638695 w 7596036"/>
                <a:gd name="connsiteY326" fmla="*/ 3044310 h 6614723"/>
                <a:gd name="connsiteX327" fmla="*/ 3638695 w 7596036"/>
                <a:gd name="connsiteY327" fmla="*/ 3070429 h 6614723"/>
                <a:gd name="connsiteX328" fmla="*/ 3646158 w 7596036"/>
                <a:gd name="connsiteY328" fmla="*/ 3124905 h 6614723"/>
                <a:gd name="connsiteX329" fmla="*/ 3689440 w 7596036"/>
                <a:gd name="connsiteY329" fmla="*/ 3142815 h 6614723"/>
                <a:gd name="connsiteX330" fmla="*/ 3696529 w 7596036"/>
                <a:gd name="connsiteY330" fmla="*/ 3150277 h 6614723"/>
                <a:gd name="connsiteX331" fmla="*/ 3687201 w 7596036"/>
                <a:gd name="connsiteY331" fmla="*/ 3159232 h 6614723"/>
                <a:gd name="connsiteX332" fmla="*/ 3653620 w 7596036"/>
                <a:gd name="connsiteY332" fmla="*/ 3157740 h 6614723"/>
                <a:gd name="connsiteX333" fmla="*/ 3543176 w 7596036"/>
                <a:gd name="connsiteY333" fmla="*/ 3163710 h 6614723"/>
                <a:gd name="connsiteX334" fmla="*/ 6167722 w 7596036"/>
                <a:gd name="connsiteY334" fmla="*/ 4386434 h 6614723"/>
                <a:gd name="connsiteX335" fmla="*/ 6168095 w 7596036"/>
                <a:gd name="connsiteY335" fmla="*/ 4386434 h 6614723"/>
                <a:gd name="connsiteX336" fmla="*/ 6168469 w 7596036"/>
                <a:gd name="connsiteY336" fmla="*/ 4494639 h 6614723"/>
                <a:gd name="connsiteX337" fmla="*/ 6205408 w 7596036"/>
                <a:gd name="connsiteY337" fmla="*/ 4531206 h 6614723"/>
                <a:gd name="connsiteX338" fmla="*/ 6309882 w 7596036"/>
                <a:gd name="connsiteY338" fmla="*/ 4462178 h 6614723"/>
                <a:gd name="connsiteX339" fmla="*/ 6317718 w 7596036"/>
                <a:gd name="connsiteY339" fmla="*/ 4373747 h 6614723"/>
                <a:gd name="connsiteX340" fmla="*/ 6189364 w 7596036"/>
                <a:gd name="connsiteY340" fmla="*/ 4259945 h 6614723"/>
                <a:gd name="connsiteX341" fmla="*/ 6167349 w 7596036"/>
                <a:gd name="connsiteY341" fmla="*/ 4281959 h 6614723"/>
                <a:gd name="connsiteX342" fmla="*/ 6167722 w 7596036"/>
                <a:gd name="connsiteY342" fmla="*/ 4386434 h 6614723"/>
                <a:gd name="connsiteX343" fmla="*/ 855198 w 7596036"/>
                <a:gd name="connsiteY343" fmla="*/ 5491251 h 6614723"/>
                <a:gd name="connsiteX344" fmla="*/ 855571 w 7596036"/>
                <a:gd name="connsiteY344" fmla="*/ 5491251 h 6614723"/>
                <a:gd name="connsiteX345" fmla="*/ 855571 w 7596036"/>
                <a:gd name="connsiteY345" fmla="*/ 5524832 h 6614723"/>
                <a:gd name="connsiteX346" fmla="*/ 882063 w 7596036"/>
                <a:gd name="connsiteY346" fmla="*/ 5566995 h 6614723"/>
                <a:gd name="connsiteX347" fmla="*/ 951464 w 7596036"/>
                <a:gd name="connsiteY347" fmla="*/ 5544234 h 6614723"/>
                <a:gd name="connsiteX348" fmla="*/ 947359 w 7596036"/>
                <a:gd name="connsiteY348" fmla="*/ 5462520 h 6614723"/>
                <a:gd name="connsiteX349" fmla="*/ 866765 w 7596036"/>
                <a:gd name="connsiteY349" fmla="*/ 5437148 h 6614723"/>
                <a:gd name="connsiteX350" fmla="*/ 855198 w 7596036"/>
                <a:gd name="connsiteY350" fmla="*/ 5487520 h 6614723"/>
                <a:gd name="connsiteX351" fmla="*/ 855198 w 7596036"/>
                <a:gd name="connsiteY351" fmla="*/ 5491251 h 6614723"/>
                <a:gd name="connsiteX352" fmla="*/ 885048 w 7596036"/>
                <a:gd name="connsiteY352" fmla="*/ 5296108 h 6614723"/>
                <a:gd name="connsiteX353" fmla="*/ 855571 w 7596036"/>
                <a:gd name="connsiteY353" fmla="*/ 5313644 h 6614723"/>
                <a:gd name="connsiteX354" fmla="*/ 855571 w 7596036"/>
                <a:gd name="connsiteY354" fmla="*/ 5398717 h 6614723"/>
                <a:gd name="connsiteX355" fmla="*/ 865272 w 7596036"/>
                <a:gd name="connsiteY355" fmla="*/ 5412522 h 6614723"/>
                <a:gd name="connsiteX356" fmla="*/ 944001 w 7596036"/>
                <a:gd name="connsiteY356" fmla="*/ 5366255 h 6614723"/>
                <a:gd name="connsiteX357" fmla="*/ 885048 w 7596036"/>
                <a:gd name="connsiteY357" fmla="*/ 5296108 h 6614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</a:cxnLst>
              <a:rect l="l" t="t" r="r" b="b"/>
              <a:pathLst>
                <a:path w="7596036" h="6614723">
                  <a:moveTo>
                    <a:pt x="964150" y="5585278"/>
                  </a:moveTo>
                  <a:cubicBezTo>
                    <a:pt x="926091" y="5593114"/>
                    <a:pt x="887286" y="5588636"/>
                    <a:pt x="848855" y="5589009"/>
                  </a:cubicBezTo>
                  <a:cubicBezTo>
                    <a:pt x="821617" y="5589382"/>
                    <a:pt x="794006" y="5590128"/>
                    <a:pt x="766768" y="5590875"/>
                  </a:cubicBezTo>
                  <a:cubicBezTo>
                    <a:pt x="761171" y="5590875"/>
                    <a:pt x="757440" y="5588263"/>
                    <a:pt x="757066" y="5582293"/>
                  </a:cubicBezTo>
                  <a:cubicBezTo>
                    <a:pt x="757066" y="5578189"/>
                    <a:pt x="759678" y="5575203"/>
                    <a:pt x="763783" y="5574830"/>
                  </a:cubicBezTo>
                  <a:cubicBezTo>
                    <a:pt x="800722" y="5570353"/>
                    <a:pt x="803707" y="5544234"/>
                    <a:pt x="803334" y="5514758"/>
                  </a:cubicBezTo>
                  <a:cubicBezTo>
                    <a:pt x="802588" y="5462520"/>
                    <a:pt x="802961" y="5410283"/>
                    <a:pt x="803334" y="5358046"/>
                  </a:cubicBezTo>
                  <a:cubicBezTo>
                    <a:pt x="803707" y="5323345"/>
                    <a:pt x="799229" y="5292376"/>
                    <a:pt x="756320" y="5286780"/>
                  </a:cubicBezTo>
                  <a:cubicBezTo>
                    <a:pt x="755201" y="5286780"/>
                    <a:pt x="754081" y="5282675"/>
                    <a:pt x="752962" y="5279690"/>
                  </a:cubicBezTo>
                  <a:cubicBezTo>
                    <a:pt x="755947" y="5277825"/>
                    <a:pt x="758559" y="5274093"/>
                    <a:pt x="761544" y="5274093"/>
                  </a:cubicBezTo>
                  <a:cubicBezTo>
                    <a:pt x="812289" y="5274466"/>
                    <a:pt x="863407" y="5274839"/>
                    <a:pt x="914151" y="5275586"/>
                  </a:cubicBezTo>
                  <a:cubicBezTo>
                    <a:pt x="929449" y="5275959"/>
                    <a:pt x="943628" y="5280436"/>
                    <a:pt x="957060" y="5287153"/>
                  </a:cubicBezTo>
                  <a:cubicBezTo>
                    <a:pt x="1007432" y="5311406"/>
                    <a:pt x="1012656" y="5371851"/>
                    <a:pt x="967881" y="5405432"/>
                  </a:cubicBezTo>
                  <a:cubicBezTo>
                    <a:pt x="961165" y="5410656"/>
                    <a:pt x="951090" y="5411776"/>
                    <a:pt x="946613" y="5423343"/>
                  </a:cubicBezTo>
                  <a:cubicBezTo>
                    <a:pt x="1005566" y="5440506"/>
                    <a:pt x="1030939" y="5480057"/>
                    <a:pt x="1019372" y="5543488"/>
                  </a:cubicBezTo>
                  <a:cubicBezTo>
                    <a:pt x="1040267" y="5521101"/>
                    <a:pt x="1048849" y="5494609"/>
                    <a:pt x="1057430" y="5468863"/>
                  </a:cubicBezTo>
                  <a:cubicBezTo>
                    <a:pt x="1074221" y="5416999"/>
                    <a:pt x="1093623" y="5366255"/>
                    <a:pt x="1109668" y="5314764"/>
                  </a:cubicBezTo>
                  <a:cubicBezTo>
                    <a:pt x="1121608" y="5277078"/>
                    <a:pt x="1137279" y="5240512"/>
                    <a:pt x="1147726" y="5202453"/>
                  </a:cubicBezTo>
                  <a:cubicBezTo>
                    <a:pt x="1157054" y="5168126"/>
                    <a:pt x="1170487" y="5134545"/>
                    <a:pt x="1181680" y="5100591"/>
                  </a:cubicBezTo>
                  <a:cubicBezTo>
                    <a:pt x="1197352" y="5052458"/>
                    <a:pt x="1213769" y="5004325"/>
                    <a:pt x="1230933" y="4956566"/>
                  </a:cubicBezTo>
                  <a:cubicBezTo>
                    <a:pt x="1244365" y="4919627"/>
                    <a:pt x="1251828" y="4880076"/>
                    <a:pt x="1271230" y="4845002"/>
                  </a:cubicBezTo>
                  <a:cubicBezTo>
                    <a:pt x="1285409" y="4818883"/>
                    <a:pt x="1288394" y="4788287"/>
                    <a:pt x="1299214" y="4760303"/>
                  </a:cubicBezTo>
                  <a:cubicBezTo>
                    <a:pt x="1323840" y="4696872"/>
                    <a:pt x="1340631" y="4630456"/>
                    <a:pt x="1364511" y="4566652"/>
                  </a:cubicBezTo>
                  <a:cubicBezTo>
                    <a:pt x="1379809" y="4525982"/>
                    <a:pt x="1388764" y="4483446"/>
                    <a:pt x="1407793" y="4444268"/>
                  </a:cubicBezTo>
                  <a:cubicBezTo>
                    <a:pt x="1421598" y="4415538"/>
                    <a:pt x="1427942" y="4383449"/>
                    <a:pt x="1438389" y="4352853"/>
                  </a:cubicBezTo>
                  <a:cubicBezTo>
                    <a:pt x="1451075" y="4315540"/>
                    <a:pt x="1463761" y="4277482"/>
                    <a:pt x="1476821" y="4240170"/>
                  </a:cubicBezTo>
                  <a:cubicBezTo>
                    <a:pt x="1490253" y="4201738"/>
                    <a:pt x="1498462" y="4161440"/>
                    <a:pt x="1517491" y="4124875"/>
                  </a:cubicBezTo>
                  <a:cubicBezTo>
                    <a:pt x="1530177" y="4100622"/>
                    <a:pt x="1533162" y="4073010"/>
                    <a:pt x="1542117" y="4047265"/>
                  </a:cubicBezTo>
                  <a:cubicBezTo>
                    <a:pt x="1555550" y="4008833"/>
                    <a:pt x="1573086" y="3971894"/>
                    <a:pt x="1581668" y="3931970"/>
                  </a:cubicBezTo>
                  <a:cubicBezTo>
                    <a:pt x="1588384" y="3901374"/>
                    <a:pt x="1604056" y="3874136"/>
                    <a:pt x="1611891" y="3844286"/>
                  </a:cubicBezTo>
                  <a:cubicBezTo>
                    <a:pt x="1622339" y="3805108"/>
                    <a:pt x="1641741" y="3767796"/>
                    <a:pt x="1652188" y="3728618"/>
                  </a:cubicBezTo>
                  <a:cubicBezTo>
                    <a:pt x="1662636" y="3687574"/>
                    <a:pt x="1679800" y="3649143"/>
                    <a:pt x="1692859" y="3609218"/>
                  </a:cubicBezTo>
                  <a:cubicBezTo>
                    <a:pt x="1706291" y="3568175"/>
                    <a:pt x="1717858" y="3526385"/>
                    <a:pt x="1735022" y="3486461"/>
                  </a:cubicBezTo>
                  <a:cubicBezTo>
                    <a:pt x="1749574" y="3452507"/>
                    <a:pt x="1758529" y="3415941"/>
                    <a:pt x="1771961" y="3381240"/>
                  </a:cubicBezTo>
                  <a:cubicBezTo>
                    <a:pt x="1788005" y="3339824"/>
                    <a:pt x="1800318" y="3296915"/>
                    <a:pt x="1815616" y="3255125"/>
                  </a:cubicBezTo>
                  <a:cubicBezTo>
                    <a:pt x="1827183" y="3223783"/>
                    <a:pt x="1837630" y="3191694"/>
                    <a:pt x="1846586" y="3159978"/>
                  </a:cubicBezTo>
                  <a:cubicBezTo>
                    <a:pt x="1858152" y="3118189"/>
                    <a:pt x="1879794" y="3080130"/>
                    <a:pt x="1887629" y="3036848"/>
                  </a:cubicBezTo>
                  <a:cubicBezTo>
                    <a:pt x="1892107" y="3011849"/>
                    <a:pt x="1906285" y="2988715"/>
                    <a:pt x="1913748" y="2963716"/>
                  </a:cubicBezTo>
                  <a:cubicBezTo>
                    <a:pt x="1924941" y="2925657"/>
                    <a:pt x="1942851" y="2889838"/>
                    <a:pt x="1952553" y="2851406"/>
                  </a:cubicBezTo>
                  <a:cubicBezTo>
                    <a:pt x="1963373" y="2809243"/>
                    <a:pt x="1982775" y="2770438"/>
                    <a:pt x="1993596" y="2728275"/>
                  </a:cubicBezTo>
                  <a:cubicBezTo>
                    <a:pt x="2003297" y="2690217"/>
                    <a:pt x="2018595" y="2653277"/>
                    <a:pt x="2033893" y="2616711"/>
                  </a:cubicBezTo>
                  <a:cubicBezTo>
                    <a:pt x="2047326" y="2584623"/>
                    <a:pt x="2055907" y="2550669"/>
                    <a:pt x="2066355" y="2517834"/>
                  </a:cubicBezTo>
                  <a:cubicBezTo>
                    <a:pt x="2087623" y="2451791"/>
                    <a:pt x="2112249" y="2386868"/>
                    <a:pt x="2133144" y="2320825"/>
                  </a:cubicBezTo>
                  <a:cubicBezTo>
                    <a:pt x="2144711" y="2283513"/>
                    <a:pt x="2154412" y="2244708"/>
                    <a:pt x="2172695" y="2209261"/>
                  </a:cubicBezTo>
                  <a:cubicBezTo>
                    <a:pt x="2187247" y="2181277"/>
                    <a:pt x="2194336" y="2148815"/>
                    <a:pt x="2203664" y="2118219"/>
                  </a:cubicBezTo>
                  <a:cubicBezTo>
                    <a:pt x="2223440" y="2052922"/>
                    <a:pt x="2247693" y="1989119"/>
                    <a:pt x="2269334" y="1924941"/>
                  </a:cubicBezTo>
                  <a:cubicBezTo>
                    <a:pt x="2291348" y="1859645"/>
                    <a:pt x="2313736" y="1793975"/>
                    <a:pt x="2336869" y="1728679"/>
                  </a:cubicBezTo>
                  <a:cubicBezTo>
                    <a:pt x="2359257" y="1664502"/>
                    <a:pt x="2381644" y="1599951"/>
                    <a:pt x="2403658" y="1535774"/>
                  </a:cubicBezTo>
                  <a:cubicBezTo>
                    <a:pt x="2417837" y="1493611"/>
                    <a:pt x="2432016" y="1451075"/>
                    <a:pt x="2445821" y="1408912"/>
                  </a:cubicBezTo>
                  <a:cubicBezTo>
                    <a:pt x="2458507" y="1370481"/>
                    <a:pt x="2476044" y="1333168"/>
                    <a:pt x="2484626" y="1293244"/>
                  </a:cubicBezTo>
                  <a:cubicBezTo>
                    <a:pt x="2491342" y="1261902"/>
                    <a:pt x="2504775" y="1232052"/>
                    <a:pt x="2516341" y="1202202"/>
                  </a:cubicBezTo>
                  <a:cubicBezTo>
                    <a:pt x="2540221" y="1141010"/>
                    <a:pt x="2558131" y="1077579"/>
                    <a:pt x="2581638" y="1016387"/>
                  </a:cubicBezTo>
                  <a:cubicBezTo>
                    <a:pt x="2605518" y="952956"/>
                    <a:pt x="2622308" y="888406"/>
                    <a:pt x="2620443" y="817886"/>
                  </a:cubicBezTo>
                  <a:cubicBezTo>
                    <a:pt x="2615592" y="656323"/>
                    <a:pt x="2618950" y="494761"/>
                    <a:pt x="2619323" y="332826"/>
                  </a:cubicBezTo>
                  <a:cubicBezTo>
                    <a:pt x="2619323" y="299245"/>
                    <a:pt x="2619323" y="299245"/>
                    <a:pt x="2583876" y="299245"/>
                  </a:cubicBezTo>
                  <a:cubicBezTo>
                    <a:pt x="2548430" y="299245"/>
                    <a:pt x="2512610" y="299245"/>
                    <a:pt x="2471193" y="299245"/>
                  </a:cubicBezTo>
                  <a:cubicBezTo>
                    <a:pt x="2526416" y="197382"/>
                    <a:pt x="2580145" y="98878"/>
                    <a:pt x="2633875" y="0"/>
                  </a:cubicBezTo>
                  <a:cubicBezTo>
                    <a:pt x="2655143" y="16417"/>
                    <a:pt x="2800288" y="239918"/>
                    <a:pt x="2823421" y="292155"/>
                  </a:cubicBezTo>
                  <a:cubicBezTo>
                    <a:pt x="2779020" y="294021"/>
                    <a:pt x="2735737" y="295887"/>
                    <a:pt x="2692455" y="297752"/>
                  </a:cubicBezTo>
                  <a:cubicBezTo>
                    <a:pt x="2661486" y="299245"/>
                    <a:pt x="2661113" y="299245"/>
                    <a:pt x="2661113" y="328721"/>
                  </a:cubicBezTo>
                  <a:cubicBezTo>
                    <a:pt x="2661113" y="505209"/>
                    <a:pt x="2661486" y="682069"/>
                    <a:pt x="2660740" y="858556"/>
                  </a:cubicBezTo>
                  <a:cubicBezTo>
                    <a:pt x="2660740" y="888033"/>
                    <a:pt x="2670814" y="908554"/>
                    <a:pt x="2692455" y="929822"/>
                  </a:cubicBezTo>
                  <a:cubicBezTo>
                    <a:pt x="2814093" y="1046983"/>
                    <a:pt x="2939089" y="1160786"/>
                    <a:pt x="3062220" y="1276454"/>
                  </a:cubicBezTo>
                  <a:cubicBezTo>
                    <a:pt x="3117442" y="1328318"/>
                    <a:pt x="3173411" y="1379063"/>
                    <a:pt x="3228633" y="1431300"/>
                  </a:cubicBezTo>
                  <a:cubicBezTo>
                    <a:pt x="3300646" y="1499581"/>
                    <a:pt x="3371539" y="1568982"/>
                    <a:pt x="3444298" y="1636517"/>
                  </a:cubicBezTo>
                  <a:cubicBezTo>
                    <a:pt x="3489073" y="1677934"/>
                    <a:pt x="3533848" y="1718977"/>
                    <a:pt x="3578249" y="1760767"/>
                  </a:cubicBezTo>
                  <a:cubicBezTo>
                    <a:pt x="3616308" y="1796214"/>
                    <a:pt x="3653620" y="1832780"/>
                    <a:pt x="3690932" y="1868973"/>
                  </a:cubicBezTo>
                  <a:cubicBezTo>
                    <a:pt x="3733095" y="1909270"/>
                    <a:pt x="3776751" y="1948075"/>
                    <a:pt x="3819660" y="1987626"/>
                  </a:cubicBezTo>
                  <a:cubicBezTo>
                    <a:pt x="3912194" y="2073818"/>
                    <a:pt x="4002863" y="2162621"/>
                    <a:pt x="4096517" y="2248066"/>
                  </a:cubicBezTo>
                  <a:cubicBezTo>
                    <a:pt x="4147635" y="2294706"/>
                    <a:pt x="4197260" y="2343585"/>
                    <a:pt x="4249124" y="2389853"/>
                  </a:cubicBezTo>
                  <a:cubicBezTo>
                    <a:pt x="4313301" y="2446567"/>
                    <a:pt x="4373374" y="2507760"/>
                    <a:pt x="4435686" y="2566340"/>
                  </a:cubicBezTo>
                  <a:cubicBezTo>
                    <a:pt x="4510683" y="2636860"/>
                    <a:pt x="4586428" y="2706634"/>
                    <a:pt x="4661798" y="2777154"/>
                  </a:cubicBezTo>
                  <a:cubicBezTo>
                    <a:pt x="4727841" y="2839093"/>
                    <a:pt x="4793511" y="2902151"/>
                    <a:pt x="4859553" y="2964089"/>
                  </a:cubicBezTo>
                  <a:cubicBezTo>
                    <a:pt x="4933058" y="3032744"/>
                    <a:pt x="5007310" y="3100652"/>
                    <a:pt x="5080816" y="3169306"/>
                  </a:cubicBezTo>
                  <a:cubicBezTo>
                    <a:pt x="5161410" y="3245050"/>
                    <a:pt x="5241258" y="3321541"/>
                    <a:pt x="5321480" y="3397658"/>
                  </a:cubicBezTo>
                  <a:cubicBezTo>
                    <a:pt x="5356553" y="3430866"/>
                    <a:pt x="5391627" y="3464447"/>
                    <a:pt x="5427820" y="3496535"/>
                  </a:cubicBezTo>
                  <a:cubicBezTo>
                    <a:pt x="5477072" y="3540191"/>
                    <a:pt x="5522966" y="3587204"/>
                    <a:pt x="5570726" y="3632352"/>
                  </a:cubicBezTo>
                  <a:cubicBezTo>
                    <a:pt x="5609531" y="3668918"/>
                    <a:pt x="5649455" y="3704738"/>
                    <a:pt x="5688632" y="3740931"/>
                  </a:cubicBezTo>
                  <a:cubicBezTo>
                    <a:pt x="5746840" y="3795034"/>
                    <a:pt x="5803928" y="3850256"/>
                    <a:pt x="5862881" y="3903985"/>
                  </a:cubicBezTo>
                  <a:cubicBezTo>
                    <a:pt x="5922581" y="3958462"/>
                    <a:pt x="5978176" y="4016669"/>
                    <a:pt x="6040115" y="4068533"/>
                  </a:cubicBezTo>
                  <a:cubicBezTo>
                    <a:pt x="6061755" y="4086816"/>
                    <a:pt x="6081904" y="4107337"/>
                    <a:pt x="6101680" y="4127859"/>
                  </a:cubicBezTo>
                  <a:cubicBezTo>
                    <a:pt x="6113993" y="4140546"/>
                    <a:pt x="6128544" y="4145023"/>
                    <a:pt x="6145335" y="4145396"/>
                  </a:cubicBezTo>
                  <a:cubicBezTo>
                    <a:pt x="6156529" y="4145396"/>
                    <a:pt x="6167722" y="4146142"/>
                    <a:pt x="6178916" y="4146142"/>
                  </a:cubicBezTo>
                  <a:cubicBezTo>
                    <a:pt x="6517339" y="4146142"/>
                    <a:pt x="6855388" y="4146142"/>
                    <a:pt x="7193810" y="4146142"/>
                  </a:cubicBezTo>
                  <a:cubicBezTo>
                    <a:pt x="7249033" y="4146142"/>
                    <a:pt x="7241943" y="4147262"/>
                    <a:pt x="7241197" y="4098009"/>
                  </a:cubicBezTo>
                  <a:cubicBezTo>
                    <a:pt x="7240824" y="4060697"/>
                    <a:pt x="7241197" y="4023385"/>
                    <a:pt x="7241197" y="3986446"/>
                  </a:cubicBezTo>
                  <a:cubicBezTo>
                    <a:pt x="7265077" y="3990177"/>
                    <a:pt x="7562829" y="4142784"/>
                    <a:pt x="7596037" y="4169649"/>
                  </a:cubicBezTo>
                  <a:cubicBezTo>
                    <a:pt x="7481116" y="4237185"/>
                    <a:pt x="7367313" y="4304347"/>
                    <a:pt x="7247540" y="4374867"/>
                  </a:cubicBezTo>
                  <a:cubicBezTo>
                    <a:pt x="7246794" y="4338674"/>
                    <a:pt x="7246794" y="4309197"/>
                    <a:pt x="7244929" y="4279721"/>
                  </a:cubicBezTo>
                  <a:cubicBezTo>
                    <a:pt x="7243063" y="4251736"/>
                    <a:pt x="7256868" y="4215170"/>
                    <a:pt x="7237093" y="4197261"/>
                  </a:cubicBezTo>
                  <a:cubicBezTo>
                    <a:pt x="7218063" y="4179723"/>
                    <a:pt x="7182244" y="4191664"/>
                    <a:pt x="7153886" y="4191664"/>
                  </a:cubicBezTo>
                  <a:cubicBezTo>
                    <a:pt x="6888969" y="4191290"/>
                    <a:pt x="6624052" y="4191664"/>
                    <a:pt x="6359135" y="4191290"/>
                  </a:cubicBezTo>
                  <a:cubicBezTo>
                    <a:pt x="6294584" y="4191290"/>
                    <a:pt x="6229661" y="4190917"/>
                    <a:pt x="6165111" y="4188678"/>
                  </a:cubicBezTo>
                  <a:cubicBezTo>
                    <a:pt x="6128171" y="4187559"/>
                    <a:pt x="6100560" y="4200992"/>
                    <a:pt x="6078546" y="4232707"/>
                  </a:cubicBezTo>
                  <a:cubicBezTo>
                    <a:pt x="6106157" y="4242408"/>
                    <a:pt x="6133395" y="4238304"/>
                    <a:pt x="6160260" y="4237931"/>
                  </a:cubicBezTo>
                  <a:cubicBezTo>
                    <a:pt x="6185259" y="4237558"/>
                    <a:pt x="6209885" y="4235692"/>
                    <a:pt x="6234885" y="4238677"/>
                  </a:cubicBezTo>
                  <a:cubicBezTo>
                    <a:pt x="6341598" y="4251736"/>
                    <a:pt x="6406521" y="4352480"/>
                    <a:pt x="6373687" y="4454715"/>
                  </a:cubicBezTo>
                  <a:cubicBezTo>
                    <a:pt x="6354284" y="4514788"/>
                    <a:pt x="6309882" y="4546877"/>
                    <a:pt x="6249436" y="4551354"/>
                  </a:cubicBezTo>
                  <a:cubicBezTo>
                    <a:pt x="6191602" y="4555832"/>
                    <a:pt x="6133022" y="4552473"/>
                    <a:pt x="6074442" y="4552473"/>
                  </a:cubicBezTo>
                  <a:cubicBezTo>
                    <a:pt x="6072576" y="4552473"/>
                    <a:pt x="6070710" y="4549488"/>
                    <a:pt x="6068845" y="4547996"/>
                  </a:cubicBezTo>
                  <a:cubicBezTo>
                    <a:pt x="6067726" y="4536802"/>
                    <a:pt x="6077054" y="4537176"/>
                    <a:pt x="6083770" y="4536056"/>
                  </a:cubicBezTo>
                  <a:cubicBezTo>
                    <a:pt x="6107277" y="4530832"/>
                    <a:pt x="6115858" y="4515161"/>
                    <a:pt x="6115858" y="4492774"/>
                  </a:cubicBezTo>
                  <a:cubicBezTo>
                    <a:pt x="6115485" y="4430462"/>
                    <a:pt x="6116605" y="4368524"/>
                    <a:pt x="6115112" y="4306212"/>
                  </a:cubicBezTo>
                  <a:cubicBezTo>
                    <a:pt x="6114366" y="4270393"/>
                    <a:pt x="6106904" y="4266661"/>
                    <a:pt x="6075561" y="4252109"/>
                  </a:cubicBezTo>
                  <a:cubicBezTo>
                    <a:pt x="6056159" y="4243154"/>
                    <a:pt x="6044965" y="4250990"/>
                    <a:pt x="6033025" y="4260692"/>
                  </a:cubicBezTo>
                  <a:cubicBezTo>
                    <a:pt x="6008026" y="4281213"/>
                    <a:pt x="5984519" y="4303601"/>
                    <a:pt x="5959520" y="4323749"/>
                  </a:cubicBezTo>
                  <a:cubicBezTo>
                    <a:pt x="5874448" y="4392031"/>
                    <a:pt x="5790495" y="4462178"/>
                    <a:pt x="5706543" y="4531579"/>
                  </a:cubicBezTo>
                  <a:cubicBezTo>
                    <a:pt x="5645350" y="4582323"/>
                    <a:pt x="5583412" y="4631949"/>
                    <a:pt x="5523339" y="4683813"/>
                  </a:cubicBezTo>
                  <a:cubicBezTo>
                    <a:pt x="5474460" y="4725976"/>
                    <a:pt x="5420730" y="4762542"/>
                    <a:pt x="5373344" y="4805824"/>
                  </a:cubicBezTo>
                  <a:cubicBezTo>
                    <a:pt x="5324838" y="4850599"/>
                    <a:pt x="5271108" y="4888284"/>
                    <a:pt x="5222229" y="4932313"/>
                  </a:cubicBezTo>
                  <a:cubicBezTo>
                    <a:pt x="5164022" y="4984550"/>
                    <a:pt x="5100964" y="5031190"/>
                    <a:pt x="5040518" y="5080815"/>
                  </a:cubicBezTo>
                  <a:cubicBezTo>
                    <a:pt x="4928208" y="5172604"/>
                    <a:pt x="4815898" y="5264765"/>
                    <a:pt x="4704334" y="5356926"/>
                  </a:cubicBezTo>
                  <a:cubicBezTo>
                    <a:pt x="4625979" y="5421477"/>
                    <a:pt x="4547996" y="5486773"/>
                    <a:pt x="4470013" y="5552070"/>
                  </a:cubicBezTo>
                  <a:cubicBezTo>
                    <a:pt x="4461804" y="5559159"/>
                    <a:pt x="4452849" y="5561771"/>
                    <a:pt x="4442775" y="5562517"/>
                  </a:cubicBezTo>
                  <a:cubicBezTo>
                    <a:pt x="4425238" y="5563264"/>
                    <a:pt x="4408075" y="5564010"/>
                    <a:pt x="4390538" y="5564010"/>
                  </a:cubicBezTo>
                  <a:cubicBezTo>
                    <a:pt x="3309974" y="5564010"/>
                    <a:pt x="2229037" y="5564010"/>
                    <a:pt x="1148472" y="5564010"/>
                  </a:cubicBezTo>
                  <a:cubicBezTo>
                    <a:pt x="1138398" y="5564010"/>
                    <a:pt x="1128324" y="5565129"/>
                    <a:pt x="1118623" y="5563637"/>
                  </a:cubicBezTo>
                  <a:cubicBezTo>
                    <a:pt x="1083922" y="5558786"/>
                    <a:pt x="1058550" y="5571472"/>
                    <a:pt x="1035043" y="5598337"/>
                  </a:cubicBezTo>
                  <a:cubicBezTo>
                    <a:pt x="940643" y="5704677"/>
                    <a:pt x="844750" y="5809525"/>
                    <a:pt x="748858" y="5914372"/>
                  </a:cubicBezTo>
                  <a:cubicBezTo>
                    <a:pt x="653711" y="6018474"/>
                    <a:pt x="557819" y="6121829"/>
                    <a:pt x="462299" y="6225557"/>
                  </a:cubicBezTo>
                  <a:cubicBezTo>
                    <a:pt x="409316" y="6283018"/>
                    <a:pt x="357452" y="6340852"/>
                    <a:pt x="303722" y="6397193"/>
                  </a:cubicBezTo>
                  <a:cubicBezTo>
                    <a:pt x="292155" y="6409506"/>
                    <a:pt x="297752" y="6415850"/>
                    <a:pt x="304468" y="6424805"/>
                  </a:cubicBezTo>
                  <a:cubicBezTo>
                    <a:pt x="330960" y="6459505"/>
                    <a:pt x="357079" y="6493832"/>
                    <a:pt x="383197" y="6528906"/>
                  </a:cubicBezTo>
                  <a:cubicBezTo>
                    <a:pt x="389914" y="6537861"/>
                    <a:pt x="398868" y="6545323"/>
                    <a:pt x="401107" y="6556517"/>
                  </a:cubicBezTo>
                  <a:cubicBezTo>
                    <a:pt x="395510" y="6565099"/>
                    <a:pt x="386182" y="6564352"/>
                    <a:pt x="377600" y="6565472"/>
                  </a:cubicBezTo>
                  <a:cubicBezTo>
                    <a:pt x="303722" y="6575546"/>
                    <a:pt x="229097" y="6582262"/>
                    <a:pt x="156339" y="6596441"/>
                  </a:cubicBezTo>
                  <a:cubicBezTo>
                    <a:pt x="106340" y="6606142"/>
                    <a:pt x="56342" y="6608008"/>
                    <a:pt x="0" y="6614724"/>
                  </a:cubicBezTo>
                  <a:cubicBezTo>
                    <a:pt x="53357" y="6486743"/>
                    <a:pt x="104848" y="6363612"/>
                    <a:pt x="158577" y="6234885"/>
                  </a:cubicBezTo>
                  <a:cubicBezTo>
                    <a:pt x="195143" y="6282644"/>
                    <a:pt x="229097" y="6326300"/>
                    <a:pt x="264544" y="6372194"/>
                  </a:cubicBezTo>
                  <a:cubicBezTo>
                    <a:pt x="302976" y="6330404"/>
                    <a:pt x="340661" y="6289734"/>
                    <a:pt x="377974" y="6249063"/>
                  </a:cubicBezTo>
                  <a:cubicBezTo>
                    <a:pt x="455583" y="6164365"/>
                    <a:pt x="533193" y="6079292"/>
                    <a:pt x="610429" y="5994221"/>
                  </a:cubicBezTo>
                  <a:cubicBezTo>
                    <a:pt x="697740" y="5898328"/>
                    <a:pt x="785424" y="5802435"/>
                    <a:pt x="873108" y="5706543"/>
                  </a:cubicBezTo>
                  <a:cubicBezTo>
                    <a:pt x="907435" y="5669231"/>
                    <a:pt x="944001" y="5634157"/>
                    <a:pt x="974970" y="5593860"/>
                  </a:cubicBezTo>
                  <a:cubicBezTo>
                    <a:pt x="978701" y="5591248"/>
                    <a:pt x="983925" y="5587144"/>
                    <a:pt x="980940" y="5583039"/>
                  </a:cubicBezTo>
                  <a:cubicBezTo>
                    <a:pt x="974970" y="5578189"/>
                    <a:pt x="969000" y="5583039"/>
                    <a:pt x="964150" y="5585278"/>
                  </a:cubicBezTo>
                  <a:close/>
                  <a:moveTo>
                    <a:pt x="2661113" y="1237649"/>
                  </a:moveTo>
                  <a:cubicBezTo>
                    <a:pt x="2661486" y="1237649"/>
                    <a:pt x="2662232" y="1237649"/>
                    <a:pt x="2662605" y="1237649"/>
                  </a:cubicBezTo>
                  <a:cubicBezTo>
                    <a:pt x="2662605" y="1273842"/>
                    <a:pt x="2662979" y="1309662"/>
                    <a:pt x="2662605" y="1345855"/>
                  </a:cubicBezTo>
                  <a:cubicBezTo>
                    <a:pt x="2662232" y="1364511"/>
                    <a:pt x="2654770" y="1369734"/>
                    <a:pt x="2637233" y="1366376"/>
                  </a:cubicBezTo>
                  <a:cubicBezTo>
                    <a:pt x="2622308" y="1363764"/>
                    <a:pt x="2624547" y="1352571"/>
                    <a:pt x="2625293" y="1343243"/>
                  </a:cubicBezTo>
                  <a:cubicBezTo>
                    <a:pt x="2628651" y="1291005"/>
                    <a:pt x="2614846" y="1239888"/>
                    <a:pt x="2620069" y="1187650"/>
                  </a:cubicBezTo>
                  <a:cubicBezTo>
                    <a:pt x="2621935" y="1169367"/>
                    <a:pt x="2619696" y="1150338"/>
                    <a:pt x="2614099" y="1132428"/>
                  </a:cubicBezTo>
                  <a:cubicBezTo>
                    <a:pt x="2612234" y="1126458"/>
                    <a:pt x="2608503" y="1121235"/>
                    <a:pt x="2601040" y="1120861"/>
                  </a:cubicBezTo>
                  <a:cubicBezTo>
                    <a:pt x="2593951" y="1120488"/>
                    <a:pt x="2589100" y="1123473"/>
                    <a:pt x="2586488" y="1129816"/>
                  </a:cubicBezTo>
                  <a:cubicBezTo>
                    <a:pt x="2583876" y="1135413"/>
                    <a:pt x="2580891" y="1141010"/>
                    <a:pt x="2580145" y="1147353"/>
                  </a:cubicBezTo>
                  <a:cubicBezTo>
                    <a:pt x="2576041" y="1173472"/>
                    <a:pt x="2564847" y="1197352"/>
                    <a:pt x="2558877" y="1222351"/>
                  </a:cubicBezTo>
                  <a:cubicBezTo>
                    <a:pt x="2551042" y="1255186"/>
                    <a:pt x="2533878" y="1284662"/>
                    <a:pt x="2526789" y="1317124"/>
                  </a:cubicBezTo>
                  <a:cubicBezTo>
                    <a:pt x="2518207" y="1357421"/>
                    <a:pt x="2501416" y="1394734"/>
                    <a:pt x="2487611" y="1432792"/>
                  </a:cubicBezTo>
                  <a:cubicBezTo>
                    <a:pt x="2472686" y="1473463"/>
                    <a:pt x="2460373" y="1514879"/>
                    <a:pt x="2446194" y="1555550"/>
                  </a:cubicBezTo>
                  <a:cubicBezTo>
                    <a:pt x="2423807" y="1619727"/>
                    <a:pt x="2399927" y="1683531"/>
                    <a:pt x="2379778" y="1748827"/>
                  </a:cubicBezTo>
                  <a:cubicBezTo>
                    <a:pt x="2370823" y="1777931"/>
                    <a:pt x="2364107" y="1808900"/>
                    <a:pt x="2350675" y="1836884"/>
                  </a:cubicBezTo>
                  <a:cubicBezTo>
                    <a:pt x="2332765" y="1873823"/>
                    <a:pt x="2323810" y="1913748"/>
                    <a:pt x="2309631" y="1952179"/>
                  </a:cubicBezTo>
                  <a:cubicBezTo>
                    <a:pt x="2292841" y="1998447"/>
                    <a:pt x="2275677" y="2045087"/>
                    <a:pt x="2261125" y="2092100"/>
                  </a:cubicBezTo>
                  <a:cubicBezTo>
                    <a:pt x="2250678" y="2126428"/>
                    <a:pt x="2235753" y="2159263"/>
                    <a:pt x="2227171" y="2194336"/>
                  </a:cubicBezTo>
                  <a:cubicBezTo>
                    <a:pt x="2217097" y="2234260"/>
                    <a:pt x="2202172" y="2272319"/>
                    <a:pt x="2187620" y="2310377"/>
                  </a:cubicBezTo>
                  <a:cubicBezTo>
                    <a:pt x="2172695" y="2349555"/>
                    <a:pt x="2160009" y="2389853"/>
                    <a:pt x="2146576" y="2429777"/>
                  </a:cubicBezTo>
                  <a:cubicBezTo>
                    <a:pt x="2124935" y="2492835"/>
                    <a:pt x="2101802" y="2555892"/>
                    <a:pt x="2082026" y="2619696"/>
                  </a:cubicBezTo>
                  <a:cubicBezTo>
                    <a:pt x="2071952" y="2652531"/>
                    <a:pt x="2063370" y="2686486"/>
                    <a:pt x="2049191" y="2718201"/>
                  </a:cubicBezTo>
                  <a:cubicBezTo>
                    <a:pt x="2032028" y="2755513"/>
                    <a:pt x="2021207" y="2794691"/>
                    <a:pt x="2007775" y="2833123"/>
                  </a:cubicBezTo>
                  <a:cubicBezTo>
                    <a:pt x="1992476" y="2876032"/>
                    <a:pt x="1977552" y="2919314"/>
                    <a:pt x="1963000" y="2962597"/>
                  </a:cubicBezTo>
                  <a:cubicBezTo>
                    <a:pt x="1949941" y="3001401"/>
                    <a:pt x="1936881" y="3039833"/>
                    <a:pt x="1924195" y="3078638"/>
                  </a:cubicBezTo>
                  <a:cubicBezTo>
                    <a:pt x="1910763" y="3118562"/>
                    <a:pt x="1898076" y="3158486"/>
                    <a:pt x="1884644" y="3198037"/>
                  </a:cubicBezTo>
                  <a:cubicBezTo>
                    <a:pt x="1870465" y="3239081"/>
                    <a:pt x="1855541" y="3279378"/>
                    <a:pt x="1841362" y="3320421"/>
                  </a:cubicBezTo>
                  <a:cubicBezTo>
                    <a:pt x="1818601" y="3386091"/>
                    <a:pt x="1796960" y="3451761"/>
                    <a:pt x="1774200" y="3517057"/>
                  </a:cubicBezTo>
                  <a:cubicBezTo>
                    <a:pt x="1770095" y="3528624"/>
                    <a:pt x="1765245" y="3540191"/>
                    <a:pt x="1762260" y="3552131"/>
                  </a:cubicBezTo>
                  <a:cubicBezTo>
                    <a:pt x="1752558" y="3595786"/>
                    <a:pt x="1732410" y="3635710"/>
                    <a:pt x="1719351" y="3678246"/>
                  </a:cubicBezTo>
                  <a:cubicBezTo>
                    <a:pt x="1707784" y="3715932"/>
                    <a:pt x="1689874" y="3752125"/>
                    <a:pt x="1680173" y="3790183"/>
                  </a:cubicBezTo>
                  <a:cubicBezTo>
                    <a:pt x="1670098" y="3830107"/>
                    <a:pt x="1653681" y="3867420"/>
                    <a:pt x="1640995" y="3906225"/>
                  </a:cubicBezTo>
                  <a:cubicBezTo>
                    <a:pt x="1631667" y="3934209"/>
                    <a:pt x="1626816" y="3964059"/>
                    <a:pt x="1613384" y="3990923"/>
                  </a:cubicBezTo>
                  <a:cubicBezTo>
                    <a:pt x="1595101" y="4027490"/>
                    <a:pt x="1587265" y="4068160"/>
                    <a:pt x="1573086" y="4106218"/>
                  </a:cubicBezTo>
                  <a:cubicBezTo>
                    <a:pt x="1559654" y="4143158"/>
                    <a:pt x="1546595" y="4180843"/>
                    <a:pt x="1534282" y="4218155"/>
                  </a:cubicBezTo>
                  <a:cubicBezTo>
                    <a:pt x="1517864" y="4267407"/>
                    <a:pt x="1503312" y="4317406"/>
                    <a:pt x="1484283" y="4365912"/>
                  </a:cubicBezTo>
                  <a:cubicBezTo>
                    <a:pt x="1471224" y="4399493"/>
                    <a:pt x="1464508" y="4435313"/>
                    <a:pt x="1449956" y="4467775"/>
                  </a:cubicBezTo>
                  <a:cubicBezTo>
                    <a:pt x="1432792" y="4506579"/>
                    <a:pt x="1422718" y="4547250"/>
                    <a:pt x="1407420" y="4586801"/>
                  </a:cubicBezTo>
                  <a:cubicBezTo>
                    <a:pt x="1383167" y="4650232"/>
                    <a:pt x="1365630" y="4716275"/>
                    <a:pt x="1342123" y="4780078"/>
                  </a:cubicBezTo>
                  <a:cubicBezTo>
                    <a:pt x="1332049" y="4806943"/>
                    <a:pt x="1328318" y="4836047"/>
                    <a:pt x="1315258" y="4861046"/>
                  </a:cubicBezTo>
                  <a:cubicBezTo>
                    <a:pt x="1295856" y="4899105"/>
                    <a:pt x="1288767" y="4940894"/>
                    <a:pt x="1273095" y="4980072"/>
                  </a:cubicBezTo>
                  <a:cubicBezTo>
                    <a:pt x="1247723" y="5043130"/>
                    <a:pt x="1233171" y="5110665"/>
                    <a:pt x="1207053" y="5172977"/>
                  </a:cubicBezTo>
                  <a:cubicBezTo>
                    <a:pt x="1180934" y="5234915"/>
                    <a:pt x="1164890" y="5299839"/>
                    <a:pt x="1139891" y="5361777"/>
                  </a:cubicBezTo>
                  <a:cubicBezTo>
                    <a:pt x="1129816" y="5386403"/>
                    <a:pt x="1141383" y="5400582"/>
                    <a:pt x="1167875" y="5399090"/>
                  </a:cubicBezTo>
                  <a:cubicBezTo>
                    <a:pt x="1177949" y="5398717"/>
                    <a:pt x="1188024" y="5396477"/>
                    <a:pt x="1193994" y="5387149"/>
                  </a:cubicBezTo>
                  <a:cubicBezTo>
                    <a:pt x="1200710" y="5376702"/>
                    <a:pt x="1211903" y="5369613"/>
                    <a:pt x="1218620" y="5359539"/>
                  </a:cubicBezTo>
                  <a:cubicBezTo>
                    <a:pt x="1241007" y="5327077"/>
                    <a:pt x="1273095" y="5308794"/>
                    <a:pt x="1308169" y="5293869"/>
                  </a:cubicBezTo>
                  <a:cubicBezTo>
                    <a:pt x="1314885" y="5291257"/>
                    <a:pt x="1319736" y="5292750"/>
                    <a:pt x="1324960" y="5297600"/>
                  </a:cubicBezTo>
                  <a:cubicBezTo>
                    <a:pt x="1343989" y="5315510"/>
                    <a:pt x="1334661" y="5344614"/>
                    <a:pt x="1305930" y="5355434"/>
                  </a:cubicBezTo>
                  <a:cubicBezTo>
                    <a:pt x="1293617" y="5360285"/>
                    <a:pt x="1279812" y="5358046"/>
                    <a:pt x="1270111" y="5371851"/>
                  </a:cubicBezTo>
                  <a:cubicBezTo>
                    <a:pt x="1245111" y="5407671"/>
                    <a:pt x="1214515" y="5437894"/>
                    <a:pt x="1174591" y="5457670"/>
                  </a:cubicBezTo>
                  <a:cubicBezTo>
                    <a:pt x="1162278" y="5464013"/>
                    <a:pt x="1152204" y="5473341"/>
                    <a:pt x="1144741" y="5485281"/>
                  </a:cubicBezTo>
                  <a:cubicBezTo>
                    <a:pt x="1140264" y="5491997"/>
                    <a:pt x="1129816" y="5496475"/>
                    <a:pt x="1135413" y="5507295"/>
                  </a:cubicBezTo>
                  <a:cubicBezTo>
                    <a:pt x="1140637" y="5516996"/>
                    <a:pt x="1149592" y="5520728"/>
                    <a:pt x="1160039" y="5520728"/>
                  </a:cubicBezTo>
                  <a:cubicBezTo>
                    <a:pt x="1178695" y="5520355"/>
                    <a:pt x="1197352" y="5519981"/>
                    <a:pt x="1216008" y="5519981"/>
                  </a:cubicBezTo>
                  <a:cubicBezTo>
                    <a:pt x="2027923" y="5519981"/>
                    <a:pt x="2839839" y="5519981"/>
                    <a:pt x="3651755" y="5519981"/>
                  </a:cubicBezTo>
                  <a:cubicBezTo>
                    <a:pt x="3883091" y="5519981"/>
                    <a:pt x="4114053" y="5519235"/>
                    <a:pt x="4345390" y="5518862"/>
                  </a:cubicBezTo>
                  <a:cubicBezTo>
                    <a:pt x="4350241" y="5518862"/>
                    <a:pt x="4355464" y="5519235"/>
                    <a:pt x="4360315" y="5518862"/>
                  </a:cubicBezTo>
                  <a:cubicBezTo>
                    <a:pt x="4396881" y="5516996"/>
                    <a:pt x="4407329" y="5502071"/>
                    <a:pt x="4391284" y="5468117"/>
                  </a:cubicBezTo>
                  <a:cubicBezTo>
                    <a:pt x="4380090" y="5444610"/>
                    <a:pt x="4371508" y="5419984"/>
                    <a:pt x="4360688" y="5396477"/>
                  </a:cubicBezTo>
                  <a:cubicBezTo>
                    <a:pt x="4348748" y="5370359"/>
                    <a:pt x="4342778" y="5342002"/>
                    <a:pt x="4330092" y="5317003"/>
                  </a:cubicBezTo>
                  <a:cubicBezTo>
                    <a:pt x="4311809" y="5280063"/>
                    <a:pt x="4300989" y="5240512"/>
                    <a:pt x="4285690" y="5202827"/>
                  </a:cubicBezTo>
                  <a:cubicBezTo>
                    <a:pt x="4263676" y="5147605"/>
                    <a:pt x="4241662" y="5092382"/>
                    <a:pt x="4220021" y="5037160"/>
                  </a:cubicBezTo>
                  <a:cubicBezTo>
                    <a:pt x="4205842" y="5001714"/>
                    <a:pt x="4193902" y="4965147"/>
                    <a:pt x="4178604" y="4929701"/>
                  </a:cubicBezTo>
                  <a:cubicBezTo>
                    <a:pt x="4168530" y="4906194"/>
                    <a:pt x="4154724" y="4883433"/>
                    <a:pt x="4149127" y="4857688"/>
                  </a:cubicBezTo>
                  <a:cubicBezTo>
                    <a:pt x="4140919" y="4821122"/>
                    <a:pt x="4122262" y="4788660"/>
                    <a:pt x="4109949" y="4753587"/>
                  </a:cubicBezTo>
                  <a:cubicBezTo>
                    <a:pt x="4095771" y="4712916"/>
                    <a:pt x="4080099" y="4672619"/>
                    <a:pt x="4062936" y="4633068"/>
                  </a:cubicBezTo>
                  <a:cubicBezTo>
                    <a:pt x="4049503" y="4602472"/>
                    <a:pt x="4039802" y="4570384"/>
                    <a:pt x="4027489" y="4539414"/>
                  </a:cubicBezTo>
                  <a:cubicBezTo>
                    <a:pt x="4006221" y="4485311"/>
                    <a:pt x="3980103" y="4432701"/>
                    <a:pt x="3961447" y="4377852"/>
                  </a:cubicBezTo>
                  <a:cubicBezTo>
                    <a:pt x="3942790" y="4322630"/>
                    <a:pt x="3916672" y="4270766"/>
                    <a:pt x="3900254" y="4214797"/>
                  </a:cubicBezTo>
                  <a:cubicBezTo>
                    <a:pt x="3896896" y="4202857"/>
                    <a:pt x="3888688" y="4197261"/>
                    <a:pt x="3876747" y="4193529"/>
                  </a:cubicBezTo>
                  <a:cubicBezTo>
                    <a:pt x="3842420" y="4182709"/>
                    <a:pt x="3837943" y="4174127"/>
                    <a:pt x="3854360" y="4144650"/>
                  </a:cubicBezTo>
                  <a:cubicBezTo>
                    <a:pt x="3862569" y="4129725"/>
                    <a:pt x="3861822" y="4118531"/>
                    <a:pt x="3856226" y="4103233"/>
                  </a:cubicBezTo>
                  <a:cubicBezTo>
                    <a:pt x="3846898" y="4075996"/>
                    <a:pt x="3834211" y="4050623"/>
                    <a:pt x="3824137" y="4024131"/>
                  </a:cubicBezTo>
                  <a:cubicBezTo>
                    <a:pt x="3801377" y="3965551"/>
                    <a:pt x="3781974" y="3905105"/>
                    <a:pt x="3756602" y="3847644"/>
                  </a:cubicBezTo>
                  <a:cubicBezTo>
                    <a:pt x="3731602" y="3790929"/>
                    <a:pt x="3714066" y="3731603"/>
                    <a:pt x="3687947" y="3675261"/>
                  </a:cubicBezTo>
                  <a:cubicBezTo>
                    <a:pt x="3662575" y="3620412"/>
                    <a:pt x="3644665" y="3562205"/>
                    <a:pt x="3623397" y="3505490"/>
                  </a:cubicBezTo>
                  <a:cubicBezTo>
                    <a:pt x="3580488" y="3393554"/>
                    <a:pt x="3533474" y="3283109"/>
                    <a:pt x="3493923" y="3169680"/>
                  </a:cubicBezTo>
                  <a:cubicBezTo>
                    <a:pt x="3486088" y="3147665"/>
                    <a:pt x="3471909" y="3145054"/>
                    <a:pt x="3455118" y="3162217"/>
                  </a:cubicBezTo>
                  <a:cubicBezTo>
                    <a:pt x="3443179" y="3174903"/>
                    <a:pt x="3432731" y="3189082"/>
                    <a:pt x="3420045" y="3200649"/>
                  </a:cubicBezTo>
                  <a:cubicBezTo>
                    <a:pt x="3409971" y="3209977"/>
                    <a:pt x="3396538" y="3210350"/>
                    <a:pt x="3386464" y="3200276"/>
                  </a:cubicBezTo>
                  <a:cubicBezTo>
                    <a:pt x="3377882" y="3191321"/>
                    <a:pt x="3378628" y="3179381"/>
                    <a:pt x="3384971" y="3169306"/>
                  </a:cubicBezTo>
                  <a:cubicBezTo>
                    <a:pt x="3387956" y="3164083"/>
                    <a:pt x="3394299" y="3161098"/>
                    <a:pt x="3398031" y="3156247"/>
                  </a:cubicBezTo>
                  <a:cubicBezTo>
                    <a:pt x="3414448" y="3136099"/>
                    <a:pt x="3434224" y="3118935"/>
                    <a:pt x="3448029" y="3096921"/>
                  </a:cubicBezTo>
                  <a:cubicBezTo>
                    <a:pt x="3453626" y="3088339"/>
                    <a:pt x="3460715" y="3080130"/>
                    <a:pt x="3453999" y="3070056"/>
                  </a:cubicBezTo>
                  <a:cubicBezTo>
                    <a:pt x="3438328" y="3045430"/>
                    <a:pt x="3434970" y="3016326"/>
                    <a:pt x="3421911" y="2990954"/>
                  </a:cubicBezTo>
                  <a:cubicBezTo>
                    <a:pt x="3406612" y="2961477"/>
                    <a:pt x="3396165" y="2929388"/>
                    <a:pt x="3384225" y="2898046"/>
                  </a:cubicBezTo>
                  <a:cubicBezTo>
                    <a:pt x="3361838" y="2839093"/>
                    <a:pt x="3340197" y="2779766"/>
                    <a:pt x="3317436" y="2720813"/>
                  </a:cubicBezTo>
                  <a:cubicBezTo>
                    <a:pt x="3293556" y="2658501"/>
                    <a:pt x="3268557" y="2596563"/>
                    <a:pt x="3244304" y="2534251"/>
                  </a:cubicBezTo>
                  <a:cubicBezTo>
                    <a:pt x="3223409" y="2480148"/>
                    <a:pt x="3203260" y="2425299"/>
                    <a:pt x="3181619" y="2371197"/>
                  </a:cubicBezTo>
                  <a:cubicBezTo>
                    <a:pt x="3159232" y="2314855"/>
                    <a:pt x="3133487" y="2260006"/>
                    <a:pt x="3112965" y="2202918"/>
                  </a:cubicBezTo>
                  <a:cubicBezTo>
                    <a:pt x="3088712" y="2135383"/>
                    <a:pt x="3061474" y="2068967"/>
                    <a:pt x="3036101" y="2001805"/>
                  </a:cubicBezTo>
                  <a:cubicBezTo>
                    <a:pt x="3024535" y="1971582"/>
                    <a:pt x="3011848" y="1942105"/>
                    <a:pt x="3000282" y="1912255"/>
                  </a:cubicBezTo>
                  <a:cubicBezTo>
                    <a:pt x="2986103" y="1875316"/>
                    <a:pt x="2971924" y="1838377"/>
                    <a:pt x="2957746" y="1801438"/>
                  </a:cubicBezTo>
                  <a:cubicBezTo>
                    <a:pt x="2935732" y="1744723"/>
                    <a:pt x="2912971" y="1688755"/>
                    <a:pt x="2892076" y="1631667"/>
                  </a:cubicBezTo>
                  <a:cubicBezTo>
                    <a:pt x="2879017" y="1595474"/>
                    <a:pt x="2861853" y="1561520"/>
                    <a:pt x="2850659" y="1524580"/>
                  </a:cubicBezTo>
                  <a:cubicBezTo>
                    <a:pt x="2838720" y="1485776"/>
                    <a:pt x="2820809" y="1448837"/>
                    <a:pt x="2807004" y="1410405"/>
                  </a:cubicBezTo>
                  <a:cubicBezTo>
                    <a:pt x="2787228" y="1357048"/>
                    <a:pt x="2765961" y="1304065"/>
                    <a:pt x="2744319" y="1251454"/>
                  </a:cubicBezTo>
                  <a:cubicBezTo>
                    <a:pt x="2727902" y="1211157"/>
                    <a:pt x="2713723" y="1170487"/>
                    <a:pt x="2699545" y="1129816"/>
                  </a:cubicBezTo>
                  <a:cubicBezTo>
                    <a:pt x="2694694" y="1116384"/>
                    <a:pt x="2695813" y="1094743"/>
                    <a:pt x="2676784" y="1096982"/>
                  </a:cubicBezTo>
                  <a:cubicBezTo>
                    <a:pt x="2659621" y="1098847"/>
                    <a:pt x="2659621" y="1118996"/>
                    <a:pt x="2659247" y="1133921"/>
                  </a:cubicBezTo>
                  <a:cubicBezTo>
                    <a:pt x="2660740" y="1167875"/>
                    <a:pt x="2661113" y="1202948"/>
                    <a:pt x="2661113" y="1237649"/>
                  </a:cubicBezTo>
                  <a:close/>
                  <a:moveTo>
                    <a:pt x="3543176" y="3163710"/>
                  </a:moveTo>
                  <a:cubicBezTo>
                    <a:pt x="3556981" y="3206992"/>
                    <a:pt x="3573398" y="3245424"/>
                    <a:pt x="3589443" y="3284228"/>
                  </a:cubicBezTo>
                  <a:cubicBezTo>
                    <a:pt x="3602875" y="3317436"/>
                    <a:pt x="3613323" y="3351764"/>
                    <a:pt x="3626382" y="3384972"/>
                  </a:cubicBezTo>
                  <a:cubicBezTo>
                    <a:pt x="3648769" y="3441313"/>
                    <a:pt x="3674142" y="3496535"/>
                    <a:pt x="3693917" y="3553623"/>
                  </a:cubicBezTo>
                  <a:cubicBezTo>
                    <a:pt x="3702872" y="3579368"/>
                    <a:pt x="3718917" y="3602502"/>
                    <a:pt x="3724887" y="3628994"/>
                  </a:cubicBezTo>
                  <a:cubicBezTo>
                    <a:pt x="3733095" y="3665560"/>
                    <a:pt x="3749140" y="3699514"/>
                    <a:pt x="3763318" y="3733468"/>
                  </a:cubicBezTo>
                  <a:cubicBezTo>
                    <a:pt x="3786452" y="3789437"/>
                    <a:pt x="3807720" y="3846525"/>
                    <a:pt x="3830107" y="3902866"/>
                  </a:cubicBezTo>
                  <a:cubicBezTo>
                    <a:pt x="3857345" y="3971894"/>
                    <a:pt x="3885702" y="4040549"/>
                    <a:pt x="3910701" y="4110323"/>
                  </a:cubicBezTo>
                  <a:cubicBezTo>
                    <a:pt x="3920776" y="4138307"/>
                    <a:pt x="3937567" y="4145769"/>
                    <a:pt x="3964058" y="4145396"/>
                  </a:cubicBezTo>
                  <a:cubicBezTo>
                    <a:pt x="4005102" y="4144650"/>
                    <a:pt x="4046145" y="4145023"/>
                    <a:pt x="4087189" y="4145396"/>
                  </a:cubicBezTo>
                  <a:cubicBezTo>
                    <a:pt x="4095771" y="4145396"/>
                    <a:pt x="4104725" y="4145396"/>
                    <a:pt x="4113307" y="4145769"/>
                  </a:cubicBezTo>
                  <a:cubicBezTo>
                    <a:pt x="4127486" y="4146142"/>
                    <a:pt x="4137933" y="4151739"/>
                    <a:pt x="4138306" y="4167411"/>
                  </a:cubicBezTo>
                  <a:cubicBezTo>
                    <a:pt x="4138680" y="4185320"/>
                    <a:pt x="4127486" y="4190917"/>
                    <a:pt x="4111815" y="4190917"/>
                  </a:cubicBezTo>
                  <a:cubicBezTo>
                    <a:pt x="4098009" y="4190917"/>
                    <a:pt x="4084577" y="4190917"/>
                    <a:pt x="4070771" y="4190917"/>
                  </a:cubicBezTo>
                  <a:cubicBezTo>
                    <a:pt x="4040921" y="4190917"/>
                    <a:pt x="4011072" y="4190171"/>
                    <a:pt x="3981222" y="4191664"/>
                  </a:cubicBezTo>
                  <a:cubicBezTo>
                    <a:pt x="3951372" y="4193156"/>
                    <a:pt x="3943536" y="4206962"/>
                    <a:pt x="3956223" y="4233080"/>
                  </a:cubicBezTo>
                  <a:cubicBezTo>
                    <a:pt x="3984207" y="4290914"/>
                    <a:pt x="4003982" y="4352107"/>
                    <a:pt x="4027489" y="4411806"/>
                  </a:cubicBezTo>
                  <a:cubicBezTo>
                    <a:pt x="4048757" y="4465909"/>
                    <a:pt x="4068906" y="4520758"/>
                    <a:pt x="4091293" y="4574488"/>
                  </a:cubicBezTo>
                  <a:cubicBezTo>
                    <a:pt x="4117039" y="4637172"/>
                    <a:pt x="4139426" y="4701723"/>
                    <a:pt x="4165172" y="4764407"/>
                  </a:cubicBezTo>
                  <a:cubicBezTo>
                    <a:pt x="4179723" y="4799854"/>
                    <a:pt x="4193529" y="4835674"/>
                    <a:pt x="4207708" y="4871494"/>
                  </a:cubicBezTo>
                  <a:cubicBezTo>
                    <a:pt x="4228976" y="4924104"/>
                    <a:pt x="4250990" y="4976714"/>
                    <a:pt x="4270019" y="5030071"/>
                  </a:cubicBezTo>
                  <a:cubicBezTo>
                    <a:pt x="4299496" y="5111785"/>
                    <a:pt x="4331958" y="5192006"/>
                    <a:pt x="4362927" y="5272974"/>
                  </a:cubicBezTo>
                  <a:cubicBezTo>
                    <a:pt x="4387180" y="5336405"/>
                    <a:pt x="4411433" y="5399836"/>
                    <a:pt x="4437178" y="5462893"/>
                  </a:cubicBezTo>
                  <a:cubicBezTo>
                    <a:pt x="4447253" y="5488266"/>
                    <a:pt x="4459566" y="5493116"/>
                    <a:pt x="4482326" y="5478191"/>
                  </a:cubicBezTo>
                  <a:cubicBezTo>
                    <a:pt x="4492773" y="5471476"/>
                    <a:pt x="4502101" y="5463267"/>
                    <a:pt x="4511430" y="5455058"/>
                  </a:cubicBezTo>
                  <a:cubicBezTo>
                    <a:pt x="4555831" y="5417373"/>
                    <a:pt x="4599487" y="5378568"/>
                    <a:pt x="4644262" y="5341629"/>
                  </a:cubicBezTo>
                  <a:cubicBezTo>
                    <a:pt x="4746870" y="5257303"/>
                    <a:pt x="4849852" y="5173723"/>
                    <a:pt x="4952461" y="5089398"/>
                  </a:cubicBezTo>
                  <a:cubicBezTo>
                    <a:pt x="5034921" y="5021862"/>
                    <a:pt x="5117008" y="4953208"/>
                    <a:pt x="5199095" y="4885299"/>
                  </a:cubicBezTo>
                  <a:cubicBezTo>
                    <a:pt x="5285287" y="4814033"/>
                    <a:pt x="5371851" y="4743512"/>
                    <a:pt x="5458043" y="4672246"/>
                  </a:cubicBezTo>
                  <a:cubicBezTo>
                    <a:pt x="5534533" y="4608815"/>
                    <a:pt x="5611769" y="4546131"/>
                    <a:pt x="5687513" y="4481953"/>
                  </a:cubicBezTo>
                  <a:cubicBezTo>
                    <a:pt x="5787883" y="4396881"/>
                    <a:pt x="5891238" y="4315167"/>
                    <a:pt x="5993101" y="4231961"/>
                  </a:cubicBezTo>
                  <a:cubicBezTo>
                    <a:pt x="6002802" y="4224125"/>
                    <a:pt x="6010265" y="4214424"/>
                    <a:pt x="6021085" y="4207708"/>
                  </a:cubicBezTo>
                  <a:cubicBezTo>
                    <a:pt x="6063994" y="4181589"/>
                    <a:pt x="6066979" y="4161067"/>
                    <a:pt x="6031159" y="4127113"/>
                  </a:cubicBezTo>
                  <a:cubicBezTo>
                    <a:pt x="5976311" y="4074876"/>
                    <a:pt x="5919969" y="4024504"/>
                    <a:pt x="5864374" y="3973013"/>
                  </a:cubicBezTo>
                  <a:cubicBezTo>
                    <a:pt x="5788257" y="3901747"/>
                    <a:pt x="5712512" y="3830107"/>
                    <a:pt x="5636395" y="3758468"/>
                  </a:cubicBezTo>
                  <a:cubicBezTo>
                    <a:pt x="5580427" y="3705857"/>
                    <a:pt x="5524832" y="3652501"/>
                    <a:pt x="5468490" y="3600264"/>
                  </a:cubicBezTo>
                  <a:cubicBezTo>
                    <a:pt x="5431178" y="3565563"/>
                    <a:pt x="5393119" y="3531609"/>
                    <a:pt x="5356180" y="3496908"/>
                  </a:cubicBezTo>
                  <a:cubicBezTo>
                    <a:pt x="5313644" y="3456984"/>
                    <a:pt x="5272600" y="3415195"/>
                    <a:pt x="5229318" y="3376390"/>
                  </a:cubicBezTo>
                  <a:cubicBezTo>
                    <a:pt x="5154321" y="3309228"/>
                    <a:pt x="5083054" y="3238334"/>
                    <a:pt x="5008803" y="3170799"/>
                  </a:cubicBezTo>
                  <a:cubicBezTo>
                    <a:pt x="4906940" y="3077891"/>
                    <a:pt x="4808809" y="2980879"/>
                    <a:pt x="4708439" y="2886479"/>
                  </a:cubicBezTo>
                  <a:cubicBezTo>
                    <a:pt x="4609934" y="2793945"/>
                    <a:pt x="4509937" y="2702530"/>
                    <a:pt x="4411060" y="2609995"/>
                  </a:cubicBezTo>
                  <a:cubicBezTo>
                    <a:pt x="4284198" y="2491342"/>
                    <a:pt x="4158082" y="2371570"/>
                    <a:pt x="4031593" y="2252543"/>
                  </a:cubicBezTo>
                  <a:cubicBezTo>
                    <a:pt x="3998012" y="2221201"/>
                    <a:pt x="3964804" y="2189486"/>
                    <a:pt x="3931223" y="2158143"/>
                  </a:cubicBezTo>
                  <a:cubicBezTo>
                    <a:pt x="3855107" y="2086877"/>
                    <a:pt x="3778989" y="2015610"/>
                    <a:pt x="3702872" y="1944344"/>
                  </a:cubicBezTo>
                  <a:cubicBezTo>
                    <a:pt x="3637576" y="1883152"/>
                    <a:pt x="3572652" y="1821586"/>
                    <a:pt x="3507729" y="1760394"/>
                  </a:cubicBezTo>
                  <a:cubicBezTo>
                    <a:pt x="3459596" y="1715246"/>
                    <a:pt x="3411090" y="1671218"/>
                    <a:pt x="3363330" y="1626070"/>
                  </a:cubicBezTo>
                  <a:cubicBezTo>
                    <a:pt x="3313705" y="1579430"/>
                    <a:pt x="3264826" y="1531670"/>
                    <a:pt x="3214827" y="1485029"/>
                  </a:cubicBezTo>
                  <a:cubicBezTo>
                    <a:pt x="3151397" y="1425703"/>
                    <a:pt x="3087219" y="1367123"/>
                    <a:pt x="3023788" y="1307796"/>
                  </a:cubicBezTo>
                  <a:cubicBezTo>
                    <a:pt x="2931627" y="1220858"/>
                    <a:pt x="2839839" y="1133548"/>
                    <a:pt x="2748050" y="1046610"/>
                  </a:cubicBezTo>
                  <a:cubicBezTo>
                    <a:pt x="2742454" y="1041386"/>
                    <a:pt x="2736857" y="1035416"/>
                    <a:pt x="2728648" y="1039521"/>
                  </a:cubicBezTo>
                  <a:cubicBezTo>
                    <a:pt x="2718947" y="1044371"/>
                    <a:pt x="2719693" y="1054819"/>
                    <a:pt x="2722305" y="1062654"/>
                  </a:cubicBezTo>
                  <a:cubicBezTo>
                    <a:pt x="2731260" y="1089519"/>
                    <a:pt x="2739469" y="1117503"/>
                    <a:pt x="2752901" y="1142503"/>
                  </a:cubicBezTo>
                  <a:cubicBezTo>
                    <a:pt x="2770065" y="1174218"/>
                    <a:pt x="2780512" y="1208918"/>
                    <a:pt x="2794318" y="1241753"/>
                  </a:cubicBezTo>
                  <a:cubicBezTo>
                    <a:pt x="2828272" y="1322721"/>
                    <a:pt x="2855137" y="1406674"/>
                    <a:pt x="2887972" y="1488014"/>
                  </a:cubicBezTo>
                  <a:cubicBezTo>
                    <a:pt x="2898419" y="1513387"/>
                    <a:pt x="2904389" y="1540252"/>
                    <a:pt x="2917821" y="1564132"/>
                  </a:cubicBezTo>
                  <a:cubicBezTo>
                    <a:pt x="2935358" y="1595847"/>
                    <a:pt x="2946179" y="1630547"/>
                    <a:pt x="2957746" y="1663755"/>
                  </a:cubicBezTo>
                  <a:cubicBezTo>
                    <a:pt x="2986849" y="1746962"/>
                    <a:pt x="3021550" y="1827556"/>
                    <a:pt x="3052519" y="1909643"/>
                  </a:cubicBezTo>
                  <a:cubicBezTo>
                    <a:pt x="3077145" y="1975686"/>
                    <a:pt x="3104383" y="2040609"/>
                    <a:pt x="3128263" y="2107025"/>
                  </a:cubicBezTo>
                  <a:cubicBezTo>
                    <a:pt x="3138710" y="2136129"/>
                    <a:pt x="3149158" y="2165606"/>
                    <a:pt x="3162590" y="2193217"/>
                  </a:cubicBezTo>
                  <a:cubicBezTo>
                    <a:pt x="3191321" y="2251051"/>
                    <a:pt x="3209604" y="2312989"/>
                    <a:pt x="3233110" y="2372689"/>
                  </a:cubicBezTo>
                  <a:cubicBezTo>
                    <a:pt x="3254752" y="2427911"/>
                    <a:pt x="3276766" y="2483134"/>
                    <a:pt x="3297661" y="2538729"/>
                  </a:cubicBezTo>
                  <a:cubicBezTo>
                    <a:pt x="3314078" y="2582384"/>
                    <a:pt x="3331615" y="2626413"/>
                    <a:pt x="3348778" y="2669695"/>
                  </a:cubicBezTo>
                  <a:cubicBezTo>
                    <a:pt x="3359599" y="2697306"/>
                    <a:pt x="3368554" y="2725663"/>
                    <a:pt x="3379748" y="2753274"/>
                  </a:cubicBezTo>
                  <a:cubicBezTo>
                    <a:pt x="3402508" y="2809616"/>
                    <a:pt x="3428254" y="2864465"/>
                    <a:pt x="3448402" y="2921553"/>
                  </a:cubicBezTo>
                  <a:cubicBezTo>
                    <a:pt x="3457730" y="2947298"/>
                    <a:pt x="3470043" y="2971551"/>
                    <a:pt x="3478998" y="2997297"/>
                  </a:cubicBezTo>
                  <a:cubicBezTo>
                    <a:pt x="3493923" y="3039087"/>
                    <a:pt x="3509595" y="3080876"/>
                    <a:pt x="3525639" y="3122293"/>
                  </a:cubicBezTo>
                  <a:cubicBezTo>
                    <a:pt x="3529743" y="3133487"/>
                    <a:pt x="3531609" y="3146546"/>
                    <a:pt x="3550265" y="3142442"/>
                  </a:cubicBezTo>
                  <a:cubicBezTo>
                    <a:pt x="3567429" y="3138710"/>
                    <a:pt x="3581980" y="3134606"/>
                    <a:pt x="3585338" y="3114831"/>
                  </a:cubicBezTo>
                  <a:cubicBezTo>
                    <a:pt x="3586458" y="3107368"/>
                    <a:pt x="3586458" y="3099906"/>
                    <a:pt x="3586458" y="3092443"/>
                  </a:cubicBezTo>
                  <a:cubicBezTo>
                    <a:pt x="3586458" y="3035355"/>
                    <a:pt x="3586831" y="2977894"/>
                    <a:pt x="3586458" y="2920807"/>
                  </a:cubicBezTo>
                  <a:cubicBezTo>
                    <a:pt x="3586085" y="2873420"/>
                    <a:pt x="3583100" y="2869316"/>
                    <a:pt x="3539444" y="2854018"/>
                  </a:cubicBezTo>
                  <a:cubicBezTo>
                    <a:pt x="3537952" y="2853645"/>
                    <a:pt x="3537579" y="2849913"/>
                    <a:pt x="3536459" y="2846928"/>
                  </a:cubicBezTo>
                  <a:cubicBezTo>
                    <a:pt x="3543176" y="2839466"/>
                    <a:pt x="3552130" y="2841332"/>
                    <a:pt x="3560339" y="2841332"/>
                  </a:cubicBezTo>
                  <a:cubicBezTo>
                    <a:pt x="3613696" y="2841705"/>
                    <a:pt x="3667426" y="2842451"/>
                    <a:pt x="3720782" y="2842824"/>
                  </a:cubicBezTo>
                  <a:cubicBezTo>
                    <a:pt x="3781974" y="2843197"/>
                    <a:pt x="3781974" y="2842824"/>
                    <a:pt x="3777124" y="2904016"/>
                  </a:cubicBezTo>
                  <a:cubicBezTo>
                    <a:pt x="3776751" y="2910359"/>
                    <a:pt x="3776751" y="2917075"/>
                    <a:pt x="3768169" y="2917075"/>
                  </a:cubicBezTo>
                  <a:cubicBezTo>
                    <a:pt x="3762199" y="2917448"/>
                    <a:pt x="3760706" y="2912225"/>
                    <a:pt x="3758841" y="2907374"/>
                  </a:cubicBezTo>
                  <a:cubicBezTo>
                    <a:pt x="3741677" y="2864838"/>
                    <a:pt x="3741677" y="2864838"/>
                    <a:pt x="3698395" y="2864838"/>
                  </a:cubicBezTo>
                  <a:cubicBezTo>
                    <a:pt x="3688320" y="2864838"/>
                    <a:pt x="3678619" y="2864465"/>
                    <a:pt x="3668545" y="2864838"/>
                  </a:cubicBezTo>
                  <a:cubicBezTo>
                    <a:pt x="3643546" y="2865958"/>
                    <a:pt x="3640187" y="2868569"/>
                    <a:pt x="3638695" y="2892449"/>
                  </a:cubicBezTo>
                  <a:cubicBezTo>
                    <a:pt x="3637576" y="2912225"/>
                    <a:pt x="3638322" y="2932373"/>
                    <a:pt x="3638322" y="2952149"/>
                  </a:cubicBezTo>
                  <a:cubicBezTo>
                    <a:pt x="3638695" y="2987223"/>
                    <a:pt x="3642799" y="2990581"/>
                    <a:pt x="3676754" y="2985357"/>
                  </a:cubicBezTo>
                  <a:cubicBezTo>
                    <a:pt x="3693544" y="2982745"/>
                    <a:pt x="3703992" y="2974910"/>
                    <a:pt x="3706603" y="2957746"/>
                  </a:cubicBezTo>
                  <a:cubicBezTo>
                    <a:pt x="3707723" y="2950657"/>
                    <a:pt x="3708096" y="2942448"/>
                    <a:pt x="3721901" y="2942075"/>
                  </a:cubicBezTo>
                  <a:cubicBezTo>
                    <a:pt x="3729364" y="2960731"/>
                    <a:pt x="3722274" y="2980133"/>
                    <a:pt x="3721528" y="2999163"/>
                  </a:cubicBezTo>
                  <a:cubicBezTo>
                    <a:pt x="3720782" y="3018192"/>
                    <a:pt x="3733468" y="3038713"/>
                    <a:pt x="3717797" y="3056997"/>
                  </a:cubicBezTo>
                  <a:cubicBezTo>
                    <a:pt x="3706976" y="3051773"/>
                    <a:pt x="3708096" y="3043564"/>
                    <a:pt x="3705857" y="3036475"/>
                  </a:cubicBezTo>
                  <a:cubicBezTo>
                    <a:pt x="3698768" y="3015953"/>
                    <a:pt x="3681977" y="3007744"/>
                    <a:pt x="3655486" y="3010356"/>
                  </a:cubicBezTo>
                  <a:cubicBezTo>
                    <a:pt x="3631233" y="3012595"/>
                    <a:pt x="3640187" y="3031251"/>
                    <a:pt x="3638695" y="3044310"/>
                  </a:cubicBezTo>
                  <a:cubicBezTo>
                    <a:pt x="3637576" y="3052892"/>
                    <a:pt x="3638322" y="3061847"/>
                    <a:pt x="3638695" y="3070429"/>
                  </a:cubicBezTo>
                  <a:cubicBezTo>
                    <a:pt x="3639441" y="3088712"/>
                    <a:pt x="3635337" y="3108114"/>
                    <a:pt x="3646158" y="3124905"/>
                  </a:cubicBezTo>
                  <a:cubicBezTo>
                    <a:pt x="3656232" y="3140576"/>
                    <a:pt x="3673768" y="3139457"/>
                    <a:pt x="3689440" y="3142815"/>
                  </a:cubicBezTo>
                  <a:cubicBezTo>
                    <a:pt x="3692798" y="3143561"/>
                    <a:pt x="3696529" y="3145800"/>
                    <a:pt x="3696529" y="3150277"/>
                  </a:cubicBezTo>
                  <a:cubicBezTo>
                    <a:pt x="3696529" y="3156620"/>
                    <a:pt x="3692052" y="3159232"/>
                    <a:pt x="3687201" y="3159232"/>
                  </a:cubicBezTo>
                  <a:cubicBezTo>
                    <a:pt x="3676008" y="3159605"/>
                    <a:pt x="3664814" y="3158859"/>
                    <a:pt x="3653620" y="3157740"/>
                  </a:cubicBezTo>
                  <a:cubicBezTo>
                    <a:pt x="3617800" y="3155501"/>
                    <a:pt x="3581980" y="3156247"/>
                    <a:pt x="3543176" y="3163710"/>
                  </a:cubicBezTo>
                  <a:close/>
                  <a:moveTo>
                    <a:pt x="6167722" y="4386434"/>
                  </a:moveTo>
                  <a:cubicBezTo>
                    <a:pt x="6167722" y="4386434"/>
                    <a:pt x="6168095" y="4386434"/>
                    <a:pt x="6168095" y="4386434"/>
                  </a:cubicBezTo>
                  <a:cubicBezTo>
                    <a:pt x="6168095" y="4422627"/>
                    <a:pt x="6166976" y="4458447"/>
                    <a:pt x="6168469" y="4494639"/>
                  </a:cubicBezTo>
                  <a:cubicBezTo>
                    <a:pt x="6169588" y="4521504"/>
                    <a:pt x="6178543" y="4528967"/>
                    <a:pt x="6205408" y="4531206"/>
                  </a:cubicBezTo>
                  <a:cubicBezTo>
                    <a:pt x="6259511" y="4536056"/>
                    <a:pt x="6293092" y="4513669"/>
                    <a:pt x="6309882" y="4462178"/>
                  </a:cubicBezTo>
                  <a:cubicBezTo>
                    <a:pt x="6319584" y="4433074"/>
                    <a:pt x="6319584" y="4403224"/>
                    <a:pt x="6317718" y="4373747"/>
                  </a:cubicBezTo>
                  <a:cubicBezTo>
                    <a:pt x="6312867" y="4298377"/>
                    <a:pt x="6264361" y="4256214"/>
                    <a:pt x="6189364" y="4259945"/>
                  </a:cubicBezTo>
                  <a:cubicBezTo>
                    <a:pt x="6173319" y="4260692"/>
                    <a:pt x="6167349" y="4266288"/>
                    <a:pt x="6167349" y="4281959"/>
                  </a:cubicBezTo>
                  <a:cubicBezTo>
                    <a:pt x="6168095" y="4317033"/>
                    <a:pt x="6167722" y="4351733"/>
                    <a:pt x="6167722" y="4386434"/>
                  </a:cubicBezTo>
                  <a:close/>
                  <a:moveTo>
                    <a:pt x="855198" y="5491251"/>
                  </a:moveTo>
                  <a:cubicBezTo>
                    <a:pt x="855198" y="5491251"/>
                    <a:pt x="855571" y="5491251"/>
                    <a:pt x="855571" y="5491251"/>
                  </a:cubicBezTo>
                  <a:cubicBezTo>
                    <a:pt x="855571" y="5502444"/>
                    <a:pt x="855198" y="5513638"/>
                    <a:pt x="855571" y="5524832"/>
                  </a:cubicBezTo>
                  <a:cubicBezTo>
                    <a:pt x="857063" y="5554309"/>
                    <a:pt x="863033" y="5563264"/>
                    <a:pt x="882063" y="5566995"/>
                  </a:cubicBezTo>
                  <a:cubicBezTo>
                    <a:pt x="913405" y="5573338"/>
                    <a:pt x="941389" y="5565129"/>
                    <a:pt x="951464" y="5544234"/>
                  </a:cubicBezTo>
                  <a:cubicBezTo>
                    <a:pt x="964523" y="5516996"/>
                    <a:pt x="964150" y="5488639"/>
                    <a:pt x="947359" y="5462520"/>
                  </a:cubicBezTo>
                  <a:cubicBezTo>
                    <a:pt x="935419" y="5443864"/>
                    <a:pt x="885421" y="5427447"/>
                    <a:pt x="866765" y="5437148"/>
                  </a:cubicBezTo>
                  <a:cubicBezTo>
                    <a:pt x="845124" y="5448342"/>
                    <a:pt x="859302" y="5470729"/>
                    <a:pt x="855198" y="5487520"/>
                  </a:cubicBezTo>
                  <a:cubicBezTo>
                    <a:pt x="854825" y="5488639"/>
                    <a:pt x="855198" y="5490132"/>
                    <a:pt x="855198" y="5491251"/>
                  </a:cubicBezTo>
                  <a:close/>
                  <a:moveTo>
                    <a:pt x="885048" y="5296108"/>
                  </a:moveTo>
                  <a:cubicBezTo>
                    <a:pt x="861168" y="5295361"/>
                    <a:pt x="856317" y="5297227"/>
                    <a:pt x="855571" y="5313644"/>
                  </a:cubicBezTo>
                  <a:cubicBezTo>
                    <a:pt x="854452" y="5342002"/>
                    <a:pt x="855198" y="5370359"/>
                    <a:pt x="855571" y="5398717"/>
                  </a:cubicBezTo>
                  <a:cubicBezTo>
                    <a:pt x="855571" y="5405432"/>
                    <a:pt x="858556" y="5409910"/>
                    <a:pt x="865272" y="5412522"/>
                  </a:cubicBezTo>
                  <a:cubicBezTo>
                    <a:pt x="899599" y="5424835"/>
                    <a:pt x="938404" y="5402074"/>
                    <a:pt x="944001" y="5366255"/>
                  </a:cubicBezTo>
                  <a:cubicBezTo>
                    <a:pt x="950717" y="5322972"/>
                    <a:pt x="929449" y="5297600"/>
                    <a:pt x="885048" y="5296108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>
              <p:custDataLst>
                <p:tags r:id="rId20"/>
              </p:custDataLst>
            </p:nvPr>
          </p:nvSpPr>
          <p:spPr>
            <a:xfrm>
              <a:off x="6774659" y="5834627"/>
              <a:ext cx="286982" cy="330682"/>
            </a:xfrm>
            <a:custGeom>
              <a:avLst/>
              <a:gdLst>
                <a:gd name="connsiteX0" fmla="*/ 286983 w 286982"/>
                <a:gd name="connsiteY0" fmla="*/ 212203 h 330682"/>
                <a:gd name="connsiteX1" fmla="*/ 286983 w 286982"/>
                <a:gd name="connsiteY1" fmla="*/ 324886 h 330682"/>
                <a:gd name="connsiteX2" fmla="*/ 275043 w 286982"/>
                <a:gd name="connsiteY2" fmla="*/ 321155 h 330682"/>
                <a:gd name="connsiteX3" fmla="*/ 237730 w 286982"/>
                <a:gd name="connsiteY3" fmla="*/ 313693 h 330682"/>
                <a:gd name="connsiteX4" fmla="*/ 92585 w 286982"/>
                <a:gd name="connsiteY4" fmla="*/ 319662 h 330682"/>
                <a:gd name="connsiteX5" fmla="*/ 10125 w 286982"/>
                <a:gd name="connsiteY5" fmla="*/ 235710 h 330682"/>
                <a:gd name="connsiteX6" fmla="*/ 9752 w 286982"/>
                <a:gd name="connsiteY6" fmla="*/ 107355 h 330682"/>
                <a:gd name="connsiteX7" fmla="*/ 224671 w 286982"/>
                <a:gd name="connsiteY7" fmla="*/ 11836 h 330682"/>
                <a:gd name="connsiteX8" fmla="*/ 281759 w 286982"/>
                <a:gd name="connsiteY8" fmla="*/ 15567 h 330682"/>
                <a:gd name="connsiteX9" fmla="*/ 284744 w 286982"/>
                <a:gd name="connsiteY9" fmla="*/ 96908 h 330682"/>
                <a:gd name="connsiteX10" fmla="*/ 279893 w 286982"/>
                <a:gd name="connsiteY10" fmla="*/ 105863 h 330682"/>
                <a:gd name="connsiteX11" fmla="*/ 267953 w 286982"/>
                <a:gd name="connsiteY11" fmla="*/ 101385 h 330682"/>
                <a:gd name="connsiteX12" fmla="*/ 258999 w 286982"/>
                <a:gd name="connsiteY12" fmla="*/ 80864 h 330682"/>
                <a:gd name="connsiteX13" fmla="*/ 159748 w 286982"/>
                <a:gd name="connsiteY13" fmla="*/ 22657 h 330682"/>
                <a:gd name="connsiteX14" fmla="*/ 72810 w 286982"/>
                <a:gd name="connsiteY14" fmla="*/ 92057 h 330682"/>
                <a:gd name="connsiteX15" fmla="*/ 75422 w 286982"/>
                <a:gd name="connsiteY15" fmla="*/ 238321 h 330682"/>
                <a:gd name="connsiteX16" fmla="*/ 214970 w 286982"/>
                <a:gd name="connsiteY16" fmla="*/ 300260 h 330682"/>
                <a:gd name="connsiteX17" fmla="*/ 264968 w 286982"/>
                <a:gd name="connsiteY17" fmla="*/ 243918 h 330682"/>
                <a:gd name="connsiteX18" fmla="*/ 277655 w 286982"/>
                <a:gd name="connsiteY18" fmla="*/ 210337 h 330682"/>
                <a:gd name="connsiteX19" fmla="*/ 286983 w 286982"/>
                <a:gd name="connsiteY19" fmla="*/ 212203 h 33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6982" h="330682">
                  <a:moveTo>
                    <a:pt x="286983" y="212203"/>
                  </a:moveTo>
                  <a:cubicBezTo>
                    <a:pt x="286983" y="249515"/>
                    <a:pt x="286983" y="286827"/>
                    <a:pt x="286983" y="324886"/>
                  </a:cubicBezTo>
                  <a:cubicBezTo>
                    <a:pt x="282505" y="327498"/>
                    <a:pt x="277655" y="326378"/>
                    <a:pt x="275043" y="321155"/>
                  </a:cubicBezTo>
                  <a:cubicBezTo>
                    <a:pt x="265715" y="302499"/>
                    <a:pt x="253028" y="306230"/>
                    <a:pt x="237730" y="313693"/>
                  </a:cubicBezTo>
                  <a:cubicBezTo>
                    <a:pt x="190344" y="337199"/>
                    <a:pt x="141091" y="333468"/>
                    <a:pt x="92585" y="319662"/>
                  </a:cubicBezTo>
                  <a:cubicBezTo>
                    <a:pt x="50423" y="307349"/>
                    <a:pt x="22812" y="277872"/>
                    <a:pt x="10125" y="235710"/>
                  </a:cubicBezTo>
                  <a:cubicBezTo>
                    <a:pt x="-2934" y="193174"/>
                    <a:pt x="-3680" y="149891"/>
                    <a:pt x="9752" y="107355"/>
                  </a:cubicBezTo>
                  <a:cubicBezTo>
                    <a:pt x="36617" y="20417"/>
                    <a:pt x="133629" y="-22492"/>
                    <a:pt x="224671" y="11836"/>
                  </a:cubicBezTo>
                  <a:cubicBezTo>
                    <a:pt x="255267" y="23403"/>
                    <a:pt x="255267" y="23403"/>
                    <a:pt x="281759" y="15567"/>
                  </a:cubicBezTo>
                  <a:cubicBezTo>
                    <a:pt x="281012" y="43178"/>
                    <a:pt x="280266" y="70416"/>
                    <a:pt x="284744" y="96908"/>
                  </a:cubicBezTo>
                  <a:cubicBezTo>
                    <a:pt x="285117" y="99520"/>
                    <a:pt x="282505" y="103997"/>
                    <a:pt x="279893" y="105863"/>
                  </a:cubicBezTo>
                  <a:cubicBezTo>
                    <a:pt x="274670" y="109221"/>
                    <a:pt x="270565" y="105863"/>
                    <a:pt x="267953" y="101385"/>
                  </a:cubicBezTo>
                  <a:cubicBezTo>
                    <a:pt x="264595" y="94669"/>
                    <a:pt x="262356" y="87580"/>
                    <a:pt x="258999" y="80864"/>
                  </a:cubicBezTo>
                  <a:cubicBezTo>
                    <a:pt x="238850" y="39820"/>
                    <a:pt x="204896" y="20044"/>
                    <a:pt x="159748" y="22657"/>
                  </a:cubicBezTo>
                  <a:cubicBezTo>
                    <a:pt x="117958" y="24895"/>
                    <a:pt x="86242" y="49148"/>
                    <a:pt x="72810" y="92057"/>
                  </a:cubicBezTo>
                  <a:cubicBezTo>
                    <a:pt x="57512" y="140936"/>
                    <a:pt x="57139" y="190562"/>
                    <a:pt x="75422" y="238321"/>
                  </a:cubicBezTo>
                  <a:cubicBezTo>
                    <a:pt x="100048" y="302499"/>
                    <a:pt x="148554" y="318170"/>
                    <a:pt x="214970" y="300260"/>
                  </a:cubicBezTo>
                  <a:cubicBezTo>
                    <a:pt x="242581" y="292797"/>
                    <a:pt x="255640" y="268918"/>
                    <a:pt x="264968" y="243918"/>
                  </a:cubicBezTo>
                  <a:cubicBezTo>
                    <a:pt x="269073" y="232725"/>
                    <a:pt x="270192" y="220038"/>
                    <a:pt x="277655" y="210337"/>
                  </a:cubicBezTo>
                  <a:cubicBezTo>
                    <a:pt x="281386" y="211084"/>
                    <a:pt x="283998" y="211830"/>
                    <a:pt x="286983" y="212203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多边形: 形状 26"/>
            <p:cNvSpPr/>
            <p:nvPr>
              <p:custDataLst>
                <p:tags r:id="rId21"/>
              </p:custDataLst>
            </p:nvPr>
          </p:nvSpPr>
          <p:spPr>
            <a:xfrm>
              <a:off x="4744548" y="1031409"/>
              <a:ext cx="244496" cy="318082"/>
            </a:xfrm>
            <a:custGeom>
              <a:avLst/>
              <a:gdLst>
                <a:gd name="connsiteX0" fmla="*/ 160070 w 244496"/>
                <a:gd name="connsiteY0" fmla="*/ 309968 h 318082"/>
                <a:gd name="connsiteX1" fmla="*/ 143279 w 244496"/>
                <a:gd name="connsiteY1" fmla="*/ 317803 h 318082"/>
                <a:gd name="connsiteX2" fmla="*/ 20522 w 244496"/>
                <a:gd name="connsiteY2" fmla="*/ 317803 h 318082"/>
                <a:gd name="connsiteX3" fmla="*/ 4851 w 244496"/>
                <a:gd name="connsiteY3" fmla="*/ 311833 h 318082"/>
                <a:gd name="connsiteX4" fmla="*/ 16044 w 244496"/>
                <a:gd name="connsiteY4" fmla="*/ 301013 h 318082"/>
                <a:gd name="connsiteX5" fmla="*/ 50372 w 244496"/>
                <a:gd name="connsiteY5" fmla="*/ 252507 h 318082"/>
                <a:gd name="connsiteX6" fmla="*/ 50372 w 244496"/>
                <a:gd name="connsiteY6" fmla="*/ 81243 h 318082"/>
                <a:gd name="connsiteX7" fmla="*/ 3731 w 244496"/>
                <a:gd name="connsiteY7" fmla="*/ 14081 h 318082"/>
                <a:gd name="connsiteX8" fmla="*/ 0 w 244496"/>
                <a:gd name="connsiteY8" fmla="*/ 8111 h 318082"/>
                <a:gd name="connsiteX9" fmla="*/ 22761 w 244496"/>
                <a:gd name="connsiteY9" fmla="*/ 1022 h 318082"/>
                <a:gd name="connsiteX10" fmla="*/ 123131 w 244496"/>
                <a:gd name="connsiteY10" fmla="*/ 649 h 318082"/>
                <a:gd name="connsiteX11" fmla="*/ 178726 w 244496"/>
                <a:gd name="connsiteY11" fmla="*/ 3634 h 318082"/>
                <a:gd name="connsiteX12" fmla="*/ 243276 w 244496"/>
                <a:gd name="connsiteY12" fmla="*/ 66691 h 318082"/>
                <a:gd name="connsiteX13" fmla="*/ 204845 w 244496"/>
                <a:gd name="connsiteY13" fmla="*/ 152883 h 318082"/>
                <a:gd name="connsiteX14" fmla="*/ 130220 w 244496"/>
                <a:gd name="connsiteY14" fmla="*/ 173778 h 318082"/>
                <a:gd name="connsiteX15" fmla="*/ 102982 w 244496"/>
                <a:gd name="connsiteY15" fmla="*/ 205120 h 318082"/>
                <a:gd name="connsiteX16" fmla="*/ 102982 w 244496"/>
                <a:gd name="connsiteY16" fmla="*/ 249895 h 318082"/>
                <a:gd name="connsiteX17" fmla="*/ 144026 w 244496"/>
                <a:gd name="connsiteY17" fmla="*/ 301013 h 318082"/>
                <a:gd name="connsiteX18" fmla="*/ 160070 w 244496"/>
                <a:gd name="connsiteY18" fmla="*/ 309968 h 318082"/>
                <a:gd name="connsiteX19" fmla="*/ 102609 w 244496"/>
                <a:gd name="connsiteY19" fmla="*/ 87959 h 318082"/>
                <a:gd name="connsiteX20" fmla="*/ 102609 w 244496"/>
                <a:gd name="connsiteY20" fmla="*/ 136465 h 318082"/>
                <a:gd name="connsiteX21" fmla="*/ 112310 w 244496"/>
                <a:gd name="connsiteY21" fmla="*/ 153629 h 318082"/>
                <a:gd name="connsiteX22" fmla="*/ 189173 w 244496"/>
                <a:gd name="connsiteY22" fmla="*/ 107735 h 318082"/>
                <a:gd name="connsiteX23" fmla="*/ 185815 w 244496"/>
                <a:gd name="connsiteY23" fmla="*/ 52513 h 318082"/>
                <a:gd name="connsiteX24" fmla="*/ 114922 w 244496"/>
                <a:gd name="connsiteY24" fmla="*/ 22290 h 318082"/>
                <a:gd name="connsiteX25" fmla="*/ 102609 w 244496"/>
                <a:gd name="connsiteY25" fmla="*/ 43185 h 318082"/>
                <a:gd name="connsiteX26" fmla="*/ 102609 w 244496"/>
                <a:gd name="connsiteY26" fmla="*/ 87959 h 318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4496" h="318082">
                  <a:moveTo>
                    <a:pt x="160070" y="309968"/>
                  </a:moveTo>
                  <a:cubicBezTo>
                    <a:pt x="155965" y="319296"/>
                    <a:pt x="148876" y="317803"/>
                    <a:pt x="143279" y="317803"/>
                  </a:cubicBezTo>
                  <a:cubicBezTo>
                    <a:pt x="102236" y="318176"/>
                    <a:pt x="61565" y="318176"/>
                    <a:pt x="20522" y="317803"/>
                  </a:cubicBezTo>
                  <a:cubicBezTo>
                    <a:pt x="14925" y="317803"/>
                    <a:pt x="7089" y="320042"/>
                    <a:pt x="4851" y="311833"/>
                  </a:cubicBezTo>
                  <a:cubicBezTo>
                    <a:pt x="2612" y="303251"/>
                    <a:pt x="10074" y="301759"/>
                    <a:pt x="16044" y="301013"/>
                  </a:cubicBezTo>
                  <a:cubicBezTo>
                    <a:pt x="44775" y="296908"/>
                    <a:pt x="50745" y="277133"/>
                    <a:pt x="50372" y="252507"/>
                  </a:cubicBezTo>
                  <a:cubicBezTo>
                    <a:pt x="49999" y="195419"/>
                    <a:pt x="49999" y="138331"/>
                    <a:pt x="50372" y="81243"/>
                  </a:cubicBezTo>
                  <a:cubicBezTo>
                    <a:pt x="50745" y="47289"/>
                    <a:pt x="44028" y="19305"/>
                    <a:pt x="3731" y="14081"/>
                  </a:cubicBezTo>
                  <a:cubicBezTo>
                    <a:pt x="2239" y="13708"/>
                    <a:pt x="1119" y="10350"/>
                    <a:pt x="0" y="8111"/>
                  </a:cubicBezTo>
                  <a:cubicBezTo>
                    <a:pt x="4851" y="-2336"/>
                    <a:pt x="14552" y="275"/>
                    <a:pt x="22761" y="1022"/>
                  </a:cubicBezTo>
                  <a:cubicBezTo>
                    <a:pt x="56342" y="4753"/>
                    <a:pt x="89550" y="3260"/>
                    <a:pt x="123131" y="649"/>
                  </a:cubicBezTo>
                  <a:cubicBezTo>
                    <a:pt x="141787" y="-844"/>
                    <a:pt x="160443" y="275"/>
                    <a:pt x="178726" y="3634"/>
                  </a:cubicBezTo>
                  <a:cubicBezTo>
                    <a:pt x="214919" y="10723"/>
                    <a:pt x="238052" y="33483"/>
                    <a:pt x="243276" y="66691"/>
                  </a:cubicBezTo>
                  <a:cubicBezTo>
                    <a:pt x="248873" y="102884"/>
                    <a:pt x="235067" y="134227"/>
                    <a:pt x="204845" y="152883"/>
                  </a:cubicBezTo>
                  <a:cubicBezTo>
                    <a:pt x="181711" y="167061"/>
                    <a:pt x="155965" y="170046"/>
                    <a:pt x="130220" y="173778"/>
                  </a:cubicBezTo>
                  <a:cubicBezTo>
                    <a:pt x="103355" y="177509"/>
                    <a:pt x="103355" y="177136"/>
                    <a:pt x="102982" y="205120"/>
                  </a:cubicBezTo>
                  <a:cubicBezTo>
                    <a:pt x="102609" y="220045"/>
                    <a:pt x="102609" y="234970"/>
                    <a:pt x="102982" y="249895"/>
                  </a:cubicBezTo>
                  <a:cubicBezTo>
                    <a:pt x="103728" y="285715"/>
                    <a:pt x="108206" y="290938"/>
                    <a:pt x="144026" y="301013"/>
                  </a:cubicBezTo>
                  <a:cubicBezTo>
                    <a:pt x="149622" y="302505"/>
                    <a:pt x="156339" y="301386"/>
                    <a:pt x="160070" y="309968"/>
                  </a:cubicBezTo>
                  <a:close/>
                  <a:moveTo>
                    <a:pt x="102609" y="87959"/>
                  </a:moveTo>
                  <a:cubicBezTo>
                    <a:pt x="102609" y="104004"/>
                    <a:pt x="102609" y="120048"/>
                    <a:pt x="102609" y="136465"/>
                  </a:cubicBezTo>
                  <a:cubicBezTo>
                    <a:pt x="102609" y="143928"/>
                    <a:pt x="102609" y="150644"/>
                    <a:pt x="112310" y="153629"/>
                  </a:cubicBezTo>
                  <a:cubicBezTo>
                    <a:pt x="145145" y="163330"/>
                    <a:pt x="182457" y="141689"/>
                    <a:pt x="189173" y="107735"/>
                  </a:cubicBezTo>
                  <a:cubicBezTo>
                    <a:pt x="192905" y="89079"/>
                    <a:pt x="192158" y="70796"/>
                    <a:pt x="185815" y="52513"/>
                  </a:cubicBezTo>
                  <a:cubicBezTo>
                    <a:pt x="176487" y="27140"/>
                    <a:pt x="139548" y="11469"/>
                    <a:pt x="114922" y="22290"/>
                  </a:cubicBezTo>
                  <a:cubicBezTo>
                    <a:pt x="105594" y="26394"/>
                    <a:pt x="102609" y="33857"/>
                    <a:pt x="102609" y="43185"/>
                  </a:cubicBezTo>
                  <a:cubicBezTo>
                    <a:pt x="102609" y="58110"/>
                    <a:pt x="102609" y="73034"/>
                    <a:pt x="102609" y="87959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7"/>
            <p:cNvSpPr/>
            <p:nvPr>
              <p:custDataLst>
                <p:tags r:id="rId22"/>
              </p:custDataLst>
            </p:nvPr>
          </p:nvSpPr>
          <p:spPr>
            <a:xfrm>
              <a:off x="9687510" y="4619309"/>
              <a:ext cx="249044" cy="357484"/>
            </a:xfrm>
            <a:custGeom>
              <a:avLst/>
              <a:gdLst>
                <a:gd name="connsiteX0" fmla="*/ 249044 w 249044"/>
                <a:gd name="connsiteY0" fmla="*/ 5176 h 357484"/>
                <a:gd name="connsiteX1" fmla="*/ 209493 w 249044"/>
                <a:gd name="connsiteY1" fmla="*/ 58533 h 357484"/>
                <a:gd name="connsiteX2" fmla="*/ 100541 w 249044"/>
                <a:gd name="connsiteY2" fmla="*/ 290988 h 357484"/>
                <a:gd name="connsiteX3" fmla="*/ 68079 w 249044"/>
                <a:gd name="connsiteY3" fmla="*/ 340614 h 357484"/>
                <a:gd name="connsiteX4" fmla="*/ 21066 w 249044"/>
                <a:gd name="connsiteY4" fmla="*/ 356285 h 357484"/>
                <a:gd name="connsiteX5" fmla="*/ 917 w 249044"/>
                <a:gd name="connsiteY5" fmla="*/ 326435 h 357484"/>
                <a:gd name="connsiteX6" fmla="*/ 28528 w 249044"/>
                <a:gd name="connsiteY6" fmla="*/ 310764 h 357484"/>
                <a:gd name="connsiteX7" fmla="*/ 67706 w 249044"/>
                <a:gd name="connsiteY7" fmla="*/ 296212 h 357484"/>
                <a:gd name="connsiteX8" fmla="*/ 109869 w 249044"/>
                <a:gd name="connsiteY8" fmla="*/ 221961 h 357484"/>
                <a:gd name="connsiteX9" fmla="*/ 108750 w 249044"/>
                <a:gd name="connsiteY9" fmla="*/ 186514 h 357484"/>
                <a:gd name="connsiteX10" fmla="*/ 41587 w 249044"/>
                <a:gd name="connsiteY10" fmla="*/ 41369 h 357484"/>
                <a:gd name="connsiteX11" fmla="*/ 3902 w 249044"/>
                <a:gd name="connsiteY11" fmla="*/ 6669 h 357484"/>
                <a:gd name="connsiteX12" fmla="*/ 119197 w 249044"/>
                <a:gd name="connsiteY12" fmla="*/ 3684 h 357484"/>
                <a:gd name="connsiteX13" fmla="*/ 118078 w 249044"/>
                <a:gd name="connsiteY13" fmla="*/ 10400 h 357484"/>
                <a:gd name="connsiteX14" fmla="*/ 99795 w 249044"/>
                <a:gd name="connsiteY14" fmla="*/ 57413 h 357484"/>
                <a:gd name="connsiteX15" fmla="*/ 143077 w 249044"/>
                <a:gd name="connsiteY15" fmla="*/ 150694 h 357484"/>
                <a:gd name="connsiteX16" fmla="*/ 191583 w 249044"/>
                <a:gd name="connsiteY16" fmla="*/ 37265 h 357484"/>
                <a:gd name="connsiteX17" fmla="*/ 158749 w 249044"/>
                <a:gd name="connsiteY17" fmla="*/ 4057 h 357484"/>
                <a:gd name="connsiteX18" fmla="*/ 249044 w 249044"/>
                <a:gd name="connsiteY18" fmla="*/ 5176 h 35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9044" h="357484">
                  <a:moveTo>
                    <a:pt x="249044" y="5176"/>
                  </a:moveTo>
                  <a:cubicBezTo>
                    <a:pt x="225911" y="17116"/>
                    <a:pt x="218448" y="38384"/>
                    <a:pt x="209493" y="58533"/>
                  </a:cubicBezTo>
                  <a:cubicBezTo>
                    <a:pt x="175166" y="136888"/>
                    <a:pt x="139719" y="214498"/>
                    <a:pt x="100541" y="290988"/>
                  </a:cubicBezTo>
                  <a:cubicBezTo>
                    <a:pt x="91586" y="308525"/>
                    <a:pt x="82631" y="326435"/>
                    <a:pt x="68079" y="340614"/>
                  </a:cubicBezTo>
                  <a:cubicBezTo>
                    <a:pt x="55020" y="353673"/>
                    <a:pt x="39722" y="360389"/>
                    <a:pt x="21066" y="356285"/>
                  </a:cubicBezTo>
                  <a:cubicBezTo>
                    <a:pt x="5022" y="352927"/>
                    <a:pt x="-2814" y="341360"/>
                    <a:pt x="917" y="326435"/>
                  </a:cubicBezTo>
                  <a:cubicBezTo>
                    <a:pt x="4649" y="311510"/>
                    <a:pt x="16215" y="304048"/>
                    <a:pt x="28528" y="310764"/>
                  </a:cubicBezTo>
                  <a:cubicBezTo>
                    <a:pt x="49423" y="321958"/>
                    <a:pt x="58005" y="309271"/>
                    <a:pt x="67706" y="296212"/>
                  </a:cubicBezTo>
                  <a:cubicBezTo>
                    <a:pt x="84497" y="273078"/>
                    <a:pt x="97183" y="247333"/>
                    <a:pt x="109869" y="221961"/>
                  </a:cubicBezTo>
                  <a:cubicBezTo>
                    <a:pt x="116212" y="209647"/>
                    <a:pt x="114346" y="198827"/>
                    <a:pt x="108750" y="186514"/>
                  </a:cubicBezTo>
                  <a:cubicBezTo>
                    <a:pt x="85989" y="138381"/>
                    <a:pt x="62856" y="90248"/>
                    <a:pt x="41587" y="41369"/>
                  </a:cubicBezTo>
                  <a:cubicBezTo>
                    <a:pt x="34125" y="23832"/>
                    <a:pt x="17334" y="18236"/>
                    <a:pt x="3902" y="6669"/>
                  </a:cubicBezTo>
                  <a:cubicBezTo>
                    <a:pt x="22931" y="-794"/>
                    <a:pt x="92332" y="-2286"/>
                    <a:pt x="119197" y="3684"/>
                  </a:cubicBezTo>
                  <a:cubicBezTo>
                    <a:pt x="118824" y="5922"/>
                    <a:pt x="119197" y="9654"/>
                    <a:pt x="118078" y="10400"/>
                  </a:cubicBezTo>
                  <a:cubicBezTo>
                    <a:pt x="88228" y="26817"/>
                    <a:pt x="87855" y="26817"/>
                    <a:pt x="99795" y="57413"/>
                  </a:cubicBezTo>
                  <a:cubicBezTo>
                    <a:pt x="111362" y="87636"/>
                    <a:pt x="122928" y="117486"/>
                    <a:pt x="143077" y="150694"/>
                  </a:cubicBezTo>
                  <a:cubicBezTo>
                    <a:pt x="164718" y="111889"/>
                    <a:pt x="181882" y="76443"/>
                    <a:pt x="191583" y="37265"/>
                  </a:cubicBezTo>
                  <a:cubicBezTo>
                    <a:pt x="196433" y="17116"/>
                    <a:pt x="174420" y="17116"/>
                    <a:pt x="158749" y="4057"/>
                  </a:cubicBezTo>
                  <a:cubicBezTo>
                    <a:pt x="192702" y="-2659"/>
                    <a:pt x="219567" y="2564"/>
                    <a:pt x="249044" y="5176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任意多边形: 形状 28"/>
            <p:cNvSpPr/>
            <p:nvPr>
              <p:custDataLst>
                <p:tags r:id="rId23"/>
              </p:custDataLst>
            </p:nvPr>
          </p:nvSpPr>
          <p:spPr>
            <a:xfrm>
              <a:off x="2200222" y="6447251"/>
              <a:ext cx="238425" cy="214183"/>
            </a:xfrm>
            <a:custGeom>
              <a:avLst/>
              <a:gdLst>
                <a:gd name="connsiteX0" fmla="*/ 127235 w 238425"/>
                <a:gd name="connsiteY0" fmla="*/ 4044 h 214183"/>
                <a:gd name="connsiteX1" fmla="*/ 224247 w 238425"/>
                <a:gd name="connsiteY1" fmla="*/ 4044 h 214183"/>
                <a:gd name="connsiteX2" fmla="*/ 177980 w 238425"/>
                <a:gd name="connsiteY2" fmla="*/ 39864 h 214183"/>
                <a:gd name="connsiteX3" fmla="*/ 146637 w 238425"/>
                <a:gd name="connsiteY3" fmla="*/ 81654 h 214183"/>
                <a:gd name="connsiteX4" fmla="*/ 147757 w 238425"/>
                <a:gd name="connsiteY4" fmla="*/ 116727 h 214183"/>
                <a:gd name="connsiteX5" fmla="*/ 194024 w 238425"/>
                <a:gd name="connsiteY5" fmla="*/ 174935 h 214183"/>
                <a:gd name="connsiteX6" fmla="*/ 238426 w 238425"/>
                <a:gd name="connsiteY6" fmla="*/ 202545 h 214183"/>
                <a:gd name="connsiteX7" fmla="*/ 123504 w 238425"/>
                <a:gd name="connsiteY7" fmla="*/ 209635 h 214183"/>
                <a:gd name="connsiteX8" fmla="*/ 134324 w 238425"/>
                <a:gd name="connsiteY8" fmla="*/ 198441 h 214183"/>
                <a:gd name="connsiteX9" fmla="*/ 140294 w 238425"/>
                <a:gd name="connsiteY9" fmla="*/ 178666 h 214183"/>
                <a:gd name="connsiteX10" fmla="*/ 105967 w 238425"/>
                <a:gd name="connsiteY10" fmla="*/ 135757 h 214183"/>
                <a:gd name="connsiteX11" fmla="*/ 88057 w 238425"/>
                <a:gd name="connsiteY11" fmla="*/ 149189 h 214183"/>
                <a:gd name="connsiteX12" fmla="*/ 93281 w 238425"/>
                <a:gd name="connsiteY12" fmla="*/ 210754 h 214183"/>
                <a:gd name="connsiteX13" fmla="*/ 0 w 238425"/>
                <a:gd name="connsiteY13" fmla="*/ 210754 h 214183"/>
                <a:gd name="connsiteX14" fmla="*/ 76490 w 238425"/>
                <a:gd name="connsiteY14" fmla="*/ 135010 h 214183"/>
                <a:gd name="connsiteX15" fmla="*/ 79475 w 238425"/>
                <a:gd name="connsiteY15" fmla="*/ 99937 h 214183"/>
                <a:gd name="connsiteX16" fmla="*/ 30969 w 238425"/>
                <a:gd name="connsiteY16" fmla="*/ 33894 h 214183"/>
                <a:gd name="connsiteX17" fmla="*/ 0 w 238425"/>
                <a:gd name="connsiteY17" fmla="*/ 11507 h 214183"/>
                <a:gd name="connsiteX18" fmla="*/ 14925 w 238425"/>
                <a:gd name="connsiteY18" fmla="*/ 1059 h 214183"/>
                <a:gd name="connsiteX19" fmla="*/ 85445 w 238425"/>
                <a:gd name="connsiteY19" fmla="*/ 1059 h 214183"/>
                <a:gd name="connsiteX20" fmla="*/ 101863 w 238425"/>
                <a:gd name="connsiteY20" fmla="*/ 5537 h 214183"/>
                <a:gd name="connsiteX21" fmla="*/ 92534 w 238425"/>
                <a:gd name="connsiteY21" fmla="*/ 18223 h 214183"/>
                <a:gd name="connsiteX22" fmla="*/ 86938 w 238425"/>
                <a:gd name="connsiteY22" fmla="*/ 37998 h 214183"/>
                <a:gd name="connsiteX23" fmla="*/ 119026 w 238425"/>
                <a:gd name="connsiteY23" fmla="*/ 79042 h 214183"/>
                <a:gd name="connsiteX24" fmla="*/ 139921 w 238425"/>
                <a:gd name="connsiteY24" fmla="*/ 60386 h 214183"/>
                <a:gd name="connsiteX25" fmla="*/ 127235 w 238425"/>
                <a:gd name="connsiteY25" fmla="*/ 4044 h 214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38425" h="214183">
                  <a:moveTo>
                    <a:pt x="127235" y="4044"/>
                  </a:moveTo>
                  <a:cubicBezTo>
                    <a:pt x="162682" y="4044"/>
                    <a:pt x="191039" y="4044"/>
                    <a:pt x="224247" y="4044"/>
                  </a:cubicBezTo>
                  <a:cubicBezTo>
                    <a:pt x="210068" y="23446"/>
                    <a:pt x="188054" y="23446"/>
                    <a:pt x="177980" y="39864"/>
                  </a:cubicBezTo>
                  <a:cubicBezTo>
                    <a:pt x="169025" y="54789"/>
                    <a:pt x="158204" y="68595"/>
                    <a:pt x="146637" y="81654"/>
                  </a:cubicBezTo>
                  <a:cubicBezTo>
                    <a:pt x="135444" y="94340"/>
                    <a:pt x="136563" y="104414"/>
                    <a:pt x="147757" y="116727"/>
                  </a:cubicBezTo>
                  <a:cubicBezTo>
                    <a:pt x="164174" y="135383"/>
                    <a:pt x="179099" y="155159"/>
                    <a:pt x="194024" y="174935"/>
                  </a:cubicBezTo>
                  <a:cubicBezTo>
                    <a:pt x="204844" y="189113"/>
                    <a:pt x="217904" y="199188"/>
                    <a:pt x="238426" y="202545"/>
                  </a:cubicBezTo>
                  <a:cubicBezTo>
                    <a:pt x="219396" y="215232"/>
                    <a:pt x="160443" y="217470"/>
                    <a:pt x="123504" y="209635"/>
                  </a:cubicBezTo>
                  <a:cubicBezTo>
                    <a:pt x="122011" y="200680"/>
                    <a:pt x="128727" y="199934"/>
                    <a:pt x="134324" y="198441"/>
                  </a:cubicBezTo>
                  <a:cubicBezTo>
                    <a:pt x="147010" y="195083"/>
                    <a:pt x="145518" y="187247"/>
                    <a:pt x="140294" y="178666"/>
                  </a:cubicBezTo>
                  <a:cubicBezTo>
                    <a:pt x="130593" y="162994"/>
                    <a:pt x="120146" y="147696"/>
                    <a:pt x="105967" y="135757"/>
                  </a:cubicBezTo>
                  <a:cubicBezTo>
                    <a:pt x="97385" y="137622"/>
                    <a:pt x="92908" y="143592"/>
                    <a:pt x="88057" y="149189"/>
                  </a:cubicBezTo>
                  <a:cubicBezTo>
                    <a:pt x="62312" y="179412"/>
                    <a:pt x="62685" y="183889"/>
                    <a:pt x="93281" y="210754"/>
                  </a:cubicBezTo>
                  <a:cubicBezTo>
                    <a:pt x="60446" y="210754"/>
                    <a:pt x="30223" y="210754"/>
                    <a:pt x="0" y="210754"/>
                  </a:cubicBezTo>
                  <a:cubicBezTo>
                    <a:pt x="34700" y="192471"/>
                    <a:pt x="52237" y="160010"/>
                    <a:pt x="76490" y="135010"/>
                  </a:cubicBezTo>
                  <a:cubicBezTo>
                    <a:pt x="87684" y="123443"/>
                    <a:pt x="91042" y="114115"/>
                    <a:pt x="79475" y="99937"/>
                  </a:cubicBezTo>
                  <a:cubicBezTo>
                    <a:pt x="61938" y="79042"/>
                    <a:pt x="46267" y="56654"/>
                    <a:pt x="30969" y="33894"/>
                  </a:cubicBezTo>
                  <a:cubicBezTo>
                    <a:pt x="23134" y="21954"/>
                    <a:pt x="8582" y="19342"/>
                    <a:pt x="0" y="11507"/>
                  </a:cubicBezTo>
                  <a:cubicBezTo>
                    <a:pt x="2612" y="686"/>
                    <a:pt x="8955" y="-60"/>
                    <a:pt x="14925" y="1059"/>
                  </a:cubicBezTo>
                  <a:cubicBezTo>
                    <a:pt x="38432" y="5537"/>
                    <a:pt x="61938" y="5164"/>
                    <a:pt x="85445" y="1059"/>
                  </a:cubicBezTo>
                  <a:cubicBezTo>
                    <a:pt x="91042" y="-60"/>
                    <a:pt x="98504" y="-1926"/>
                    <a:pt x="101863" y="5537"/>
                  </a:cubicBezTo>
                  <a:cubicBezTo>
                    <a:pt x="105221" y="13745"/>
                    <a:pt x="98131" y="16357"/>
                    <a:pt x="92534" y="18223"/>
                  </a:cubicBezTo>
                  <a:cubicBezTo>
                    <a:pt x="80595" y="22327"/>
                    <a:pt x="81341" y="29417"/>
                    <a:pt x="86938" y="37998"/>
                  </a:cubicBezTo>
                  <a:cubicBezTo>
                    <a:pt x="96266" y="52550"/>
                    <a:pt x="106340" y="66729"/>
                    <a:pt x="119026" y="79042"/>
                  </a:cubicBezTo>
                  <a:cubicBezTo>
                    <a:pt x="131712" y="79042"/>
                    <a:pt x="134697" y="67848"/>
                    <a:pt x="139921" y="60386"/>
                  </a:cubicBezTo>
                  <a:cubicBezTo>
                    <a:pt x="160816" y="30536"/>
                    <a:pt x="160443" y="30536"/>
                    <a:pt x="127235" y="4044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/>
            <p:cNvSpPr/>
            <p:nvPr>
              <p:custDataLst>
                <p:tags r:id="rId24"/>
              </p:custDataLst>
            </p:nvPr>
          </p:nvSpPr>
          <p:spPr>
            <a:xfrm>
              <a:off x="4985958" y="373"/>
              <a:ext cx="181816" cy="213869"/>
            </a:xfrm>
            <a:custGeom>
              <a:avLst/>
              <a:gdLst>
                <a:gd name="connsiteX0" fmla="*/ 117534 w 181816"/>
                <a:gd name="connsiteY0" fmla="*/ 22761 h 213869"/>
                <a:gd name="connsiteX1" fmla="*/ 13806 w 181816"/>
                <a:gd name="connsiteY1" fmla="*/ 62312 h 213869"/>
                <a:gd name="connsiteX2" fmla="*/ 12686 w 181816"/>
                <a:gd name="connsiteY2" fmla="*/ 8209 h 213869"/>
                <a:gd name="connsiteX3" fmla="*/ 27611 w 181816"/>
                <a:gd name="connsiteY3" fmla="*/ 0 h 213869"/>
                <a:gd name="connsiteX4" fmla="*/ 161935 w 181816"/>
                <a:gd name="connsiteY4" fmla="*/ 373 h 213869"/>
                <a:gd name="connsiteX5" fmla="*/ 170890 w 181816"/>
                <a:gd name="connsiteY5" fmla="*/ 17910 h 213869"/>
                <a:gd name="connsiteX6" fmla="*/ 120892 w 181816"/>
                <a:gd name="connsiteY6" fmla="*/ 96266 h 213869"/>
                <a:gd name="connsiteX7" fmla="*/ 63804 w 181816"/>
                <a:gd name="connsiteY7" fmla="*/ 187308 h 213869"/>
                <a:gd name="connsiteX8" fmla="*/ 163055 w 181816"/>
                <a:gd name="connsiteY8" fmla="*/ 161562 h 213869"/>
                <a:gd name="connsiteX9" fmla="*/ 176114 w 181816"/>
                <a:gd name="connsiteY9" fmla="*/ 151861 h 213869"/>
                <a:gd name="connsiteX10" fmla="*/ 181338 w 181816"/>
                <a:gd name="connsiteY10" fmla="*/ 167905 h 213869"/>
                <a:gd name="connsiteX11" fmla="*/ 179472 w 181816"/>
                <a:gd name="connsiteY11" fmla="*/ 182830 h 213869"/>
                <a:gd name="connsiteX12" fmla="*/ 144025 w 181816"/>
                <a:gd name="connsiteY12" fmla="*/ 213799 h 213869"/>
                <a:gd name="connsiteX13" fmla="*/ 0 w 181816"/>
                <a:gd name="connsiteY13" fmla="*/ 213799 h 213869"/>
                <a:gd name="connsiteX14" fmla="*/ 117534 w 181816"/>
                <a:gd name="connsiteY14" fmla="*/ 22761 h 21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1816" h="213869">
                  <a:moveTo>
                    <a:pt x="117534" y="22761"/>
                  </a:moveTo>
                  <a:cubicBezTo>
                    <a:pt x="58207" y="11567"/>
                    <a:pt x="51491" y="14179"/>
                    <a:pt x="13806" y="62312"/>
                  </a:cubicBezTo>
                  <a:cubicBezTo>
                    <a:pt x="4478" y="43655"/>
                    <a:pt x="11194" y="25745"/>
                    <a:pt x="12686" y="8209"/>
                  </a:cubicBezTo>
                  <a:cubicBezTo>
                    <a:pt x="13432" y="1119"/>
                    <a:pt x="21268" y="0"/>
                    <a:pt x="27611" y="0"/>
                  </a:cubicBezTo>
                  <a:cubicBezTo>
                    <a:pt x="72386" y="0"/>
                    <a:pt x="117161" y="0"/>
                    <a:pt x="161935" y="373"/>
                  </a:cubicBezTo>
                  <a:cubicBezTo>
                    <a:pt x="174248" y="373"/>
                    <a:pt x="177233" y="7836"/>
                    <a:pt x="170890" y="17910"/>
                  </a:cubicBezTo>
                  <a:cubicBezTo>
                    <a:pt x="154473" y="44402"/>
                    <a:pt x="138055" y="70520"/>
                    <a:pt x="120892" y="96266"/>
                  </a:cubicBezTo>
                  <a:cubicBezTo>
                    <a:pt x="101116" y="126116"/>
                    <a:pt x="79848" y="154846"/>
                    <a:pt x="63804" y="187308"/>
                  </a:cubicBezTo>
                  <a:cubicBezTo>
                    <a:pt x="107086" y="209322"/>
                    <a:pt x="141040" y="199994"/>
                    <a:pt x="163055" y="161562"/>
                  </a:cubicBezTo>
                  <a:cubicBezTo>
                    <a:pt x="166040" y="156339"/>
                    <a:pt x="167905" y="148876"/>
                    <a:pt x="176114" y="151861"/>
                  </a:cubicBezTo>
                  <a:cubicBezTo>
                    <a:pt x="183577" y="154473"/>
                    <a:pt x="181711" y="161935"/>
                    <a:pt x="181338" y="167905"/>
                  </a:cubicBezTo>
                  <a:cubicBezTo>
                    <a:pt x="180965" y="172756"/>
                    <a:pt x="180218" y="177607"/>
                    <a:pt x="179472" y="182830"/>
                  </a:cubicBezTo>
                  <a:cubicBezTo>
                    <a:pt x="175368" y="214173"/>
                    <a:pt x="182457" y="214173"/>
                    <a:pt x="144025" y="213799"/>
                  </a:cubicBezTo>
                  <a:cubicBezTo>
                    <a:pt x="98131" y="213799"/>
                    <a:pt x="52237" y="213799"/>
                    <a:pt x="0" y="213799"/>
                  </a:cubicBezTo>
                  <a:cubicBezTo>
                    <a:pt x="29850" y="141787"/>
                    <a:pt x="82833" y="89923"/>
                    <a:pt x="117534" y="22761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/>
            <p:nvPr>
              <p:custDataLst>
                <p:tags r:id="rId25"/>
              </p:custDataLst>
            </p:nvPr>
          </p:nvSpPr>
          <p:spPr>
            <a:xfrm>
              <a:off x="4899394" y="4093158"/>
              <a:ext cx="464176" cy="480209"/>
            </a:xfrm>
            <a:custGeom>
              <a:avLst/>
              <a:gdLst>
                <a:gd name="connsiteX0" fmla="*/ 20149 w 464176"/>
                <a:gd name="connsiteY0" fmla="*/ 480209 h 480209"/>
                <a:gd name="connsiteX1" fmla="*/ 0 w 464176"/>
                <a:gd name="connsiteY1" fmla="*/ 452225 h 480209"/>
                <a:gd name="connsiteX2" fmla="*/ 139548 w 464176"/>
                <a:gd name="connsiteY2" fmla="*/ 335811 h 480209"/>
                <a:gd name="connsiteX3" fmla="*/ 165293 w 464176"/>
                <a:gd name="connsiteY3" fmla="*/ 279096 h 480209"/>
                <a:gd name="connsiteX4" fmla="*/ 161189 w 464176"/>
                <a:gd name="connsiteY4" fmla="*/ 36939 h 480209"/>
                <a:gd name="connsiteX5" fmla="*/ 194024 w 464176"/>
                <a:gd name="connsiteY5" fmla="*/ 0 h 480209"/>
                <a:gd name="connsiteX6" fmla="*/ 198874 w 464176"/>
                <a:gd name="connsiteY6" fmla="*/ 27238 h 480209"/>
                <a:gd name="connsiteX7" fmla="*/ 201860 w 464176"/>
                <a:gd name="connsiteY7" fmla="*/ 258201 h 480209"/>
                <a:gd name="connsiteX8" fmla="*/ 239545 w 464176"/>
                <a:gd name="connsiteY8" fmla="*/ 295887 h 480209"/>
                <a:gd name="connsiteX9" fmla="*/ 425733 w 464176"/>
                <a:gd name="connsiteY9" fmla="*/ 297006 h 480209"/>
                <a:gd name="connsiteX10" fmla="*/ 462299 w 464176"/>
                <a:gd name="connsiteY10" fmla="*/ 297006 h 480209"/>
                <a:gd name="connsiteX11" fmla="*/ 434315 w 464176"/>
                <a:gd name="connsiteY11" fmla="*/ 335438 h 480209"/>
                <a:gd name="connsiteX12" fmla="*/ 229471 w 464176"/>
                <a:gd name="connsiteY12" fmla="*/ 333572 h 480209"/>
                <a:gd name="connsiteX13" fmla="*/ 175368 w 464176"/>
                <a:gd name="connsiteY13" fmla="*/ 352601 h 480209"/>
                <a:gd name="connsiteX14" fmla="*/ 41417 w 464176"/>
                <a:gd name="connsiteY14" fmla="*/ 465284 h 480209"/>
                <a:gd name="connsiteX15" fmla="*/ 20149 w 464176"/>
                <a:gd name="connsiteY15" fmla="*/ 480209 h 480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176" h="480209">
                  <a:moveTo>
                    <a:pt x="20149" y="480209"/>
                  </a:moveTo>
                  <a:cubicBezTo>
                    <a:pt x="10821" y="473866"/>
                    <a:pt x="4851" y="465284"/>
                    <a:pt x="0" y="452225"/>
                  </a:cubicBezTo>
                  <a:cubicBezTo>
                    <a:pt x="46267" y="413420"/>
                    <a:pt x="91788" y="373496"/>
                    <a:pt x="139548" y="335811"/>
                  </a:cubicBezTo>
                  <a:cubicBezTo>
                    <a:pt x="159324" y="320140"/>
                    <a:pt x="166040" y="303722"/>
                    <a:pt x="165293" y="279096"/>
                  </a:cubicBezTo>
                  <a:cubicBezTo>
                    <a:pt x="162682" y="198501"/>
                    <a:pt x="162308" y="117534"/>
                    <a:pt x="161189" y="36939"/>
                  </a:cubicBezTo>
                  <a:cubicBezTo>
                    <a:pt x="160816" y="4477"/>
                    <a:pt x="160816" y="4477"/>
                    <a:pt x="194024" y="0"/>
                  </a:cubicBezTo>
                  <a:cubicBezTo>
                    <a:pt x="203352" y="7462"/>
                    <a:pt x="198874" y="18283"/>
                    <a:pt x="198874" y="27238"/>
                  </a:cubicBezTo>
                  <a:cubicBezTo>
                    <a:pt x="199994" y="104101"/>
                    <a:pt x="200367" y="181338"/>
                    <a:pt x="201860" y="258201"/>
                  </a:cubicBezTo>
                  <a:cubicBezTo>
                    <a:pt x="202606" y="294767"/>
                    <a:pt x="202979" y="295513"/>
                    <a:pt x="239545" y="295887"/>
                  </a:cubicBezTo>
                  <a:cubicBezTo>
                    <a:pt x="301483" y="297006"/>
                    <a:pt x="363795" y="296633"/>
                    <a:pt x="425733" y="297006"/>
                  </a:cubicBezTo>
                  <a:cubicBezTo>
                    <a:pt x="438046" y="297006"/>
                    <a:pt x="450359" y="297006"/>
                    <a:pt x="462299" y="297006"/>
                  </a:cubicBezTo>
                  <a:cubicBezTo>
                    <a:pt x="466404" y="335438"/>
                    <a:pt x="466404" y="335811"/>
                    <a:pt x="434315" y="335438"/>
                  </a:cubicBezTo>
                  <a:cubicBezTo>
                    <a:pt x="366034" y="335065"/>
                    <a:pt x="297752" y="335065"/>
                    <a:pt x="229471" y="333572"/>
                  </a:cubicBezTo>
                  <a:cubicBezTo>
                    <a:pt x="208576" y="333199"/>
                    <a:pt x="191412" y="338422"/>
                    <a:pt x="175368" y="352601"/>
                  </a:cubicBezTo>
                  <a:cubicBezTo>
                    <a:pt x="131339" y="391033"/>
                    <a:pt x="86192" y="427599"/>
                    <a:pt x="41417" y="465284"/>
                  </a:cubicBezTo>
                  <a:cubicBezTo>
                    <a:pt x="35447" y="471254"/>
                    <a:pt x="30223" y="478717"/>
                    <a:pt x="20149" y="480209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: 形状 31"/>
            <p:cNvSpPr/>
            <p:nvPr>
              <p:custDataLst>
                <p:tags r:id="rId26"/>
              </p:custDataLst>
            </p:nvPr>
          </p:nvSpPr>
          <p:spPr>
            <a:xfrm>
              <a:off x="5028785" y="2134421"/>
              <a:ext cx="44110" cy="360114"/>
            </a:xfrm>
            <a:custGeom>
              <a:avLst/>
              <a:gdLst>
                <a:gd name="connsiteX0" fmla="*/ 44111 w 44110"/>
                <a:gd name="connsiteY0" fmla="*/ 181180 h 360114"/>
                <a:gd name="connsiteX1" fmla="*/ 44111 w 44110"/>
                <a:gd name="connsiteY1" fmla="*/ 337891 h 360114"/>
                <a:gd name="connsiteX2" fmla="*/ 26947 w 44110"/>
                <a:gd name="connsiteY2" fmla="*/ 359906 h 360114"/>
                <a:gd name="connsiteX3" fmla="*/ 5306 w 44110"/>
                <a:gd name="connsiteY3" fmla="*/ 335653 h 360114"/>
                <a:gd name="connsiteX4" fmla="*/ 1575 w 44110"/>
                <a:gd name="connsiteY4" fmla="*/ 74467 h 360114"/>
                <a:gd name="connsiteX5" fmla="*/ 82 w 44110"/>
                <a:gd name="connsiteY5" fmla="*/ 18498 h 360114"/>
                <a:gd name="connsiteX6" fmla="*/ 21350 w 44110"/>
                <a:gd name="connsiteY6" fmla="*/ 215 h 360114"/>
                <a:gd name="connsiteX7" fmla="*/ 39260 w 44110"/>
                <a:gd name="connsiteY7" fmla="*/ 17006 h 360114"/>
                <a:gd name="connsiteX8" fmla="*/ 39260 w 44110"/>
                <a:gd name="connsiteY8" fmla="*/ 181180 h 360114"/>
                <a:gd name="connsiteX9" fmla="*/ 44111 w 44110"/>
                <a:gd name="connsiteY9" fmla="*/ 181180 h 36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110" h="360114">
                  <a:moveTo>
                    <a:pt x="44111" y="181180"/>
                  </a:moveTo>
                  <a:cubicBezTo>
                    <a:pt x="44111" y="233417"/>
                    <a:pt x="44111" y="285654"/>
                    <a:pt x="44111" y="337891"/>
                  </a:cubicBezTo>
                  <a:cubicBezTo>
                    <a:pt x="44111" y="350205"/>
                    <a:pt x="43738" y="358413"/>
                    <a:pt x="26947" y="359906"/>
                  </a:cubicBezTo>
                  <a:cubicBezTo>
                    <a:pt x="5679" y="361771"/>
                    <a:pt x="5679" y="350951"/>
                    <a:pt x="5306" y="335653"/>
                  </a:cubicBezTo>
                  <a:cubicBezTo>
                    <a:pt x="4187" y="248715"/>
                    <a:pt x="3067" y="161404"/>
                    <a:pt x="1575" y="74467"/>
                  </a:cubicBezTo>
                  <a:cubicBezTo>
                    <a:pt x="1202" y="55811"/>
                    <a:pt x="1202" y="37154"/>
                    <a:pt x="82" y="18498"/>
                  </a:cubicBezTo>
                  <a:cubicBezTo>
                    <a:pt x="-1037" y="2081"/>
                    <a:pt x="9410" y="1708"/>
                    <a:pt x="21350" y="215"/>
                  </a:cubicBezTo>
                  <a:cubicBezTo>
                    <a:pt x="35156" y="-1277"/>
                    <a:pt x="39260" y="5066"/>
                    <a:pt x="39260" y="17006"/>
                  </a:cubicBezTo>
                  <a:cubicBezTo>
                    <a:pt x="39260" y="71855"/>
                    <a:pt x="39260" y="126331"/>
                    <a:pt x="39260" y="181180"/>
                  </a:cubicBezTo>
                  <a:cubicBezTo>
                    <a:pt x="41126" y="181180"/>
                    <a:pt x="42619" y="181180"/>
                    <a:pt x="44111" y="181180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: 形状 32"/>
            <p:cNvSpPr/>
            <p:nvPr>
              <p:custDataLst>
                <p:tags r:id="rId27"/>
              </p:custDataLst>
            </p:nvPr>
          </p:nvSpPr>
          <p:spPr>
            <a:xfrm>
              <a:off x="5042290" y="2968483"/>
              <a:ext cx="43291" cy="301566"/>
            </a:xfrm>
            <a:custGeom>
              <a:avLst/>
              <a:gdLst>
                <a:gd name="connsiteX0" fmla="*/ 5233 w 43291"/>
                <a:gd name="connsiteY0" fmla="*/ 301566 h 301566"/>
                <a:gd name="connsiteX1" fmla="*/ 9 w 43291"/>
                <a:gd name="connsiteY1" fmla="*/ 20231 h 301566"/>
                <a:gd name="connsiteX2" fmla="*/ 23889 w 43291"/>
                <a:gd name="connsiteY2" fmla="*/ 83 h 301566"/>
                <a:gd name="connsiteX3" fmla="*/ 38814 w 43291"/>
                <a:gd name="connsiteY3" fmla="*/ 19485 h 301566"/>
                <a:gd name="connsiteX4" fmla="*/ 43292 w 43291"/>
                <a:gd name="connsiteY4" fmla="*/ 269104 h 301566"/>
                <a:gd name="connsiteX5" fmla="*/ 5233 w 43291"/>
                <a:gd name="connsiteY5" fmla="*/ 301566 h 30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291" h="301566">
                  <a:moveTo>
                    <a:pt x="5233" y="301566"/>
                  </a:moveTo>
                  <a:cubicBezTo>
                    <a:pt x="3368" y="206047"/>
                    <a:pt x="2248" y="113139"/>
                    <a:pt x="9" y="20231"/>
                  </a:cubicBezTo>
                  <a:cubicBezTo>
                    <a:pt x="-364" y="1948"/>
                    <a:pt x="10457" y="1202"/>
                    <a:pt x="23889" y="83"/>
                  </a:cubicBezTo>
                  <a:cubicBezTo>
                    <a:pt x="39934" y="-1037"/>
                    <a:pt x="38441" y="9411"/>
                    <a:pt x="38814" y="19485"/>
                  </a:cubicBezTo>
                  <a:cubicBezTo>
                    <a:pt x="40307" y="102691"/>
                    <a:pt x="42172" y="185898"/>
                    <a:pt x="43292" y="269104"/>
                  </a:cubicBezTo>
                  <a:cubicBezTo>
                    <a:pt x="43292" y="298208"/>
                    <a:pt x="42919" y="298208"/>
                    <a:pt x="5233" y="301566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任意多边形: 形状 33"/>
            <p:cNvSpPr/>
            <p:nvPr>
              <p:custDataLst>
                <p:tags r:id="rId28"/>
              </p:custDataLst>
            </p:nvPr>
          </p:nvSpPr>
          <p:spPr>
            <a:xfrm>
              <a:off x="5048987" y="3373158"/>
              <a:ext cx="43453" cy="302225"/>
            </a:xfrm>
            <a:custGeom>
              <a:avLst/>
              <a:gdLst>
                <a:gd name="connsiteX0" fmla="*/ 39953 w 43453"/>
                <a:gd name="connsiteY0" fmla="*/ 301730 h 302225"/>
                <a:gd name="connsiteX1" fmla="*/ 4133 w 43453"/>
                <a:gd name="connsiteY1" fmla="*/ 273372 h 302225"/>
                <a:gd name="connsiteX2" fmla="*/ 29 w 43453"/>
                <a:gd name="connsiteY2" fmla="*/ 23753 h 302225"/>
                <a:gd name="connsiteX3" fmla="*/ 22043 w 43453"/>
                <a:gd name="connsiteY3" fmla="*/ 246 h 302225"/>
                <a:gd name="connsiteX4" fmla="*/ 38088 w 43453"/>
                <a:gd name="connsiteY4" fmla="*/ 15544 h 302225"/>
                <a:gd name="connsiteX5" fmla="*/ 38461 w 43453"/>
                <a:gd name="connsiteY5" fmla="*/ 49125 h 302225"/>
                <a:gd name="connsiteX6" fmla="*/ 42192 w 43453"/>
                <a:gd name="connsiteY6" fmla="*/ 265163 h 302225"/>
                <a:gd name="connsiteX7" fmla="*/ 39953 w 43453"/>
                <a:gd name="connsiteY7" fmla="*/ 301730 h 30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453" h="302225">
                  <a:moveTo>
                    <a:pt x="39953" y="301730"/>
                  </a:moveTo>
                  <a:cubicBezTo>
                    <a:pt x="5253" y="303222"/>
                    <a:pt x="4880" y="303222"/>
                    <a:pt x="4133" y="273372"/>
                  </a:cubicBezTo>
                  <a:cubicBezTo>
                    <a:pt x="2641" y="190166"/>
                    <a:pt x="1148" y="106959"/>
                    <a:pt x="29" y="23753"/>
                  </a:cubicBezTo>
                  <a:cubicBezTo>
                    <a:pt x="-344" y="992"/>
                    <a:pt x="2641" y="-873"/>
                    <a:pt x="22043" y="246"/>
                  </a:cubicBezTo>
                  <a:cubicBezTo>
                    <a:pt x="32864" y="992"/>
                    <a:pt x="38088" y="4724"/>
                    <a:pt x="38088" y="15544"/>
                  </a:cubicBezTo>
                  <a:cubicBezTo>
                    <a:pt x="38088" y="26738"/>
                    <a:pt x="38461" y="37932"/>
                    <a:pt x="38461" y="49125"/>
                  </a:cubicBezTo>
                  <a:cubicBezTo>
                    <a:pt x="39953" y="121138"/>
                    <a:pt x="41073" y="193151"/>
                    <a:pt x="42192" y="265163"/>
                  </a:cubicBezTo>
                  <a:cubicBezTo>
                    <a:pt x="42938" y="277477"/>
                    <a:pt x="45550" y="290163"/>
                    <a:pt x="39953" y="301730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" name="任意多边形: 形状 34"/>
            <p:cNvSpPr/>
            <p:nvPr>
              <p:custDataLst>
                <p:tags r:id="rId29"/>
              </p:custDataLst>
            </p:nvPr>
          </p:nvSpPr>
          <p:spPr>
            <a:xfrm>
              <a:off x="5468779" y="4393895"/>
              <a:ext cx="333143" cy="36996"/>
            </a:xfrm>
            <a:custGeom>
              <a:avLst/>
              <a:gdLst>
                <a:gd name="connsiteX0" fmla="*/ 0 w 333143"/>
                <a:gd name="connsiteY0" fmla="*/ 0 h 36996"/>
                <a:gd name="connsiteX1" fmla="*/ 332825 w 333143"/>
                <a:gd name="connsiteY1" fmla="*/ 0 h 36996"/>
                <a:gd name="connsiteX2" fmla="*/ 299991 w 333143"/>
                <a:gd name="connsiteY2" fmla="*/ 36939 h 36996"/>
                <a:gd name="connsiteX3" fmla="*/ 32835 w 333143"/>
                <a:gd name="connsiteY3" fmla="*/ 36193 h 36996"/>
                <a:gd name="connsiteX4" fmla="*/ 0 w 333143"/>
                <a:gd name="connsiteY4" fmla="*/ 0 h 36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143" h="36996">
                  <a:moveTo>
                    <a:pt x="0" y="0"/>
                  </a:moveTo>
                  <a:cubicBezTo>
                    <a:pt x="113056" y="0"/>
                    <a:pt x="223127" y="0"/>
                    <a:pt x="332825" y="0"/>
                  </a:cubicBezTo>
                  <a:cubicBezTo>
                    <a:pt x="333945" y="36939"/>
                    <a:pt x="333945" y="37312"/>
                    <a:pt x="299991" y="36939"/>
                  </a:cubicBezTo>
                  <a:cubicBezTo>
                    <a:pt x="210814" y="36939"/>
                    <a:pt x="121638" y="36566"/>
                    <a:pt x="32835" y="36193"/>
                  </a:cubicBezTo>
                  <a:cubicBezTo>
                    <a:pt x="2239" y="36193"/>
                    <a:pt x="2239" y="35820"/>
                    <a:pt x="0" y="0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多边形: 形状 35"/>
            <p:cNvSpPr/>
            <p:nvPr>
              <p:custDataLst>
                <p:tags r:id="rId30"/>
              </p:custDataLst>
            </p:nvPr>
          </p:nvSpPr>
          <p:spPr>
            <a:xfrm>
              <a:off x="5022508" y="1714126"/>
              <a:ext cx="42972" cy="320543"/>
            </a:xfrm>
            <a:custGeom>
              <a:avLst/>
              <a:gdLst>
                <a:gd name="connsiteX0" fmla="*/ 390 w 42972"/>
                <a:gd name="connsiteY0" fmla="*/ 160070 h 320543"/>
                <a:gd name="connsiteX1" fmla="*/ 16 w 42972"/>
                <a:gd name="connsiteY1" fmla="*/ 22014 h 320543"/>
                <a:gd name="connsiteX2" fmla="*/ 21657 w 42972"/>
                <a:gd name="connsiteY2" fmla="*/ 0 h 320543"/>
                <a:gd name="connsiteX3" fmla="*/ 40314 w 42972"/>
                <a:gd name="connsiteY3" fmla="*/ 16417 h 320543"/>
                <a:gd name="connsiteX4" fmla="*/ 41060 w 42972"/>
                <a:gd name="connsiteY4" fmla="*/ 53730 h 320543"/>
                <a:gd name="connsiteX5" fmla="*/ 42926 w 42972"/>
                <a:gd name="connsiteY5" fmla="*/ 295887 h 320543"/>
                <a:gd name="connsiteX6" fmla="*/ 25016 w 42972"/>
                <a:gd name="connsiteY6" fmla="*/ 320513 h 320543"/>
                <a:gd name="connsiteX7" fmla="*/ 4867 w 42972"/>
                <a:gd name="connsiteY7" fmla="*/ 301856 h 320543"/>
                <a:gd name="connsiteX8" fmla="*/ 5240 w 42972"/>
                <a:gd name="connsiteY8" fmla="*/ 160070 h 320543"/>
                <a:gd name="connsiteX9" fmla="*/ 390 w 42972"/>
                <a:gd name="connsiteY9" fmla="*/ 160070 h 32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972" h="320543">
                  <a:moveTo>
                    <a:pt x="390" y="160070"/>
                  </a:moveTo>
                  <a:cubicBezTo>
                    <a:pt x="390" y="114176"/>
                    <a:pt x="763" y="68282"/>
                    <a:pt x="16" y="22014"/>
                  </a:cubicBezTo>
                  <a:cubicBezTo>
                    <a:pt x="-357" y="5970"/>
                    <a:pt x="5613" y="0"/>
                    <a:pt x="21657" y="0"/>
                  </a:cubicBezTo>
                  <a:cubicBezTo>
                    <a:pt x="33971" y="0"/>
                    <a:pt x="40314" y="3358"/>
                    <a:pt x="40314" y="16417"/>
                  </a:cubicBezTo>
                  <a:cubicBezTo>
                    <a:pt x="40314" y="28731"/>
                    <a:pt x="41060" y="41417"/>
                    <a:pt x="41060" y="53730"/>
                  </a:cubicBezTo>
                  <a:cubicBezTo>
                    <a:pt x="41806" y="134324"/>
                    <a:pt x="42179" y="215292"/>
                    <a:pt x="42926" y="295887"/>
                  </a:cubicBezTo>
                  <a:cubicBezTo>
                    <a:pt x="42926" y="308200"/>
                    <a:pt x="44791" y="321259"/>
                    <a:pt x="25016" y="320513"/>
                  </a:cubicBezTo>
                  <a:cubicBezTo>
                    <a:pt x="11583" y="319766"/>
                    <a:pt x="4494" y="317155"/>
                    <a:pt x="4867" y="301856"/>
                  </a:cubicBezTo>
                  <a:cubicBezTo>
                    <a:pt x="5613" y="254470"/>
                    <a:pt x="5240" y="207456"/>
                    <a:pt x="5240" y="160070"/>
                  </a:cubicBezTo>
                  <a:cubicBezTo>
                    <a:pt x="3375" y="160070"/>
                    <a:pt x="1882" y="160070"/>
                    <a:pt x="390" y="160070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: 形状 36"/>
            <p:cNvSpPr/>
            <p:nvPr>
              <p:custDataLst>
                <p:tags r:id="rId31"/>
              </p:custDataLst>
            </p:nvPr>
          </p:nvSpPr>
          <p:spPr>
            <a:xfrm>
              <a:off x="4046435" y="5072556"/>
              <a:ext cx="251111" cy="203779"/>
            </a:xfrm>
            <a:custGeom>
              <a:avLst/>
              <a:gdLst>
                <a:gd name="connsiteX0" fmla="*/ 0 w 251111"/>
                <a:gd name="connsiteY0" fmla="*/ 187357 h 203779"/>
                <a:gd name="connsiteX1" fmla="*/ 213053 w 251111"/>
                <a:gd name="connsiteY1" fmla="*/ 7139 h 203779"/>
                <a:gd name="connsiteX2" fmla="*/ 251112 w 251111"/>
                <a:gd name="connsiteY2" fmla="*/ 18706 h 203779"/>
                <a:gd name="connsiteX3" fmla="*/ 232456 w 251111"/>
                <a:gd name="connsiteY3" fmla="*/ 40720 h 203779"/>
                <a:gd name="connsiteX4" fmla="*/ 55222 w 251111"/>
                <a:gd name="connsiteY4" fmla="*/ 188850 h 203779"/>
                <a:gd name="connsiteX5" fmla="*/ 0 w 251111"/>
                <a:gd name="connsiteY5" fmla="*/ 187357 h 203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111" h="203779">
                  <a:moveTo>
                    <a:pt x="0" y="187357"/>
                  </a:moveTo>
                  <a:cubicBezTo>
                    <a:pt x="73132" y="125792"/>
                    <a:pt x="143279" y="66839"/>
                    <a:pt x="213053" y="7139"/>
                  </a:cubicBezTo>
                  <a:cubicBezTo>
                    <a:pt x="234321" y="-11144"/>
                    <a:pt x="239918" y="10497"/>
                    <a:pt x="251112" y="18706"/>
                  </a:cubicBezTo>
                  <a:cubicBezTo>
                    <a:pt x="249992" y="30646"/>
                    <a:pt x="239545" y="34750"/>
                    <a:pt x="232456" y="40720"/>
                  </a:cubicBezTo>
                  <a:cubicBezTo>
                    <a:pt x="173502" y="90345"/>
                    <a:pt x="114176" y="139598"/>
                    <a:pt x="55222" y="188850"/>
                  </a:cubicBezTo>
                  <a:cubicBezTo>
                    <a:pt x="30596" y="208999"/>
                    <a:pt x="30596" y="208999"/>
                    <a:pt x="0" y="187357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: 形状 37"/>
            <p:cNvSpPr/>
            <p:nvPr>
              <p:custDataLst>
                <p:tags r:id="rId32"/>
              </p:custDataLst>
            </p:nvPr>
          </p:nvSpPr>
          <p:spPr>
            <a:xfrm>
              <a:off x="5035940" y="2596916"/>
              <a:ext cx="42552" cy="269083"/>
            </a:xfrm>
            <a:custGeom>
              <a:avLst/>
              <a:gdLst>
                <a:gd name="connsiteX0" fmla="*/ 42552 w 42552"/>
                <a:gd name="connsiteY0" fmla="*/ 137329 h 269083"/>
                <a:gd name="connsiteX1" fmla="*/ 42552 w 42552"/>
                <a:gd name="connsiteY1" fmla="*/ 248520 h 269083"/>
                <a:gd name="connsiteX2" fmla="*/ 25389 w 42552"/>
                <a:gd name="connsiteY2" fmla="*/ 269041 h 269083"/>
                <a:gd name="connsiteX3" fmla="*/ 4121 w 42552"/>
                <a:gd name="connsiteY3" fmla="*/ 247400 h 269083"/>
                <a:gd name="connsiteX4" fmla="*/ 3001 w 42552"/>
                <a:gd name="connsiteY4" fmla="*/ 154493 h 269083"/>
                <a:gd name="connsiteX5" fmla="*/ 16 w 42552"/>
                <a:gd name="connsiteY5" fmla="*/ 20914 h 269083"/>
                <a:gd name="connsiteX6" fmla="*/ 22030 w 42552"/>
                <a:gd name="connsiteY6" fmla="*/ 20 h 269083"/>
                <a:gd name="connsiteX7" fmla="*/ 39567 w 42552"/>
                <a:gd name="connsiteY7" fmla="*/ 21661 h 269083"/>
                <a:gd name="connsiteX8" fmla="*/ 39567 w 42552"/>
                <a:gd name="connsiteY8" fmla="*/ 136583 h 269083"/>
                <a:gd name="connsiteX9" fmla="*/ 42552 w 42552"/>
                <a:gd name="connsiteY9" fmla="*/ 137329 h 26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552" h="269083">
                  <a:moveTo>
                    <a:pt x="42552" y="137329"/>
                  </a:moveTo>
                  <a:cubicBezTo>
                    <a:pt x="42552" y="174268"/>
                    <a:pt x="42552" y="211580"/>
                    <a:pt x="42552" y="248520"/>
                  </a:cubicBezTo>
                  <a:cubicBezTo>
                    <a:pt x="42552" y="260459"/>
                    <a:pt x="42926" y="269788"/>
                    <a:pt x="25389" y="269041"/>
                  </a:cubicBezTo>
                  <a:cubicBezTo>
                    <a:pt x="9344" y="268295"/>
                    <a:pt x="3748" y="263071"/>
                    <a:pt x="4121" y="247400"/>
                  </a:cubicBezTo>
                  <a:cubicBezTo>
                    <a:pt x="4494" y="216431"/>
                    <a:pt x="3748" y="185462"/>
                    <a:pt x="3001" y="154493"/>
                  </a:cubicBezTo>
                  <a:cubicBezTo>
                    <a:pt x="2255" y="110091"/>
                    <a:pt x="1509" y="65316"/>
                    <a:pt x="16" y="20914"/>
                  </a:cubicBezTo>
                  <a:cubicBezTo>
                    <a:pt x="-357" y="4497"/>
                    <a:pt x="5613" y="-353"/>
                    <a:pt x="22030" y="20"/>
                  </a:cubicBezTo>
                  <a:cubicBezTo>
                    <a:pt x="38821" y="393"/>
                    <a:pt x="39567" y="9721"/>
                    <a:pt x="39567" y="21661"/>
                  </a:cubicBezTo>
                  <a:cubicBezTo>
                    <a:pt x="39567" y="60092"/>
                    <a:pt x="39567" y="98524"/>
                    <a:pt x="39567" y="136583"/>
                  </a:cubicBezTo>
                  <a:cubicBezTo>
                    <a:pt x="40687" y="137329"/>
                    <a:pt x="41806" y="137329"/>
                    <a:pt x="42552" y="137329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8"/>
            <p:cNvSpPr/>
            <p:nvPr>
              <p:custDataLst>
                <p:tags r:id="rId33"/>
              </p:custDataLst>
            </p:nvPr>
          </p:nvSpPr>
          <p:spPr>
            <a:xfrm>
              <a:off x="3753906" y="5317748"/>
              <a:ext cx="236374" cy="205923"/>
            </a:xfrm>
            <a:custGeom>
              <a:avLst/>
              <a:gdLst>
                <a:gd name="connsiteX0" fmla="*/ 0 w 236374"/>
                <a:gd name="connsiteY0" fmla="*/ 184696 h 205923"/>
                <a:gd name="connsiteX1" fmla="*/ 221262 w 236374"/>
                <a:gd name="connsiteY1" fmla="*/ 0 h 205923"/>
                <a:gd name="connsiteX2" fmla="*/ 216411 w 236374"/>
                <a:gd name="connsiteY2" fmla="*/ 53357 h 205923"/>
                <a:gd name="connsiteX3" fmla="*/ 51491 w 236374"/>
                <a:gd name="connsiteY3" fmla="*/ 191412 h 205923"/>
                <a:gd name="connsiteX4" fmla="*/ 0 w 236374"/>
                <a:gd name="connsiteY4" fmla="*/ 184696 h 20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374" h="205923">
                  <a:moveTo>
                    <a:pt x="0" y="184696"/>
                  </a:moveTo>
                  <a:cubicBezTo>
                    <a:pt x="74998" y="122011"/>
                    <a:pt x="148130" y="61192"/>
                    <a:pt x="221262" y="0"/>
                  </a:cubicBezTo>
                  <a:cubicBezTo>
                    <a:pt x="242157" y="31342"/>
                    <a:pt x="242157" y="31342"/>
                    <a:pt x="216411" y="53357"/>
                  </a:cubicBezTo>
                  <a:cubicBezTo>
                    <a:pt x="161562" y="99624"/>
                    <a:pt x="106340" y="145518"/>
                    <a:pt x="51491" y="191412"/>
                  </a:cubicBezTo>
                  <a:cubicBezTo>
                    <a:pt x="26865" y="211934"/>
                    <a:pt x="26865" y="211561"/>
                    <a:pt x="0" y="184696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9"/>
            <p:cNvSpPr/>
            <p:nvPr>
              <p:custDataLst>
                <p:tags r:id="rId34"/>
              </p:custDataLst>
            </p:nvPr>
          </p:nvSpPr>
          <p:spPr>
            <a:xfrm>
              <a:off x="4622910" y="4617396"/>
              <a:ext cx="217530" cy="183203"/>
            </a:xfrm>
            <a:custGeom>
              <a:avLst/>
              <a:gdLst>
                <a:gd name="connsiteX0" fmla="*/ 23134 w 217530"/>
                <a:gd name="connsiteY0" fmla="*/ 183203 h 183203"/>
                <a:gd name="connsiteX1" fmla="*/ 0 w 217530"/>
                <a:gd name="connsiteY1" fmla="*/ 159323 h 183203"/>
                <a:gd name="connsiteX2" fmla="*/ 190293 w 217530"/>
                <a:gd name="connsiteY2" fmla="*/ 0 h 183203"/>
                <a:gd name="connsiteX3" fmla="*/ 217531 w 217530"/>
                <a:gd name="connsiteY3" fmla="*/ 26865 h 183203"/>
                <a:gd name="connsiteX4" fmla="*/ 23134 w 217530"/>
                <a:gd name="connsiteY4" fmla="*/ 183203 h 18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30" h="183203">
                  <a:moveTo>
                    <a:pt x="23134" y="183203"/>
                  </a:moveTo>
                  <a:cubicBezTo>
                    <a:pt x="11194" y="177979"/>
                    <a:pt x="8209" y="167905"/>
                    <a:pt x="0" y="159323"/>
                  </a:cubicBezTo>
                  <a:cubicBezTo>
                    <a:pt x="64177" y="105594"/>
                    <a:pt x="127608" y="52610"/>
                    <a:pt x="190293" y="0"/>
                  </a:cubicBezTo>
                  <a:cubicBezTo>
                    <a:pt x="202233" y="6343"/>
                    <a:pt x="209322" y="14552"/>
                    <a:pt x="217531" y="26865"/>
                  </a:cubicBezTo>
                  <a:cubicBezTo>
                    <a:pt x="152234" y="79475"/>
                    <a:pt x="91415" y="136563"/>
                    <a:pt x="23134" y="183203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多边形: 形状 40"/>
            <p:cNvSpPr/>
            <p:nvPr>
              <p:custDataLst>
                <p:tags r:id="rId35"/>
              </p:custDataLst>
            </p:nvPr>
          </p:nvSpPr>
          <p:spPr>
            <a:xfrm>
              <a:off x="5904214" y="4395761"/>
              <a:ext cx="257827" cy="37685"/>
            </a:xfrm>
            <a:custGeom>
              <a:avLst/>
              <a:gdLst>
                <a:gd name="connsiteX0" fmla="*/ 257828 w 257827"/>
                <a:gd name="connsiteY0" fmla="*/ 0 h 37685"/>
                <a:gd name="connsiteX1" fmla="*/ 220516 w 257827"/>
                <a:gd name="connsiteY1" fmla="*/ 37685 h 37685"/>
                <a:gd name="connsiteX2" fmla="*/ 35074 w 257827"/>
                <a:gd name="connsiteY2" fmla="*/ 36193 h 37685"/>
                <a:gd name="connsiteX3" fmla="*/ 0 w 257827"/>
                <a:gd name="connsiteY3" fmla="*/ 373 h 37685"/>
                <a:gd name="connsiteX4" fmla="*/ 257828 w 257827"/>
                <a:gd name="connsiteY4" fmla="*/ 0 h 3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827" h="37685">
                  <a:moveTo>
                    <a:pt x="257828" y="0"/>
                  </a:moveTo>
                  <a:cubicBezTo>
                    <a:pt x="252978" y="37685"/>
                    <a:pt x="252978" y="37685"/>
                    <a:pt x="220516" y="37685"/>
                  </a:cubicBezTo>
                  <a:cubicBezTo>
                    <a:pt x="158577" y="37312"/>
                    <a:pt x="97012" y="36566"/>
                    <a:pt x="35074" y="36193"/>
                  </a:cubicBezTo>
                  <a:cubicBezTo>
                    <a:pt x="3731" y="35820"/>
                    <a:pt x="3731" y="35820"/>
                    <a:pt x="0" y="373"/>
                  </a:cubicBezTo>
                  <a:cubicBezTo>
                    <a:pt x="85445" y="0"/>
                    <a:pt x="170517" y="0"/>
                    <a:pt x="257828" y="0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任意多边形: 形状 41"/>
            <p:cNvSpPr/>
            <p:nvPr>
              <p:custDataLst>
                <p:tags r:id="rId36"/>
              </p:custDataLst>
            </p:nvPr>
          </p:nvSpPr>
          <p:spPr>
            <a:xfrm>
              <a:off x="4359126" y="4849695"/>
              <a:ext cx="204457" cy="176043"/>
            </a:xfrm>
            <a:custGeom>
              <a:avLst/>
              <a:gdLst>
                <a:gd name="connsiteX0" fmla="*/ 204457 w 204457"/>
                <a:gd name="connsiteY0" fmla="*/ 17694 h 176043"/>
                <a:gd name="connsiteX1" fmla="*/ 190278 w 204457"/>
                <a:gd name="connsiteY1" fmla="*/ 37469 h 176043"/>
                <a:gd name="connsiteX2" fmla="*/ 76103 w 204457"/>
                <a:gd name="connsiteY2" fmla="*/ 132989 h 176043"/>
                <a:gd name="connsiteX3" fmla="*/ 33194 w 204457"/>
                <a:gd name="connsiteY3" fmla="*/ 169181 h 176043"/>
                <a:gd name="connsiteX4" fmla="*/ 6329 w 204457"/>
                <a:gd name="connsiteY4" fmla="*/ 166943 h 176043"/>
                <a:gd name="connsiteX5" fmla="*/ 8568 w 204457"/>
                <a:gd name="connsiteY5" fmla="*/ 139705 h 176043"/>
                <a:gd name="connsiteX6" fmla="*/ 171995 w 204457"/>
                <a:gd name="connsiteY6" fmla="*/ 3888 h 176043"/>
                <a:gd name="connsiteX7" fmla="*/ 204457 w 204457"/>
                <a:gd name="connsiteY7" fmla="*/ 17694 h 17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457" h="176043">
                  <a:moveTo>
                    <a:pt x="204457" y="17694"/>
                  </a:moveTo>
                  <a:cubicBezTo>
                    <a:pt x="204457" y="27395"/>
                    <a:pt x="196622" y="31872"/>
                    <a:pt x="190278" y="37469"/>
                  </a:cubicBezTo>
                  <a:cubicBezTo>
                    <a:pt x="152220" y="69558"/>
                    <a:pt x="114161" y="101273"/>
                    <a:pt x="76103" y="132989"/>
                  </a:cubicBezTo>
                  <a:cubicBezTo>
                    <a:pt x="61924" y="144928"/>
                    <a:pt x="47372" y="156495"/>
                    <a:pt x="33194" y="169181"/>
                  </a:cubicBezTo>
                  <a:cubicBezTo>
                    <a:pt x="23119" y="178136"/>
                    <a:pt x="16030" y="179256"/>
                    <a:pt x="6329" y="166943"/>
                  </a:cubicBezTo>
                  <a:cubicBezTo>
                    <a:pt x="-2626" y="155376"/>
                    <a:pt x="-2253" y="148660"/>
                    <a:pt x="8568" y="139705"/>
                  </a:cubicBezTo>
                  <a:cubicBezTo>
                    <a:pt x="63044" y="94557"/>
                    <a:pt x="117146" y="49036"/>
                    <a:pt x="171995" y="3888"/>
                  </a:cubicBezTo>
                  <a:cubicBezTo>
                    <a:pt x="182816" y="-5440"/>
                    <a:pt x="202218" y="3142"/>
                    <a:pt x="204457" y="17694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/>
            <p:cNvSpPr/>
            <p:nvPr>
              <p:custDataLst>
                <p:tags r:id="rId37"/>
              </p:custDataLst>
            </p:nvPr>
          </p:nvSpPr>
          <p:spPr>
            <a:xfrm>
              <a:off x="5056822" y="3777123"/>
              <a:ext cx="39580" cy="213702"/>
            </a:xfrm>
            <a:custGeom>
              <a:avLst/>
              <a:gdLst>
                <a:gd name="connsiteX0" fmla="*/ 36222 w 39580"/>
                <a:gd name="connsiteY0" fmla="*/ 0 h 213702"/>
                <a:gd name="connsiteX1" fmla="*/ 39580 w 39580"/>
                <a:gd name="connsiteY1" fmla="*/ 197755 h 213702"/>
                <a:gd name="connsiteX2" fmla="*/ 25402 w 39580"/>
                <a:gd name="connsiteY2" fmla="*/ 213426 h 213702"/>
                <a:gd name="connsiteX3" fmla="*/ 1522 w 39580"/>
                <a:gd name="connsiteY3" fmla="*/ 197755 h 213702"/>
                <a:gd name="connsiteX4" fmla="*/ 402 w 39580"/>
                <a:gd name="connsiteY4" fmla="*/ 18656 h 213702"/>
                <a:gd name="connsiteX5" fmla="*/ 36222 w 39580"/>
                <a:gd name="connsiteY5" fmla="*/ 0 h 21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580" h="213702">
                  <a:moveTo>
                    <a:pt x="36222" y="0"/>
                  </a:moveTo>
                  <a:cubicBezTo>
                    <a:pt x="37342" y="68654"/>
                    <a:pt x="38461" y="133205"/>
                    <a:pt x="39580" y="197755"/>
                  </a:cubicBezTo>
                  <a:cubicBezTo>
                    <a:pt x="39580" y="207457"/>
                    <a:pt x="37715" y="215292"/>
                    <a:pt x="25402" y="213426"/>
                  </a:cubicBezTo>
                  <a:cubicBezTo>
                    <a:pt x="14954" y="211934"/>
                    <a:pt x="1522" y="214919"/>
                    <a:pt x="1522" y="197755"/>
                  </a:cubicBezTo>
                  <a:cubicBezTo>
                    <a:pt x="776" y="138056"/>
                    <a:pt x="-717" y="78356"/>
                    <a:pt x="402" y="18656"/>
                  </a:cubicBezTo>
                  <a:cubicBezTo>
                    <a:pt x="402" y="-5597"/>
                    <a:pt x="22044" y="8209"/>
                    <a:pt x="36222" y="0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任意多边形: 形状 43"/>
            <p:cNvSpPr/>
            <p:nvPr>
              <p:custDataLst>
                <p:tags r:id="rId38"/>
              </p:custDataLst>
            </p:nvPr>
          </p:nvSpPr>
          <p:spPr>
            <a:xfrm>
              <a:off x="7170568" y="4392403"/>
              <a:ext cx="289211" cy="39965"/>
            </a:xfrm>
            <a:custGeom>
              <a:avLst/>
              <a:gdLst>
                <a:gd name="connsiteX0" fmla="*/ 143305 w 289211"/>
                <a:gd name="connsiteY0" fmla="*/ 39924 h 39965"/>
                <a:gd name="connsiteX1" fmla="*/ 35472 w 289211"/>
                <a:gd name="connsiteY1" fmla="*/ 39924 h 39965"/>
                <a:gd name="connsiteX2" fmla="*/ 13458 w 289211"/>
                <a:gd name="connsiteY2" fmla="*/ 38805 h 39965"/>
                <a:gd name="connsiteX3" fmla="*/ 25 w 289211"/>
                <a:gd name="connsiteY3" fmla="*/ 19403 h 39965"/>
                <a:gd name="connsiteX4" fmla="*/ 14577 w 289211"/>
                <a:gd name="connsiteY4" fmla="*/ 747 h 39965"/>
                <a:gd name="connsiteX5" fmla="*/ 29502 w 289211"/>
                <a:gd name="connsiteY5" fmla="*/ 0 h 39965"/>
                <a:gd name="connsiteX6" fmla="*/ 259719 w 289211"/>
                <a:gd name="connsiteY6" fmla="*/ 0 h 39965"/>
                <a:gd name="connsiteX7" fmla="*/ 270912 w 289211"/>
                <a:gd name="connsiteY7" fmla="*/ 373 h 39965"/>
                <a:gd name="connsiteX8" fmla="*/ 289196 w 289211"/>
                <a:gd name="connsiteY8" fmla="*/ 19030 h 39965"/>
                <a:gd name="connsiteX9" fmla="*/ 269420 w 289211"/>
                <a:gd name="connsiteY9" fmla="*/ 39924 h 39965"/>
                <a:gd name="connsiteX10" fmla="*/ 143305 w 289211"/>
                <a:gd name="connsiteY10" fmla="*/ 39924 h 39965"/>
                <a:gd name="connsiteX11" fmla="*/ 143305 w 289211"/>
                <a:gd name="connsiteY11" fmla="*/ 39924 h 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9211" h="39965">
                  <a:moveTo>
                    <a:pt x="143305" y="39924"/>
                  </a:moveTo>
                  <a:cubicBezTo>
                    <a:pt x="107485" y="39924"/>
                    <a:pt x="71665" y="39924"/>
                    <a:pt x="35472" y="39924"/>
                  </a:cubicBezTo>
                  <a:cubicBezTo>
                    <a:pt x="28009" y="39924"/>
                    <a:pt x="20547" y="40297"/>
                    <a:pt x="13458" y="38805"/>
                  </a:cubicBezTo>
                  <a:cubicBezTo>
                    <a:pt x="3383" y="36566"/>
                    <a:pt x="-348" y="28358"/>
                    <a:pt x="25" y="19403"/>
                  </a:cubicBezTo>
                  <a:cubicBezTo>
                    <a:pt x="398" y="10448"/>
                    <a:pt x="4129" y="2239"/>
                    <a:pt x="14577" y="747"/>
                  </a:cubicBezTo>
                  <a:cubicBezTo>
                    <a:pt x="19427" y="0"/>
                    <a:pt x="24278" y="0"/>
                    <a:pt x="29502" y="0"/>
                  </a:cubicBezTo>
                  <a:cubicBezTo>
                    <a:pt x="106365" y="0"/>
                    <a:pt x="182855" y="0"/>
                    <a:pt x="259719" y="0"/>
                  </a:cubicBezTo>
                  <a:cubicBezTo>
                    <a:pt x="263450" y="0"/>
                    <a:pt x="267181" y="0"/>
                    <a:pt x="270912" y="373"/>
                  </a:cubicBezTo>
                  <a:cubicBezTo>
                    <a:pt x="282853" y="747"/>
                    <a:pt x="288822" y="7089"/>
                    <a:pt x="289196" y="19030"/>
                  </a:cubicBezTo>
                  <a:cubicBezTo>
                    <a:pt x="289569" y="32462"/>
                    <a:pt x="283226" y="39924"/>
                    <a:pt x="269420" y="39924"/>
                  </a:cubicBezTo>
                  <a:cubicBezTo>
                    <a:pt x="227630" y="39551"/>
                    <a:pt x="185467" y="39551"/>
                    <a:pt x="143305" y="39924"/>
                  </a:cubicBezTo>
                  <a:cubicBezTo>
                    <a:pt x="143305" y="39551"/>
                    <a:pt x="143305" y="39924"/>
                    <a:pt x="143305" y="39924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/>
            <p:cNvSpPr/>
            <p:nvPr>
              <p:custDataLst>
                <p:tags r:id="rId39"/>
              </p:custDataLst>
            </p:nvPr>
          </p:nvSpPr>
          <p:spPr>
            <a:xfrm>
              <a:off x="6706388" y="4391970"/>
              <a:ext cx="290021" cy="40357"/>
            </a:xfrm>
            <a:custGeom>
              <a:avLst/>
              <a:gdLst>
                <a:gd name="connsiteX0" fmla="*/ 145558 w 290021"/>
                <a:gd name="connsiteY0" fmla="*/ 60 h 40357"/>
                <a:gd name="connsiteX1" fmla="*/ 260853 w 290021"/>
                <a:gd name="connsiteY1" fmla="*/ 60 h 40357"/>
                <a:gd name="connsiteX2" fmla="*/ 285106 w 290021"/>
                <a:gd name="connsiteY2" fmla="*/ 6403 h 40357"/>
                <a:gd name="connsiteX3" fmla="*/ 276151 w 290021"/>
                <a:gd name="connsiteY3" fmla="*/ 39237 h 40357"/>
                <a:gd name="connsiteX4" fmla="*/ 264958 w 290021"/>
                <a:gd name="connsiteY4" fmla="*/ 40357 h 40357"/>
                <a:gd name="connsiteX5" fmla="*/ 23547 w 290021"/>
                <a:gd name="connsiteY5" fmla="*/ 40357 h 40357"/>
                <a:gd name="connsiteX6" fmla="*/ 40 w 290021"/>
                <a:gd name="connsiteY6" fmla="*/ 18716 h 40357"/>
                <a:gd name="connsiteX7" fmla="*/ 22801 w 290021"/>
                <a:gd name="connsiteY7" fmla="*/ 60 h 40357"/>
                <a:gd name="connsiteX8" fmla="*/ 145558 w 290021"/>
                <a:gd name="connsiteY8" fmla="*/ 60 h 40357"/>
                <a:gd name="connsiteX9" fmla="*/ 145558 w 290021"/>
                <a:gd name="connsiteY9" fmla="*/ 60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21" h="40357">
                  <a:moveTo>
                    <a:pt x="145558" y="60"/>
                  </a:moveTo>
                  <a:cubicBezTo>
                    <a:pt x="183990" y="60"/>
                    <a:pt x="222421" y="60"/>
                    <a:pt x="260853" y="60"/>
                  </a:cubicBezTo>
                  <a:cubicBezTo>
                    <a:pt x="269435" y="60"/>
                    <a:pt x="278390" y="-1060"/>
                    <a:pt x="285106" y="6403"/>
                  </a:cubicBezTo>
                  <a:cubicBezTo>
                    <a:pt x="294434" y="16850"/>
                    <a:pt x="289957" y="35133"/>
                    <a:pt x="276151" y="39237"/>
                  </a:cubicBezTo>
                  <a:cubicBezTo>
                    <a:pt x="272793" y="40357"/>
                    <a:pt x="268689" y="40357"/>
                    <a:pt x="264958" y="40357"/>
                  </a:cubicBezTo>
                  <a:cubicBezTo>
                    <a:pt x="184363" y="40357"/>
                    <a:pt x="104142" y="40357"/>
                    <a:pt x="23547" y="40357"/>
                  </a:cubicBezTo>
                  <a:cubicBezTo>
                    <a:pt x="8995" y="40357"/>
                    <a:pt x="-706" y="34387"/>
                    <a:pt x="40" y="18716"/>
                  </a:cubicBezTo>
                  <a:cubicBezTo>
                    <a:pt x="787" y="4910"/>
                    <a:pt x="10115" y="60"/>
                    <a:pt x="22801" y="60"/>
                  </a:cubicBezTo>
                  <a:cubicBezTo>
                    <a:pt x="63844" y="60"/>
                    <a:pt x="104888" y="60"/>
                    <a:pt x="145558" y="60"/>
                  </a:cubicBezTo>
                  <a:cubicBezTo>
                    <a:pt x="145558" y="60"/>
                    <a:pt x="145558" y="60"/>
                    <a:pt x="145558" y="60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任意多边形: 形状 45"/>
            <p:cNvSpPr/>
            <p:nvPr>
              <p:custDataLst>
                <p:tags r:id="rId40"/>
              </p:custDataLst>
            </p:nvPr>
          </p:nvSpPr>
          <p:spPr>
            <a:xfrm>
              <a:off x="7636539" y="4392344"/>
              <a:ext cx="287805" cy="40355"/>
            </a:xfrm>
            <a:custGeom>
              <a:avLst/>
              <a:gdLst>
                <a:gd name="connsiteX0" fmla="*/ 142244 w 287805"/>
                <a:gd name="connsiteY0" fmla="*/ 39983 h 40355"/>
                <a:gd name="connsiteX1" fmla="*/ 38143 w 287805"/>
                <a:gd name="connsiteY1" fmla="*/ 39983 h 40355"/>
                <a:gd name="connsiteX2" fmla="*/ 15756 w 287805"/>
                <a:gd name="connsiteY2" fmla="*/ 39610 h 40355"/>
                <a:gd name="connsiteX3" fmla="*/ 85 w 287805"/>
                <a:gd name="connsiteY3" fmla="*/ 18715 h 40355"/>
                <a:gd name="connsiteX4" fmla="*/ 15010 w 287805"/>
                <a:gd name="connsiteY4" fmla="*/ 805 h 40355"/>
                <a:gd name="connsiteX5" fmla="*/ 41128 w 287805"/>
                <a:gd name="connsiteY5" fmla="*/ 59 h 40355"/>
                <a:gd name="connsiteX6" fmla="*/ 245973 w 287805"/>
                <a:gd name="connsiteY6" fmla="*/ 59 h 40355"/>
                <a:gd name="connsiteX7" fmla="*/ 264629 w 287805"/>
                <a:gd name="connsiteY7" fmla="*/ 59 h 40355"/>
                <a:gd name="connsiteX8" fmla="*/ 287762 w 287805"/>
                <a:gd name="connsiteY8" fmla="*/ 21700 h 40355"/>
                <a:gd name="connsiteX9" fmla="*/ 265375 w 287805"/>
                <a:gd name="connsiteY9" fmla="*/ 40356 h 40355"/>
                <a:gd name="connsiteX10" fmla="*/ 142244 w 287805"/>
                <a:gd name="connsiteY10" fmla="*/ 39983 h 40355"/>
                <a:gd name="connsiteX11" fmla="*/ 142244 w 287805"/>
                <a:gd name="connsiteY11" fmla="*/ 39983 h 4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7805" h="40355">
                  <a:moveTo>
                    <a:pt x="142244" y="39983"/>
                  </a:moveTo>
                  <a:cubicBezTo>
                    <a:pt x="107544" y="39983"/>
                    <a:pt x="72844" y="39983"/>
                    <a:pt x="38143" y="39983"/>
                  </a:cubicBezTo>
                  <a:cubicBezTo>
                    <a:pt x="30681" y="39983"/>
                    <a:pt x="23218" y="40356"/>
                    <a:pt x="15756" y="39610"/>
                  </a:cubicBezTo>
                  <a:cubicBezTo>
                    <a:pt x="3443" y="38490"/>
                    <a:pt x="-662" y="29535"/>
                    <a:pt x="85" y="18715"/>
                  </a:cubicBezTo>
                  <a:cubicBezTo>
                    <a:pt x="458" y="9014"/>
                    <a:pt x="4562" y="1924"/>
                    <a:pt x="15010" y="805"/>
                  </a:cubicBezTo>
                  <a:cubicBezTo>
                    <a:pt x="23591" y="59"/>
                    <a:pt x="32173" y="59"/>
                    <a:pt x="41128" y="59"/>
                  </a:cubicBezTo>
                  <a:cubicBezTo>
                    <a:pt x="109409" y="59"/>
                    <a:pt x="177691" y="59"/>
                    <a:pt x="245973" y="59"/>
                  </a:cubicBezTo>
                  <a:cubicBezTo>
                    <a:pt x="252316" y="59"/>
                    <a:pt x="258286" y="432"/>
                    <a:pt x="264629" y="59"/>
                  </a:cubicBezTo>
                  <a:cubicBezTo>
                    <a:pt x="279554" y="-688"/>
                    <a:pt x="288508" y="5655"/>
                    <a:pt x="287762" y="21700"/>
                  </a:cubicBezTo>
                  <a:cubicBezTo>
                    <a:pt x="287016" y="35879"/>
                    <a:pt x="278434" y="40356"/>
                    <a:pt x="265375" y="40356"/>
                  </a:cubicBezTo>
                  <a:cubicBezTo>
                    <a:pt x="223958" y="39610"/>
                    <a:pt x="182915" y="39983"/>
                    <a:pt x="142244" y="39983"/>
                  </a:cubicBezTo>
                  <a:cubicBezTo>
                    <a:pt x="142244" y="39983"/>
                    <a:pt x="142244" y="39983"/>
                    <a:pt x="142244" y="39983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" name="任意多边形: 形状 46"/>
            <p:cNvSpPr/>
            <p:nvPr>
              <p:custDataLst>
                <p:tags r:id="rId41"/>
              </p:custDataLst>
            </p:nvPr>
          </p:nvSpPr>
          <p:spPr>
            <a:xfrm>
              <a:off x="8100032" y="4392030"/>
              <a:ext cx="286206" cy="39978"/>
            </a:xfrm>
            <a:custGeom>
              <a:avLst/>
              <a:gdLst>
                <a:gd name="connsiteX0" fmla="*/ 145155 w 286206"/>
                <a:gd name="connsiteY0" fmla="*/ 39924 h 39978"/>
                <a:gd name="connsiteX1" fmla="*/ 25756 w 286206"/>
                <a:gd name="connsiteY1" fmla="*/ 39924 h 39978"/>
                <a:gd name="connsiteX2" fmla="*/ 10 w 286206"/>
                <a:gd name="connsiteY2" fmla="*/ 20895 h 39978"/>
                <a:gd name="connsiteX3" fmla="*/ 23890 w 286206"/>
                <a:gd name="connsiteY3" fmla="*/ 0 h 39978"/>
                <a:gd name="connsiteX4" fmla="*/ 262316 w 286206"/>
                <a:gd name="connsiteY4" fmla="*/ 373 h 39978"/>
                <a:gd name="connsiteX5" fmla="*/ 286196 w 286206"/>
                <a:gd name="connsiteY5" fmla="*/ 21641 h 39978"/>
                <a:gd name="connsiteX6" fmla="*/ 260450 w 286206"/>
                <a:gd name="connsiteY6" fmla="*/ 39924 h 39978"/>
                <a:gd name="connsiteX7" fmla="*/ 145155 w 286206"/>
                <a:gd name="connsiteY7" fmla="*/ 39924 h 39978"/>
                <a:gd name="connsiteX8" fmla="*/ 145155 w 286206"/>
                <a:gd name="connsiteY8" fmla="*/ 39924 h 39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206" h="39978">
                  <a:moveTo>
                    <a:pt x="145155" y="39924"/>
                  </a:moveTo>
                  <a:cubicBezTo>
                    <a:pt x="105231" y="39924"/>
                    <a:pt x="65680" y="39924"/>
                    <a:pt x="25756" y="39924"/>
                  </a:cubicBezTo>
                  <a:cubicBezTo>
                    <a:pt x="11951" y="39924"/>
                    <a:pt x="757" y="37685"/>
                    <a:pt x="10" y="20895"/>
                  </a:cubicBezTo>
                  <a:cubicBezTo>
                    <a:pt x="-363" y="4478"/>
                    <a:pt x="9338" y="0"/>
                    <a:pt x="23890" y="0"/>
                  </a:cubicBezTo>
                  <a:cubicBezTo>
                    <a:pt x="103366" y="373"/>
                    <a:pt x="182841" y="373"/>
                    <a:pt x="262316" y="373"/>
                  </a:cubicBezTo>
                  <a:cubicBezTo>
                    <a:pt x="276868" y="373"/>
                    <a:pt x="286569" y="4851"/>
                    <a:pt x="286196" y="21641"/>
                  </a:cubicBezTo>
                  <a:cubicBezTo>
                    <a:pt x="285822" y="39178"/>
                    <a:pt x="273510" y="40297"/>
                    <a:pt x="260450" y="39924"/>
                  </a:cubicBezTo>
                  <a:cubicBezTo>
                    <a:pt x="222019" y="39551"/>
                    <a:pt x="183587" y="39924"/>
                    <a:pt x="145155" y="39924"/>
                  </a:cubicBezTo>
                  <a:cubicBezTo>
                    <a:pt x="145155" y="39924"/>
                    <a:pt x="145155" y="39924"/>
                    <a:pt x="145155" y="39924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\Users\admin\Desktop\image2.jpegimage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 t="12151" r="10910"/>
          <a:stretch>
            <a:fillRect/>
          </a:stretch>
        </p:blipFill>
        <p:spPr>
          <a:xfrm>
            <a:off x="-1270" y="3175"/>
            <a:ext cx="12212955" cy="6918325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635000" y="1186180"/>
            <a:ext cx="6882765" cy="451358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 userDrawn="1">
            <p:custDataLst>
              <p:tags r:id="rId5"/>
            </p:custDataLst>
          </p:nvPr>
        </p:nvGrpSpPr>
        <p:grpSpPr>
          <a:xfrm>
            <a:off x="8473440" y="-370205"/>
            <a:ext cx="1855470" cy="7626350"/>
            <a:chOff x="13344" y="-583"/>
            <a:chExt cx="2922" cy="12010"/>
          </a:xfrm>
          <a:solidFill>
            <a:schemeClr val="accent1"/>
          </a:solidFill>
        </p:grpSpPr>
        <p:sp>
          <p:nvSpPr>
            <p:cNvPr id="10" name="任意多边形 2"/>
            <p:cNvSpPr/>
            <p:nvPr>
              <p:custDataLst>
                <p:tags r:id="rId6"/>
              </p:custDataLst>
            </p:nvPr>
          </p:nvSpPr>
          <p:spPr>
            <a:xfrm rot="900000">
              <a:off x="13344" y="-583"/>
              <a:ext cx="2922" cy="12011"/>
            </a:xfrm>
            <a:custGeom>
              <a:avLst/>
              <a:gdLst>
                <a:gd name="adj" fmla="val 84662"/>
                <a:gd name="maxAdj" fmla="*/ 100000 w ss"/>
                <a:gd name="a" fmla="pin 0 adj maxAdj"/>
                <a:gd name="x1" fmla="*/ ss a 200000"/>
                <a:gd name="x2" fmla="*/ ss a 100000"/>
                <a:gd name="x6" fmla="+- r 0 x1"/>
                <a:gd name="x5" fmla="+- r 0 x2"/>
                <a:gd name="x3" fmla="*/ x5 1 2"/>
                <a:gd name="x4" fmla="+- r 0 x3"/>
                <a:gd name="il" fmla="*/ wd2 a maxAdj"/>
                <a:gd name="q1" fmla="*/ 5 a maxAdj"/>
                <a:gd name="q2" fmla="+/ 1 q1 12"/>
                <a:gd name="il-1" fmla="*/ q2 w 1"/>
                <a:gd name="it" fmla="*/ q2 h 1"/>
                <a:gd name="ir" fmla="+- r 0 il-1"/>
                <a:gd name="ib" fmla="+- b 0 it"/>
                <a:gd name="q3" fmla="*/ h hc x2"/>
                <a:gd name="y1" fmla="pin 0 q3 h"/>
                <a:gd name="y2" fmla="+- b 0 y1"/>
              </a:gdLst>
              <a:ahLst/>
              <a:cxnLst>
                <a:cxn ang="3">
                  <a:pos x="hc" y="y2"/>
                </a:cxn>
                <a:cxn ang="3">
                  <a:pos x="x4" y="t"/>
                </a:cxn>
                <a:cxn ang="0">
                  <a:pos x="x6" y="vc"/>
                </a:cxn>
                <a:cxn ang="cd4">
                  <a:pos x="x3" y="b"/>
                </a:cxn>
                <a:cxn ang="cd4">
                  <a:pos x="hc" y="y1"/>
                </a:cxn>
                <a:cxn ang="cd2">
                  <a:pos x="x1" y="vc"/>
                </a:cxn>
              </a:cxnLst>
              <a:rect l="l" t="t" r="r" b="b"/>
              <a:pathLst>
                <a:path w="2922" h="12011">
                  <a:moveTo>
                    <a:pt x="2922" y="0"/>
                  </a:moveTo>
                  <a:lnTo>
                    <a:pt x="799" y="11797"/>
                  </a:lnTo>
                  <a:lnTo>
                    <a:pt x="0" y="12011"/>
                  </a:lnTo>
                  <a:lnTo>
                    <a:pt x="2122" y="214"/>
                  </a:lnTo>
                  <a:lnTo>
                    <a:pt x="292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20"/>
            <p:cNvSpPr/>
            <p:nvPr>
              <p:custDataLst>
                <p:tags r:id="rId7"/>
              </p:custDataLst>
            </p:nvPr>
          </p:nvSpPr>
          <p:spPr>
            <a:xfrm rot="1320000">
              <a:off x="14361" y="4081"/>
              <a:ext cx="559" cy="7128"/>
            </a:xfrm>
            <a:custGeom>
              <a:avLst/>
              <a:gdLst>
                <a:gd name="adj" fmla="val 84662"/>
                <a:gd name="maxAdj" fmla="*/ 100000 w ss"/>
                <a:gd name="a" fmla="pin 0 adj maxAdj"/>
                <a:gd name="x1" fmla="*/ ss a 200000"/>
                <a:gd name="x2" fmla="*/ ss a 100000"/>
                <a:gd name="x6" fmla="+- r 0 x1"/>
                <a:gd name="x5" fmla="+- r 0 x2"/>
                <a:gd name="x3" fmla="*/ x5 1 2"/>
                <a:gd name="x4" fmla="+- r 0 x3"/>
                <a:gd name="il" fmla="*/ wd2 a maxAdj"/>
                <a:gd name="q1" fmla="*/ 5 a maxAdj"/>
                <a:gd name="q2" fmla="+/ 1 q1 12"/>
                <a:gd name="il-1" fmla="*/ q2 w 1"/>
                <a:gd name="it" fmla="*/ q2 h 1"/>
                <a:gd name="ir" fmla="+- r 0 il-1"/>
                <a:gd name="ib" fmla="+- b 0 it"/>
                <a:gd name="q3" fmla="*/ h hc x2"/>
                <a:gd name="y1" fmla="pin 0 q3 h"/>
                <a:gd name="y2" fmla="+- b 0 y1"/>
              </a:gdLst>
              <a:ahLst/>
              <a:cxnLst>
                <a:cxn ang="3">
                  <a:pos x="hc" y="y2"/>
                </a:cxn>
                <a:cxn ang="3">
                  <a:pos x="x4" y="t"/>
                </a:cxn>
                <a:cxn ang="0">
                  <a:pos x="x6" y="vc"/>
                </a:cxn>
                <a:cxn ang="cd4">
                  <a:pos x="x3" y="b"/>
                </a:cxn>
                <a:cxn ang="cd4">
                  <a:pos x="hc" y="y1"/>
                </a:cxn>
                <a:cxn ang="cd2">
                  <a:pos x="x1" y="vc"/>
                </a:cxn>
              </a:cxnLst>
              <a:rect l="l" t="t" r="r" b="b"/>
              <a:pathLst>
                <a:path w="559" h="7128">
                  <a:moveTo>
                    <a:pt x="364" y="0"/>
                  </a:moveTo>
                  <a:lnTo>
                    <a:pt x="559" y="389"/>
                  </a:lnTo>
                  <a:lnTo>
                    <a:pt x="220" y="7039"/>
                  </a:lnTo>
                  <a:lnTo>
                    <a:pt x="0" y="7128"/>
                  </a:lnTo>
                  <a:lnTo>
                    <a:pt x="36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1377315" y="2399030"/>
            <a:ext cx="6140450" cy="1335405"/>
          </a:xfrm>
        </p:spPr>
        <p:txBody>
          <a:bodyPr lIns="90000" tIns="46800" rIns="90000" bIns="46800" anchor="t" anchorCtr="0">
            <a:normAutofit/>
          </a:bodyPr>
          <a:lstStyle>
            <a:lvl1pPr>
              <a:defRPr sz="32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\Users\Administrator.USER-20190207SV\Desktop\数学\multicolored-abacus-photography-1019470.jpgmulticolored-abacus-photography-101947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 rot="5400000">
            <a:off x="2671445" y="-2671445"/>
            <a:ext cx="6849745" cy="121926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800" h="10801">
                <a:moveTo>
                  <a:pt x="0" y="0"/>
                </a:moveTo>
                <a:lnTo>
                  <a:pt x="10800" y="0"/>
                </a:lnTo>
                <a:lnTo>
                  <a:pt x="10800" y="10801"/>
                </a:lnTo>
                <a:lnTo>
                  <a:pt x="0" y="1080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8" name="五边形 10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6600190" cy="6867525"/>
          </a:xfrm>
          <a:prstGeom prst="homePlate">
            <a:avLst>
              <a:gd name="adj" fmla="val 312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 userDrawn="1">
            <p:custDataLst>
              <p:tags r:id="rId5"/>
            </p:custDataLst>
          </p:nvPr>
        </p:nvGrpSpPr>
        <p:grpSpPr>
          <a:xfrm>
            <a:off x="6057265" y="-1303020"/>
            <a:ext cx="3032760" cy="9455150"/>
            <a:chOff x="9539" y="-2052"/>
            <a:chExt cx="4776" cy="14890"/>
          </a:xfrm>
        </p:grpSpPr>
        <p:grpSp>
          <p:nvGrpSpPr>
            <p:cNvPr id="10" name="组合 9"/>
            <p:cNvGrpSpPr/>
            <p:nvPr/>
          </p:nvGrpSpPr>
          <p:grpSpPr>
            <a:xfrm>
              <a:off x="9539" y="-965"/>
              <a:ext cx="3046" cy="12744"/>
              <a:chOff x="9539" y="-965"/>
              <a:chExt cx="3046" cy="12744"/>
            </a:xfrm>
          </p:grpSpPr>
          <p:sp>
            <p:nvSpPr>
              <p:cNvPr id="12" name="任意多边形 16"/>
              <p:cNvSpPr/>
              <p:nvPr>
                <p:custDataLst>
                  <p:tags r:id="rId6"/>
                </p:custDataLst>
              </p:nvPr>
            </p:nvSpPr>
            <p:spPr>
              <a:xfrm rot="19320000">
                <a:off x="9539" y="-965"/>
                <a:ext cx="1983" cy="12745"/>
              </a:xfrm>
              <a:custGeom>
                <a:avLst/>
                <a:gdLst>
                  <a:gd name="adj" fmla="val 84662"/>
                  <a:gd name="maxAdj" fmla="*/ 100000 w ss"/>
                  <a:gd name="a" fmla="pin 0 adj maxAdj"/>
                  <a:gd name="x1" fmla="*/ ss a 200000"/>
                  <a:gd name="x2" fmla="*/ ss a 100000"/>
                  <a:gd name="x6" fmla="+- r 0 x1"/>
                  <a:gd name="x5" fmla="+- r 0 x2"/>
                  <a:gd name="x3" fmla="*/ x5 1 2"/>
                  <a:gd name="x4" fmla="+- r 0 x3"/>
                  <a:gd name="il" fmla="*/ wd2 a maxAdj"/>
                  <a:gd name="q1" fmla="*/ 5 a maxAdj"/>
                  <a:gd name="q2" fmla="+/ 1 q1 12"/>
                  <a:gd name="il-1" fmla="*/ q2 w 1"/>
                  <a:gd name="it" fmla="*/ q2 h 1"/>
                  <a:gd name="ir" fmla="+- r 0 il-1"/>
                  <a:gd name="ib" fmla="+- b 0 it"/>
                  <a:gd name="q3" fmla="*/ h hc x2"/>
                  <a:gd name="y1" fmla="pin 0 q3 h"/>
                  <a:gd name="y2" fmla="+- b 0 y1"/>
                </a:gdLst>
                <a:ahLst/>
                <a:cxnLst>
                  <a:cxn ang="3">
                    <a:pos x="hc" y="y2"/>
                  </a:cxn>
                  <a:cxn ang="3">
                    <a:pos x="x4" y="t"/>
                  </a:cxn>
                  <a:cxn ang="0">
                    <a:pos x="x6" y="vc"/>
                  </a:cxn>
                  <a:cxn ang="cd4">
                    <a:pos x="x3" y="b"/>
                  </a:cxn>
                  <a:cxn ang="cd4">
                    <a:pos x="hc" y="y1"/>
                  </a:cxn>
                  <a:cxn ang="cd2">
                    <a:pos x="x1" y="vc"/>
                  </a:cxn>
                </a:cxnLst>
                <a:rect l="l" t="t" r="r" b="b"/>
                <a:pathLst>
                  <a:path w="1983" h="12745">
                    <a:moveTo>
                      <a:pt x="1618" y="0"/>
                    </a:moveTo>
                    <a:lnTo>
                      <a:pt x="1983" y="285"/>
                    </a:lnTo>
                    <a:lnTo>
                      <a:pt x="365" y="12745"/>
                    </a:lnTo>
                    <a:lnTo>
                      <a:pt x="0" y="12460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 17"/>
              <p:cNvSpPr/>
              <p:nvPr>
                <p:custDataLst>
                  <p:tags r:id="rId7"/>
                </p:custDataLst>
              </p:nvPr>
            </p:nvSpPr>
            <p:spPr>
              <a:xfrm rot="19080000">
                <a:off x="10987" y="5145"/>
                <a:ext cx="1598" cy="6120"/>
              </a:xfrm>
              <a:custGeom>
                <a:avLst/>
                <a:gdLst>
                  <a:gd name="adj" fmla="val 84662"/>
                  <a:gd name="maxAdj" fmla="*/ 100000 w ss"/>
                  <a:gd name="a" fmla="pin 0 adj maxAdj"/>
                  <a:gd name="x1" fmla="*/ ss a 200000"/>
                  <a:gd name="x2" fmla="*/ ss a 100000"/>
                  <a:gd name="x6" fmla="+- r 0 x1"/>
                  <a:gd name="x5" fmla="+- r 0 x2"/>
                  <a:gd name="x3" fmla="*/ x5 1 2"/>
                  <a:gd name="x4" fmla="+- r 0 x3"/>
                  <a:gd name="il" fmla="*/ wd2 a maxAdj"/>
                  <a:gd name="q1" fmla="*/ 5 a maxAdj"/>
                  <a:gd name="q2" fmla="+/ 1 q1 12"/>
                  <a:gd name="il-1" fmla="*/ q2 w 1"/>
                  <a:gd name="it" fmla="*/ q2 h 1"/>
                  <a:gd name="ir" fmla="+- r 0 il-1"/>
                  <a:gd name="ib" fmla="+- b 0 it"/>
                  <a:gd name="q3" fmla="*/ h hc x2"/>
                  <a:gd name="y1" fmla="pin 0 q3 h"/>
                  <a:gd name="y2" fmla="+- b 0 y1"/>
                </a:gdLst>
                <a:ahLst/>
                <a:cxnLst>
                  <a:cxn ang="3">
                    <a:pos x="hc" y="y2"/>
                  </a:cxn>
                  <a:cxn ang="3">
                    <a:pos x="x4" y="t"/>
                  </a:cxn>
                  <a:cxn ang="0">
                    <a:pos x="x6" y="vc"/>
                  </a:cxn>
                  <a:cxn ang="cd4">
                    <a:pos x="x3" y="b"/>
                  </a:cxn>
                  <a:cxn ang="cd4">
                    <a:pos x="hc" y="y1"/>
                  </a:cxn>
                  <a:cxn ang="cd2">
                    <a:pos x="x1" y="vc"/>
                  </a:cxn>
                </a:cxnLst>
                <a:rect l="l" t="t" r="r" b="b"/>
                <a:pathLst>
                  <a:path w="1598" h="6120">
                    <a:moveTo>
                      <a:pt x="1196" y="0"/>
                    </a:moveTo>
                    <a:lnTo>
                      <a:pt x="1598" y="0"/>
                    </a:lnTo>
                    <a:lnTo>
                      <a:pt x="341" y="6120"/>
                    </a:lnTo>
                    <a:lnTo>
                      <a:pt x="0" y="5824"/>
                    </a:lnTo>
                    <a:lnTo>
                      <a:pt x="119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任意多边形 18"/>
            <p:cNvSpPr/>
            <p:nvPr>
              <p:custDataLst>
                <p:tags r:id="rId8"/>
              </p:custDataLst>
            </p:nvPr>
          </p:nvSpPr>
          <p:spPr>
            <a:xfrm rot="2280000" flipH="1">
              <a:off x="9977" y="-2052"/>
              <a:ext cx="4339" cy="14890"/>
            </a:xfrm>
            <a:custGeom>
              <a:avLst/>
              <a:gdLst>
                <a:gd name="adj" fmla="val 39153"/>
                <a:gd name="maxAdj" fmla="*/ 100000 w ss"/>
                <a:gd name="a" fmla="pin 0 adj maxAdj"/>
                <a:gd name="x1" fmla="*/ ss a 200000"/>
                <a:gd name="x2" fmla="*/ ss a 100000"/>
                <a:gd name="x6" fmla="+- r 0 x1"/>
                <a:gd name="x5" fmla="+- r 0 x2"/>
                <a:gd name="x3" fmla="*/ x5 1 2"/>
                <a:gd name="x4" fmla="+- r 0 x3"/>
                <a:gd name="il" fmla="*/ wd2 a maxAdj"/>
                <a:gd name="q1" fmla="*/ 5 a maxAdj"/>
                <a:gd name="q2" fmla="+/ 1 q1 12"/>
                <a:gd name="il-1" fmla="*/ q2 w 1"/>
                <a:gd name="it" fmla="*/ q2 h 1"/>
                <a:gd name="ir" fmla="+- r 0 il-1"/>
                <a:gd name="ib" fmla="+- b 0 it"/>
                <a:gd name="q3" fmla="*/ h hc x2"/>
                <a:gd name="y1" fmla="pin 0 q3 h"/>
                <a:gd name="y2" fmla="+- b 0 y1"/>
              </a:gdLst>
              <a:ahLst/>
              <a:cxnLst>
                <a:cxn ang="3">
                  <a:pos x="hc" y="y2"/>
                </a:cxn>
                <a:cxn ang="3">
                  <a:pos x="x4" y="t"/>
                </a:cxn>
                <a:cxn ang="0">
                  <a:pos x="x6" y="vc"/>
                </a:cxn>
                <a:cxn ang="cd4">
                  <a:pos x="x3" y="b"/>
                </a:cxn>
                <a:cxn ang="cd4">
                  <a:pos x="hc" y="y1"/>
                </a:cxn>
                <a:cxn ang="cd2">
                  <a:pos x="x1" y="vc"/>
                </a:cxn>
              </a:cxnLst>
              <a:rect l="l" t="t" r="r" b="b"/>
              <a:pathLst>
                <a:path w="4339" h="14890">
                  <a:moveTo>
                    <a:pt x="1401" y="0"/>
                  </a:moveTo>
                  <a:lnTo>
                    <a:pt x="4339" y="2296"/>
                  </a:lnTo>
                  <a:lnTo>
                    <a:pt x="2945" y="14890"/>
                  </a:lnTo>
                  <a:lnTo>
                    <a:pt x="0" y="12657"/>
                  </a:lnTo>
                  <a:lnTo>
                    <a:pt x="1401" y="0"/>
                  </a:lnTo>
                  <a:close/>
                </a:path>
              </a:pathLst>
            </a:cu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图形 51"/>
          <p:cNvGrpSpPr/>
          <p:nvPr userDrawn="1">
            <p:custDataLst>
              <p:tags r:id="rId9"/>
            </p:custDataLst>
          </p:nvPr>
        </p:nvGrpSpPr>
        <p:grpSpPr>
          <a:xfrm>
            <a:off x="1965325" y="5859145"/>
            <a:ext cx="1069340" cy="669290"/>
            <a:chOff x="6261790" y="3543498"/>
            <a:chExt cx="4799288" cy="3314501"/>
          </a:xfrm>
        </p:grpSpPr>
        <p:sp>
          <p:nvSpPr>
            <p:cNvPr id="15" name="任意多边形: 形状 14"/>
            <p:cNvSpPr/>
            <p:nvPr>
              <p:custDataLst>
                <p:tags r:id="rId10"/>
              </p:custDataLst>
            </p:nvPr>
          </p:nvSpPr>
          <p:spPr>
            <a:xfrm>
              <a:off x="6508586" y="3878320"/>
              <a:ext cx="4385840" cy="2622107"/>
            </a:xfrm>
            <a:custGeom>
              <a:avLst/>
              <a:gdLst>
                <a:gd name="connsiteX0" fmla="*/ 2067415 w 4385840"/>
                <a:gd name="connsiteY0" fmla="*/ 1885504 h 2622107"/>
                <a:gd name="connsiteX1" fmla="*/ 2087289 w 4385840"/>
                <a:gd name="connsiteY1" fmla="*/ 1869514 h 2622107"/>
                <a:gd name="connsiteX2" fmla="*/ 2817347 w 4385840"/>
                <a:gd name="connsiteY2" fmla="*/ 1178746 h 2622107"/>
                <a:gd name="connsiteX3" fmla="*/ 2842017 w 4385840"/>
                <a:gd name="connsiteY3" fmla="*/ 1149279 h 2622107"/>
                <a:gd name="connsiteX4" fmla="*/ 2874911 w 4385840"/>
                <a:gd name="connsiteY4" fmla="*/ 1126664 h 2622107"/>
                <a:gd name="connsiteX5" fmla="*/ 2880850 w 4385840"/>
                <a:gd name="connsiteY5" fmla="*/ 1128720 h 2622107"/>
                <a:gd name="connsiteX6" fmla="*/ 2896612 w 4385840"/>
                <a:gd name="connsiteY6" fmla="*/ 1147451 h 2622107"/>
                <a:gd name="connsiteX7" fmla="*/ 2909632 w 4385840"/>
                <a:gd name="connsiteY7" fmla="*/ 1167781 h 2622107"/>
                <a:gd name="connsiteX8" fmla="*/ 3249534 w 4385840"/>
                <a:gd name="connsiteY8" fmla="*/ 1499688 h 2622107"/>
                <a:gd name="connsiteX9" fmla="*/ 3411034 w 4385840"/>
                <a:gd name="connsiteY9" fmla="*/ 1657533 h 2622107"/>
                <a:gd name="connsiteX10" fmla="*/ 3516339 w 4385840"/>
                <a:gd name="connsiteY10" fmla="*/ 1758041 h 2622107"/>
                <a:gd name="connsiteX11" fmla="*/ 3587152 w 4385840"/>
                <a:gd name="connsiteY11" fmla="*/ 1827712 h 2622107"/>
                <a:gd name="connsiteX12" fmla="*/ 3629183 w 4385840"/>
                <a:gd name="connsiteY12" fmla="*/ 1868372 h 2622107"/>
                <a:gd name="connsiteX13" fmla="*/ 3676468 w 4385840"/>
                <a:gd name="connsiteY13" fmla="*/ 1913373 h 2622107"/>
                <a:gd name="connsiteX14" fmla="*/ 3718955 w 4385840"/>
                <a:gd name="connsiteY14" fmla="*/ 1953348 h 2622107"/>
                <a:gd name="connsiteX15" fmla="*/ 3750707 w 4385840"/>
                <a:gd name="connsiteY15" fmla="*/ 1984871 h 2622107"/>
                <a:gd name="connsiteX16" fmla="*/ 3794565 w 4385840"/>
                <a:gd name="connsiteY16" fmla="*/ 2026902 h 2622107"/>
                <a:gd name="connsiteX17" fmla="*/ 3836368 w 4385840"/>
                <a:gd name="connsiteY17" fmla="*/ 2067791 h 2622107"/>
                <a:gd name="connsiteX18" fmla="*/ 3877485 w 4385840"/>
                <a:gd name="connsiteY18" fmla="*/ 2108679 h 2622107"/>
                <a:gd name="connsiteX19" fmla="*/ 3882967 w 4385840"/>
                <a:gd name="connsiteY19" fmla="*/ 2115761 h 2622107"/>
                <a:gd name="connsiteX20" fmla="*/ 3941445 w 4385840"/>
                <a:gd name="connsiteY20" fmla="*/ 2171269 h 2622107"/>
                <a:gd name="connsiteX21" fmla="*/ 4001065 w 4385840"/>
                <a:gd name="connsiteY21" fmla="*/ 2228833 h 2622107"/>
                <a:gd name="connsiteX22" fmla="*/ 4059314 w 4385840"/>
                <a:gd name="connsiteY22" fmla="*/ 2284798 h 2622107"/>
                <a:gd name="connsiteX23" fmla="*/ 4117792 w 4385840"/>
                <a:gd name="connsiteY23" fmla="*/ 2340306 h 2622107"/>
                <a:gd name="connsiteX24" fmla="*/ 4161650 w 4385840"/>
                <a:gd name="connsiteY24" fmla="*/ 2381880 h 2622107"/>
                <a:gd name="connsiteX25" fmla="*/ 4205509 w 4385840"/>
                <a:gd name="connsiteY25" fmla="*/ 2423683 h 2622107"/>
                <a:gd name="connsiteX26" fmla="*/ 4246397 w 4385840"/>
                <a:gd name="connsiteY26" fmla="*/ 2461830 h 2622107"/>
                <a:gd name="connsiteX27" fmla="*/ 4255078 w 4385840"/>
                <a:gd name="connsiteY27" fmla="*/ 2469140 h 2622107"/>
                <a:gd name="connsiteX28" fmla="*/ 4307845 w 4385840"/>
                <a:gd name="connsiteY28" fmla="*/ 2520993 h 2622107"/>
                <a:gd name="connsiteX29" fmla="*/ 4346449 w 4385840"/>
                <a:gd name="connsiteY29" fmla="*/ 2558455 h 2622107"/>
                <a:gd name="connsiteX30" fmla="*/ 4363124 w 4385840"/>
                <a:gd name="connsiteY30" fmla="*/ 2570105 h 2622107"/>
                <a:gd name="connsiteX31" fmla="*/ 4384825 w 4385840"/>
                <a:gd name="connsiteY31" fmla="*/ 2600258 h 2622107"/>
                <a:gd name="connsiteX32" fmla="*/ 4374089 w 4385840"/>
                <a:gd name="connsiteY32" fmla="*/ 2619903 h 2622107"/>
                <a:gd name="connsiteX33" fmla="*/ 4358328 w 4385840"/>
                <a:gd name="connsiteY33" fmla="*/ 2621730 h 2622107"/>
                <a:gd name="connsiteX34" fmla="*/ 2992323 w 4385840"/>
                <a:gd name="connsiteY34" fmla="*/ 2621959 h 2622107"/>
                <a:gd name="connsiteX35" fmla="*/ 2099167 w 4385840"/>
                <a:gd name="connsiteY35" fmla="*/ 2621730 h 2622107"/>
                <a:gd name="connsiteX36" fmla="*/ 1751955 w 4385840"/>
                <a:gd name="connsiteY36" fmla="*/ 2621273 h 2622107"/>
                <a:gd name="connsiteX37" fmla="*/ 1201442 w 4385840"/>
                <a:gd name="connsiteY37" fmla="*/ 2621959 h 2622107"/>
                <a:gd name="connsiteX38" fmla="*/ 111837 w 4385840"/>
                <a:gd name="connsiteY38" fmla="*/ 2621502 h 2622107"/>
                <a:gd name="connsiteX39" fmla="*/ 34628 w 4385840"/>
                <a:gd name="connsiteY39" fmla="*/ 2617390 h 2622107"/>
                <a:gd name="connsiteX40" fmla="*/ 1277 w 4385840"/>
                <a:gd name="connsiteY40" fmla="*/ 2585867 h 2622107"/>
                <a:gd name="connsiteX41" fmla="*/ 7216 w 4385840"/>
                <a:gd name="connsiteY41" fmla="*/ 2572618 h 2622107"/>
                <a:gd name="connsiteX42" fmla="*/ 91735 w 4385840"/>
                <a:gd name="connsiteY42" fmla="*/ 2464800 h 2622107"/>
                <a:gd name="connsiteX43" fmla="*/ 1447917 w 4385840"/>
                <a:gd name="connsiteY43" fmla="*/ 736279 h 2622107"/>
                <a:gd name="connsiteX44" fmla="*/ 1638883 w 4385840"/>
                <a:gd name="connsiteY44" fmla="*/ 491404 h 2622107"/>
                <a:gd name="connsiteX45" fmla="*/ 1794443 w 4385840"/>
                <a:gd name="connsiteY45" fmla="*/ 294270 h 2622107"/>
                <a:gd name="connsiteX46" fmla="*/ 1979014 w 4385840"/>
                <a:gd name="connsiteY46" fmla="*/ 59217 h 2622107"/>
                <a:gd name="connsiteX47" fmla="*/ 2015791 w 4385840"/>
                <a:gd name="connsiteY47" fmla="*/ 12617 h 2622107"/>
                <a:gd name="connsiteX48" fmla="*/ 2055080 w 4385840"/>
                <a:gd name="connsiteY48" fmla="*/ 17414 h 2622107"/>
                <a:gd name="connsiteX49" fmla="*/ 2063761 w 4385840"/>
                <a:gd name="connsiteY49" fmla="*/ 61729 h 2622107"/>
                <a:gd name="connsiteX50" fmla="*/ 2063989 w 4385840"/>
                <a:gd name="connsiteY50" fmla="*/ 1007424 h 2622107"/>
                <a:gd name="connsiteX51" fmla="*/ 2063761 w 4385840"/>
                <a:gd name="connsiteY51" fmla="*/ 1875454 h 2622107"/>
                <a:gd name="connsiteX52" fmla="*/ 2067415 w 4385840"/>
                <a:gd name="connsiteY52" fmla="*/ 1885504 h 2622107"/>
                <a:gd name="connsiteX53" fmla="*/ 1210122 w 4385840"/>
                <a:gd name="connsiteY53" fmla="*/ 1661644 h 2622107"/>
                <a:gd name="connsiteX54" fmla="*/ 1208752 w 4385840"/>
                <a:gd name="connsiteY54" fmla="*/ 1660274 h 2622107"/>
                <a:gd name="connsiteX55" fmla="*/ 1210351 w 4385840"/>
                <a:gd name="connsiteY55" fmla="*/ 1661416 h 2622107"/>
                <a:gd name="connsiteX56" fmla="*/ 1238904 w 4385840"/>
                <a:gd name="connsiteY56" fmla="*/ 1671010 h 2622107"/>
                <a:gd name="connsiteX57" fmla="*/ 1210122 w 4385840"/>
                <a:gd name="connsiteY57" fmla="*/ 1661644 h 2622107"/>
                <a:gd name="connsiteX58" fmla="*/ 1374820 w 4385840"/>
                <a:gd name="connsiteY58" fmla="*/ 2556628 h 2622107"/>
                <a:gd name="connsiteX59" fmla="*/ 1374134 w 4385840"/>
                <a:gd name="connsiteY59" fmla="*/ 2556400 h 2622107"/>
                <a:gd name="connsiteX60" fmla="*/ 1375048 w 4385840"/>
                <a:gd name="connsiteY60" fmla="*/ 2556857 h 2622107"/>
                <a:gd name="connsiteX61" fmla="*/ 1382815 w 4385840"/>
                <a:gd name="connsiteY61" fmla="*/ 2577644 h 2622107"/>
                <a:gd name="connsiteX62" fmla="*/ 1397662 w 4385840"/>
                <a:gd name="connsiteY62" fmla="*/ 2576730 h 2622107"/>
                <a:gd name="connsiteX63" fmla="*/ 1410454 w 4385840"/>
                <a:gd name="connsiteY63" fmla="*/ 2581070 h 2622107"/>
                <a:gd name="connsiteX64" fmla="*/ 1459338 w 4385840"/>
                <a:gd name="connsiteY64" fmla="*/ 2590664 h 2622107"/>
                <a:gd name="connsiteX65" fmla="*/ 1484237 w 4385840"/>
                <a:gd name="connsiteY65" fmla="*/ 2589293 h 2622107"/>
                <a:gd name="connsiteX66" fmla="*/ 1709924 w 4385840"/>
                <a:gd name="connsiteY66" fmla="*/ 2589293 h 2622107"/>
                <a:gd name="connsiteX67" fmla="*/ 1736651 w 4385840"/>
                <a:gd name="connsiteY67" fmla="*/ 2561882 h 2622107"/>
                <a:gd name="connsiteX68" fmla="*/ 1735737 w 4385840"/>
                <a:gd name="connsiteY68" fmla="*/ 2383936 h 2622107"/>
                <a:gd name="connsiteX69" fmla="*/ 1786220 w 4385840"/>
                <a:gd name="connsiteY69" fmla="*/ 2333682 h 2622107"/>
                <a:gd name="connsiteX70" fmla="*/ 1995917 w 4385840"/>
                <a:gd name="connsiteY70" fmla="*/ 2333682 h 2622107"/>
                <a:gd name="connsiteX71" fmla="*/ 2014192 w 4385840"/>
                <a:gd name="connsiteY71" fmla="*/ 2333453 h 2622107"/>
                <a:gd name="connsiteX72" fmla="*/ 2031781 w 4385840"/>
                <a:gd name="connsiteY72" fmla="*/ 2315636 h 2622107"/>
                <a:gd name="connsiteX73" fmla="*/ 2031781 w 4385840"/>
                <a:gd name="connsiteY73" fmla="*/ 2299646 h 2622107"/>
                <a:gd name="connsiteX74" fmla="*/ 2032237 w 4385840"/>
                <a:gd name="connsiteY74" fmla="*/ 2067105 h 2622107"/>
                <a:gd name="connsiteX75" fmla="*/ 2019445 w 4385840"/>
                <a:gd name="connsiteY75" fmla="*/ 1984643 h 2622107"/>
                <a:gd name="connsiteX76" fmla="*/ 2008252 w 4385840"/>
                <a:gd name="connsiteY76" fmla="*/ 2007028 h 2622107"/>
                <a:gd name="connsiteX77" fmla="*/ 2009851 w 4385840"/>
                <a:gd name="connsiteY77" fmla="*/ 2017993 h 2622107"/>
                <a:gd name="connsiteX78" fmla="*/ 1981755 w 4385840"/>
                <a:gd name="connsiteY78" fmla="*/ 2023704 h 2622107"/>
                <a:gd name="connsiteX79" fmla="*/ 1966678 w 4385840"/>
                <a:gd name="connsiteY79" fmla="*/ 2040836 h 2622107"/>
                <a:gd name="connsiteX80" fmla="*/ 1827337 w 4385840"/>
                <a:gd name="connsiteY80" fmla="*/ 2175609 h 2622107"/>
                <a:gd name="connsiteX81" fmla="*/ 1730711 w 4385840"/>
                <a:gd name="connsiteY81" fmla="*/ 2265610 h 2622107"/>
                <a:gd name="connsiteX82" fmla="*/ 1649391 w 4385840"/>
                <a:gd name="connsiteY82" fmla="*/ 2341220 h 2622107"/>
                <a:gd name="connsiteX83" fmla="*/ 1567613 w 4385840"/>
                <a:gd name="connsiteY83" fmla="*/ 2419571 h 2622107"/>
                <a:gd name="connsiteX84" fmla="*/ 1497486 w 4385840"/>
                <a:gd name="connsiteY84" fmla="*/ 2487414 h 2622107"/>
                <a:gd name="connsiteX85" fmla="*/ 1424617 w 4385840"/>
                <a:gd name="connsiteY85" fmla="*/ 2552288 h 2622107"/>
                <a:gd name="connsiteX86" fmla="*/ 1416393 w 4385840"/>
                <a:gd name="connsiteY86" fmla="*/ 2563938 h 2622107"/>
                <a:gd name="connsiteX87" fmla="*/ 1431013 w 4385840"/>
                <a:gd name="connsiteY87" fmla="*/ 2572390 h 2622107"/>
                <a:gd name="connsiteX88" fmla="*/ 1478755 w 4385840"/>
                <a:gd name="connsiteY88" fmla="*/ 2570791 h 2622107"/>
                <a:gd name="connsiteX89" fmla="*/ 1686396 w 4385840"/>
                <a:gd name="connsiteY89" fmla="*/ 2570791 h 2622107"/>
                <a:gd name="connsiteX90" fmla="*/ 1700102 w 4385840"/>
                <a:gd name="connsiteY90" fmla="*/ 2570791 h 2622107"/>
                <a:gd name="connsiteX91" fmla="*/ 1716092 w 4385840"/>
                <a:gd name="connsiteY91" fmla="*/ 2555714 h 2622107"/>
                <a:gd name="connsiteX92" fmla="*/ 1715864 w 4385840"/>
                <a:gd name="connsiteY92" fmla="*/ 2539724 h 2622107"/>
                <a:gd name="connsiteX93" fmla="*/ 1716092 w 4385840"/>
                <a:gd name="connsiteY93" fmla="*/ 2352641 h 2622107"/>
                <a:gd name="connsiteX94" fmla="*/ 1750356 w 4385840"/>
                <a:gd name="connsiteY94" fmla="*/ 2316321 h 2622107"/>
                <a:gd name="connsiteX95" fmla="*/ 1782336 w 4385840"/>
                <a:gd name="connsiteY95" fmla="*/ 2315864 h 2622107"/>
                <a:gd name="connsiteX96" fmla="*/ 1985410 w 4385840"/>
                <a:gd name="connsiteY96" fmla="*/ 2315864 h 2622107"/>
                <a:gd name="connsiteX97" fmla="*/ 2009851 w 4385840"/>
                <a:gd name="connsiteY97" fmla="*/ 2291422 h 2622107"/>
                <a:gd name="connsiteX98" fmla="*/ 2009395 w 4385840"/>
                <a:gd name="connsiteY98" fmla="*/ 2261727 h 2622107"/>
                <a:gd name="connsiteX99" fmla="*/ 2009395 w 4385840"/>
                <a:gd name="connsiteY99" fmla="*/ 2017536 h 2622107"/>
                <a:gd name="connsiteX100" fmla="*/ 2014648 w 4385840"/>
                <a:gd name="connsiteY100" fmla="*/ 2040379 h 2622107"/>
                <a:gd name="connsiteX101" fmla="*/ 2014648 w 4385840"/>
                <a:gd name="connsiteY101" fmla="*/ 2206904 h 2622107"/>
                <a:gd name="connsiteX102" fmla="*/ 2016247 w 4385840"/>
                <a:gd name="connsiteY102" fmla="*/ 2295762 h 2622107"/>
                <a:gd name="connsiteX103" fmla="*/ 1995460 w 4385840"/>
                <a:gd name="connsiteY103" fmla="*/ 2320433 h 2622107"/>
                <a:gd name="connsiteX104" fmla="*/ 1790103 w 4385840"/>
                <a:gd name="connsiteY104" fmla="*/ 2319291 h 2622107"/>
                <a:gd name="connsiteX105" fmla="*/ 1749214 w 4385840"/>
                <a:gd name="connsiteY105" fmla="*/ 2322489 h 2622107"/>
                <a:gd name="connsiteX106" fmla="*/ 1721574 w 4385840"/>
                <a:gd name="connsiteY106" fmla="*/ 2352641 h 2622107"/>
                <a:gd name="connsiteX107" fmla="*/ 1720661 w 4385840"/>
                <a:gd name="connsiteY107" fmla="*/ 2368631 h 2622107"/>
                <a:gd name="connsiteX108" fmla="*/ 1721803 w 4385840"/>
                <a:gd name="connsiteY108" fmla="*/ 2542009 h 2622107"/>
                <a:gd name="connsiteX109" fmla="*/ 1690736 w 4385840"/>
                <a:gd name="connsiteY109" fmla="*/ 2575131 h 2622107"/>
                <a:gd name="connsiteX110" fmla="*/ 1471673 w 4385840"/>
                <a:gd name="connsiteY110" fmla="*/ 2575131 h 2622107"/>
                <a:gd name="connsiteX111" fmla="*/ 1446546 w 4385840"/>
                <a:gd name="connsiteY111" fmla="*/ 2576501 h 2622107"/>
                <a:gd name="connsiteX112" fmla="*/ 1374820 w 4385840"/>
                <a:gd name="connsiteY112" fmla="*/ 2556628 h 2622107"/>
                <a:gd name="connsiteX113" fmla="*/ 904256 w 4385840"/>
                <a:gd name="connsiteY113" fmla="*/ 1666213 h 2622107"/>
                <a:gd name="connsiteX114" fmla="*/ 896261 w 4385840"/>
                <a:gd name="connsiteY114" fmla="*/ 1648395 h 2622107"/>
                <a:gd name="connsiteX115" fmla="*/ 871362 w 4385840"/>
                <a:gd name="connsiteY115" fmla="*/ 1568445 h 2622107"/>
                <a:gd name="connsiteX116" fmla="*/ 856286 w 4385840"/>
                <a:gd name="connsiteY116" fmla="*/ 1553597 h 2622107"/>
                <a:gd name="connsiteX117" fmla="*/ 843723 w 4385840"/>
                <a:gd name="connsiteY117" fmla="*/ 1567988 h 2622107"/>
                <a:gd name="connsiteX118" fmla="*/ 808316 w 4385840"/>
                <a:gd name="connsiteY118" fmla="*/ 1627608 h 2622107"/>
                <a:gd name="connsiteX119" fmla="*/ 803519 w 4385840"/>
                <a:gd name="connsiteY119" fmla="*/ 1632405 h 2622107"/>
                <a:gd name="connsiteX120" fmla="*/ 763544 w 4385840"/>
                <a:gd name="connsiteY120" fmla="*/ 1686543 h 2622107"/>
                <a:gd name="connsiteX121" fmla="*/ 761945 w 4385840"/>
                <a:gd name="connsiteY121" fmla="*/ 1690655 h 2622107"/>
                <a:gd name="connsiteX122" fmla="*/ 722655 w 4385840"/>
                <a:gd name="connsiteY122" fmla="*/ 1740909 h 2622107"/>
                <a:gd name="connsiteX123" fmla="*/ 714889 w 4385840"/>
                <a:gd name="connsiteY123" fmla="*/ 1745249 h 2622107"/>
                <a:gd name="connsiteX124" fmla="*/ 707807 w 4385840"/>
                <a:gd name="connsiteY124" fmla="*/ 1750731 h 2622107"/>
                <a:gd name="connsiteX125" fmla="*/ 674914 w 4385840"/>
                <a:gd name="connsiteY125" fmla="*/ 1800072 h 2622107"/>
                <a:gd name="connsiteX126" fmla="*/ 651614 w 4385840"/>
                <a:gd name="connsiteY126" fmla="*/ 1825199 h 2622107"/>
                <a:gd name="connsiteX127" fmla="*/ 642934 w 4385840"/>
                <a:gd name="connsiteY127" fmla="*/ 1837763 h 2622107"/>
                <a:gd name="connsiteX128" fmla="*/ 604101 w 4385840"/>
                <a:gd name="connsiteY128" fmla="*/ 1898753 h 2622107"/>
                <a:gd name="connsiteX129" fmla="*/ 600446 w 4385840"/>
                <a:gd name="connsiteY129" fmla="*/ 1901494 h 2622107"/>
                <a:gd name="connsiteX130" fmla="*/ 582172 w 4385840"/>
                <a:gd name="connsiteY130" fmla="*/ 1922510 h 2622107"/>
                <a:gd name="connsiteX131" fmla="*/ 541054 w 4385840"/>
                <a:gd name="connsiteY131" fmla="*/ 1969795 h 2622107"/>
                <a:gd name="connsiteX132" fmla="*/ 524379 w 4385840"/>
                <a:gd name="connsiteY132" fmla="*/ 1994236 h 2622107"/>
                <a:gd name="connsiteX133" fmla="*/ 510902 w 4385840"/>
                <a:gd name="connsiteY133" fmla="*/ 2013653 h 2622107"/>
                <a:gd name="connsiteX134" fmla="*/ 494912 w 4385840"/>
                <a:gd name="connsiteY134" fmla="*/ 2033298 h 2622107"/>
                <a:gd name="connsiteX135" fmla="*/ 483034 w 4385840"/>
                <a:gd name="connsiteY135" fmla="*/ 2048374 h 2622107"/>
                <a:gd name="connsiteX136" fmla="*/ 460876 w 4385840"/>
                <a:gd name="connsiteY136" fmla="*/ 2074415 h 2622107"/>
                <a:gd name="connsiteX137" fmla="*/ 436663 w 4385840"/>
                <a:gd name="connsiteY137" fmla="*/ 2099771 h 2622107"/>
                <a:gd name="connsiteX138" fmla="*/ 400114 w 4385840"/>
                <a:gd name="connsiteY138" fmla="*/ 2156649 h 2622107"/>
                <a:gd name="connsiteX139" fmla="*/ 394403 w 4385840"/>
                <a:gd name="connsiteY139" fmla="*/ 2159847 h 2622107"/>
                <a:gd name="connsiteX140" fmla="*/ 374987 w 4385840"/>
                <a:gd name="connsiteY140" fmla="*/ 2180178 h 2622107"/>
                <a:gd name="connsiteX141" fmla="*/ 362195 w 4385840"/>
                <a:gd name="connsiteY141" fmla="*/ 2195482 h 2622107"/>
                <a:gd name="connsiteX142" fmla="*/ 346662 w 4385840"/>
                <a:gd name="connsiteY142" fmla="*/ 2216498 h 2622107"/>
                <a:gd name="connsiteX143" fmla="*/ 329073 w 4385840"/>
                <a:gd name="connsiteY143" fmla="*/ 2240711 h 2622107"/>
                <a:gd name="connsiteX144" fmla="*/ 311712 w 4385840"/>
                <a:gd name="connsiteY144" fmla="*/ 2268808 h 2622107"/>
                <a:gd name="connsiteX145" fmla="*/ 287042 w 4385840"/>
                <a:gd name="connsiteY145" fmla="*/ 2290280 h 2622107"/>
                <a:gd name="connsiteX146" fmla="*/ 284529 w 4385840"/>
                <a:gd name="connsiteY146" fmla="*/ 2296676 h 2622107"/>
                <a:gd name="connsiteX147" fmla="*/ 279275 w 4385840"/>
                <a:gd name="connsiteY147" fmla="*/ 2303986 h 2622107"/>
                <a:gd name="connsiteX148" fmla="*/ 254148 w 4385840"/>
                <a:gd name="connsiteY148" fmla="*/ 2337793 h 2622107"/>
                <a:gd name="connsiteX149" fmla="*/ 243869 w 4385840"/>
                <a:gd name="connsiteY149" fmla="*/ 2349672 h 2622107"/>
                <a:gd name="connsiteX150" fmla="*/ 200696 w 4385840"/>
                <a:gd name="connsiteY150" fmla="*/ 2399926 h 2622107"/>
                <a:gd name="connsiteX151" fmla="*/ 196812 w 4385840"/>
                <a:gd name="connsiteY151" fmla="*/ 2408150 h 2622107"/>
                <a:gd name="connsiteX152" fmla="*/ 190416 w 4385840"/>
                <a:gd name="connsiteY152" fmla="*/ 2417287 h 2622107"/>
                <a:gd name="connsiteX153" fmla="*/ 166203 w 4385840"/>
                <a:gd name="connsiteY153" fmla="*/ 2448810 h 2622107"/>
                <a:gd name="connsiteX154" fmla="*/ 156609 w 4385840"/>
                <a:gd name="connsiteY154" fmla="*/ 2461373 h 2622107"/>
                <a:gd name="connsiteX155" fmla="*/ 113436 w 4385840"/>
                <a:gd name="connsiteY155" fmla="*/ 2511856 h 2622107"/>
                <a:gd name="connsiteX156" fmla="*/ 111380 w 4385840"/>
                <a:gd name="connsiteY156" fmla="*/ 2515739 h 2622107"/>
                <a:gd name="connsiteX157" fmla="*/ 94019 w 4385840"/>
                <a:gd name="connsiteY157" fmla="*/ 2536298 h 2622107"/>
                <a:gd name="connsiteX158" fmla="*/ 77801 w 4385840"/>
                <a:gd name="connsiteY158" fmla="*/ 2561197 h 2622107"/>
                <a:gd name="connsiteX159" fmla="*/ 105898 w 4385840"/>
                <a:gd name="connsiteY159" fmla="*/ 2570791 h 2622107"/>
                <a:gd name="connsiteX160" fmla="*/ 222396 w 4385840"/>
                <a:gd name="connsiteY160" fmla="*/ 2570791 h 2622107"/>
                <a:gd name="connsiteX161" fmla="*/ 804661 w 4385840"/>
                <a:gd name="connsiteY161" fmla="*/ 2570791 h 2622107"/>
                <a:gd name="connsiteX162" fmla="*/ 826590 w 4385840"/>
                <a:gd name="connsiteY162" fmla="*/ 2550004 h 2622107"/>
                <a:gd name="connsiteX163" fmla="*/ 832530 w 4385840"/>
                <a:gd name="connsiteY163" fmla="*/ 2372058 h 2622107"/>
                <a:gd name="connsiteX164" fmla="*/ 836870 w 4385840"/>
                <a:gd name="connsiteY164" fmla="*/ 2324773 h 2622107"/>
                <a:gd name="connsiteX165" fmla="*/ 888038 w 4385840"/>
                <a:gd name="connsiteY165" fmla="*/ 2315636 h 2622107"/>
                <a:gd name="connsiteX166" fmla="*/ 897175 w 4385840"/>
                <a:gd name="connsiteY166" fmla="*/ 2315407 h 2622107"/>
                <a:gd name="connsiteX167" fmla="*/ 1093624 w 4385840"/>
                <a:gd name="connsiteY167" fmla="*/ 2315407 h 2622107"/>
                <a:gd name="connsiteX168" fmla="*/ 1120807 w 4385840"/>
                <a:gd name="connsiteY168" fmla="*/ 2317463 h 2622107"/>
                <a:gd name="connsiteX169" fmla="*/ 1144335 w 4385840"/>
                <a:gd name="connsiteY169" fmla="*/ 2336195 h 2622107"/>
                <a:gd name="connsiteX170" fmla="*/ 1154386 w 4385840"/>
                <a:gd name="connsiteY170" fmla="*/ 2387134 h 2622107"/>
                <a:gd name="connsiteX171" fmla="*/ 1152787 w 4385840"/>
                <a:gd name="connsiteY171" fmla="*/ 2555943 h 2622107"/>
                <a:gd name="connsiteX172" fmla="*/ 1167406 w 4385840"/>
                <a:gd name="connsiteY172" fmla="*/ 2570562 h 2622107"/>
                <a:gd name="connsiteX173" fmla="*/ 1219945 w 4385840"/>
                <a:gd name="connsiteY173" fmla="*/ 2570562 h 2622107"/>
                <a:gd name="connsiteX174" fmla="*/ 1322738 w 4385840"/>
                <a:gd name="connsiteY174" fmla="*/ 2570334 h 2622107"/>
                <a:gd name="connsiteX175" fmla="*/ 1333017 w 4385840"/>
                <a:gd name="connsiteY175" fmla="*/ 2553659 h 2622107"/>
                <a:gd name="connsiteX176" fmla="*/ 1330047 w 4385840"/>
                <a:gd name="connsiteY176" fmla="*/ 2547491 h 2622107"/>
                <a:gd name="connsiteX177" fmla="*/ 1139538 w 4385840"/>
                <a:gd name="connsiteY177" fmla="*/ 2140431 h 2622107"/>
                <a:gd name="connsiteX178" fmla="*/ 1105730 w 4385840"/>
                <a:gd name="connsiteY178" fmla="*/ 2070988 h 2622107"/>
                <a:gd name="connsiteX179" fmla="*/ 1063700 w 4385840"/>
                <a:gd name="connsiteY179" fmla="*/ 1978475 h 2622107"/>
                <a:gd name="connsiteX180" fmla="*/ 1058674 w 4385840"/>
                <a:gd name="connsiteY180" fmla="*/ 1970937 h 2622107"/>
                <a:gd name="connsiteX181" fmla="*/ 1043598 w 4385840"/>
                <a:gd name="connsiteY181" fmla="*/ 1941241 h 2622107"/>
                <a:gd name="connsiteX182" fmla="*/ 1030120 w 4385840"/>
                <a:gd name="connsiteY182" fmla="*/ 1913144 h 2622107"/>
                <a:gd name="connsiteX183" fmla="*/ 1014359 w 4385840"/>
                <a:gd name="connsiteY183" fmla="*/ 1881850 h 2622107"/>
                <a:gd name="connsiteX184" fmla="*/ 1003851 w 4385840"/>
                <a:gd name="connsiteY184" fmla="*/ 1855123 h 2622107"/>
                <a:gd name="connsiteX185" fmla="*/ 984206 w 4385840"/>
                <a:gd name="connsiteY185" fmla="*/ 1818118 h 2622107"/>
                <a:gd name="connsiteX186" fmla="*/ 972100 w 4385840"/>
                <a:gd name="connsiteY186" fmla="*/ 1797788 h 2622107"/>
                <a:gd name="connsiteX187" fmla="*/ 954054 w 4385840"/>
                <a:gd name="connsiteY187" fmla="*/ 1766721 h 2622107"/>
                <a:gd name="connsiteX188" fmla="*/ 939891 w 4385840"/>
                <a:gd name="connsiteY188" fmla="*/ 1740224 h 2622107"/>
                <a:gd name="connsiteX189" fmla="*/ 926642 w 4385840"/>
                <a:gd name="connsiteY189" fmla="*/ 1719894 h 2622107"/>
                <a:gd name="connsiteX190" fmla="*/ 905398 w 4385840"/>
                <a:gd name="connsiteY190" fmla="*/ 1673523 h 2622107"/>
                <a:gd name="connsiteX191" fmla="*/ 904028 w 4385840"/>
                <a:gd name="connsiteY191" fmla="*/ 1665071 h 2622107"/>
                <a:gd name="connsiteX192" fmla="*/ 917277 w 4385840"/>
                <a:gd name="connsiteY192" fmla="*/ 1668954 h 2622107"/>
                <a:gd name="connsiteX193" fmla="*/ 905627 w 4385840"/>
                <a:gd name="connsiteY193" fmla="*/ 1644284 h 2622107"/>
                <a:gd name="connsiteX194" fmla="*/ 904256 w 4385840"/>
                <a:gd name="connsiteY194" fmla="*/ 1666213 h 2622107"/>
                <a:gd name="connsiteX195" fmla="*/ 3048745 w 4385840"/>
                <a:gd name="connsiteY195" fmla="*/ 1356920 h 2622107"/>
                <a:gd name="connsiteX196" fmla="*/ 3044177 w 4385840"/>
                <a:gd name="connsiteY196" fmla="*/ 1371540 h 2622107"/>
                <a:gd name="connsiteX197" fmla="*/ 2982044 w 4385840"/>
                <a:gd name="connsiteY197" fmla="*/ 1437556 h 2622107"/>
                <a:gd name="connsiteX198" fmla="*/ 2906434 w 4385840"/>
                <a:gd name="connsiteY198" fmla="*/ 1522760 h 2622107"/>
                <a:gd name="connsiteX199" fmla="*/ 2868515 w 4385840"/>
                <a:gd name="connsiteY199" fmla="*/ 1540805 h 2622107"/>
                <a:gd name="connsiteX200" fmla="*/ 2853667 w 4385840"/>
                <a:gd name="connsiteY200" fmla="*/ 1526871 h 2622107"/>
                <a:gd name="connsiteX201" fmla="*/ 2850012 w 4385840"/>
                <a:gd name="connsiteY201" fmla="*/ 1524359 h 2622107"/>
                <a:gd name="connsiteX202" fmla="*/ 2822601 w 4385840"/>
                <a:gd name="connsiteY202" fmla="*/ 1506084 h 2622107"/>
                <a:gd name="connsiteX203" fmla="*/ 2797931 w 4385840"/>
                <a:gd name="connsiteY203" fmla="*/ 1482785 h 2622107"/>
                <a:gd name="connsiteX204" fmla="*/ 2755900 w 4385840"/>
                <a:gd name="connsiteY204" fmla="*/ 1442353 h 2622107"/>
                <a:gd name="connsiteX205" fmla="*/ 2712727 w 4385840"/>
                <a:gd name="connsiteY205" fmla="*/ 1399180 h 2622107"/>
                <a:gd name="connsiteX206" fmla="*/ 2686001 w 4385840"/>
                <a:gd name="connsiteY206" fmla="*/ 1374281 h 2622107"/>
                <a:gd name="connsiteX207" fmla="*/ 2668411 w 4385840"/>
                <a:gd name="connsiteY207" fmla="*/ 1373367 h 2622107"/>
                <a:gd name="connsiteX208" fmla="*/ 2638259 w 4385840"/>
                <a:gd name="connsiteY208" fmla="*/ 1403748 h 2622107"/>
                <a:gd name="connsiteX209" fmla="*/ 2595086 w 4385840"/>
                <a:gd name="connsiteY209" fmla="*/ 1446693 h 2622107"/>
                <a:gd name="connsiteX210" fmla="*/ 2544603 w 4385840"/>
                <a:gd name="connsiteY210" fmla="*/ 1495120 h 2622107"/>
                <a:gd name="connsiteX211" fmla="*/ 2503258 w 4385840"/>
                <a:gd name="connsiteY211" fmla="*/ 1533267 h 2622107"/>
                <a:gd name="connsiteX212" fmla="*/ 2459856 w 4385840"/>
                <a:gd name="connsiteY212" fmla="*/ 1569816 h 2622107"/>
                <a:gd name="connsiteX213" fmla="*/ 2356606 w 4385840"/>
                <a:gd name="connsiteY213" fmla="*/ 1669639 h 2622107"/>
                <a:gd name="connsiteX214" fmla="*/ 2190310 w 4385840"/>
                <a:gd name="connsiteY214" fmla="*/ 1829083 h 2622107"/>
                <a:gd name="connsiteX215" fmla="*/ 2081807 w 4385840"/>
                <a:gd name="connsiteY215" fmla="*/ 1929820 h 2622107"/>
                <a:gd name="connsiteX216" fmla="*/ 2073583 w 4385840"/>
                <a:gd name="connsiteY216" fmla="*/ 1940327 h 2622107"/>
                <a:gd name="connsiteX217" fmla="*/ 2063075 w 4385840"/>
                <a:gd name="connsiteY217" fmla="*/ 2005201 h 2622107"/>
                <a:gd name="connsiteX218" fmla="*/ 2063761 w 4385840"/>
                <a:gd name="connsiteY218" fmla="*/ 2050887 h 2622107"/>
                <a:gd name="connsiteX219" fmla="*/ 2063532 w 4385840"/>
                <a:gd name="connsiteY219" fmla="*/ 2553202 h 2622107"/>
                <a:gd name="connsiteX220" fmla="*/ 2079751 w 4385840"/>
                <a:gd name="connsiteY220" fmla="*/ 2570105 h 2622107"/>
                <a:gd name="connsiteX221" fmla="*/ 2150564 w 4385840"/>
                <a:gd name="connsiteY221" fmla="*/ 2570105 h 2622107"/>
                <a:gd name="connsiteX222" fmla="*/ 4274266 w 4385840"/>
                <a:gd name="connsiteY222" fmla="*/ 2570105 h 2622107"/>
                <a:gd name="connsiteX223" fmla="*/ 4290256 w 4385840"/>
                <a:gd name="connsiteY223" fmla="*/ 2564623 h 2622107"/>
                <a:gd name="connsiteX224" fmla="*/ 3048745 w 4385840"/>
                <a:gd name="connsiteY224" fmla="*/ 1356920 h 2622107"/>
                <a:gd name="connsiteX225" fmla="*/ 2012821 w 4385840"/>
                <a:gd name="connsiteY225" fmla="*/ 102847 h 2622107"/>
                <a:gd name="connsiteX226" fmla="*/ 2005740 w 4385840"/>
                <a:gd name="connsiteY226" fmla="*/ 99420 h 2622107"/>
                <a:gd name="connsiteX227" fmla="*/ 1993633 w 4385840"/>
                <a:gd name="connsiteY227" fmla="*/ 98735 h 2622107"/>
                <a:gd name="connsiteX228" fmla="*/ 1968734 w 4385840"/>
                <a:gd name="connsiteY228" fmla="*/ 130486 h 2622107"/>
                <a:gd name="connsiteX229" fmla="*/ 1927160 w 4385840"/>
                <a:gd name="connsiteY229" fmla="*/ 184396 h 2622107"/>
                <a:gd name="connsiteX230" fmla="*/ 1898835 w 4385840"/>
                <a:gd name="connsiteY230" fmla="*/ 224827 h 2622107"/>
                <a:gd name="connsiteX231" fmla="*/ 1861830 w 4385840"/>
                <a:gd name="connsiteY231" fmla="*/ 267315 h 2622107"/>
                <a:gd name="connsiteX232" fmla="*/ 1820256 w 4385840"/>
                <a:gd name="connsiteY232" fmla="*/ 320996 h 2622107"/>
                <a:gd name="connsiteX233" fmla="*/ 1775712 w 4385840"/>
                <a:gd name="connsiteY233" fmla="*/ 377189 h 2622107"/>
                <a:gd name="connsiteX234" fmla="*/ 1733681 w 4385840"/>
                <a:gd name="connsiteY234" fmla="*/ 430185 h 2622107"/>
                <a:gd name="connsiteX235" fmla="*/ 1690508 w 4385840"/>
                <a:gd name="connsiteY235" fmla="*/ 487064 h 2622107"/>
                <a:gd name="connsiteX236" fmla="*/ 1647563 w 4385840"/>
                <a:gd name="connsiteY236" fmla="*/ 539374 h 2622107"/>
                <a:gd name="connsiteX237" fmla="*/ 1640939 w 4385840"/>
                <a:gd name="connsiteY237" fmla="*/ 551252 h 2622107"/>
                <a:gd name="connsiteX238" fmla="*/ 1621979 w 4385840"/>
                <a:gd name="connsiteY238" fmla="*/ 575694 h 2622107"/>
                <a:gd name="connsiteX239" fmla="*/ 1611700 w 4385840"/>
                <a:gd name="connsiteY239" fmla="*/ 587572 h 2622107"/>
                <a:gd name="connsiteX240" fmla="*/ 1594339 w 4385840"/>
                <a:gd name="connsiteY240" fmla="*/ 608131 h 2622107"/>
                <a:gd name="connsiteX241" fmla="*/ 1582004 w 4385840"/>
                <a:gd name="connsiteY241" fmla="*/ 624349 h 2622107"/>
                <a:gd name="connsiteX242" fmla="*/ 1544999 w 4385840"/>
                <a:gd name="connsiteY242" fmla="*/ 680771 h 2622107"/>
                <a:gd name="connsiteX243" fmla="*/ 1540202 w 4385840"/>
                <a:gd name="connsiteY243" fmla="*/ 685340 h 2622107"/>
                <a:gd name="connsiteX244" fmla="*/ 1490633 w 4385840"/>
                <a:gd name="connsiteY244" fmla="*/ 743132 h 2622107"/>
                <a:gd name="connsiteX245" fmla="*/ 1456597 w 4385840"/>
                <a:gd name="connsiteY245" fmla="*/ 793387 h 2622107"/>
                <a:gd name="connsiteX246" fmla="*/ 1449973 w 4385840"/>
                <a:gd name="connsiteY246" fmla="*/ 799554 h 2622107"/>
                <a:gd name="connsiteX247" fmla="*/ 1433069 w 4385840"/>
                <a:gd name="connsiteY247" fmla="*/ 820341 h 2622107"/>
                <a:gd name="connsiteX248" fmla="*/ 1425074 w 4385840"/>
                <a:gd name="connsiteY248" fmla="*/ 831077 h 2622107"/>
                <a:gd name="connsiteX249" fmla="*/ 1402002 w 4385840"/>
                <a:gd name="connsiteY249" fmla="*/ 861002 h 2622107"/>
                <a:gd name="connsiteX250" fmla="*/ 1391038 w 4385840"/>
                <a:gd name="connsiteY250" fmla="*/ 875392 h 2622107"/>
                <a:gd name="connsiteX251" fmla="*/ 1349007 w 4385840"/>
                <a:gd name="connsiteY251" fmla="*/ 924733 h 2622107"/>
                <a:gd name="connsiteX252" fmla="*/ 1346951 w 4385840"/>
                <a:gd name="connsiteY252" fmla="*/ 928845 h 2622107"/>
                <a:gd name="connsiteX253" fmla="*/ 1330047 w 4385840"/>
                <a:gd name="connsiteY253" fmla="*/ 949632 h 2622107"/>
                <a:gd name="connsiteX254" fmla="*/ 1317484 w 4385840"/>
                <a:gd name="connsiteY254" fmla="*/ 965622 h 2622107"/>
                <a:gd name="connsiteX255" fmla="*/ 1279108 w 4385840"/>
                <a:gd name="connsiteY255" fmla="*/ 1021359 h 2622107"/>
                <a:gd name="connsiteX256" fmla="*/ 1272027 w 4385840"/>
                <a:gd name="connsiteY256" fmla="*/ 1027069 h 2622107"/>
                <a:gd name="connsiteX257" fmla="*/ 1257635 w 4385840"/>
                <a:gd name="connsiteY257" fmla="*/ 1044201 h 2622107"/>
                <a:gd name="connsiteX258" fmla="*/ 1247128 w 4385840"/>
                <a:gd name="connsiteY258" fmla="*/ 1058821 h 2622107"/>
                <a:gd name="connsiteX259" fmla="*/ 1226798 w 4385840"/>
                <a:gd name="connsiteY259" fmla="*/ 1085090 h 2622107"/>
                <a:gd name="connsiteX260" fmla="*/ 1216747 w 4385840"/>
                <a:gd name="connsiteY260" fmla="*/ 1099938 h 2622107"/>
                <a:gd name="connsiteX261" fmla="*/ 1173117 w 4385840"/>
                <a:gd name="connsiteY261" fmla="*/ 1151106 h 2622107"/>
                <a:gd name="connsiteX262" fmla="*/ 1169690 w 4385840"/>
                <a:gd name="connsiteY262" fmla="*/ 1157045 h 2622107"/>
                <a:gd name="connsiteX263" fmla="*/ 1153700 w 4385840"/>
                <a:gd name="connsiteY263" fmla="*/ 1175776 h 2622107"/>
                <a:gd name="connsiteX264" fmla="*/ 1143193 w 4385840"/>
                <a:gd name="connsiteY264" fmla="*/ 1187426 h 2622107"/>
                <a:gd name="connsiteX265" fmla="*/ 1121035 w 4385840"/>
                <a:gd name="connsiteY265" fmla="*/ 1218721 h 2622107"/>
                <a:gd name="connsiteX266" fmla="*/ 1084715 w 4385840"/>
                <a:gd name="connsiteY266" fmla="*/ 1264178 h 2622107"/>
                <a:gd name="connsiteX267" fmla="*/ 1081517 w 4385840"/>
                <a:gd name="connsiteY267" fmla="*/ 1270117 h 2622107"/>
                <a:gd name="connsiteX268" fmla="*/ 1040628 w 4385840"/>
                <a:gd name="connsiteY268" fmla="*/ 1326082 h 2622107"/>
                <a:gd name="connsiteX269" fmla="*/ 1035603 w 4385840"/>
                <a:gd name="connsiteY269" fmla="*/ 1330651 h 2622107"/>
                <a:gd name="connsiteX270" fmla="*/ 1023496 w 4385840"/>
                <a:gd name="connsiteY270" fmla="*/ 1346869 h 2622107"/>
                <a:gd name="connsiteX271" fmla="*/ 1005222 w 4385840"/>
                <a:gd name="connsiteY271" fmla="*/ 1369255 h 2622107"/>
                <a:gd name="connsiteX272" fmla="*/ 993800 w 4385840"/>
                <a:gd name="connsiteY272" fmla="*/ 1382961 h 2622107"/>
                <a:gd name="connsiteX273" fmla="*/ 979638 w 4385840"/>
                <a:gd name="connsiteY273" fmla="*/ 1400093 h 2622107"/>
                <a:gd name="connsiteX274" fmla="*/ 964561 w 4385840"/>
                <a:gd name="connsiteY274" fmla="*/ 1419510 h 2622107"/>
                <a:gd name="connsiteX275" fmla="*/ 946287 w 4385840"/>
                <a:gd name="connsiteY275" fmla="*/ 1442124 h 2622107"/>
                <a:gd name="connsiteX276" fmla="*/ 895804 w 4385840"/>
                <a:gd name="connsiteY276" fmla="*/ 1499460 h 2622107"/>
                <a:gd name="connsiteX277" fmla="*/ 919333 w 4385840"/>
                <a:gd name="connsiteY277" fmla="*/ 1510424 h 2622107"/>
                <a:gd name="connsiteX278" fmla="*/ 1520785 w 4385840"/>
                <a:gd name="connsiteY278" fmla="*/ 1739082 h 2622107"/>
                <a:gd name="connsiteX279" fmla="*/ 1976958 w 4385840"/>
                <a:gd name="connsiteY279" fmla="*/ 1912459 h 2622107"/>
                <a:gd name="connsiteX280" fmla="*/ 1996602 w 4385840"/>
                <a:gd name="connsiteY280" fmla="*/ 1917941 h 2622107"/>
                <a:gd name="connsiteX281" fmla="*/ 2013278 w 4385840"/>
                <a:gd name="connsiteY281" fmla="*/ 1910403 h 2622107"/>
                <a:gd name="connsiteX282" fmla="*/ 2018760 w 4385840"/>
                <a:gd name="connsiteY282" fmla="*/ 1927535 h 2622107"/>
                <a:gd name="connsiteX283" fmla="*/ 2032237 w 4385840"/>
                <a:gd name="connsiteY283" fmla="*/ 1913601 h 2622107"/>
                <a:gd name="connsiteX284" fmla="*/ 2031781 w 4385840"/>
                <a:gd name="connsiteY284" fmla="*/ 1904464 h 2622107"/>
                <a:gd name="connsiteX285" fmla="*/ 2031324 w 4385840"/>
                <a:gd name="connsiteY285" fmla="*/ 1881621 h 2622107"/>
                <a:gd name="connsiteX286" fmla="*/ 2031324 w 4385840"/>
                <a:gd name="connsiteY286" fmla="*/ 1354179 h 2622107"/>
                <a:gd name="connsiteX287" fmla="*/ 2031552 w 4385840"/>
                <a:gd name="connsiteY287" fmla="*/ 162010 h 2622107"/>
                <a:gd name="connsiteX288" fmla="*/ 2015562 w 4385840"/>
                <a:gd name="connsiteY288" fmla="*/ 72465 h 2622107"/>
                <a:gd name="connsiteX289" fmla="*/ 2012821 w 4385840"/>
                <a:gd name="connsiteY289" fmla="*/ 102847 h 2622107"/>
                <a:gd name="connsiteX290" fmla="*/ 1366596 w 4385840"/>
                <a:gd name="connsiteY290" fmla="*/ 2543608 h 2622107"/>
                <a:gd name="connsiteX291" fmla="*/ 1396977 w 4385840"/>
                <a:gd name="connsiteY291" fmla="*/ 2523277 h 2622107"/>
                <a:gd name="connsiteX292" fmla="*/ 1971932 w 4385840"/>
                <a:gd name="connsiteY292" fmla="*/ 1978475 h 2622107"/>
                <a:gd name="connsiteX293" fmla="*/ 1984267 w 4385840"/>
                <a:gd name="connsiteY293" fmla="*/ 1963627 h 2622107"/>
                <a:gd name="connsiteX294" fmla="*/ 1916196 w 4385840"/>
                <a:gd name="connsiteY294" fmla="*/ 1934160 h 2622107"/>
                <a:gd name="connsiteX295" fmla="*/ 1883073 w 4385840"/>
                <a:gd name="connsiteY295" fmla="*/ 1920911 h 2622107"/>
                <a:gd name="connsiteX296" fmla="*/ 1852921 w 4385840"/>
                <a:gd name="connsiteY296" fmla="*/ 1907205 h 2622107"/>
                <a:gd name="connsiteX297" fmla="*/ 1809748 w 4385840"/>
                <a:gd name="connsiteY297" fmla="*/ 1894413 h 2622107"/>
                <a:gd name="connsiteX298" fmla="*/ 1763834 w 4385840"/>
                <a:gd name="connsiteY298" fmla="*/ 1877281 h 2622107"/>
                <a:gd name="connsiteX299" fmla="*/ 1736651 w 4385840"/>
                <a:gd name="connsiteY299" fmla="*/ 1867002 h 2622107"/>
                <a:gd name="connsiteX300" fmla="*/ 1688452 w 4385840"/>
                <a:gd name="connsiteY300" fmla="*/ 1849413 h 2622107"/>
                <a:gd name="connsiteX301" fmla="*/ 1659213 w 4385840"/>
                <a:gd name="connsiteY301" fmla="*/ 1838905 h 2622107"/>
                <a:gd name="connsiteX302" fmla="*/ 1618553 w 4385840"/>
                <a:gd name="connsiteY302" fmla="*/ 1822230 h 2622107"/>
                <a:gd name="connsiteX303" fmla="*/ 1576065 w 4385840"/>
                <a:gd name="connsiteY303" fmla="*/ 1807839 h 2622107"/>
                <a:gd name="connsiteX304" fmla="*/ 1536090 w 4385840"/>
                <a:gd name="connsiteY304" fmla="*/ 1793448 h 2622107"/>
                <a:gd name="connsiteX305" fmla="*/ 1504339 w 4385840"/>
                <a:gd name="connsiteY305" fmla="*/ 1782940 h 2622107"/>
                <a:gd name="connsiteX306" fmla="*/ 1463221 w 4385840"/>
                <a:gd name="connsiteY306" fmla="*/ 1766036 h 2622107"/>
                <a:gd name="connsiteX307" fmla="*/ 1416393 w 4385840"/>
                <a:gd name="connsiteY307" fmla="*/ 1745935 h 2622107"/>
                <a:gd name="connsiteX308" fmla="*/ 1393322 w 4385840"/>
                <a:gd name="connsiteY308" fmla="*/ 1738396 h 2622107"/>
                <a:gd name="connsiteX309" fmla="*/ 1354489 w 4385840"/>
                <a:gd name="connsiteY309" fmla="*/ 1727889 h 2622107"/>
                <a:gd name="connsiteX310" fmla="*/ 1304692 w 4385840"/>
                <a:gd name="connsiteY310" fmla="*/ 1708929 h 2622107"/>
                <a:gd name="connsiteX311" fmla="*/ 1275225 w 4385840"/>
                <a:gd name="connsiteY311" fmla="*/ 1699107 h 2622107"/>
                <a:gd name="connsiteX312" fmla="*/ 1232965 w 4385840"/>
                <a:gd name="connsiteY312" fmla="*/ 1680832 h 2622107"/>
                <a:gd name="connsiteX313" fmla="*/ 1192762 w 4385840"/>
                <a:gd name="connsiteY313" fmla="*/ 1666898 h 2622107"/>
                <a:gd name="connsiteX314" fmla="*/ 1153472 w 4385840"/>
                <a:gd name="connsiteY314" fmla="*/ 1652279 h 2622107"/>
                <a:gd name="connsiteX315" fmla="*/ 1115324 w 4385840"/>
                <a:gd name="connsiteY315" fmla="*/ 1639715 h 2622107"/>
                <a:gd name="connsiteX316" fmla="*/ 1076263 w 4385840"/>
                <a:gd name="connsiteY316" fmla="*/ 1623954 h 2622107"/>
                <a:gd name="connsiteX317" fmla="*/ 1036745 w 4385840"/>
                <a:gd name="connsiteY317" fmla="*/ 1609106 h 2622107"/>
                <a:gd name="connsiteX318" fmla="*/ 1010932 w 4385840"/>
                <a:gd name="connsiteY318" fmla="*/ 1596999 h 2622107"/>
                <a:gd name="connsiteX319" fmla="*/ 959993 w 4385840"/>
                <a:gd name="connsiteY319" fmla="*/ 1579182 h 2622107"/>
                <a:gd name="connsiteX320" fmla="*/ 921845 w 4385840"/>
                <a:gd name="connsiteY320" fmla="*/ 1566389 h 2622107"/>
                <a:gd name="connsiteX321" fmla="*/ 914079 w 4385840"/>
                <a:gd name="connsiteY321" fmla="*/ 1576669 h 2622107"/>
                <a:gd name="connsiteX322" fmla="*/ 920703 w 4385840"/>
                <a:gd name="connsiteY322" fmla="*/ 1591288 h 2622107"/>
                <a:gd name="connsiteX323" fmla="*/ 1005679 w 4385840"/>
                <a:gd name="connsiteY323" fmla="*/ 1773117 h 2622107"/>
                <a:gd name="connsiteX324" fmla="*/ 1041314 w 4385840"/>
                <a:gd name="connsiteY324" fmla="*/ 1847128 h 2622107"/>
                <a:gd name="connsiteX325" fmla="*/ 1079233 w 4385840"/>
                <a:gd name="connsiteY325" fmla="*/ 1927078 h 2622107"/>
                <a:gd name="connsiteX326" fmla="*/ 1120350 w 4385840"/>
                <a:gd name="connsiteY326" fmla="*/ 2017536 h 2622107"/>
                <a:gd name="connsiteX327" fmla="*/ 1127431 w 4385840"/>
                <a:gd name="connsiteY327" fmla="*/ 2028958 h 2622107"/>
                <a:gd name="connsiteX328" fmla="*/ 1142736 w 4385840"/>
                <a:gd name="connsiteY328" fmla="*/ 2061166 h 2622107"/>
                <a:gd name="connsiteX329" fmla="*/ 1154843 w 4385840"/>
                <a:gd name="connsiteY329" fmla="*/ 2084923 h 2622107"/>
                <a:gd name="connsiteX330" fmla="*/ 1172888 w 4385840"/>
                <a:gd name="connsiteY330" fmla="*/ 2120329 h 2622107"/>
                <a:gd name="connsiteX331" fmla="*/ 1183168 w 4385840"/>
                <a:gd name="connsiteY331" fmla="*/ 2142258 h 2622107"/>
                <a:gd name="connsiteX332" fmla="*/ 1200985 w 4385840"/>
                <a:gd name="connsiteY332" fmla="*/ 2178122 h 2622107"/>
                <a:gd name="connsiteX333" fmla="*/ 1213549 w 4385840"/>
                <a:gd name="connsiteY333" fmla="*/ 2203934 h 2622107"/>
                <a:gd name="connsiteX334" fmla="*/ 1229996 w 4385840"/>
                <a:gd name="connsiteY334" fmla="*/ 2235229 h 2622107"/>
                <a:gd name="connsiteX335" fmla="*/ 1241645 w 4385840"/>
                <a:gd name="connsiteY335" fmla="*/ 2261727 h 2622107"/>
                <a:gd name="connsiteX336" fmla="*/ 1260377 w 4385840"/>
                <a:gd name="connsiteY336" fmla="*/ 2299646 h 2622107"/>
                <a:gd name="connsiteX337" fmla="*/ 1274996 w 4385840"/>
                <a:gd name="connsiteY337" fmla="*/ 2326829 h 2622107"/>
                <a:gd name="connsiteX338" fmla="*/ 1288017 w 4385840"/>
                <a:gd name="connsiteY338" fmla="*/ 2350129 h 2622107"/>
                <a:gd name="connsiteX339" fmla="*/ 1306062 w 4385840"/>
                <a:gd name="connsiteY339" fmla="*/ 2385763 h 2622107"/>
                <a:gd name="connsiteX340" fmla="*/ 1316113 w 4385840"/>
                <a:gd name="connsiteY340" fmla="*/ 2403124 h 2622107"/>
                <a:gd name="connsiteX341" fmla="*/ 1339185 w 4385840"/>
                <a:gd name="connsiteY341" fmla="*/ 2453607 h 2622107"/>
                <a:gd name="connsiteX342" fmla="*/ 1338956 w 4385840"/>
                <a:gd name="connsiteY342" fmla="*/ 2463201 h 2622107"/>
                <a:gd name="connsiteX343" fmla="*/ 1340098 w 4385840"/>
                <a:gd name="connsiteY343" fmla="*/ 2481475 h 2622107"/>
                <a:gd name="connsiteX344" fmla="*/ 1345809 w 4385840"/>
                <a:gd name="connsiteY344" fmla="*/ 2476221 h 2622107"/>
                <a:gd name="connsiteX345" fmla="*/ 1349921 w 4385840"/>
                <a:gd name="connsiteY345" fmla="*/ 2486272 h 2622107"/>
                <a:gd name="connsiteX346" fmla="*/ 1358144 w 4385840"/>
                <a:gd name="connsiteY346" fmla="*/ 2502262 h 2622107"/>
                <a:gd name="connsiteX347" fmla="*/ 1362484 w 4385840"/>
                <a:gd name="connsiteY347" fmla="*/ 2511856 h 2622107"/>
                <a:gd name="connsiteX348" fmla="*/ 1366596 w 4385840"/>
                <a:gd name="connsiteY348" fmla="*/ 2543608 h 2622107"/>
                <a:gd name="connsiteX349" fmla="*/ 1900206 w 4385840"/>
                <a:gd name="connsiteY349" fmla="*/ 2368631 h 2622107"/>
                <a:gd name="connsiteX350" fmla="*/ 1795128 w 4385840"/>
                <a:gd name="connsiteY350" fmla="*/ 2368631 h 2622107"/>
                <a:gd name="connsiteX351" fmla="*/ 1768859 w 4385840"/>
                <a:gd name="connsiteY351" fmla="*/ 2398099 h 2622107"/>
                <a:gd name="connsiteX352" fmla="*/ 1768859 w 4385840"/>
                <a:gd name="connsiteY352" fmla="*/ 2557542 h 2622107"/>
                <a:gd name="connsiteX353" fmla="*/ 1796727 w 4385840"/>
                <a:gd name="connsiteY353" fmla="*/ 2588837 h 2622107"/>
                <a:gd name="connsiteX354" fmla="*/ 2004369 w 4385840"/>
                <a:gd name="connsiteY354" fmla="*/ 2588608 h 2622107"/>
                <a:gd name="connsiteX355" fmla="*/ 2032009 w 4385840"/>
                <a:gd name="connsiteY355" fmla="*/ 2559141 h 2622107"/>
                <a:gd name="connsiteX356" fmla="*/ 2032009 w 4385840"/>
                <a:gd name="connsiteY356" fmla="*/ 2399469 h 2622107"/>
                <a:gd name="connsiteX357" fmla="*/ 2002770 w 4385840"/>
                <a:gd name="connsiteY357" fmla="*/ 2368175 h 2622107"/>
                <a:gd name="connsiteX358" fmla="*/ 1900206 w 4385840"/>
                <a:gd name="connsiteY358" fmla="*/ 2368631 h 2622107"/>
                <a:gd name="connsiteX359" fmla="*/ 2702447 w 4385840"/>
                <a:gd name="connsiteY359" fmla="*/ 1338646 h 2622107"/>
                <a:gd name="connsiteX360" fmla="*/ 2722778 w 4385840"/>
                <a:gd name="connsiteY360" fmla="*/ 1360118 h 2622107"/>
                <a:gd name="connsiteX361" fmla="*/ 2857094 w 4385840"/>
                <a:gd name="connsiteY361" fmla="*/ 1483470 h 2622107"/>
                <a:gd name="connsiteX362" fmla="*/ 2890901 w 4385840"/>
                <a:gd name="connsiteY362" fmla="*/ 1481186 h 2622107"/>
                <a:gd name="connsiteX363" fmla="*/ 2911688 w 4385840"/>
                <a:gd name="connsiteY363" fmla="*/ 1456972 h 2622107"/>
                <a:gd name="connsiteX364" fmla="*/ 3010598 w 4385840"/>
                <a:gd name="connsiteY364" fmla="*/ 1346869 h 2622107"/>
                <a:gd name="connsiteX365" fmla="*/ 3009912 w 4385840"/>
                <a:gd name="connsiteY365" fmla="*/ 1318544 h 2622107"/>
                <a:gd name="connsiteX366" fmla="*/ 2974278 w 4385840"/>
                <a:gd name="connsiteY366" fmla="*/ 1284508 h 2622107"/>
                <a:gd name="connsiteX367" fmla="*/ 2932018 w 4385840"/>
                <a:gd name="connsiteY367" fmla="*/ 1243848 h 2622107"/>
                <a:gd name="connsiteX368" fmla="*/ 2875596 w 4385840"/>
                <a:gd name="connsiteY368" fmla="*/ 1183086 h 2622107"/>
                <a:gd name="connsiteX369" fmla="*/ 2864632 w 4385840"/>
                <a:gd name="connsiteY369" fmla="*/ 1182629 h 2622107"/>
                <a:gd name="connsiteX370" fmla="*/ 2828769 w 4385840"/>
                <a:gd name="connsiteY370" fmla="*/ 1221005 h 2622107"/>
                <a:gd name="connsiteX371" fmla="*/ 2749961 w 4385840"/>
                <a:gd name="connsiteY371" fmla="*/ 1295701 h 2622107"/>
                <a:gd name="connsiteX372" fmla="*/ 2702447 w 4385840"/>
                <a:gd name="connsiteY372" fmla="*/ 1338646 h 2622107"/>
                <a:gd name="connsiteX373" fmla="*/ 977125 w 4385840"/>
                <a:gd name="connsiteY373" fmla="*/ 2570791 h 2622107"/>
                <a:gd name="connsiteX374" fmla="*/ 977125 w 4385840"/>
                <a:gd name="connsiteY374" fmla="*/ 2570791 h 2622107"/>
                <a:gd name="connsiteX375" fmla="*/ 1077405 w 4385840"/>
                <a:gd name="connsiteY375" fmla="*/ 2570791 h 2622107"/>
                <a:gd name="connsiteX376" fmla="*/ 1099106 w 4385840"/>
                <a:gd name="connsiteY376" fmla="*/ 2547262 h 2622107"/>
                <a:gd name="connsiteX377" fmla="*/ 1099106 w 4385840"/>
                <a:gd name="connsiteY377" fmla="*/ 2385535 h 2622107"/>
                <a:gd name="connsiteX378" fmla="*/ 1084487 w 4385840"/>
                <a:gd name="connsiteY378" fmla="*/ 2369088 h 2622107"/>
                <a:gd name="connsiteX379" fmla="*/ 901972 w 4385840"/>
                <a:gd name="connsiteY379" fmla="*/ 2369317 h 2622107"/>
                <a:gd name="connsiteX380" fmla="*/ 883012 w 4385840"/>
                <a:gd name="connsiteY380" fmla="*/ 2389647 h 2622107"/>
                <a:gd name="connsiteX381" fmla="*/ 881870 w 4385840"/>
                <a:gd name="connsiteY381" fmla="*/ 2451094 h 2622107"/>
                <a:gd name="connsiteX382" fmla="*/ 872276 w 4385840"/>
                <a:gd name="connsiteY382" fmla="*/ 2485358 h 2622107"/>
                <a:gd name="connsiteX383" fmla="*/ 862454 w 4385840"/>
                <a:gd name="connsiteY383" fmla="*/ 2514140 h 2622107"/>
                <a:gd name="connsiteX384" fmla="*/ 861083 w 4385840"/>
                <a:gd name="connsiteY384" fmla="*/ 2555257 h 2622107"/>
                <a:gd name="connsiteX385" fmla="*/ 876616 w 4385840"/>
                <a:gd name="connsiteY385" fmla="*/ 2571019 h 2622107"/>
                <a:gd name="connsiteX386" fmla="*/ 977125 w 4385840"/>
                <a:gd name="connsiteY386" fmla="*/ 2570791 h 2622107"/>
                <a:gd name="connsiteX387" fmla="*/ 2067187 w 4385840"/>
                <a:gd name="connsiteY387" fmla="*/ 2575131 h 2622107"/>
                <a:gd name="connsiteX388" fmla="*/ 2078837 w 4385840"/>
                <a:gd name="connsiteY388" fmla="*/ 2587923 h 2622107"/>
                <a:gd name="connsiteX389" fmla="*/ 2099395 w 4385840"/>
                <a:gd name="connsiteY389" fmla="*/ 2589065 h 2622107"/>
                <a:gd name="connsiteX390" fmla="*/ 4296423 w 4385840"/>
                <a:gd name="connsiteY390" fmla="*/ 2589522 h 2622107"/>
                <a:gd name="connsiteX391" fmla="*/ 4309444 w 4385840"/>
                <a:gd name="connsiteY391" fmla="*/ 2587237 h 2622107"/>
                <a:gd name="connsiteX392" fmla="*/ 4292769 w 4385840"/>
                <a:gd name="connsiteY392" fmla="*/ 2575816 h 2622107"/>
                <a:gd name="connsiteX393" fmla="*/ 4249367 w 4385840"/>
                <a:gd name="connsiteY393" fmla="*/ 2575131 h 2622107"/>
                <a:gd name="connsiteX394" fmla="*/ 2123152 w 4385840"/>
                <a:gd name="connsiteY394" fmla="*/ 2575131 h 2622107"/>
                <a:gd name="connsiteX395" fmla="*/ 2067187 w 4385840"/>
                <a:gd name="connsiteY395" fmla="*/ 2575131 h 2622107"/>
                <a:gd name="connsiteX396" fmla="*/ 40796 w 4385840"/>
                <a:gd name="connsiteY396" fmla="*/ 2589750 h 2622107"/>
                <a:gd name="connsiteX397" fmla="*/ 118690 w 4385840"/>
                <a:gd name="connsiteY397" fmla="*/ 2589293 h 2622107"/>
                <a:gd name="connsiteX398" fmla="*/ 803291 w 4385840"/>
                <a:gd name="connsiteY398" fmla="*/ 2589065 h 2622107"/>
                <a:gd name="connsiteX399" fmla="*/ 819281 w 4385840"/>
                <a:gd name="connsiteY399" fmla="*/ 2588608 h 2622107"/>
                <a:gd name="connsiteX400" fmla="*/ 825220 w 4385840"/>
                <a:gd name="connsiteY400" fmla="*/ 2583126 h 2622107"/>
                <a:gd name="connsiteX401" fmla="*/ 818824 w 4385840"/>
                <a:gd name="connsiteY401" fmla="*/ 2575588 h 2622107"/>
                <a:gd name="connsiteX402" fmla="*/ 798265 w 4385840"/>
                <a:gd name="connsiteY402" fmla="*/ 2575131 h 2622107"/>
                <a:gd name="connsiteX403" fmla="*/ 104527 w 4385840"/>
                <a:gd name="connsiteY403" fmla="*/ 2575131 h 2622107"/>
                <a:gd name="connsiteX404" fmla="*/ 72776 w 4385840"/>
                <a:gd name="connsiteY404" fmla="*/ 2572847 h 2622107"/>
                <a:gd name="connsiteX405" fmla="*/ 40796 w 4385840"/>
                <a:gd name="connsiteY405" fmla="*/ 2589750 h 2622107"/>
                <a:gd name="connsiteX406" fmla="*/ 1106644 w 4385840"/>
                <a:gd name="connsiteY406" fmla="*/ 2370002 h 2622107"/>
                <a:gd name="connsiteX407" fmla="*/ 1103218 w 4385840"/>
                <a:gd name="connsiteY407" fmla="*/ 2411119 h 2622107"/>
                <a:gd name="connsiteX408" fmla="*/ 1104817 w 4385840"/>
                <a:gd name="connsiteY408" fmla="*/ 2550004 h 2622107"/>
                <a:gd name="connsiteX409" fmla="*/ 1081289 w 4385840"/>
                <a:gd name="connsiteY409" fmla="*/ 2574903 h 2622107"/>
                <a:gd name="connsiteX410" fmla="*/ 1063014 w 4385840"/>
                <a:gd name="connsiteY410" fmla="*/ 2574903 h 2622107"/>
                <a:gd name="connsiteX411" fmla="*/ 883012 w 4385840"/>
                <a:gd name="connsiteY411" fmla="*/ 2574903 h 2622107"/>
                <a:gd name="connsiteX412" fmla="*/ 864967 w 4385840"/>
                <a:gd name="connsiteY412" fmla="*/ 2576045 h 2622107"/>
                <a:gd name="connsiteX413" fmla="*/ 860398 w 4385840"/>
                <a:gd name="connsiteY413" fmla="*/ 2583126 h 2622107"/>
                <a:gd name="connsiteX414" fmla="*/ 866109 w 4385840"/>
                <a:gd name="connsiteY414" fmla="*/ 2588608 h 2622107"/>
                <a:gd name="connsiteX415" fmla="*/ 882099 w 4385840"/>
                <a:gd name="connsiteY415" fmla="*/ 2589065 h 2622107"/>
                <a:gd name="connsiteX416" fmla="*/ 1059816 w 4385840"/>
                <a:gd name="connsiteY416" fmla="*/ 2589065 h 2622107"/>
                <a:gd name="connsiteX417" fmla="*/ 1098649 w 4385840"/>
                <a:gd name="connsiteY417" fmla="*/ 2588837 h 2622107"/>
                <a:gd name="connsiteX418" fmla="*/ 1119436 w 4385840"/>
                <a:gd name="connsiteY418" fmla="*/ 2567364 h 2622107"/>
                <a:gd name="connsiteX419" fmla="*/ 1118751 w 4385840"/>
                <a:gd name="connsiteY419" fmla="*/ 2535384 h 2622107"/>
                <a:gd name="connsiteX420" fmla="*/ 1119665 w 4385840"/>
                <a:gd name="connsiteY420" fmla="*/ 2394215 h 2622107"/>
                <a:gd name="connsiteX421" fmla="*/ 1106644 w 4385840"/>
                <a:gd name="connsiteY421" fmla="*/ 2370002 h 2622107"/>
                <a:gd name="connsiteX422" fmla="*/ 867251 w 4385840"/>
                <a:gd name="connsiteY422" fmla="*/ 2328885 h 2622107"/>
                <a:gd name="connsiteX423" fmla="*/ 1134741 w 4385840"/>
                <a:gd name="connsiteY423" fmla="*/ 2331626 h 2622107"/>
                <a:gd name="connsiteX424" fmla="*/ 1092482 w 4385840"/>
                <a:gd name="connsiteY424" fmla="*/ 2319519 h 2622107"/>
                <a:gd name="connsiteX425" fmla="*/ 896490 w 4385840"/>
                <a:gd name="connsiteY425" fmla="*/ 2319519 h 2622107"/>
                <a:gd name="connsiteX426" fmla="*/ 867251 w 4385840"/>
                <a:gd name="connsiteY426" fmla="*/ 2328885 h 2622107"/>
                <a:gd name="connsiteX427" fmla="*/ 1155756 w 4385840"/>
                <a:gd name="connsiteY427" fmla="*/ 2578557 h 2622107"/>
                <a:gd name="connsiteX428" fmla="*/ 1180655 w 4385840"/>
                <a:gd name="connsiteY428" fmla="*/ 2589065 h 2622107"/>
                <a:gd name="connsiteX429" fmla="*/ 1315428 w 4385840"/>
                <a:gd name="connsiteY429" fmla="*/ 2589065 h 2622107"/>
                <a:gd name="connsiteX430" fmla="*/ 1338271 w 4385840"/>
                <a:gd name="connsiteY430" fmla="*/ 2588608 h 2622107"/>
                <a:gd name="connsiteX431" fmla="*/ 1345581 w 4385840"/>
                <a:gd name="connsiteY431" fmla="*/ 2585182 h 2622107"/>
                <a:gd name="connsiteX432" fmla="*/ 1340555 w 4385840"/>
                <a:gd name="connsiteY432" fmla="*/ 2576045 h 2622107"/>
                <a:gd name="connsiteX433" fmla="*/ 1327078 w 4385840"/>
                <a:gd name="connsiteY433" fmla="*/ 2574903 h 2622107"/>
                <a:gd name="connsiteX434" fmla="*/ 1176543 w 4385840"/>
                <a:gd name="connsiteY434" fmla="*/ 2575131 h 2622107"/>
                <a:gd name="connsiteX435" fmla="*/ 1155756 w 4385840"/>
                <a:gd name="connsiteY435" fmla="*/ 2578557 h 2622107"/>
                <a:gd name="connsiteX436" fmla="*/ 1092025 w 4385840"/>
                <a:gd name="connsiteY436" fmla="*/ 1614588 h 2622107"/>
                <a:gd name="connsiteX437" fmla="*/ 1051821 w 4385840"/>
                <a:gd name="connsiteY437" fmla="*/ 1601111 h 2622107"/>
                <a:gd name="connsiteX438" fmla="*/ 1092025 w 4385840"/>
                <a:gd name="connsiteY438" fmla="*/ 1614588 h 2622107"/>
                <a:gd name="connsiteX439" fmla="*/ 936693 w 4385840"/>
                <a:gd name="connsiteY439" fmla="*/ 1555882 h 2622107"/>
                <a:gd name="connsiteX440" fmla="*/ 899459 w 4385840"/>
                <a:gd name="connsiteY440" fmla="*/ 1545602 h 2622107"/>
                <a:gd name="connsiteX441" fmla="*/ 936693 w 4385840"/>
                <a:gd name="connsiteY441" fmla="*/ 1555882 h 2622107"/>
                <a:gd name="connsiteX442" fmla="*/ 1013902 w 4385840"/>
                <a:gd name="connsiteY442" fmla="*/ 1584664 h 2622107"/>
                <a:gd name="connsiteX443" fmla="*/ 981465 w 4385840"/>
                <a:gd name="connsiteY443" fmla="*/ 1575983 h 2622107"/>
                <a:gd name="connsiteX444" fmla="*/ 1013902 w 4385840"/>
                <a:gd name="connsiteY444" fmla="*/ 1584664 h 2622107"/>
                <a:gd name="connsiteX445" fmla="*/ 1124918 w 4385840"/>
                <a:gd name="connsiteY445" fmla="*/ 1628979 h 2622107"/>
                <a:gd name="connsiteX446" fmla="*/ 1164208 w 4385840"/>
                <a:gd name="connsiteY446" fmla="*/ 1640629 h 2622107"/>
                <a:gd name="connsiteX447" fmla="*/ 1124918 w 4385840"/>
                <a:gd name="connsiteY447" fmla="*/ 1628979 h 2622107"/>
                <a:gd name="connsiteX448" fmla="*/ 1280707 w 4385840"/>
                <a:gd name="connsiteY448" fmla="*/ 1688599 h 2622107"/>
                <a:gd name="connsiteX449" fmla="*/ 1316342 w 4385840"/>
                <a:gd name="connsiteY449" fmla="*/ 1698878 h 2622107"/>
                <a:gd name="connsiteX450" fmla="*/ 1280707 w 4385840"/>
                <a:gd name="connsiteY450" fmla="*/ 1688599 h 2622107"/>
                <a:gd name="connsiteX451" fmla="*/ 472297 w 4385840"/>
                <a:gd name="connsiteY451" fmla="*/ 2041521 h 2622107"/>
                <a:gd name="connsiteX452" fmla="*/ 485089 w 4385840"/>
                <a:gd name="connsiteY452" fmla="*/ 2022333 h 2622107"/>
                <a:gd name="connsiteX453" fmla="*/ 472297 w 4385840"/>
                <a:gd name="connsiteY453" fmla="*/ 2041521 h 2622107"/>
                <a:gd name="connsiteX454" fmla="*/ 133081 w 4385840"/>
                <a:gd name="connsiteY454" fmla="*/ 2470967 h 2622107"/>
                <a:gd name="connsiteX455" fmla="*/ 119832 w 4385840"/>
                <a:gd name="connsiteY455" fmla="*/ 2491983 h 2622107"/>
                <a:gd name="connsiteX456" fmla="*/ 133081 w 4385840"/>
                <a:gd name="connsiteY456" fmla="*/ 2470967 h 2622107"/>
                <a:gd name="connsiteX457" fmla="*/ 1390353 w 4385840"/>
                <a:gd name="connsiteY457" fmla="*/ 1728574 h 2622107"/>
                <a:gd name="connsiteX458" fmla="*/ 1362256 w 4385840"/>
                <a:gd name="connsiteY458" fmla="*/ 1718523 h 2622107"/>
                <a:gd name="connsiteX459" fmla="*/ 1390353 w 4385840"/>
                <a:gd name="connsiteY459" fmla="*/ 1728574 h 2622107"/>
                <a:gd name="connsiteX460" fmla="*/ 207092 w 4385840"/>
                <a:gd name="connsiteY460" fmla="*/ 2377768 h 2622107"/>
                <a:gd name="connsiteX461" fmla="*/ 221940 w 4385840"/>
                <a:gd name="connsiteY461" fmla="*/ 2358809 h 2622107"/>
                <a:gd name="connsiteX462" fmla="*/ 207092 w 4385840"/>
                <a:gd name="connsiteY462" fmla="*/ 2377768 h 2622107"/>
                <a:gd name="connsiteX463" fmla="*/ 309428 w 4385840"/>
                <a:gd name="connsiteY463" fmla="*/ 2247336 h 2622107"/>
                <a:gd name="connsiteX464" fmla="*/ 296407 w 4385840"/>
                <a:gd name="connsiteY464" fmla="*/ 2264696 h 2622107"/>
                <a:gd name="connsiteX465" fmla="*/ 309428 w 4385840"/>
                <a:gd name="connsiteY465" fmla="*/ 2247336 h 2622107"/>
                <a:gd name="connsiteX466" fmla="*/ 574177 w 4385840"/>
                <a:gd name="connsiteY466" fmla="*/ 1909946 h 2622107"/>
                <a:gd name="connsiteX467" fmla="*/ 567324 w 4385840"/>
                <a:gd name="connsiteY467" fmla="*/ 1915657 h 2622107"/>
                <a:gd name="connsiteX468" fmla="*/ 564354 w 4385840"/>
                <a:gd name="connsiteY468" fmla="*/ 1924566 h 2622107"/>
                <a:gd name="connsiteX469" fmla="*/ 574177 w 4385840"/>
                <a:gd name="connsiteY469" fmla="*/ 1919312 h 2622107"/>
                <a:gd name="connsiteX470" fmla="*/ 574177 w 4385840"/>
                <a:gd name="connsiteY470" fmla="*/ 1909946 h 2622107"/>
                <a:gd name="connsiteX471" fmla="*/ 741158 w 4385840"/>
                <a:gd name="connsiteY471" fmla="*/ 1695223 h 2622107"/>
                <a:gd name="connsiteX472" fmla="*/ 743899 w 4385840"/>
                <a:gd name="connsiteY472" fmla="*/ 1697736 h 2622107"/>
                <a:gd name="connsiteX473" fmla="*/ 751437 w 4385840"/>
                <a:gd name="connsiteY473" fmla="*/ 1689056 h 2622107"/>
                <a:gd name="connsiteX474" fmla="*/ 749610 w 4385840"/>
                <a:gd name="connsiteY474" fmla="*/ 1686315 h 2622107"/>
                <a:gd name="connsiteX475" fmla="*/ 741158 w 4385840"/>
                <a:gd name="connsiteY475" fmla="*/ 1695223 h 2622107"/>
                <a:gd name="connsiteX476" fmla="*/ 1310174 w 4385840"/>
                <a:gd name="connsiteY476" fmla="*/ 2419114 h 2622107"/>
                <a:gd name="connsiteX477" fmla="*/ 1301494 w 4385840"/>
                <a:gd name="connsiteY477" fmla="*/ 2400840 h 2622107"/>
                <a:gd name="connsiteX478" fmla="*/ 1310174 w 4385840"/>
                <a:gd name="connsiteY478" fmla="*/ 2419114 h 2622107"/>
                <a:gd name="connsiteX479" fmla="*/ 938977 w 4385840"/>
                <a:gd name="connsiteY479" fmla="*/ 1720350 h 2622107"/>
                <a:gd name="connsiteX480" fmla="*/ 934409 w 4385840"/>
                <a:gd name="connsiteY480" fmla="*/ 1706416 h 2622107"/>
                <a:gd name="connsiteX481" fmla="*/ 938977 w 4385840"/>
                <a:gd name="connsiteY481" fmla="*/ 1720350 h 2622107"/>
                <a:gd name="connsiteX482" fmla="*/ 396002 w 4385840"/>
                <a:gd name="connsiteY482" fmla="*/ 2135862 h 2622107"/>
                <a:gd name="connsiteX483" fmla="*/ 386637 w 4385840"/>
                <a:gd name="connsiteY483" fmla="*/ 2149340 h 2622107"/>
                <a:gd name="connsiteX484" fmla="*/ 396002 w 4385840"/>
                <a:gd name="connsiteY484" fmla="*/ 2135862 h 2622107"/>
                <a:gd name="connsiteX485" fmla="*/ 662350 w 4385840"/>
                <a:gd name="connsiteY485" fmla="*/ 1803727 h 2622107"/>
                <a:gd name="connsiteX486" fmla="*/ 658695 w 4385840"/>
                <a:gd name="connsiteY486" fmla="*/ 1800757 h 2622107"/>
                <a:gd name="connsiteX487" fmla="*/ 653670 w 4385840"/>
                <a:gd name="connsiteY487" fmla="*/ 1807610 h 2622107"/>
                <a:gd name="connsiteX488" fmla="*/ 657782 w 4385840"/>
                <a:gd name="connsiteY488" fmla="*/ 1810808 h 2622107"/>
                <a:gd name="connsiteX489" fmla="*/ 662350 w 4385840"/>
                <a:gd name="connsiteY489" fmla="*/ 1803727 h 2622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</a:cxnLst>
              <a:rect l="l" t="t" r="r" b="b"/>
              <a:pathLst>
                <a:path w="4385840" h="2622107">
                  <a:moveTo>
                    <a:pt x="2067415" y="1885504"/>
                  </a:moveTo>
                  <a:cubicBezTo>
                    <a:pt x="2075867" y="1881850"/>
                    <a:pt x="2081121" y="1875225"/>
                    <a:pt x="2087289" y="1869514"/>
                  </a:cubicBezTo>
                  <a:cubicBezTo>
                    <a:pt x="2330566" y="1639258"/>
                    <a:pt x="2574071" y="1409002"/>
                    <a:pt x="2817347" y="1178746"/>
                  </a:cubicBezTo>
                  <a:cubicBezTo>
                    <a:pt x="2826713" y="1169837"/>
                    <a:pt x="2836764" y="1161842"/>
                    <a:pt x="2842017" y="1149279"/>
                  </a:cubicBezTo>
                  <a:cubicBezTo>
                    <a:pt x="2847957" y="1135344"/>
                    <a:pt x="2865546" y="1136715"/>
                    <a:pt x="2874911" y="1126664"/>
                  </a:cubicBezTo>
                  <a:cubicBezTo>
                    <a:pt x="2875596" y="1125979"/>
                    <a:pt x="2879251" y="1127349"/>
                    <a:pt x="2880850" y="1128720"/>
                  </a:cubicBezTo>
                  <a:cubicBezTo>
                    <a:pt x="2886790" y="1134431"/>
                    <a:pt x="2895698" y="1139456"/>
                    <a:pt x="2896612" y="1147451"/>
                  </a:cubicBezTo>
                  <a:cubicBezTo>
                    <a:pt x="2897754" y="1157274"/>
                    <a:pt x="2903922" y="1162071"/>
                    <a:pt x="2909632" y="1167781"/>
                  </a:cubicBezTo>
                  <a:cubicBezTo>
                    <a:pt x="3022933" y="1278341"/>
                    <a:pt x="3136234" y="1388900"/>
                    <a:pt x="3249534" y="1499688"/>
                  </a:cubicBezTo>
                  <a:cubicBezTo>
                    <a:pt x="3303443" y="1552227"/>
                    <a:pt x="3356896" y="1605222"/>
                    <a:pt x="3411034" y="1657533"/>
                  </a:cubicBezTo>
                  <a:cubicBezTo>
                    <a:pt x="3445983" y="1691340"/>
                    <a:pt x="3482303" y="1723548"/>
                    <a:pt x="3516339" y="1758041"/>
                  </a:cubicBezTo>
                  <a:cubicBezTo>
                    <a:pt x="3539410" y="1781798"/>
                    <a:pt x="3563852" y="1804184"/>
                    <a:pt x="3587152" y="1827712"/>
                  </a:cubicBezTo>
                  <a:cubicBezTo>
                    <a:pt x="3600629" y="1841418"/>
                    <a:pt x="3615706" y="1854438"/>
                    <a:pt x="3629183" y="1868372"/>
                  </a:cubicBezTo>
                  <a:cubicBezTo>
                    <a:pt x="3644488" y="1883905"/>
                    <a:pt x="3660934" y="1898296"/>
                    <a:pt x="3676468" y="1913373"/>
                  </a:cubicBezTo>
                  <a:cubicBezTo>
                    <a:pt x="3690173" y="1926850"/>
                    <a:pt x="3701366" y="1943297"/>
                    <a:pt x="3718955" y="1953348"/>
                  </a:cubicBezTo>
                  <a:cubicBezTo>
                    <a:pt x="3731747" y="1960658"/>
                    <a:pt x="3741798" y="1973906"/>
                    <a:pt x="3750707" y="1984871"/>
                  </a:cubicBezTo>
                  <a:cubicBezTo>
                    <a:pt x="3763727" y="2001089"/>
                    <a:pt x="3780859" y="2012054"/>
                    <a:pt x="3794565" y="2026902"/>
                  </a:cubicBezTo>
                  <a:cubicBezTo>
                    <a:pt x="3807586" y="2040836"/>
                    <a:pt x="3821291" y="2054998"/>
                    <a:pt x="3836368" y="2067791"/>
                  </a:cubicBezTo>
                  <a:cubicBezTo>
                    <a:pt x="3850759" y="2079897"/>
                    <a:pt x="3867662" y="2091090"/>
                    <a:pt x="3877485" y="2108679"/>
                  </a:cubicBezTo>
                  <a:cubicBezTo>
                    <a:pt x="3878855" y="2111192"/>
                    <a:pt x="3880683" y="2114162"/>
                    <a:pt x="3882967" y="2115761"/>
                  </a:cubicBezTo>
                  <a:cubicBezTo>
                    <a:pt x="3904668" y="2131979"/>
                    <a:pt x="3921343" y="2153680"/>
                    <a:pt x="3941445" y="2171269"/>
                  </a:cubicBezTo>
                  <a:cubicBezTo>
                    <a:pt x="3962232" y="2189771"/>
                    <a:pt x="3980735" y="2210330"/>
                    <a:pt x="4001065" y="2228833"/>
                  </a:cubicBezTo>
                  <a:cubicBezTo>
                    <a:pt x="4021167" y="2246879"/>
                    <a:pt x="4039669" y="2266524"/>
                    <a:pt x="4059314" y="2284798"/>
                  </a:cubicBezTo>
                  <a:cubicBezTo>
                    <a:pt x="4079188" y="2303072"/>
                    <a:pt x="4096776" y="2324088"/>
                    <a:pt x="4117792" y="2340306"/>
                  </a:cubicBezTo>
                  <a:cubicBezTo>
                    <a:pt x="4133782" y="2352870"/>
                    <a:pt x="4147259" y="2368175"/>
                    <a:pt x="4161650" y="2381880"/>
                  </a:cubicBezTo>
                  <a:cubicBezTo>
                    <a:pt x="4176041" y="2395586"/>
                    <a:pt x="4192031" y="2408378"/>
                    <a:pt x="4205509" y="2423683"/>
                  </a:cubicBezTo>
                  <a:cubicBezTo>
                    <a:pt x="4217158" y="2437160"/>
                    <a:pt x="4229265" y="2452922"/>
                    <a:pt x="4246397" y="2461830"/>
                  </a:cubicBezTo>
                  <a:cubicBezTo>
                    <a:pt x="4249596" y="2463429"/>
                    <a:pt x="4252794" y="2466170"/>
                    <a:pt x="4255078" y="2469140"/>
                  </a:cubicBezTo>
                  <a:cubicBezTo>
                    <a:pt x="4269697" y="2489470"/>
                    <a:pt x="4290256" y="2503633"/>
                    <a:pt x="4307845" y="2520993"/>
                  </a:cubicBezTo>
                  <a:cubicBezTo>
                    <a:pt x="4320637" y="2533557"/>
                    <a:pt x="4331601" y="2547948"/>
                    <a:pt x="4346449" y="2558455"/>
                  </a:cubicBezTo>
                  <a:cubicBezTo>
                    <a:pt x="4351931" y="2562339"/>
                    <a:pt x="4356500" y="2567821"/>
                    <a:pt x="4363124" y="2570105"/>
                  </a:cubicBezTo>
                  <a:cubicBezTo>
                    <a:pt x="4377972" y="2574903"/>
                    <a:pt x="4380485" y="2588380"/>
                    <a:pt x="4384825" y="2600258"/>
                  </a:cubicBezTo>
                  <a:cubicBezTo>
                    <a:pt x="4388023" y="2609624"/>
                    <a:pt x="4383455" y="2616933"/>
                    <a:pt x="4374089" y="2619903"/>
                  </a:cubicBezTo>
                  <a:cubicBezTo>
                    <a:pt x="4369064" y="2621502"/>
                    <a:pt x="4363582" y="2621730"/>
                    <a:pt x="4358328" y="2621730"/>
                  </a:cubicBezTo>
                  <a:cubicBezTo>
                    <a:pt x="3903069" y="2621959"/>
                    <a:pt x="3447810" y="2621959"/>
                    <a:pt x="2992323" y="2621959"/>
                  </a:cubicBezTo>
                  <a:cubicBezTo>
                    <a:pt x="2694681" y="2621959"/>
                    <a:pt x="2396810" y="2622416"/>
                    <a:pt x="2099167" y="2621730"/>
                  </a:cubicBezTo>
                  <a:cubicBezTo>
                    <a:pt x="1983354" y="2621502"/>
                    <a:pt x="1867769" y="2621959"/>
                    <a:pt x="1751955" y="2621273"/>
                  </a:cubicBezTo>
                  <a:cubicBezTo>
                    <a:pt x="1568527" y="2620131"/>
                    <a:pt x="1385099" y="2621730"/>
                    <a:pt x="1201442" y="2621959"/>
                  </a:cubicBezTo>
                  <a:cubicBezTo>
                    <a:pt x="838240" y="2622187"/>
                    <a:pt x="475039" y="2621959"/>
                    <a:pt x="111837" y="2621502"/>
                  </a:cubicBezTo>
                  <a:cubicBezTo>
                    <a:pt x="86253" y="2621502"/>
                    <a:pt x="60669" y="2623101"/>
                    <a:pt x="34628" y="2617390"/>
                  </a:cubicBezTo>
                  <a:cubicBezTo>
                    <a:pt x="15211" y="2613278"/>
                    <a:pt x="12242" y="2596375"/>
                    <a:pt x="1277" y="2585867"/>
                  </a:cubicBezTo>
                  <a:cubicBezTo>
                    <a:pt x="-2834" y="2581984"/>
                    <a:pt x="4018" y="2576501"/>
                    <a:pt x="7216" y="2572618"/>
                  </a:cubicBezTo>
                  <a:cubicBezTo>
                    <a:pt x="35313" y="2536526"/>
                    <a:pt x="63410" y="2500663"/>
                    <a:pt x="91735" y="2464800"/>
                  </a:cubicBezTo>
                  <a:cubicBezTo>
                    <a:pt x="543796" y="1888702"/>
                    <a:pt x="995856" y="1312605"/>
                    <a:pt x="1447917" y="736279"/>
                  </a:cubicBezTo>
                  <a:cubicBezTo>
                    <a:pt x="1511877" y="654730"/>
                    <a:pt x="1575151" y="572953"/>
                    <a:pt x="1638883" y="491404"/>
                  </a:cubicBezTo>
                  <a:cubicBezTo>
                    <a:pt x="1690508" y="425616"/>
                    <a:pt x="1742818" y="360057"/>
                    <a:pt x="1794443" y="294270"/>
                  </a:cubicBezTo>
                  <a:cubicBezTo>
                    <a:pt x="1856119" y="215919"/>
                    <a:pt x="1917338" y="137568"/>
                    <a:pt x="1979014" y="59217"/>
                  </a:cubicBezTo>
                  <a:cubicBezTo>
                    <a:pt x="1991120" y="43683"/>
                    <a:pt x="2003227" y="27922"/>
                    <a:pt x="2015791" y="12617"/>
                  </a:cubicBezTo>
                  <a:cubicBezTo>
                    <a:pt x="2031095" y="-5886"/>
                    <a:pt x="2045486" y="-3830"/>
                    <a:pt x="2055080" y="17414"/>
                  </a:cubicBezTo>
                  <a:cubicBezTo>
                    <a:pt x="2061476" y="31577"/>
                    <a:pt x="2063761" y="46196"/>
                    <a:pt x="2063761" y="61729"/>
                  </a:cubicBezTo>
                  <a:cubicBezTo>
                    <a:pt x="2063761" y="376961"/>
                    <a:pt x="2063989" y="692193"/>
                    <a:pt x="2063989" y="1007424"/>
                  </a:cubicBezTo>
                  <a:cubicBezTo>
                    <a:pt x="2063989" y="1296844"/>
                    <a:pt x="2063761" y="1586034"/>
                    <a:pt x="2063761" y="1875454"/>
                  </a:cubicBezTo>
                  <a:cubicBezTo>
                    <a:pt x="2064217" y="1878423"/>
                    <a:pt x="2063532" y="1881621"/>
                    <a:pt x="2067415" y="1885504"/>
                  </a:cubicBezTo>
                  <a:close/>
                  <a:moveTo>
                    <a:pt x="1210122" y="1661644"/>
                  </a:moveTo>
                  <a:cubicBezTo>
                    <a:pt x="1210122" y="1659588"/>
                    <a:pt x="1209894" y="1659132"/>
                    <a:pt x="1208752" y="1660274"/>
                  </a:cubicBezTo>
                  <a:cubicBezTo>
                    <a:pt x="1209209" y="1660730"/>
                    <a:pt x="1209894" y="1660959"/>
                    <a:pt x="1210351" y="1661416"/>
                  </a:cubicBezTo>
                  <a:cubicBezTo>
                    <a:pt x="1216747" y="1673294"/>
                    <a:pt x="1227711" y="1672380"/>
                    <a:pt x="1238904" y="1671010"/>
                  </a:cubicBezTo>
                  <a:cubicBezTo>
                    <a:pt x="1229539" y="1667127"/>
                    <a:pt x="1221772" y="1658903"/>
                    <a:pt x="1210122" y="1661644"/>
                  </a:cubicBezTo>
                  <a:close/>
                  <a:moveTo>
                    <a:pt x="1374820" y="2556628"/>
                  </a:moveTo>
                  <a:lnTo>
                    <a:pt x="1374134" y="2556400"/>
                  </a:lnTo>
                  <a:lnTo>
                    <a:pt x="1375048" y="2556857"/>
                  </a:lnTo>
                  <a:cubicBezTo>
                    <a:pt x="1374363" y="2564852"/>
                    <a:pt x="1377789" y="2571933"/>
                    <a:pt x="1382815" y="2577644"/>
                  </a:cubicBezTo>
                  <a:cubicBezTo>
                    <a:pt x="1387155" y="2582898"/>
                    <a:pt x="1392637" y="2576501"/>
                    <a:pt x="1397662" y="2576730"/>
                  </a:cubicBezTo>
                  <a:cubicBezTo>
                    <a:pt x="1402231" y="2577187"/>
                    <a:pt x="1407028" y="2577872"/>
                    <a:pt x="1410454" y="2581070"/>
                  </a:cubicBezTo>
                  <a:cubicBezTo>
                    <a:pt x="1424845" y="2594776"/>
                    <a:pt x="1441292" y="2595232"/>
                    <a:pt x="1459338" y="2590664"/>
                  </a:cubicBezTo>
                  <a:cubicBezTo>
                    <a:pt x="1467333" y="2588608"/>
                    <a:pt x="1476013" y="2589293"/>
                    <a:pt x="1484237" y="2589293"/>
                  </a:cubicBezTo>
                  <a:cubicBezTo>
                    <a:pt x="1559390" y="2589293"/>
                    <a:pt x="1634771" y="2589293"/>
                    <a:pt x="1709924" y="2589293"/>
                  </a:cubicBezTo>
                  <a:cubicBezTo>
                    <a:pt x="1731168" y="2589293"/>
                    <a:pt x="1736879" y="2583126"/>
                    <a:pt x="1736651" y="2561882"/>
                  </a:cubicBezTo>
                  <a:cubicBezTo>
                    <a:pt x="1736194" y="2502490"/>
                    <a:pt x="1735737" y="2443327"/>
                    <a:pt x="1735737" y="2383936"/>
                  </a:cubicBezTo>
                  <a:cubicBezTo>
                    <a:pt x="1735737" y="2340763"/>
                    <a:pt x="1743047" y="2333910"/>
                    <a:pt x="1786220" y="2333682"/>
                  </a:cubicBezTo>
                  <a:cubicBezTo>
                    <a:pt x="1856119" y="2333453"/>
                    <a:pt x="1926018" y="2333682"/>
                    <a:pt x="1995917" y="2333682"/>
                  </a:cubicBezTo>
                  <a:cubicBezTo>
                    <a:pt x="2002085" y="2333682"/>
                    <a:pt x="2008024" y="2333910"/>
                    <a:pt x="2014192" y="2333453"/>
                  </a:cubicBezTo>
                  <a:cubicBezTo>
                    <a:pt x="2024699" y="2332311"/>
                    <a:pt x="2030410" y="2325915"/>
                    <a:pt x="2031781" y="2315636"/>
                  </a:cubicBezTo>
                  <a:cubicBezTo>
                    <a:pt x="2032466" y="2310382"/>
                    <a:pt x="2031781" y="2305128"/>
                    <a:pt x="2031781" y="2299646"/>
                  </a:cubicBezTo>
                  <a:cubicBezTo>
                    <a:pt x="2031781" y="2222209"/>
                    <a:pt x="2030182" y="2144543"/>
                    <a:pt x="2032237" y="2067105"/>
                  </a:cubicBezTo>
                  <a:cubicBezTo>
                    <a:pt x="2032923" y="2038095"/>
                    <a:pt x="2020359" y="2013196"/>
                    <a:pt x="2019445" y="1984643"/>
                  </a:cubicBezTo>
                  <a:cubicBezTo>
                    <a:pt x="2008024" y="1990125"/>
                    <a:pt x="2001856" y="1995835"/>
                    <a:pt x="2008252" y="2007028"/>
                  </a:cubicBezTo>
                  <a:cubicBezTo>
                    <a:pt x="2010080" y="2010226"/>
                    <a:pt x="2010765" y="2014110"/>
                    <a:pt x="2009851" y="2017993"/>
                  </a:cubicBezTo>
                  <a:cubicBezTo>
                    <a:pt x="1993405" y="2006572"/>
                    <a:pt x="1993633" y="2006572"/>
                    <a:pt x="1981755" y="2023704"/>
                  </a:cubicBezTo>
                  <a:cubicBezTo>
                    <a:pt x="1977415" y="2029871"/>
                    <a:pt x="1972161" y="2035582"/>
                    <a:pt x="1966678" y="2040836"/>
                  </a:cubicBezTo>
                  <a:cubicBezTo>
                    <a:pt x="1920307" y="2085836"/>
                    <a:pt x="1873936" y="2130837"/>
                    <a:pt x="1827337" y="2175609"/>
                  </a:cubicBezTo>
                  <a:cubicBezTo>
                    <a:pt x="1795585" y="2205990"/>
                    <a:pt x="1764976" y="2237970"/>
                    <a:pt x="1730711" y="2265610"/>
                  </a:cubicBezTo>
                  <a:cubicBezTo>
                    <a:pt x="1701701" y="2289138"/>
                    <a:pt x="1676345" y="2316093"/>
                    <a:pt x="1649391" y="2341220"/>
                  </a:cubicBezTo>
                  <a:cubicBezTo>
                    <a:pt x="1621979" y="2367032"/>
                    <a:pt x="1593654" y="2392388"/>
                    <a:pt x="1567613" y="2419571"/>
                  </a:cubicBezTo>
                  <a:cubicBezTo>
                    <a:pt x="1545227" y="2443099"/>
                    <a:pt x="1521699" y="2465942"/>
                    <a:pt x="1497486" y="2487414"/>
                  </a:cubicBezTo>
                  <a:cubicBezTo>
                    <a:pt x="1473044" y="2508887"/>
                    <a:pt x="1453171" y="2535613"/>
                    <a:pt x="1424617" y="2552288"/>
                  </a:cubicBezTo>
                  <a:cubicBezTo>
                    <a:pt x="1420048" y="2555029"/>
                    <a:pt x="1414338" y="2557085"/>
                    <a:pt x="1416393" y="2563938"/>
                  </a:cubicBezTo>
                  <a:cubicBezTo>
                    <a:pt x="1418449" y="2571019"/>
                    <a:pt x="1425074" y="2572390"/>
                    <a:pt x="1431013" y="2572390"/>
                  </a:cubicBezTo>
                  <a:cubicBezTo>
                    <a:pt x="1447003" y="2572161"/>
                    <a:pt x="1462993" y="2570791"/>
                    <a:pt x="1478755" y="2570791"/>
                  </a:cubicBezTo>
                  <a:cubicBezTo>
                    <a:pt x="1547968" y="2570562"/>
                    <a:pt x="1617182" y="2570791"/>
                    <a:pt x="1686396" y="2570791"/>
                  </a:cubicBezTo>
                  <a:cubicBezTo>
                    <a:pt x="1690965" y="2570791"/>
                    <a:pt x="1695533" y="2570791"/>
                    <a:pt x="1700102" y="2570791"/>
                  </a:cubicBezTo>
                  <a:cubicBezTo>
                    <a:pt x="1710153" y="2570791"/>
                    <a:pt x="1715635" y="2565537"/>
                    <a:pt x="1716092" y="2555714"/>
                  </a:cubicBezTo>
                  <a:cubicBezTo>
                    <a:pt x="1716321" y="2550460"/>
                    <a:pt x="1715864" y="2544978"/>
                    <a:pt x="1715864" y="2539724"/>
                  </a:cubicBezTo>
                  <a:cubicBezTo>
                    <a:pt x="1715864" y="2477363"/>
                    <a:pt x="1715635" y="2415002"/>
                    <a:pt x="1716092" y="2352641"/>
                  </a:cubicBezTo>
                  <a:cubicBezTo>
                    <a:pt x="1716321" y="2327971"/>
                    <a:pt x="1725914" y="2318605"/>
                    <a:pt x="1750356" y="2316321"/>
                  </a:cubicBezTo>
                  <a:cubicBezTo>
                    <a:pt x="1760864" y="2315407"/>
                    <a:pt x="1771600" y="2315864"/>
                    <a:pt x="1782336" y="2315864"/>
                  </a:cubicBezTo>
                  <a:cubicBezTo>
                    <a:pt x="1849951" y="2315864"/>
                    <a:pt x="1917795" y="2315864"/>
                    <a:pt x="1985410" y="2315864"/>
                  </a:cubicBezTo>
                  <a:cubicBezTo>
                    <a:pt x="2008481" y="2315864"/>
                    <a:pt x="2010537" y="2313580"/>
                    <a:pt x="2009851" y="2291422"/>
                  </a:cubicBezTo>
                  <a:cubicBezTo>
                    <a:pt x="2009623" y="2281600"/>
                    <a:pt x="2009395" y="2271549"/>
                    <a:pt x="2009395" y="2261727"/>
                  </a:cubicBezTo>
                  <a:cubicBezTo>
                    <a:pt x="2009395" y="2180406"/>
                    <a:pt x="2009395" y="2099085"/>
                    <a:pt x="2009395" y="2017536"/>
                  </a:cubicBezTo>
                  <a:cubicBezTo>
                    <a:pt x="2018532" y="2023475"/>
                    <a:pt x="2014420" y="2032613"/>
                    <a:pt x="2014648" y="2040379"/>
                  </a:cubicBezTo>
                  <a:cubicBezTo>
                    <a:pt x="2014877" y="2095887"/>
                    <a:pt x="2014420" y="2151396"/>
                    <a:pt x="2014648" y="2206904"/>
                  </a:cubicBezTo>
                  <a:cubicBezTo>
                    <a:pt x="2014648" y="2236599"/>
                    <a:pt x="2013735" y="2266295"/>
                    <a:pt x="2016247" y="2295762"/>
                  </a:cubicBezTo>
                  <a:cubicBezTo>
                    <a:pt x="2017846" y="2314265"/>
                    <a:pt x="2011679" y="2320433"/>
                    <a:pt x="1995460" y="2320433"/>
                  </a:cubicBezTo>
                  <a:cubicBezTo>
                    <a:pt x="1926932" y="2319976"/>
                    <a:pt x="1858632" y="2319519"/>
                    <a:pt x="1790103" y="2319291"/>
                  </a:cubicBezTo>
                  <a:cubicBezTo>
                    <a:pt x="1776397" y="2319291"/>
                    <a:pt x="1762692" y="2320433"/>
                    <a:pt x="1749214" y="2322489"/>
                  </a:cubicBezTo>
                  <a:cubicBezTo>
                    <a:pt x="1730255" y="2325230"/>
                    <a:pt x="1723402" y="2333682"/>
                    <a:pt x="1721574" y="2352641"/>
                  </a:cubicBezTo>
                  <a:cubicBezTo>
                    <a:pt x="1721117" y="2357895"/>
                    <a:pt x="1720661" y="2363377"/>
                    <a:pt x="1720661" y="2368631"/>
                  </a:cubicBezTo>
                  <a:cubicBezTo>
                    <a:pt x="1720889" y="2426424"/>
                    <a:pt x="1720889" y="2484216"/>
                    <a:pt x="1721803" y="2542009"/>
                  </a:cubicBezTo>
                  <a:cubicBezTo>
                    <a:pt x="1722260" y="2571933"/>
                    <a:pt x="1719975" y="2575131"/>
                    <a:pt x="1690736" y="2575131"/>
                  </a:cubicBezTo>
                  <a:cubicBezTo>
                    <a:pt x="1617639" y="2575131"/>
                    <a:pt x="1544542" y="2575131"/>
                    <a:pt x="1471673" y="2575131"/>
                  </a:cubicBezTo>
                  <a:cubicBezTo>
                    <a:pt x="1463221" y="2575131"/>
                    <a:pt x="1454770" y="2575131"/>
                    <a:pt x="1446546" y="2576501"/>
                  </a:cubicBezTo>
                  <a:cubicBezTo>
                    <a:pt x="1418906" y="2580842"/>
                    <a:pt x="1393779" y="2574217"/>
                    <a:pt x="1374820" y="2556628"/>
                  </a:cubicBezTo>
                  <a:close/>
                  <a:moveTo>
                    <a:pt x="904256" y="1666213"/>
                  </a:moveTo>
                  <a:cubicBezTo>
                    <a:pt x="897175" y="1662330"/>
                    <a:pt x="896718" y="1654563"/>
                    <a:pt x="896261" y="1648395"/>
                  </a:cubicBezTo>
                  <a:cubicBezTo>
                    <a:pt x="894434" y="1619613"/>
                    <a:pt x="880043" y="1594943"/>
                    <a:pt x="871362" y="1568445"/>
                  </a:cubicBezTo>
                  <a:cubicBezTo>
                    <a:pt x="869078" y="1561364"/>
                    <a:pt x="866109" y="1552912"/>
                    <a:pt x="856286" y="1553597"/>
                  </a:cubicBezTo>
                  <a:cubicBezTo>
                    <a:pt x="848291" y="1554054"/>
                    <a:pt x="846007" y="1561364"/>
                    <a:pt x="843723" y="1567988"/>
                  </a:cubicBezTo>
                  <a:cubicBezTo>
                    <a:pt x="835728" y="1590146"/>
                    <a:pt x="815169" y="1604765"/>
                    <a:pt x="808316" y="1627608"/>
                  </a:cubicBezTo>
                  <a:cubicBezTo>
                    <a:pt x="807631" y="1629436"/>
                    <a:pt x="804890" y="1630578"/>
                    <a:pt x="803519" y="1632405"/>
                  </a:cubicBezTo>
                  <a:cubicBezTo>
                    <a:pt x="790499" y="1650680"/>
                    <a:pt x="781590" y="1671924"/>
                    <a:pt x="763544" y="1686543"/>
                  </a:cubicBezTo>
                  <a:cubicBezTo>
                    <a:pt x="762630" y="1687457"/>
                    <a:pt x="762402" y="1689284"/>
                    <a:pt x="761945" y="1690655"/>
                  </a:cubicBezTo>
                  <a:cubicBezTo>
                    <a:pt x="752808" y="1710300"/>
                    <a:pt x="728595" y="1718295"/>
                    <a:pt x="722655" y="1740909"/>
                  </a:cubicBezTo>
                  <a:cubicBezTo>
                    <a:pt x="722199" y="1742965"/>
                    <a:pt x="717402" y="1743650"/>
                    <a:pt x="714889" y="1745249"/>
                  </a:cubicBezTo>
                  <a:cubicBezTo>
                    <a:pt x="712376" y="1746848"/>
                    <a:pt x="708264" y="1748447"/>
                    <a:pt x="707807" y="1750731"/>
                  </a:cubicBezTo>
                  <a:cubicBezTo>
                    <a:pt x="704153" y="1772204"/>
                    <a:pt x="687706" y="1784539"/>
                    <a:pt x="674914" y="1800072"/>
                  </a:cubicBezTo>
                  <a:cubicBezTo>
                    <a:pt x="667604" y="1808981"/>
                    <a:pt x="666233" y="1822458"/>
                    <a:pt x="651614" y="1825199"/>
                  </a:cubicBezTo>
                  <a:cubicBezTo>
                    <a:pt x="646132" y="1826113"/>
                    <a:pt x="644990" y="1832509"/>
                    <a:pt x="642934" y="1837763"/>
                  </a:cubicBezTo>
                  <a:cubicBezTo>
                    <a:pt x="634025" y="1860606"/>
                    <a:pt x="610497" y="1874311"/>
                    <a:pt x="604101" y="1898753"/>
                  </a:cubicBezTo>
                  <a:cubicBezTo>
                    <a:pt x="603872" y="1899895"/>
                    <a:pt x="601817" y="1901038"/>
                    <a:pt x="600446" y="1901494"/>
                  </a:cubicBezTo>
                  <a:cubicBezTo>
                    <a:pt x="589481" y="1904692"/>
                    <a:pt x="588111" y="1915200"/>
                    <a:pt x="582172" y="1922510"/>
                  </a:cubicBezTo>
                  <a:cubicBezTo>
                    <a:pt x="569380" y="1938957"/>
                    <a:pt x="555446" y="1954947"/>
                    <a:pt x="541054" y="1969795"/>
                  </a:cubicBezTo>
                  <a:cubicBezTo>
                    <a:pt x="533516" y="1977561"/>
                    <a:pt x="526664" y="1983272"/>
                    <a:pt x="524379" y="1994236"/>
                  </a:cubicBezTo>
                  <a:cubicBezTo>
                    <a:pt x="522780" y="2002460"/>
                    <a:pt x="520039" y="2011597"/>
                    <a:pt x="510902" y="2013653"/>
                  </a:cubicBezTo>
                  <a:cubicBezTo>
                    <a:pt x="499709" y="2016166"/>
                    <a:pt x="496968" y="2024389"/>
                    <a:pt x="494912" y="2033298"/>
                  </a:cubicBezTo>
                  <a:cubicBezTo>
                    <a:pt x="493084" y="2040151"/>
                    <a:pt x="491029" y="2047232"/>
                    <a:pt x="483034" y="2048374"/>
                  </a:cubicBezTo>
                  <a:cubicBezTo>
                    <a:pt x="467500" y="2050659"/>
                    <a:pt x="466358" y="2063907"/>
                    <a:pt x="460876" y="2074415"/>
                  </a:cubicBezTo>
                  <a:cubicBezTo>
                    <a:pt x="455394" y="2085151"/>
                    <a:pt x="438033" y="2084923"/>
                    <a:pt x="436663" y="2099771"/>
                  </a:cubicBezTo>
                  <a:cubicBezTo>
                    <a:pt x="434378" y="2124898"/>
                    <a:pt x="402398" y="2131065"/>
                    <a:pt x="400114" y="2156649"/>
                  </a:cubicBezTo>
                  <a:cubicBezTo>
                    <a:pt x="399886" y="2158020"/>
                    <a:pt x="396459" y="2159391"/>
                    <a:pt x="394403" y="2159847"/>
                  </a:cubicBezTo>
                  <a:cubicBezTo>
                    <a:pt x="383896" y="2163045"/>
                    <a:pt x="377499" y="2169670"/>
                    <a:pt x="374987" y="2180178"/>
                  </a:cubicBezTo>
                  <a:cubicBezTo>
                    <a:pt x="373159" y="2187259"/>
                    <a:pt x="368819" y="2192284"/>
                    <a:pt x="362195" y="2195482"/>
                  </a:cubicBezTo>
                  <a:cubicBezTo>
                    <a:pt x="353058" y="2199594"/>
                    <a:pt x="348261" y="2206904"/>
                    <a:pt x="346662" y="2216498"/>
                  </a:cubicBezTo>
                  <a:cubicBezTo>
                    <a:pt x="344606" y="2227234"/>
                    <a:pt x="341179" y="2236599"/>
                    <a:pt x="329073" y="2240711"/>
                  </a:cubicBezTo>
                  <a:cubicBezTo>
                    <a:pt x="316052" y="2245051"/>
                    <a:pt x="320621" y="2261727"/>
                    <a:pt x="311712" y="2268808"/>
                  </a:cubicBezTo>
                  <a:cubicBezTo>
                    <a:pt x="303032" y="2275661"/>
                    <a:pt x="289783" y="2276803"/>
                    <a:pt x="287042" y="2290280"/>
                  </a:cubicBezTo>
                  <a:cubicBezTo>
                    <a:pt x="286585" y="2292564"/>
                    <a:pt x="285671" y="2294620"/>
                    <a:pt x="284529" y="2296676"/>
                  </a:cubicBezTo>
                  <a:cubicBezTo>
                    <a:pt x="282930" y="2299189"/>
                    <a:pt x="281788" y="2302844"/>
                    <a:pt x="279275" y="2303986"/>
                  </a:cubicBezTo>
                  <a:cubicBezTo>
                    <a:pt x="264884" y="2311067"/>
                    <a:pt x="259402" y="2324088"/>
                    <a:pt x="254148" y="2337793"/>
                  </a:cubicBezTo>
                  <a:cubicBezTo>
                    <a:pt x="252092" y="2342819"/>
                    <a:pt x="247980" y="2346017"/>
                    <a:pt x="243869" y="2349672"/>
                  </a:cubicBezTo>
                  <a:cubicBezTo>
                    <a:pt x="227650" y="2364748"/>
                    <a:pt x="219884" y="2387134"/>
                    <a:pt x="200696" y="2399926"/>
                  </a:cubicBezTo>
                  <a:cubicBezTo>
                    <a:pt x="198640" y="2401297"/>
                    <a:pt x="198411" y="2405408"/>
                    <a:pt x="196812" y="2408150"/>
                  </a:cubicBezTo>
                  <a:cubicBezTo>
                    <a:pt x="194985" y="2411347"/>
                    <a:pt x="193386" y="2415916"/>
                    <a:pt x="190416" y="2417287"/>
                  </a:cubicBezTo>
                  <a:cubicBezTo>
                    <a:pt x="176939" y="2423911"/>
                    <a:pt x="170771" y="2435561"/>
                    <a:pt x="166203" y="2448810"/>
                  </a:cubicBezTo>
                  <a:cubicBezTo>
                    <a:pt x="164375" y="2453835"/>
                    <a:pt x="160721" y="2457718"/>
                    <a:pt x="156609" y="2461373"/>
                  </a:cubicBezTo>
                  <a:cubicBezTo>
                    <a:pt x="140162" y="2476450"/>
                    <a:pt x="133309" y="2499749"/>
                    <a:pt x="113436" y="2511856"/>
                  </a:cubicBezTo>
                  <a:cubicBezTo>
                    <a:pt x="112294" y="2512541"/>
                    <a:pt x="111837" y="2514369"/>
                    <a:pt x="111380" y="2515739"/>
                  </a:cubicBezTo>
                  <a:cubicBezTo>
                    <a:pt x="107954" y="2524648"/>
                    <a:pt x="101329" y="2530587"/>
                    <a:pt x="94019" y="2536298"/>
                  </a:cubicBezTo>
                  <a:cubicBezTo>
                    <a:pt x="85796" y="2542694"/>
                    <a:pt x="73918" y="2549547"/>
                    <a:pt x="77801" y="2561197"/>
                  </a:cubicBezTo>
                  <a:cubicBezTo>
                    <a:pt x="81684" y="2572847"/>
                    <a:pt x="95390" y="2570562"/>
                    <a:pt x="105898" y="2570791"/>
                  </a:cubicBezTo>
                  <a:cubicBezTo>
                    <a:pt x="144731" y="2571019"/>
                    <a:pt x="183563" y="2570791"/>
                    <a:pt x="222396" y="2570791"/>
                  </a:cubicBezTo>
                  <a:cubicBezTo>
                    <a:pt x="416561" y="2570791"/>
                    <a:pt x="610497" y="2570791"/>
                    <a:pt x="804661" y="2570791"/>
                  </a:cubicBezTo>
                  <a:cubicBezTo>
                    <a:pt x="825905" y="2570791"/>
                    <a:pt x="825905" y="2570562"/>
                    <a:pt x="826590" y="2550004"/>
                  </a:cubicBezTo>
                  <a:cubicBezTo>
                    <a:pt x="828418" y="2490612"/>
                    <a:pt x="830245" y="2431449"/>
                    <a:pt x="832530" y="2372058"/>
                  </a:cubicBezTo>
                  <a:cubicBezTo>
                    <a:pt x="833215" y="2356296"/>
                    <a:pt x="831387" y="2340306"/>
                    <a:pt x="836870" y="2324773"/>
                  </a:cubicBezTo>
                  <a:cubicBezTo>
                    <a:pt x="854002" y="2321803"/>
                    <a:pt x="871134" y="2318605"/>
                    <a:pt x="888038" y="2315636"/>
                  </a:cubicBezTo>
                  <a:cubicBezTo>
                    <a:pt x="891007" y="2315179"/>
                    <a:pt x="894205" y="2315407"/>
                    <a:pt x="897175" y="2315407"/>
                  </a:cubicBezTo>
                  <a:cubicBezTo>
                    <a:pt x="962734" y="2315407"/>
                    <a:pt x="1028065" y="2315407"/>
                    <a:pt x="1093624" y="2315407"/>
                  </a:cubicBezTo>
                  <a:cubicBezTo>
                    <a:pt x="1102761" y="2315407"/>
                    <a:pt x="1111670" y="2315636"/>
                    <a:pt x="1120807" y="2317463"/>
                  </a:cubicBezTo>
                  <a:cubicBezTo>
                    <a:pt x="1132228" y="2319747"/>
                    <a:pt x="1139309" y="2325230"/>
                    <a:pt x="1144335" y="2336195"/>
                  </a:cubicBezTo>
                  <a:cubicBezTo>
                    <a:pt x="1151873" y="2352641"/>
                    <a:pt x="1154386" y="2369545"/>
                    <a:pt x="1154386" y="2387134"/>
                  </a:cubicBezTo>
                  <a:cubicBezTo>
                    <a:pt x="1153929" y="2443327"/>
                    <a:pt x="1153929" y="2499749"/>
                    <a:pt x="1152787" y="2555943"/>
                  </a:cubicBezTo>
                  <a:cubicBezTo>
                    <a:pt x="1152558" y="2567593"/>
                    <a:pt x="1157127" y="2570791"/>
                    <a:pt x="1167406" y="2570562"/>
                  </a:cubicBezTo>
                  <a:cubicBezTo>
                    <a:pt x="1184995" y="2570334"/>
                    <a:pt x="1202356" y="2570562"/>
                    <a:pt x="1219945" y="2570562"/>
                  </a:cubicBezTo>
                  <a:cubicBezTo>
                    <a:pt x="1254209" y="2570562"/>
                    <a:pt x="1288473" y="2570791"/>
                    <a:pt x="1322738" y="2570334"/>
                  </a:cubicBezTo>
                  <a:cubicBezTo>
                    <a:pt x="1337586" y="2570105"/>
                    <a:pt x="1338499" y="2567821"/>
                    <a:pt x="1333017" y="2553659"/>
                  </a:cubicBezTo>
                  <a:cubicBezTo>
                    <a:pt x="1332103" y="2551603"/>
                    <a:pt x="1330961" y="2549547"/>
                    <a:pt x="1330047" y="2547491"/>
                  </a:cubicBezTo>
                  <a:cubicBezTo>
                    <a:pt x="1266544" y="2411804"/>
                    <a:pt x="1202813" y="2276346"/>
                    <a:pt x="1139538" y="2140431"/>
                  </a:cubicBezTo>
                  <a:cubicBezTo>
                    <a:pt x="1128573" y="2117131"/>
                    <a:pt x="1114411" y="2094973"/>
                    <a:pt x="1105730" y="2070988"/>
                  </a:cubicBezTo>
                  <a:cubicBezTo>
                    <a:pt x="1094081" y="2039008"/>
                    <a:pt x="1071009" y="2012282"/>
                    <a:pt x="1063700" y="1978475"/>
                  </a:cubicBezTo>
                  <a:cubicBezTo>
                    <a:pt x="1063014" y="1975734"/>
                    <a:pt x="1060958" y="1972764"/>
                    <a:pt x="1058674" y="1970937"/>
                  </a:cubicBezTo>
                  <a:cubicBezTo>
                    <a:pt x="1048623" y="1963399"/>
                    <a:pt x="1046110" y="1952434"/>
                    <a:pt x="1043598" y="1941241"/>
                  </a:cubicBezTo>
                  <a:cubicBezTo>
                    <a:pt x="1041314" y="1930733"/>
                    <a:pt x="1039486" y="1919769"/>
                    <a:pt x="1030120" y="1913144"/>
                  </a:cubicBezTo>
                  <a:cubicBezTo>
                    <a:pt x="1018927" y="1905378"/>
                    <a:pt x="1015044" y="1894642"/>
                    <a:pt x="1014359" y="1881850"/>
                  </a:cubicBezTo>
                  <a:cubicBezTo>
                    <a:pt x="1013902" y="1871799"/>
                    <a:pt x="1012531" y="1860834"/>
                    <a:pt x="1003851" y="1855123"/>
                  </a:cubicBezTo>
                  <a:cubicBezTo>
                    <a:pt x="990145" y="1845986"/>
                    <a:pt x="986947" y="1832509"/>
                    <a:pt x="984206" y="1818118"/>
                  </a:cubicBezTo>
                  <a:cubicBezTo>
                    <a:pt x="982607" y="1809895"/>
                    <a:pt x="981694" y="1801443"/>
                    <a:pt x="972100" y="1797788"/>
                  </a:cubicBezTo>
                  <a:cubicBezTo>
                    <a:pt x="957937" y="1792306"/>
                    <a:pt x="953140" y="1780884"/>
                    <a:pt x="954054" y="1766721"/>
                  </a:cubicBezTo>
                  <a:cubicBezTo>
                    <a:pt x="954739" y="1754843"/>
                    <a:pt x="950170" y="1746163"/>
                    <a:pt x="939891" y="1740224"/>
                  </a:cubicBezTo>
                  <a:cubicBezTo>
                    <a:pt x="931896" y="1735655"/>
                    <a:pt x="928470" y="1728802"/>
                    <a:pt x="926642" y="1719894"/>
                  </a:cubicBezTo>
                  <a:cubicBezTo>
                    <a:pt x="923216" y="1702761"/>
                    <a:pt x="920475" y="1685401"/>
                    <a:pt x="905398" y="1673523"/>
                  </a:cubicBezTo>
                  <a:cubicBezTo>
                    <a:pt x="903799" y="1672152"/>
                    <a:pt x="904485" y="1667812"/>
                    <a:pt x="904028" y="1665071"/>
                  </a:cubicBezTo>
                  <a:cubicBezTo>
                    <a:pt x="908825" y="1664385"/>
                    <a:pt x="910652" y="1671238"/>
                    <a:pt x="917277" y="1668954"/>
                  </a:cubicBezTo>
                  <a:cubicBezTo>
                    <a:pt x="916135" y="1659817"/>
                    <a:pt x="912480" y="1651822"/>
                    <a:pt x="905627" y="1644284"/>
                  </a:cubicBezTo>
                  <a:cubicBezTo>
                    <a:pt x="901743" y="1652735"/>
                    <a:pt x="906540" y="1659588"/>
                    <a:pt x="904256" y="1666213"/>
                  </a:cubicBezTo>
                  <a:close/>
                  <a:moveTo>
                    <a:pt x="3048745" y="1356920"/>
                  </a:moveTo>
                  <a:cubicBezTo>
                    <a:pt x="3044634" y="1361032"/>
                    <a:pt x="3048745" y="1367885"/>
                    <a:pt x="3044177" y="1371540"/>
                  </a:cubicBezTo>
                  <a:cubicBezTo>
                    <a:pt x="3020420" y="1390728"/>
                    <a:pt x="3003060" y="1415855"/>
                    <a:pt x="2982044" y="1437556"/>
                  </a:cubicBezTo>
                  <a:cubicBezTo>
                    <a:pt x="2955547" y="1464967"/>
                    <a:pt x="2929734" y="1493064"/>
                    <a:pt x="2906434" y="1522760"/>
                  </a:cubicBezTo>
                  <a:cubicBezTo>
                    <a:pt x="2895470" y="1536694"/>
                    <a:pt x="2881079" y="1535323"/>
                    <a:pt x="2868515" y="1540805"/>
                  </a:cubicBezTo>
                  <a:cubicBezTo>
                    <a:pt x="2858464" y="1545374"/>
                    <a:pt x="2860063" y="1530298"/>
                    <a:pt x="2853667" y="1526871"/>
                  </a:cubicBezTo>
                  <a:cubicBezTo>
                    <a:pt x="2852297" y="1526186"/>
                    <a:pt x="2851154" y="1524359"/>
                    <a:pt x="2850012" y="1524359"/>
                  </a:cubicBezTo>
                  <a:cubicBezTo>
                    <a:pt x="2836764" y="1524359"/>
                    <a:pt x="2831053" y="1512937"/>
                    <a:pt x="2822601" y="1506084"/>
                  </a:cubicBezTo>
                  <a:cubicBezTo>
                    <a:pt x="2813921" y="1498775"/>
                    <a:pt x="2807296" y="1488724"/>
                    <a:pt x="2797931" y="1482785"/>
                  </a:cubicBezTo>
                  <a:cubicBezTo>
                    <a:pt x="2781027" y="1472277"/>
                    <a:pt x="2769149" y="1456058"/>
                    <a:pt x="2755900" y="1442353"/>
                  </a:cubicBezTo>
                  <a:cubicBezTo>
                    <a:pt x="2741737" y="1427733"/>
                    <a:pt x="2725747" y="1414941"/>
                    <a:pt x="2712727" y="1399180"/>
                  </a:cubicBezTo>
                  <a:cubicBezTo>
                    <a:pt x="2705189" y="1389814"/>
                    <a:pt x="2694909" y="1382733"/>
                    <a:pt x="2686001" y="1374281"/>
                  </a:cubicBezTo>
                  <a:cubicBezTo>
                    <a:pt x="2680062" y="1368799"/>
                    <a:pt x="2672980" y="1366286"/>
                    <a:pt x="2668411" y="1373367"/>
                  </a:cubicBezTo>
                  <a:cubicBezTo>
                    <a:pt x="2660416" y="1385931"/>
                    <a:pt x="2646482" y="1392327"/>
                    <a:pt x="2638259" y="1403748"/>
                  </a:cubicBezTo>
                  <a:cubicBezTo>
                    <a:pt x="2626152" y="1420424"/>
                    <a:pt x="2609020" y="1431845"/>
                    <a:pt x="2595086" y="1446693"/>
                  </a:cubicBezTo>
                  <a:cubicBezTo>
                    <a:pt x="2579096" y="1463597"/>
                    <a:pt x="2561964" y="1479587"/>
                    <a:pt x="2544603" y="1495120"/>
                  </a:cubicBezTo>
                  <a:cubicBezTo>
                    <a:pt x="2530669" y="1507683"/>
                    <a:pt x="2519248" y="1523673"/>
                    <a:pt x="2503258" y="1533267"/>
                  </a:cubicBezTo>
                  <a:cubicBezTo>
                    <a:pt x="2486582" y="1543318"/>
                    <a:pt x="2473562" y="1557024"/>
                    <a:pt x="2459856" y="1569816"/>
                  </a:cubicBezTo>
                  <a:cubicBezTo>
                    <a:pt x="2424906" y="1602481"/>
                    <a:pt x="2391099" y="1636517"/>
                    <a:pt x="2356606" y="1669639"/>
                  </a:cubicBezTo>
                  <a:cubicBezTo>
                    <a:pt x="2301327" y="1722863"/>
                    <a:pt x="2246504" y="1776772"/>
                    <a:pt x="2190310" y="1829083"/>
                  </a:cubicBezTo>
                  <a:cubicBezTo>
                    <a:pt x="2154218" y="1862662"/>
                    <a:pt x="2122010" y="1900581"/>
                    <a:pt x="2081807" y="1929820"/>
                  </a:cubicBezTo>
                  <a:cubicBezTo>
                    <a:pt x="2078152" y="1932561"/>
                    <a:pt x="2074497" y="1935530"/>
                    <a:pt x="2073583" y="1940327"/>
                  </a:cubicBezTo>
                  <a:cubicBezTo>
                    <a:pt x="2070157" y="1962028"/>
                    <a:pt x="2060791" y="1982587"/>
                    <a:pt x="2063075" y="2005201"/>
                  </a:cubicBezTo>
                  <a:cubicBezTo>
                    <a:pt x="2064674" y="2020277"/>
                    <a:pt x="2063761" y="2035582"/>
                    <a:pt x="2063761" y="2050887"/>
                  </a:cubicBezTo>
                  <a:cubicBezTo>
                    <a:pt x="2063761" y="2218325"/>
                    <a:pt x="2063532" y="2385763"/>
                    <a:pt x="2063532" y="2553202"/>
                  </a:cubicBezTo>
                  <a:cubicBezTo>
                    <a:pt x="2063532" y="2569649"/>
                    <a:pt x="2063532" y="2569877"/>
                    <a:pt x="2079751" y="2570105"/>
                  </a:cubicBezTo>
                  <a:cubicBezTo>
                    <a:pt x="2103279" y="2570334"/>
                    <a:pt x="2127035" y="2570105"/>
                    <a:pt x="2150564" y="2570105"/>
                  </a:cubicBezTo>
                  <a:cubicBezTo>
                    <a:pt x="2858464" y="2570105"/>
                    <a:pt x="3566365" y="2570105"/>
                    <a:pt x="4274266" y="2570105"/>
                  </a:cubicBezTo>
                  <a:cubicBezTo>
                    <a:pt x="4279063" y="2570105"/>
                    <a:pt x="4285002" y="2572618"/>
                    <a:pt x="4290256" y="2564623"/>
                  </a:cubicBezTo>
                  <a:cubicBezTo>
                    <a:pt x="3878399" y="2162360"/>
                    <a:pt x="3465856" y="1758726"/>
                    <a:pt x="3048745" y="1356920"/>
                  </a:cubicBezTo>
                  <a:close/>
                  <a:moveTo>
                    <a:pt x="2012821" y="102847"/>
                  </a:moveTo>
                  <a:cubicBezTo>
                    <a:pt x="2009166" y="103989"/>
                    <a:pt x="2007110" y="102161"/>
                    <a:pt x="2005740" y="99420"/>
                  </a:cubicBezTo>
                  <a:cubicBezTo>
                    <a:pt x="2002085" y="91882"/>
                    <a:pt x="1995460" y="93938"/>
                    <a:pt x="1993633" y="98735"/>
                  </a:cubicBezTo>
                  <a:cubicBezTo>
                    <a:pt x="1988836" y="112669"/>
                    <a:pt x="1975130" y="119065"/>
                    <a:pt x="1968734" y="130486"/>
                  </a:cubicBezTo>
                  <a:cubicBezTo>
                    <a:pt x="1957541" y="150588"/>
                    <a:pt x="1939267" y="164979"/>
                    <a:pt x="1927160" y="184396"/>
                  </a:cubicBezTo>
                  <a:cubicBezTo>
                    <a:pt x="1918480" y="198330"/>
                    <a:pt x="1909571" y="212949"/>
                    <a:pt x="1898835" y="224827"/>
                  </a:cubicBezTo>
                  <a:cubicBezTo>
                    <a:pt x="1886500" y="238762"/>
                    <a:pt x="1874393" y="253381"/>
                    <a:pt x="1861830" y="267315"/>
                  </a:cubicBezTo>
                  <a:cubicBezTo>
                    <a:pt x="1846753" y="284219"/>
                    <a:pt x="1830306" y="301123"/>
                    <a:pt x="1820256" y="320996"/>
                  </a:cubicBezTo>
                  <a:cubicBezTo>
                    <a:pt x="1809063" y="343382"/>
                    <a:pt x="1790560" y="358687"/>
                    <a:pt x="1775712" y="377189"/>
                  </a:cubicBezTo>
                  <a:cubicBezTo>
                    <a:pt x="1761549" y="394778"/>
                    <a:pt x="1751955" y="416022"/>
                    <a:pt x="1733681" y="430185"/>
                  </a:cubicBezTo>
                  <a:cubicBezTo>
                    <a:pt x="1729112" y="456226"/>
                    <a:pt x="1705127" y="468789"/>
                    <a:pt x="1690508" y="487064"/>
                  </a:cubicBezTo>
                  <a:cubicBezTo>
                    <a:pt x="1676574" y="504424"/>
                    <a:pt x="1666523" y="525897"/>
                    <a:pt x="1647563" y="539374"/>
                  </a:cubicBezTo>
                  <a:cubicBezTo>
                    <a:pt x="1644137" y="541658"/>
                    <a:pt x="1642310" y="546912"/>
                    <a:pt x="1640939" y="551252"/>
                  </a:cubicBezTo>
                  <a:cubicBezTo>
                    <a:pt x="1637741" y="561988"/>
                    <a:pt x="1632259" y="570440"/>
                    <a:pt x="1621979" y="575694"/>
                  </a:cubicBezTo>
                  <a:cubicBezTo>
                    <a:pt x="1617182" y="578207"/>
                    <a:pt x="1613984" y="582775"/>
                    <a:pt x="1611700" y="587572"/>
                  </a:cubicBezTo>
                  <a:cubicBezTo>
                    <a:pt x="1608045" y="596253"/>
                    <a:pt x="1602791" y="603105"/>
                    <a:pt x="1594339" y="608131"/>
                  </a:cubicBezTo>
                  <a:cubicBezTo>
                    <a:pt x="1588400" y="611557"/>
                    <a:pt x="1584745" y="617953"/>
                    <a:pt x="1582004" y="624349"/>
                  </a:cubicBezTo>
                  <a:cubicBezTo>
                    <a:pt x="1572867" y="645136"/>
                    <a:pt x="1550938" y="657471"/>
                    <a:pt x="1544999" y="680771"/>
                  </a:cubicBezTo>
                  <a:cubicBezTo>
                    <a:pt x="1544542" y="682599"/>
                    <a:pt x="1541801" y="683969"/>
                    <a:pt x="1540202" y="685340"/>
                  </a:cubicBezTo>
                  <a:cubicBezTo>
                    <a:pt x="1521014" y="702244"/>
                    <a:pt x="1506166" y="722802"/>
                    <a:pt x="1490633" y="743132"/>
                  </a:cubicBezTo>
                  <a:cubicBezTo>
                    <a:pt x="1478298" y="759351"/>
                    <a:pt x="1464135" y="773742"/>
                    <a:pt x="1456597" y="793387"/>
                  </a:cubicBezTo>
                  <a:cubicBezTo>
                    <a:pt x="1455683" y="795899"/>
                    <a:pt x="1452485" y="797955"/>
                    <a:pt x="1449973" y="799554"/>
                  </a:cubicBezTo>
                  <a:cubicBezTo>
                    <a:pt x="1441521" y="804351"/>
                    <a:pt x="1436724" y="811661"/>
                    <a:pt x="1433069" y="820341"/>
                  </a:cubicBezTo>
                  <a:cubicBezTo>
                    <a:pt x="1431470" y="824453"/>
                    <a:pt x="1428500" y="829021"/>
                    <a:pt x="1425074" y="831077"/>
                  </a:cubicBezTo>
                  <a:cubicBezTo>
                    <a:pt x="1413196" y="838159"/>
                    <a:pt x="1406343" y="848438"/>
                    <a:pt x="1402002" y="861002"/>
                  </a:cubicBezTo>
                  <a:cubicBezTo>
                    <a:pt x="1399947" y="866941"/>
                    <a:pt x="1395606" y="871281"/>
                    <a:pt x="1391038" y="875392"/>
                  </a:cubicBezTo>
                  <a:cubicBezTo>
                    <a:pt x="1374591" y="889783"/>
                    <a:pt x="1370251" y="914454"/>
                    <a:pt x="1349007" y="924733"/>
                  </a:cubicBezTo>
                  <a:cubicBezTo>
                    <a:pt x="1347865" y="925190"/>
                    <a:pt x="1347636" y="927246"/>
                    <a:pt x="1346951" y="928845"/>
                  </a:cubicBezTo>
                  <a:cubicBezTo>
                    <a:pt x="1343753" y="937754"/>
                    <a:pt x="1338042" y="944606"/>
                    <a:pt x="1330047" y="949632"/>
                  </a:cubicBezTo>
                  <a:cubicBezTo>
                    <a:pt x="1323880" y="953287"/>
                    <a:pt x="1320225" y="958997"/>
                    <a:pt x="1317484" y="965622"/>
                  </a:cubicBezTo>
                  <a:cubicBezTo>
                    <a:pt x="1308804" y="986866"/>
                    <a:pt x="1286874" y="999201"/>
                    <a:pt x="1279108" y="1021359"/>
                  </a:cubicBezTo>
                  <a:cubicBezTo>
                    <a:pt x="1278194" y="1023871"/>
                    <a:pt x="1274768" y="1025470"/>
                    <a:pt x="1272027" y="1027069"/>
                  </a:cubicBezTo>
                  <a:cubicBezTo>
                    <a:pt x="1265174" y="1031181"/>
                    <a:pt x="1260605" y="1037120"/>
                    <a:pt x="1257635" y="1044201"/>
                  </a:cubicBezTo>
                  <a:cubicBezTo>
                    <a:pt x="1255123" y="1049912"/>
                    <a:pt x="1252610" y="1055623"/>
                    <a:pt x="1247128" y="1058821"/>
                  </a:cubicBezTo>
                  <a:cubicBezTo>
                    <a:pt x="1236620" y="1064760"/>
                    <a:pt x="1230224" y="1073669"/>
                    <a:pt x="1226798" y="1085090"/>
                  </a:cubicBezTo>
                  <a:cubicBezTo>
                    <a:pt x="1224970" y="1091029"/>
                    <a:pt x="1221544" y="1096055"/>
                    <a:pt x="1216747" y="1099938"/>
                  </a:cubicBezTo>
                  <a:cubicBezTo>
                    <a:pt x="1199158" y="1114329"/>
                    <a:pt x="1193675" y="1139228"/>
                    <a:pt x="1173117" y="1151106"/>
                  </a:cubicBezTo>
                  <a:cubicBezTo>
                    <a:pt x="1171518" y="1152020"/>
                    <a:pt x="1170604" y="1154761"/>
                    <a:pt x="1169690" y="1157045"/>
                  </a:cubicBezTo>
                  <a:cubicBezTo>
                    <a:pt x="1166492" y="1165040"/>
                    <a:pt x="1161239" y="1171436"/>
                    <a:pt x="1153700" y="1175776"/>
                  </a:cubicBezTo>
                  <a:cubicBezTo>
                    <a:pt x="1149132" y="1178517"/>
                    <a:pt x="1144792" y="1182401"/>
                    <a:pt x="1143193" y="1187426"/>
                  </a:cubicBezTo>
                  <a:cubicBezTo>
                    <a:pt x="1138853" y="1200218"/>
                    <a:pt x="1129487" y="1208670"/>
                    <a:pt x="1121035" y="1218721"/>
                  </a:cubicBezTo>
                  <a:cubicBezTo>
                    <a:pt x="1108700" y="1233569"/>
                    <a:pt x="1101619" y="1252757"/>
                    <a:pt x="1084715" y="1264178"/>
                  </a:cubicBezTo>
                  <a:cubicBezTo>
                    <a:pt x="1083116" y="1265320"/>
                    <a:pt x="1082887" y="1268290"/>
                    <a:pt x="1081517" y="1270117"/>
                  </a:cubicBezTo>
                  <a:cubicBezTo>
                    <a:pt x="1067583" y="1288620"/>
                    <a:pt x="1049994" y="1304382"/>
                    <a:pt x="1040628" y="1326082"/>
                  </a:cubicBezTo>
                  <a:cubicBezTo>
                    <a:pt x="1039714" y="1327910"/>
                    <a:pt x="1037430" y="1329280"/>
                    <a:pt x="1035603" y="1330651"/>
                  </a:cubicBezTo>
                  <a:cubicBezTo>
                    <a:pt x="1029892" y="1334763"/>
                    <a:pt x="1025780" y="1340245"/>
                    <a:pt x="1023496" y="1346869"/>
                  </a:cubicBezTo>
                  <a:cubicBezTo>
                    <a:pt x="1019841" y="1356464"/>
                    <a:pt x="1014130" y="1364230"/>
                    <a:pt x="1005222" y="1369255"/>
                  </a:cubicBezTo>
                  <a:cubicBezTo>
                    <a:pt x="999739" y="1372454"/>
                    <a:pt x="996085" y="1377250"/>
                    <a:pt x="993800" y="1382961"/>
                  </a:cubicBezTo>
                  <a:cubicBezTo>
                    <a:pt x="990831" y="1390271"/>
                    <a:pt x="986491" y="1396210"/>
                    <a:pt x="979638" y="1400093"/>
                  </a:cubicBezTo>
                  <a:cubicBezTo>
                    <a:pt x="971871" y="1404434"/>
                    <a:pt x="967759" y="1411743"/>
                    <a:pt x="964561" y="1419510"/>
                  </a:cubicBezTo>
                  <a:cubicBezTo>
                    <a:pt x="960678" y="1428875"/>
                    <a:pt x="953597" y="1435271"/>
                    <a:pt x="946287" y="1442124"/>
                  </a:cubicBezTo>
                  <a:cubicBezTo>
                    <a:pt x="927328" y="1459256"/>
                    <a:pt x="908596" y="1476845"/>
                    <a:pt x="895804" y="1499460"/>
                  </a:cubicBezTo>
                  <a:cubicBezTo>
                    <a:pt x="903343" y="1505856"/>
                    <a:pt x="911566" y="1507455"/>
                    <a:pt x="919333" y="1510424"/>
                  </a:cubicBezTo>
                  <a:cubicBezTo>
                    <a:pt x="1119665" y="1586720"/>
                    <a:pt x="1320225" y="1663015"/>
                    <a:pt x="1520785" y="1739082"/>
                  </a:cubicBezTo>
                  <a:cubicBezTo>
                    <a:pt x="1672919" y="1796874"/>
                    <a:pt x="1824824" y="1854667"/>
                    <a:pt x="1976958" y="1912459"/>
                  </a:cubicBezTo>
                  <a:cubicBezTo>
                    <a:pt x="1983125" y="1914743"/>
                    <a:pt x="1989293" y="1917713"/>
                    <a:pt x="1996602" y="1917941"/>
                  </a:cubicBezTo>
                  <a:cubicBezTo>
                    <a:pt x="2003684" y="1918170"/>
                    <a:pt x="2007339" y="1911088"/>
                    <a:pt x="2013278" y="1910403"/>
                  </a:cubicBezTo>
                  <a:cubicBezTo>
                    <a:pt x="2016019" y="1917028"/>
                    <a:pt x="2005968" y="1926165"/>
                    <a:pt x="2018760" y="1927535"/>
                  </a:cubicBezTo>
                  <a:cubicBezTo>
                    <a:pt x="2028811" y="1928678"/>
                    <a:pt x="2032009" y="1922281"/>
                    <a:pt x="2032237" y="1913601"/>
                  </a:cubicBezTo>
                  <a:cubicBezTo>
                    <a:pt x="2032237" y="1910632"/>
                    <a:pt x="2032009" y="1907434"/>
                    <a:pt x="2031781" y="1904464"/>
                  </a:cubicBezTo>
                  <a:cubicBezTo>
                    <a:pt x="2031552" y="1896926"/>
                    <a:pt x="2031324" y="1889159"/>
                    <a:pt x="2031324" y="1881621"/>
                  </a:cubicBezTo>
                  <a:cubicBezTo>
                    <a:pt x="2031324" y="1705731"/>
                    <a:pt x="2031324" y="1529841"/>
                    <a:pt x="2031324" y="1354179"/>
                  </a:cubicBezTo>
                  <a:cubicBezTo>
                    <a:pt x="2031324" y="956713"/>
                    <a:pt x="2031095" y="559476"/>
                    <a:pt x="2031552" y="162010"/>
                  </a:cubicBezTo>
                  <a:cubicBezTo>
                    <a:pt x="2031552" y="130715"/>
                    <a:pt x="2033836" y="100105"/>
                    <a:pt x="2015562" y="72465"/>
                  </a:cubicBezTo>
                  <a:cubicBezTo>
                    <a:pt x="1997516" y="80232"/>
                    <a:pt x="2020816" y="93481"/>
                    <a:pt x="2012821" y="102847"/>
                  </a:cubicBezTo>
                  <a:close/>
                  <a:moveTo>
                    <a:pt x="1366596" y="2543608"/>
                  </a:moveTo>
                  <a:cubicBezTo>
                    <a:pt x="1377789" y="2536070"/>
                    <a:pt x="1388297" y="2531501"/>
                    <a:pt x="1396977" y="2523277"/>
                  </a:cubicBezTo>
                  <a:cubicBezTo>
                    <a:pt x="1588400" y="2341448"/>
                    <a:pt x="1780281" y="2160076"/>
                    <a:pt x="1971932" y="1978475"/>
                  </a:cubicBezTo>
                  <a:cubicBezTo>
                    <a:pt x="1976501" y="1974135"/>
                    <a:pt x="1983125" y="1970708"/>
                    <a:pt x="1984267" y="1963627"/>
                  </a:cubicBezTo>
                  <a:cubicBezTo>
                    <a:pt x="1952516" y="1939870"/>
                    <a:pt x="1950231" y="1938957"/>
                    <a:pt x="1916196" y="1934160"/>
                  </a:cubicBezTo>
                  <a:cubicBezTo>
                    <a:pt x="1904089" y="1932561"/>
                    <a:pt x="1891754" y="1930962"/>
                    <a:pt x="1883073" y="1920911"/>
                  </a:cubicBezTo>
                  <a:cubicBezTo>
                    <a:pt x="1875078" y="1911545"/>
                    <a:pt x="1864571" y="1908804"/>
                    <a:pt x="1852921" y="1907205"/>
                  </a:cubicBezTo>
                  <a:cubicBezTo>
                    <a:pt x="1837844" y="1905149"/>
                    <a:pt x="1821398" y="1904921"/>
                    <a:pt x="1809748" y="1894413"/>
                  </a:cubicBezTo>
                  <a:cubicBezTo>
                    <a:pt x="1796271" y="1882078"/>
                    <a:pt x="1780509" y="1879337"/>
                    <a:pt x="1763834" y="1877281"/>
                  </a:cubicBezTo>
                  <a:cubicBezTo>
                    <a:pt x="1753783" y="1876139"/>
                    <a:pt x="1743960" y="1874083"/>
                    <a:pt x="1736651" y="1867002"/>
                  </a:cubicBezTo>
                  <a:cubicBezTo>
                    <a:pt x="1722945" y="1853981"/>
                    <a:pt x="1706270" y="1850783"/>
                    <a:pt x="1688452" y="1849413"/>
                  </a:cubicBezTo>
                  <a:cubicBezTo>
                    <a:pt x="1677716" y="1848727"/>
                    <a:pt x="1666066" y="1847357"/>
                    <a:pt x="1659213" y="1838905"/>
                  </a:cubicBezTo>
                  <a:cubicBezTo>
                    <a:pt x="1648249" y="1825428"/>
                    <a:pt x="1634086" y="1823143"/>
                    <a:pt x="1618553" y="1822230"/>
                  </a:cubicBezTo>
                  <a:cubicBezTo>
                    <a:pt x="1603020" y="1821316"/>
                    <a:pt x="1588172" y="1817661"/>
                    <a:pt x="1576065" y="1807839"/>
                  </a:cubicBezTo>
                  <a:cubicBezTo>
                    <a:pt x="1564187" y="1798245"/>
                    <a:pt x="1550938" y="1794361"/>
                    <a:pt x="1536090" y="1793448"/>
                  </a:cubicBezTo>
                  <a:cubicBezTo>
                    <a:pt x="1524669" y="1792762"/>
                    <a:pt x="1512562" y="1791392"/>
                    <a:pt x="1504339" y="1782940"/>
                  </a:cubicBezTo>
                  <a:cubicBezTo>
                    <a:pt x="1492917" y="1771062"/>
                    <a:pt x="1478755" y="1767407"/>
                    <a:pt x="1463221" y="1766036"/>
                  </a:cubicBezTo>
                  <a:cubicBezTo>
                    <a:pt x="1445404" y="1764437"/>
                    <a:pt x="1428729" y="1760554"/>
                    <a:pt x="1416393" y="1745935"/>
                  </a:cubicBezTo>
                  <a:cubicBezTo>
                    <a:pt x="1410454" y="1739082"/>
                    <a:pt x="1401546" y="1739538"/>
                    <a:pt x="1393322" y="1738396"/>
                  </a:cubicBezTo>
                  <a:cubicBezTo>
                    <a:pt x="1379845" y="1736569"/>
                    <a:pt x="1364769" y="1737940"/>
                    <a:pt x="1354489" y="1727889"/>
                  </a:cubicBezTo>
                  <a:cubicBezTo>
                    <a:pt x="1340327" y="1713955"/>
                    <a:pt x="1323423" y="1710071"/>
                    <a:pt x="1304692" y="1708929"/>
                  </a:cubicBezTo>
                  <a:cubicBezTo>
                    <a:pt x="1294184" y="1708244"/>
                    <a:pt x="1282077" y="1708244"/>
                    <a:pt x="1275225" y="1699107"/>
                  </a:cubicBezTo>
                  <a:cubicBezTo>
                    <a:pt x="1264260" y="1684487"/>
                    <a:pt x="1248955" y="1682203"/>
                    <a:pt x="1232965" y="1680832"/>
                  </a:cubicBezTo>
                  <a:cubicBezTo>
                    <a:pt x="1218346" y="1679462"/>
                    <a:pt x="1203498" y="1677406"/>
                    <a:pt x="1192762" y="1666898"/>
                  </a:cubicBezTo>
                  <a:cubicBezTo>
                    <a:pt x="1181340" y="1655705"/>
                    <a:pt x="1168092" y="1652964"/>
                    <a:pt x="1153472" y="1652279"/>
                  </a:cubicBezTo>
                  <a:cubicBezTo>
                    <a:pt x="1139538" y="1651593"/>
                    <a:pt x="1125604" y="1650223"/>
                    <a:pt x="1115324" y="1639715"/>
                  </a:cubicBezTo>
                  <a:cubicBezTo>
                    <a:pt x="1104360" y="1628522"/>
                    <a:pt x="1091339" y="1625324"/>
                    <a:pt x="1076263" y="1623954"/>
                  </a:cubicBezTo>
                  <a:cubicBezTo>
                    <a:pt x="1062101" y="1622811"/>
                    <a:pt x="1046796" y="1621441"/>
                    <a:pt x="1036745" y="1609106"/>
                  </a:cubicBezTo>
                  <a:cubicBezTo>
                    <a:pt x="1029892" y="1600425"/>
                    <a:pt x="1021212" y="1597913"/>
                    <a:pt x="1010932" y="1596999"/>
                  </a:cubicBezTo>
                  <a:cubicBezTo>
                    <a:pt x="992430" y="1595400"/>
                    <a:pt x="975298" y="1590603"/>
                    <a:pt x="959993" y="1579182"/>
                  </a:cubicBezTo>
                  <a:cubicBezTo>
                    <a:pt x="949028" y="1570958"/>
                    <a:pt x="936008" y="1565933"/>
                    <a:pt x="921845" y="1566389"/>
                  </a:cubicBezTo>
                  <a:cubicBezTo>
                    <a:pt x="915449" y="1566618"/>
                    <a:pt x="911794" y="1569816"/>
                    <a:pt x="914079" y="1576669"/>
                  </a:cubicBezTo>
                  <a:cubicBezTo>
                    <a:pt x="915906" y="1581694"/>
                    <a:pt x="918419" y="1586491"/>
                    <a:pt x="920703" y="1591288"/>
                  </a:cubicBezTo>
                  <a:cubicBezTo>
                    <a:pt x="949028" y="1651822"/>
                    <a:pt x="977125" y="1712584"/>
                    <a:pt x="1005679" y="1773117"/>
                  </a:cubicBezTo>
                  <a:cubicBezTo>
                    <a:pt x="1017329" y="1797788"/>
                    <a:pt x="1028293" y="1822915"/>
                    <a:pt x="1041314" y="1847128"/>
                  </a:cubicBezTo>
                  <a:cubicBezTo>
                    <a:pt x="1055248" y="1873169"/>
                    <a:pt x="1067811" y="1900124"/>
                    <a:pt x="1079233" y="1927078"/>
                  </a:cubicBezTo>
                  <a:cubicBezTo>
                    <a:pt x="1092253" y="1957688"/>
                    <a:pt x="1114411" y="1983957"/>
                    <a:pt x="1120350" y="2017536"/>
                  </a:cubicBezTo>
                  <a:cubicBezTo>
                    <a:pt x="1121035" y="2021648"/>
                    <a:pt x="1124233" y="2026216"/>
                    <a:pt x="1127431" y="2028958"/>
                  </a:cubicBezTo>
                  <a:cubicBezTo>
                    <a:pt x="1137254" y="2037638"/>
                    <a:pt x="1140680" y="2048831"/>
                    <a:pt x="1142736" y="2061166"/>
                  </a:cubicBezTo>
                  <a:cubicBezTo>
                    <a:pt x="1144106" y="2070303"/>
                    <a:pt x="1147304" y="2079669"/>
                    <a:pt x="1154843" y="2084923"/>
                  </a:cubicBezTo>
                  <a:cubicBezTo>
                    <a:pt x="1167635" y="2093831"/>
                    <a:pt x="1170604" y="2106624"/>
                    <a:pt x="1172888" y="2120329"/>
                  </a:cubicBezTo>
                  <a:cubicBezTo>
                    <a:pt x="1174259" y="2128781"/>
                    <a:pt x="1175858" y="2136776"/>
                    <a:pt x="1183168" y="2142258"/>
                  </a:cubicBezTo>
                  <a:cubicBezTo>
                    <a:pt x="1195046" y="2151167"/>
                    <a:pt x="1199158" y="2164188"/>
                    <a:pt x="1200985" y="2178122"/>
                  </a:cubicBezTo>
                  <a:cubicBezTo>
                    <a:pt x="1202356" y="2188401"/>
                    <a:pt x="1205097" y="2197538"/>
                    <a:pt x="1213549" y="2203934"/>
                  </a:cubicBezTo>
                  <a:cubicBezTo>
                    <a:pt x="1224057" y="2211929"/>
                    <a:pt x="1227940" y="2222665"/>
                    <a:pt x="1229996" y="2235229"/>
                  </a:cubicBezTo>
                  <a:cubicBezTo>
                    <a:pt x="1231366" y="2244823"/>
                    <a:pt x="1232965" y="2254874"/>
                    <a:pt x="1241645" y="2261727"/>
                  </a:cubicBezTo>
                  <a:cubicBezTo>
                    <a:pt x="1253752" y="2271321"/>
                    <a:pt x="1258778" y="2284569"/>
                    <a:pt x="1260377" y="2299646"/>
                  </a:cubicBezTo>
                  <a:cubicBezTo>
                    <a:pt x="1261519" y="2310839"/>
                    <a:pt x="1266087" y="2319976"/>
                    <a:pt x="1274996" y="2326829"/>
                  </a:cubicBezTo>
                  <a:cubicBezTo>
                    <a:pt x="1282534" y="2332768"/>
                    <a:pt x="1287103" y="2340763"/>
                    <a:pt x="1288017" y="2350129"/>
                  </a:cubicBezTo>
                  <a:cubicBezTo>
                    <a:pt x="1289615" y="2364291"/>
                    <a:pt x="1294413" y="2376398"/>
                    <a:pt x="1306062" y="2385763"/>
                  </a:cubicBezTo>
                  <a:cubicBezTo>
                    <a:pt x="1311545" y="2390104"/>
                    <a:pt x="1314971" y="2396271"/>
                    <a:pt x="1316113" y="2403124"/>
                  </a:cubicBezTo>
                  <a:cubicBezTo>
                    <a:pt x="1319083" y="2422084"/>
                    <a:pt x="1323195" y="2440358"/>
                    <a:pt x="1339185" y="2453607"/>
                  </a:cubicBezTo>
                  <a:cubicBezTo>
                    <a:pt x="1341926" y="2455891"/>
                    <a:pt x="1343296" y="2459546"/>
                    <a:pt x="1338956" y="2463201"/>
                  </a:cubicBezTo>
                  <a:cubicBezTo>
                    <a:pt x="1331646" y="2469368"/>
                    <a:pt x="1332332" y="2477820"/>
                    <a:pt x="1340098" y="2481475"/>
                  </a:cubicBezTo>
                  <a:cubicBezTo>
                    <a:pt x="1342840" y="2482846"/>
                    <a:pt x="1341012" y="2474165"/>
                    <a:pt x="1345809" y="2476221"/>
                  </a:cubicBezTo>
                  <a:cubicBezTo>
                    <a:pt x="1349921" y="2477820"/>
                    <a:pt x="1349007" y="2482846"/>
                    <a:pt x="1349921" y="2486272"/>
                  </a:cubicBezTo>
                  <a:cubicBezTo>
                    <a:pt x="1351520" y="2492211"/>
                    <a:pt x="1353804" y="2497694"/>
                    <a:pt x="1358144" y="2502262"/>
                  </a:cubicBezTo>
                  <a:cubicBezTo>
                    <a:pt x="1360657" y="2505003"/>
                    <a:pt x="1364769" y="2509343"/>
                    <a:pt x="1362484" y="2511856"/>
                  </a:cubicBezTo>
                  <a:cubicBezTo>
                    <a:pt x="1350835" y="2523963"/>
                    <a:pt x="1362256" y="2532872"/>
                    <a:pt x="1366596" y="2543608"/>
                  </a:cubicBezTo>
                  <a:close/>
                  <a:moveTo>
                    <a:pt x="1900206" y="2368631"/>
                  </a:moveTo>
                  <a:cubicBezTo>
                    <a:pt x="1865256" y="2368631"/>
                    <a:pt x="1830306" y="2368403"/>
                    <a:pt x="1795128" y="2368631"/>
                  </a:cubicBezTo>
                  <a:cubicBezTo>
                    <a:pt x="1772971" y="2368860"/>
                    <a:pt x="1767488" y="2375713"/>
                    <a:pt x="1768859" y="2398099"/>
                  </a:cubicBezTo>
                  <a:cubicBezTo>
                    <a:pt x="1772057" y="2451322"/>
                    <a:pt x="1771829" y="2504546"/>
                    <a:pt x="1768859" y="2557542"/>
                  </a:cubicBezTo>
                  <a:cubicBezTo>
                    <a:pt x="1767488" y="2580156"/>
                    <a:pt x="1774113" y="2588837"/>
                    <a:pt x="1796727" y="2588837"/>
                  </a:cubicBezTo>
                  <a:cubicBezTo>
                    <a:pt x="1865941" y="2589065"/>
                    <a:pt x="1935155" y="2589065"/>
                    <a:pt x="2004369" y="2588608"/>
                  </a:cubicBezTo>
                  <a:cubicBezTo>
                    <a:pt x="2026070" y="2588608"/>
                    <a:pt x="2032009" y="2581070"/>
                    <a:pt x="2032009" y="2559141"/>
                  </a:cubicBezTo>
                  <a:cubicBezTo>
                    <a:pt x="2031781" y="2505917"/>
                    <a:pt x="2031552" y="2452693"/>
                    <a:pt x="2032009" y="2399469"/>
                  </a:cubicBezTo>
                  <a:cubicBezTo>
                    <a:pt x="2032237" y="2372743"/>
                    <a:pt x="2029039" y="2368403"/>
                    <a:pt x="2002770" y="2368175"/>
                  </a:cubicBezTo>
                  <a:cubicBezTo>
                    <a:pt x="1968506" y="2368631"/>
                    <a:pt x="1934470" y="2368631"/>
                    <a:pt x="1900206" y="2368631"/>
                  </a:cubicBezTo>
                  <a:close/>
                  <a:moveTo>
                    <a:pt x="2702447" y="1338646"/>
                  </a:moveTo>
                  <a:cubicBezTo>
                    <a:pt x="2714097" y="1342072"/>
                    <a:pt x="2715925" y="1353265"/>
                    <a:pt x="2722778" y="1360118"/>
                  </a:cubicBezTo>
                  <a:cubicBezTo>
                    <a:pt x="2766407" y="1402606"/>
                    <a:pt x="2812550" y="1442353"/>
                    <a:pt x="2857094" y="1483470"/>
                  </a:cubicBezTo>
                  <a:cubicBezTo>
                    <a:pt x="2871256" y="1496490"/>
                    <a:pt x="2877652" y="1496033"/>
                    <a:pt x="2890901" y="1481186"/>
                  </a:cubicBezTo>
                  <a:cubicBezTo>
                    <a:pt x="2897982" y="1473419"/>
                    <a:pt x="2903922" y="1464053"/>
                    <a:pt x="2911688" y="1456972"/>
                  </a:cubicBezTo>
                  <a:cubicBezTo>
                    <a:pt x="2948237" y="1423393"/>
                    <a:pt x="2977476" y="1383418"/>
                    <a:pt x="3010598" y="1346869"/>
                  </a:cubicBezTo>
                  <a:cubicBezTo>
                    <a:pt x="3018364" y="1338189"/>
                    <a:pt x="3018821" y="1323798"/>
                    <a:pt x="3009912" y="1318544"/>
                  </a:cubicBezTo>
                  <a:cubicBezTo>
                    <a:pt x="2994836" y="1309864"/>
                    <a:pt x="2987070" y="1294331"/>
                    <a:pt x="2974278" y="1284508"/>
                  </a:cubicBezTo>
                  <a:cubicBezTo>
                    <a:pt x="2958745" y="1272402"/>
                    <a:pt x="2945496" y="1257782"/>
                    <a:pt x="2932018" y="1243848"/>
                  </a:cubicBezTo>
                  <a:cubicBezTo>
                    <a:pt x="2912830" y="1224203"/>
                    <a:pt x="2889531" y="1207985"/>
                    <a:pt x="2875596" y="1183086"/>
                  </a:cubicBezTo>
                  <a:cubicBezTo>
                    <a:pt x="2873312" y="1178974"/>
                    <a:pt x="2867830" y="1176918"/>
                    <a:pt x="2864632" y="1182629"/>
                  </a:cubicBezTo>
                  <a:cubicBezTo>
                    <a:pt x="2855952" y="1198619"/>
                    <a:pt x="2840875" y="1208442"/>
                    <a:pt x="2828769" y="1221005"/>
                  </a:cubicBezTo>
                  <a:cubicBezTo>
                    <a:pt x="2803641" y="1247046"/>
                    <a:pt x="2777372" y="1271945"/>
                    <a:pt x="2749961" y="1295701"/>
                  </a:cubicBezTo>
                  <a:cubicBezTo>
                    <a:pt x="2734199" y="1309636"/>
                    <a:pt x="2723006" y="1328367"/>
                    <a:pt x="2702447" y="1338646"/>
                  </a:cubicBezTo>
                  <a:close/>
                  <a:moveTo>
                    <a:pt x="977125" y="2570791"/>
                  </a:moveTo>
                  <a:cubicBezTo>
                    <a:pt x="977125" y="2570791"/>
                    <a:pt x="977125" y="2570791"/>
                    <a:pt x="977125" y="2570791"/>
                  </a:cubicBezTo>
                  <a:cubicBezTo>
                    <a:pt x="1010476" y="2570791"/>
                    <a:pt x="1044055" y="2571247"/>
                    <a:pt x="1077405" y="2570791"/>
                  </a:cubicBezTo>
                  <a:cubicBezTo>
                    <a:pt x="1095908" y="2570562"/>
                    <a:pt x="1100020" y="2565308"/>
                    <a:pt x="1099106" y="2547262"/>
                  </a:cubicBezTo>
                  <a:cubicBezTo>
                    <a:pt x="1096365" y="2493353"/>
                    <a:pt x="1096593" y="2439444"/>
                    <a:pt x="1099106" y="2385535"/>
                  </a:cubicBezTo>
                  <a:cubicBezTo>
                    <a:pt x="1099791" y="2370916"/>
                    <a:pt x="1098649" y="2369088"/>
                    <a:pt x="1084487" y="2369088"/>
                  </a:cubicBezTo>
                  <a:cubicBezTo>
                    <a:pt x="1023724" y="2368860"/>
                    <a:pt x="962734" y="2368860"/>
                    <a:pt x="901972" y="2369317"/>
                  </a:cubicBezTo>
                  <a:cubicBezTo>
                    <a:pt x="884611" y="2369317"/>
                    <a:pt x="883241" y="2371601"/>
                    <a:pt x="883012" y="2389647"/>
                  </a:cubicBezTo>
                  <a:cubicBezTo>
                    <a:pt x="882555" y="2410205"/>
                    <a:pt x="882327" y="2430764"/>
                    <a:pt x="881870" y="2451094"/>
                  </a:cubicBezTo>
                  <a:cubicBezTo>
                    <a:pt x="881642" y="2463429"/>
                    <a:pt x="881185" y="2476678"/>
                    <a:pt x="872276" y="2485358"/>
                  </a:cubicBezTo>
                  <a:cubicBezTo>
                    <a:pt x="863596" y="2494039"/>
                    <a:pt x="862682" y="2503404"/>
                    <a:pt x="862454" y="2514140"/>
                  </a:cubicBezTo>
                  <a:cubicBezTo>
                    <a:pt x="862454" y="2527846"/>
                    <a:pt x="862225" y="2541552"/>
                    <a:pt x="861083" y="2555257"/>
                  </a:cubicBezTo>
                  <a:cubicBezTo>
                    <a:pt x="860169" y="2567364"/>
                    <a:pt x="864967" y="2571247"/>
                    <a:pt x="876616" y="2571019"/>
                  </a:cubicBezTo>
                  <a:cubicBezTo>
                    <a:pt x="910195" y="2570334"/>
                    <a:pt x="943774" y="2570791"/>
                    <a:pt x="977125" y="2570791"/>
                  </a:cubicBezTo>
                  <a:close/>
                  <a:moveTo>
                    <a:pt x="2067187" y="2575131"/>
                  </a:moveTo>
                  <a:cubicBezTo>
                    <a:pt x="2068786" y="2584496"/>
                    <a:pt x="2073811" y="2587009"/>
                    <a:pt x="2078837" y="2587923"/>
                  </a:cubicBezTo>
                  <a:cubicBezTo>
                    <a:pt x="2085461" y="2589065"/>
                    <a:pt x="2092543" y="2589065"/>
                    <a:pt x="2099395" y="2589065"/>
                  </a:cubicBezTo>
                  <a:cubicBezTo>
                    <a:pt x="2831738" y="2589293"/>
                    <a:pt x="3564081" y="2589293"/>
                    <a:pt x="4296423" y="2589522"/>
                  </a:cubicBezTo>
                  <a:cubicBezTo>
                    <a:pt x="4300764" y="2589522"/>
                    <a:pt x="4305332" y="2590893"/>
                    <a:pt x="4309444" y="2587237"/>
                  </a:cubicBezTo>
                  <a:cubicBezTo>
                    <a:pt x="4307616" y="2578100"/>
                    <a:pt x="4301220" y="2575816"/>
                    <a:pt x="4292769" y="2575816"/>
                  </a:cubicBezTo>
                  <a:cubicBezTo>
                    <a:pt x="4278377" y="2575816"/>
                    <a:pt x="4263758" y="2575131"/>
                    <a:pt x="4249367" y="2575131"/>
                  </a:cubicBezTo>
                  <a:cubicBezTo>
                    <a:pt x="3540552" y="2575131"/>
                    <a:pt x="2831738" y="2575131"/>
                    <a:pt x="2123152" y="2575131"/>
                  </a:cubicBezTo>
                  <a:cubicBezTo>
                    <a:pt x="2104878" y="2575131"/>
                    <a:pt x="2086603" y="2575131"/>
                    <a:pt x="2067187" y="2575131"/>
                  </a:cubicBezTo>
                  <a:close/>
                  <a:moveTo>
                    <a:pt x="40796" y="2589750"/>
                  </a:moveTo>
                  <a:cubicBezTo>
                    <a:pt x="68892" y="2585410"/>
                    <a:pt x="93791" y="2589293"/>
                    <a:pt x="118690" y="2589293"/>
                  </a:cubicBezTo>
                  <a:cubicBezTo>
                    <a:pt x="346890" y="2589293"/>
                    <a:pt x="575090" y="2589065"/>
                    <a:pt x="803291" y="2589065"/>
                  </a:cubicBezTo>
                  <a:cubicBezTo>
                    <a:pt x="808545" y="2589065"/>
                    <a:pt x="814027" y="2588837"/>
                    <a:pt x="819281" y="2588608"/>
                  </a:cubicBezTo>
                  <a:cubicBezTo>
                    <a:pt x="822479" y="2588380"/>
                    <a:pt x="824991" y="2586781"/>
                    <a:pt x="825220" y="2583126"/>
                  </a:cubicBezTo>
                  <a:cubicBezTo>
                    <a:pt x="825448" y="2578557"/>
                    <a:pt x="823392" y="2575816"/>
                    <a:pt x="818824" y="2575588"/>
                  </a:cubicBezTo>
                  <a:cubicBezTo>
                    <a:pt x="811971" y="2575131"/>
                    <a:pt x="805118" y="2575131"/>
                    <a:pt x="798265" y="2575131"/>
                  </a:cubicBezTo>
                  <a:cubicBezTo>
                    <a:pt x="567095" y="2575131"/>
                    <a:pt x="335697" y="2575131"/>
                    <a:pt x="104527" y="2575131"/>
                  </a:cubicBezTo>
                  <a:cubicBezTo>
                    <a:pt x="94019" y="2575131"/>
                    <a:pt x="83055" y="2574674"/>
                    <a:pt x="72776" y="2572847"/>
                  </a:cubicBezTo>
                  <a:cubicBezTo>
                    <a:pt x="54273" y="2569649"/>
                    <a:pt x="54501" y="2569192"/>
                    <a:pt x="40796" y="2589750"/>
                  </a:cubicBezTo>
                  <a:close/>
                  <a:moveTo>
                    <a:pt x="1106644" y="2370002"/>
                  </a:moveTo>
                  <a:cubicBezTo>
                    <a:pt x="1103903" y="2384393"/>
                    <a:pt x="1102761" y="2397642"/>
                    <a:pt x="1103218" y="2411119"/>
                  </a:cubicBezTo>
                  <a:cubicBezTo>
                    <a:pt x="1104360" y="2457490"/>
                    <a:pt x="1101162" y="2503633"/>
                    <a:pt x="1104817" y="2550004"/>
                  </a:cubicBezTo>
                  <a:cubicBezTo>
                    <a:pt x="1106187" y="2568963"/>
                    <a:pt x="1100477" y="2574217"/>
                    <a:pt x="1081289" y="2574903"/>
                  </a:cubicBezTo>
                  <a:cubicBezTo>
                    <a:pt x="1075121" y="2575131"/>
                    <a:pt x="1069182" y="2574903"/>
                    <a:pt x="1063014" y="2574903"/>
                  </a:cubicBezTo>
                  <a:cubicBezTo>
                    <a:pt x="1002937" y="2574903"/>
                    <a:pt x="943089" y="2574903"/>
                    <a:pt x="883012" y="2574903"/>
                  </a:cubicBezTo>
                  <a:cubicBezTo>
                    <a:pt x="877073" y="2574903"/>
                    <a:pt x="870906" y="2575131"/>
                    <a:pt x="864967" y="2576045"/>
                  </a:cubicBezTo>
                  <a:cubicBezTo>
                    <a:pt x="861997" y="2576501"/>
                    <a:pt x="860398" y="2579699"/>
                    <a:pt x="860398" y="2583126"/>
                  </a:cubicBezTo>
                  <a:cubicBezTo>
                    <a:pt x="860626" y="2586781"/>
                    <a:pt x="862911" y="2588380"/>
                    <a:pt x="866109" y="2588608"/>
                  </a:cubicBezTo>
                  <a:cubicBezTo>
                    <a:pt x="871362" y="2588837"/>
                    <a:pt x="876616" y="2589065"/>
                    <a:pt x="882099" y="2589065"/>
                  </a:cubicBezTo>
                  <a:cubicBezTo>
                    <a:pt x="941262" y="2589065"/>
                    <a:pt x="1000653" y="2589065"/>
                    <a:pt x="1059816" y="2589065"/>
                  </a:cubicBezTo>
                  <a:cubicBezTo>
                    <a:pt x="1072837" y="2589065"/>
                    <a:pt x="1085629" y="2589522"/>
                    <a:pt x="1098649" y="2588837"/>
                  </a:cubicBezTo>
                  <a:cubicBezTo>
                    <a:pt x="1113497" y="2587923"/>
                    <a:pt x="1118979" y="2582212"/>
                    <a:pt x="1119436" y="2567364"/>
                  </a:cubicBezTo>
                  <a:cubicBezTo>
                    <a:pt x="1119893" y="2556857"/>
                    <a:pt x="1118522" y="2546120"/>
                    <a:pt x="1118751" y="2535384"/>
                  </a:cubicBezTo>
                  <a:cubicBezTo>
                    <a:pt x="1118979" y="2488328"/>
                    <a:pt x="1119436" y="2441272"/>
                    <a:pt x="1119665" y="2394215"/>
                  </a:cubicBezTo>
                  <a:cubicBezTo>
                    <a:pt x="1119436" y="2384621"/>
                    <a:pt x="1120350" y="2374342"/>
                    <a:pt x="1106644" y="2370002"/>
                  </a:cubicBezTo>
                  <a:close/>
                  <a:moveTo>
                    <a:pt x="867251" y="2328885"/>
                  </a:moveTo>
                  <a:cubicBezTo>
                    <a:pt x="884611" y="2334367"/>
                    <a:pt x="1098877" y="2336423"/>
                    <a:pt x="1134741" y="2331626"/>
                  </a:cubicBezTo>
                  <a:cubicBezTo>
                    <a:pt x="1120350" y="2321347"/>
                    <a:pt x="1106644" y="2319519"/>
                    <a:pt x="1092482" y="2319519"/>
                  </a:cubicBezTo>
                  <a:cubicBezTo>
                    <a:pt x="1027151" y="2319519"/>
                    <a:pt x="961820" y="2319519"/>
                    <a:pt x="896490" y="2319519"/>
                  </a:cubicBezTo>
                  <a:cubicBezTo>
                    <a:pt x="886896" y="2319291"/>
                    <a:pt x="876845" y="2319519"/>
                    <a:pt x="867251" y="2328885"/>
                  </a:cubicBezTo>
                  <a:close/>
                  <a:moveTo>
                    <a:pt x="1155756" y="2578557"/>
                  </a:moveTo>
                  <a:cubicBezTo>
                    <a:pt x="1161010" y="2590436"/>
                    <a:pt x="1171289" y="2589065"/>
                    <a:pt x="1180655" y="2589065"/>
                  </a:cubicBezTo>
                  <a:cubicBezTo>
                    <a:pt x="1225655" y="2589293"/>
                    <a:pt x="1270428" y="2589065"/>
                    <a:pt x="1315428" y="2589065"/>
                  </a:cubicBezTo>
                  <a:cubicBezTo>
                    <a:pt x="1322966" y="2589065"/>
                    <a:pt x="1330733" y="2589065"/>
                    <a:pt x="1338271" y="2588608"/>
                  </a:cubicBezTo>
                  <a:cubicBezTo>
                    <a:pt x="1341012" y="2588380"/>
                    <a:pt x="1344667" y="2589065"/>
                    <a:pt x="1345581" y="2585182"/>
                  </a:cubicBezTo>
                  <a:cubicBezTo>
                    <a:pt x="1346494" y="2580842"/>
                    <a:pt x="1343982" y="2577187"/>
                    <a:pt x="1340555" y="2576045"/>
                  </a:cubicBezTo>
                  <a:cubicBezTo>
                    <a:pt x="1336443" y="2574674"/>
                    <a:pt x="1331646" y="2574903"/>
                    <a:pt x="1327078" y="2574903"/>
                  </a:cubicBezTo>
                  <a:cubicBezTo>
                    <a:pt x="1276824" y="2574903"/>
                    <a:pt x="1226569" y="2574903"/>
                    <a:pt x="1176543" y="2575131"/>
                  </a:cubicBezTo>
                  <a:cubicBezTo>
                    <a:pt x="1169690" y="2575359"/>
                    <a:pt x="1162838" y="2573303"/>
                    <a:pt x="1155756" y="2578557"/>
                  </a:cubicBezTo>
                  <a:close/>
                  <a:moveTo>
                    <a:pt x="1092025" y="1614588"/>
                  </a:moveTo>
                  <a:cubicBezTo>
                    <a:pt x="1075806" y="1606593"/>
                    <a:pt x="1064385" y="1602024"/>
                    <a:pt x="1051821" y="1601111"/>
                  </a:cubicBezTo>
                  <a:cubicBezTo>
                    <a:pt x="1059816" y="1615502"/>
                    <a:pt x="1072837" y="1617101"/>
                    <a:pt x="1092025" y="1614588"/>
                  </a:cubicBezTo>
                  <a:close/>
                  <a:moveTo>
                    <a:pt x="936693" y="1555882"/>
                  </a:moveTo>
                  <a:cubicBezTo>
                    <a:pt x="913622" y="1544460"/>
                    <a:pt x="913622" y="1544460"/>
                    <a:pt x="899459" y="1545602"/>
                  </a:cubicBezTo>
                  <a:cubicBezTo>
                    <a:pt x="908368" y="1561593"/>
                    <a:pt x="921845" y="1557252"/>
                    <a:pt x="936693" y="1555882"/>
                  </a:cubicBezTo>
                  <a:close/>
                  <a:moveTo>
                    <a:pt x="1013902" y="1584664"/>
                  </a:moveTo>
                  <a:cubicBezTo>
                    <a:pt x="1003623" y="1581694"/>
                    <a:pt x="995399" y="1571872"/>
                    <a:pt x="981465" y="1575983"/>
                  </a:cubicBezTo>
                  <a:cubicBezTo>
                    <a:pt x="995171" y="1588090"/>
                    <a:pt x="995171" y="1588090"/>
                    <a:pt x="1013902" y="1584664"/>
                  </a:cubicBezTo>
                  <a:close/>
                  <a:moveTo>
                    <a:pt x="1124918" y="1628979"/>
                  </a:moveTo>
                  <a:cubicBezTo>
                    <a:pt x="1141594" y="1645197"/>
                    <a:pt x="1142507" y="1645197"/>
                    <a:pt x="1164208" y="1640629"/>
                  </a:cubicBezTo>
                  <a:cubicBezTo>
                    <a:pt x="1152101" y="1636289"/>
                    <a:pt x="1141822" y="1630121"/>
                    <a:pt x="1124918" y="1628979"/>
                  </a:cubicBezTo>
                  <a:close/>
                  <a:moveTo>
                    <a:pt x="1280707" y="1688599"/>
                  </a:moveTo>
                  <a:cubicBezTo>
                    <a:pt x="1298981" y="1702076"/>
                    <a:pt x="1298981" y="1702076"/>
                    <a:pt x="1316342" y="1698878"/>
                  </a:cubicBezTo>
                  <a:cubicBezTo>
                    <a:pt x="1305377" y="1694538"/>
                    <a:pt x="1296468" y="1688599"/>
                    <a:pt x="1280707" y="1688599"/>
                  </a:cubicBezTo>
                  <a:close/>
                  <a:moveTo>
                    <a:pt x="472297" y="2041521"/>
                  </a:moveTo>
                  <a:cubicBezTo>
                    <a:pt x="484633" y="2032841"/>
                    <a:pt x="484633" y="2032841"/>
                    <a:pt x="485089" y="2022333"/>
                  </a:cubicBezTo>
                  <a:cubicBezTo>
                    <a:pt x="479379" y="2026216"/>
                    <a:pt x="475267" y="2031242"/>
                    <a:pt x="472297" y="2041521"/>
                  </a:cubicBezTo>
                  <a:close/>
                  <a:moveTo>
                    <a:pt x="133081" y="2470967"/>
                  </a:moveTo>
                  <a:cubicBezTo>
                    <a:pt x="126228" y="2478277"/>
                    <a:pt x="120060" y="2482389"/>
                    <a:pt x="119832" y="2491983"/>
                  </a:cubicBezTo>
                  <a:cubicBezTo>
                    <a:pt x="129883" y="2488328"/>
                    <a:pt x="133538" y="2482846"/>
                    <a:pt x="133081" y="2470967"/>
                  </a:cubicBezTo>
                  <a:close/>
                  <a:moveTo>
                    <a:pt x="1390353" y="1728574"/>
                  </a:moveTo>
                  <a:cubicBezTo>
                    <a:pt x="1382129" y="1722635"/>
                    <a:pt x="1374134" y="1719208"/>
                    <a:pt x="1362256" y="1718523"/>
                  </a:cubicBezTo>
                  <a:cubicBezTo>
                    <a:pt x="1371393" y="1727889"/>
                    <a:pt x="1379160" y="1731543"/>
                    <a:pt x="1390353" y="1728574"/>
                  </a:cubicBezTo>
                  <a:close/>
                  <a:moveTo>
                    <a:pt x="207092" y="2377768"/>
                  </a:moveTo>
                  <a:cubicBezTo>
                    <a:pt x="217828" y="2374114"/>
                    <a:pt x="220569" y="2368175"/>
                    <a:pt x="221940" y="2358809"/>
                  </a:cubicBezTo>
                  <a:cubicBezTo>
                    <a:pt x="214630" y="2363834"/>
                    <a:pt x="210747" y="2368860"/>
                    <a:pt x="207092" y="2377768"/>
                  </a:cubicBezTo>
                  <a:close/>
                  <a:moveTo>
                    <a:pt x="309428" y="2247336"/>
                  </a:moveTo>
                  <a:cubicBezTo>
                    <a:pt x="303032" y="2251904"/>
                    <a:pt x="299148" y="2256244"/>
                    <a:pt x="296407" y="2264696"/>
                  </a:cubicBezTo>
                  <a:cubicBezTo>
                    <a:pt x="306001" y="2262184"/>
                    <a:pt x="309656" y="2258072"/>
                    <a:pt x="309428" y="2247336"/>
                  </a:cubicBezTo>
                  <a:close/>
                  <a:moveTo>
                    <a:pt x="574177" y="1909946"/>
                  </a:moveTo>
                  <a:cubicBezTo>
                    <a:pt x="570750" y="1912688"/>
                    <a:pt x="568466" y="1913830"/>
                    <a:pt x="567324" y="1915657"/>
                  </a:cubicBezTo>
                  <a:cubicBezTo>
                    <a:pt x="565496" y="1918398"/>
                    <a:pt x="560699" y="1921596"/>
                    <a:pt x="564354" y="1924566"/>
                  </a:cubicBezTo>
                  <a:cubicBezTo>
                    <a:pt x="569151" y="1928449"/>
                    <a:pt x="572349" y="1923424"/>
                    <a:pt x="574177" y="1919312"/>
                  </a:cubicBezTo>
                  <a:cubicBezTo>
                    <a:pt x="574862" y="1917484"/>
                    <a:pt x="574177" y="1914972"/>
                    <a:pt x="574177" y="1909946"/>
                  </a:cubicBezTo>
                  <a:close/>
                  <a:moveTo>
                    <a:pt x="741158" y="1695223"/>
                  </a:moveTo>
                  <a:cubicBezTo>
                    <a:pt x="742072" y="1696137"/>
                    <a:pt x="742985" y="1697736"/>
                    <a:pt x="743899" y="1697736"/>
                  </a:cubicBezTo>
                  <a:cubicBezTo>
                    <a:pt x="749838" y="1697964"/>
                    <a:pt x="750295" y="1693167"/>
                    <a:pt x="751437" y="1689056"/>
                  </a:cubicBezTo>
                  <a:cubicBezTo>
                    <a:pt x="751666" y="1688370"/>
                    <a:pt x="750067" y="1686086"/>
                    <a:pt x="749610" y="1686315"/>
                  </a:cubicBezTo>
                  <a:cubicBezTo>
                    <a:pt x="744813" y="1687228"/>
                    <a:pt x="742985" y="1691340"/>
                    <a:pt x="741158" y="1695223"/>
                  </a:cubicBezTo>
                  <a:close/>
                  <a:moveTo>
                    <a:pt x="1310174" y="2419114"/>
                  </a:moveTo>
                  <a:cubicBezTo>
                    <a:pt x="1309260" y="2409292"/>
                    <a:pt x="1309717" y="2402896"/>
                    <a:pt x="1301494" y="2400840"/>
                  </a:cubicBezTo>
                  <a:cubicBezTo>
                    <a:pt x="1301037" y="2407693"/>
                    <a:pt x="1304692" y="2412033"/>
                    <a:pt x="1310174" y="2419114"/>
                  </a:cubicBezTo>
                  <a:close/>
                  <a:moveTo>
                    <a:pt x="938977" y="1720350"/>
                  </a:moveTo>
                  <a:cubicBezTo>
                    <a:pt x="940805" y="1712812"/>
                    <a:pt x="937150" y="1709843"/>
                    <a:pt x="934409" y="1706416"/>
                  </a:cubicBezTo>
                  <a:cubicBezTo>
                    <a:pt x="930754" y="1712127"/>
                    <a:pt x="933495" y="1716010"/>
                    <a:pt x="938977" y="1720350"/>
                  </a:cubicBezTo>
                  <a:close/>
                  <a:moveTo>
                    <a:pt x="396002" y="2135862"/>
                  </a:moveTo>
                  <a:cubicBezTo>
                    <a:pt x="391434" y="2140431"/>
                    <a:pt x="387322" y="2143401"/>
                    <a:pt x="386637" y="2149340"/>
                  </a:cubicBezTo>
                  <a:cubicBezTo>
                    <a:pt x="394175" y="2148198"/>
                    <a:pt x="396916" y="2144543"/>
                    <a:pt x="396002" y="2135862"/>
                  </a:cubicBezTo>
                  <a:close/>
                  <a:moveTo>
                    <a:pt x="662350" y="1803727"/>
                  </a:moveTo>
                  <a:cubicBezTo>
                    <a:pt x="661436" y="1802585"/>
                    <a:pt x="662122" y="1799158"/>
                    <a:pt x="658695" y="1800757"/>
                  </a:cubicBezTo>
                  <a:cubicBezTo>
                    <a:pt x="655954" y="1802128"/>
                    <a:pt x="653898" y="1804412"/>
                    <a:pt x="653670" y="1807610"/>
                  </a:cubicBezTo>
                  <a:cubicBezTo>
                    <a:pt x="653213" y="1810580"/>
                    <a:pt x="655497" y="1811265"/>
                    <a:pt x="657782" y="1810808"/>
                  </a:cubicBezTo>
                  <a:cubicBezTo>
                    <a:pt x="661436" y="1810351"/>
                    <a:pt x="662350" y="1807382"/>
                    <a:pt x="662350" y="1803727"/>
                  </a:cubicBezTo>
                  <a:close/>
                </a:path>
              </a:pathLst>
            </a:custGeom>
            <a:solidFill>
              <a:srgbClr val="FBC00A"/>
            </a:solidFill>
            <a:ln w="22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>
              <p:custDataLst>
                <p:tags r:id="rId11"/>
              </p:custDataLst>
            </p:nvPr>
          </p:nvSpPr>
          <p:spPr>
            <a:xfrm>
              <a:off x="7114539" y="6567928"/>
              <a:ext cx="414677" cy="288885"/>
            </a:xfrm>
            <a:custGeom>
              <a:avLst/>
              <a:gdLst>
                <a:gd name="connsiteX0" fmla="*/ 150967 w 414677"/>
                <a:gd name="connsiteY0" fmla="*/ 60271 h 288885"/>
                <a:gd name="connsiteX1" fmla="*/ 149596 w 414677"/>
                <a:gd name="connsiteY1" fmla="*/ 80830 h 288885"/>
                <a:gd name="connsiteX2" fmla="*/ 168784 w 414677"/>
                <a:gd name="connsiteY2" fmla="*/ 116693 h 288885"/>
                <a:gd name="connsiteX3" fmla="*/ 181120 w 414677"/>
                <a:gd name="connsiteY3" fmla="*/ 138851 h 288885"/>
                <a:gd name="connsiteX4" fmla="*/ 177922 w 414677"/>
                <a:gd name="connsiteY4" fmla="*/ 193445 h 288885"/>
                <a:gd name="connsiteX5" fmla="*/ 179520 w 414677"/>
                <a:gd name="connsiteY5" fmla="*/ 216060 h 288885"/>
                <a:gd name="connsiteX6" fmla="*/ 195967 w 414677"/>
                <a:gd name="connsiteY6" fmla="*/ 225197 h 288885"/>
                <a:gd name="connsiteX7" fmla="*/ 206932 w 414677"/>
                <a:gd name="connsiteY7" fmla="*/ 212862 h 288885"/>
                <a:gd name="connsiteX8" fmla="*/ 206932 w 414677"/>
                <a:gd name="connsiteY8" fmla="*/ 199156 h 288885"/>
                <a:gd name="connsiteX9" fmla="*/ 222922 w 414677"/>
                <a:gd name="connsiteY9" fmla="*/ 169689 h 288885"/>
                <a:gd name="connsiteX10" fmla="*/ 236399 w 414677"/>
                <a:gd name="connsiteY10" fmla="*/ 154841 h 288885"/>
                <a:gd name="connsiteX11" fmla="*/ 248734 w 414677"/>
                <a:gd name="connsiteY11" fmla="*/ 142506 h 288885"/>
                <a:gd name="connsiteX12" fmla="*/ 263125 w 414677"/>
                <a:gd name="connsiteY12" fmla="*/ 117835 h 288885"/>
                <a:gd name="connsiteX13" fmla="*/ 281171 w 414677"/>
                <a:gd name="connsiteY13" fmla="*/ 86084 h 288885"/>
                <a:gd name="connsiteX14" fmla="*/ 288709 w 414677"/>
                <a:gd name="connsiteY14" fmla="*/ 81287 h 288885"/>
                <a:gd name="connsiteX15" fmla="*/ 319547 w 414677"/>
                <a:gd name="connsiteY15" fmla="*/ 49535 h 288885"/>
                <a:gd name="connsiteX16" fmla="*/ 359751 w 414677"/>
                <a:gd name="connsiteY16" fmla="*/ 9789 h 288885"/>
                <a:gd name="connsiteX17" fmla="*/ 406350 w 414677"/>
                <a:gd name="connsiteY17" fmla="*/ 4535 h 288885"/>
                <a:gd name="connsiteX18" fmla="*/ 407036 w 414677"/>
                <a:gd name="connsiteY18" fmla="*/ 30576 h 288885"/>
                <a:gd name="connsiteX19" fmla="*/ 363862 w 414677"/>
                <a:gd name="connsiteY19" fmla="*/ 66667 h 288885"/>
                <a:gd name="connsiteX20" fmla="*/ 355639 w 414677"/>
                <a:gd name="connsiteY20" fmla="*/ 90881 h 288885"/>
                <a:gd name="connsiteX21" fmla="*/ 358152 w 414677"/>
                <a:gd name="connsiteY21" fmla="*/ 120348 h 288885"/>
                <a:gd name="connsiteX22" fmla="*/ 341933 w 414677"/>
                <a:gd name="connsiteY22" fmla="*/ 146846 h 288885"/>
                <a:gd name="connsiteX23" fmla="*/ 327542 w 414677"/>
                <a:gd name="connsiteY23" fmla="*/ 169917 h 288885"/>
                <a:gd name="connsiteX24" fmla="*/ 328685 w 414677"/>
                <a:gd name="connsiteY24" fmla="*/ 201897 h 288885"/>
                <a:gd name="connsiteX25" fmla="*/ 311552 w 414677"/>
                <a:gd name="connsiteY25" fmla="*/ 229537 h 288885"/>
                <a:gd name="connsiteX26" fmla="*/ 299217 w 414677"/>
                <a:gd name="connsiteY26" fmla="*/ 241187 h 288885"/>
                <a:gd name="connsiteX27" fmla="*/ 310182 w 414677"/>
                <a:gd name="connsiteY27" fmla="*/ 256720 h 288885"/>
                <a:gd name="connsiteX28" fmla="*/ 325258 w 414677"/>
                <a:gd name="connsiteY28" fmla="*/ 277964 h 288885"/>
                <a:gd name="connsiteX29" fmla="*/ 300131 w 414677"/>
                <a:gd name="connsiteY29" fmla="*/ 288700 h 288885"/>
                <a:gd name="connsiteX30" fmla="*/ 256729 w 414677"/>
                <a:gd name="connsiteY30" fmla="*/ 288700 h 288885"/>
                <a:gd name="connsiteX31" fmla="*/ 236399 w 414677"/>
                <a:gd name="connsiteY31" fmla="*/ 277735 h 288885"/>
                <a:gd name="connsiteX32" fmla="*/ 246679 w 414677"/>
                <a:gd name="connsiteY32" fmla="*/ 257177 h 288885"/>
                <a:gd name="connsiteX33" fmla="*/ 287567 w 414677"/>
                <a:gd name="connsiteY33" fmla="*/ 222456 h 288885"/>
                <a:gd name="connsiteX34" fmla="*/ 290308 w 414677"/>
                <a:gd name="connsiteY34" fmla="*/ 218801 h 288885"/>
                <a:gd name="connsiteX35" fmla="*/ 292364 w 414677"/>
                <a:gd name="connsiteY35" fmla="*/ 153699 h 288885"/>
                <a:gd name="connsiteX36" fmla="*/ 270207 w 414677"/>
                <a:gd name="connsiteY36" fmla="*/ 153699 h 288885"/>
                <a:gd name="connsiteX37" fmla="*/ 244851 w 414677"/>
                <a:gd name="connsiteY37" fmla="*/ 181339 h 288885"/>
                <a:gd name="connsiteX38" fmla="*/ 238684 w 414677"/>
                <a:gd name="connsiteY38" fmla="*/ 201897 h 288885"/>
                <a:gd name="connsiteX39" fmla="*/ 221323 w 414677"/>
                <a:gd name="connsiteY39" fmla="*/ 232507 h 288885"/>
                <a:gd name="connsiteX40" fmla="*/ 215612 w 414677"/>
                <a:gd name="connsiteY40" fmla="*/ 235933 h 288885"/>
                <a:gd name="connsiteX41" fmla="*/ 177922 w 414677"/>
                <a:gd name="connsiteY41" fmla="*/ 277279 h 288885"/>
                <a:gd name="connsiteX42" fmla="*/ 156906 w 414677"/>
                <a:gd name="connsiteY42" fmla="*/ 286644 h 288885"/>
                <a:gd name="connsiteX43" fmla="*/ 145713 w 414677"/>
                <a:gd name="connsiteY43" fmla="*/ 268598 h 288885"/>
                <a:gd name="connsiteX44" fmla="*/ 147084 w 414677"/>
                <a:gd name="connsiteY44" fmla="*/ 152557 h 288885"/>
                <a:gd name="connsiteX45" fmla="*/ 147997 w 414677"/>
                <a:gd name="connsiteY45" fmla="*/ 132226 h 288885"/>
                <a:gd name="connsiteX46" fmla="*/ 140002 w 414677"/>
                <a:gd name="connsiteY46" fmla="*/ 119663 h 288885"/>
                <a:gd name="connsiteX47" fmla="*/ 123784 w 414677"/>
                <a:gd name="connsiteY47" fmla="*/ 125145 h 288885"/>
                <a:gd name="connsiteX48" fmla="*/ 97515 w 414677"/>
                <a:gd name="connsiteY48" fmla="*/ 152785 h 288885"/>
                <a:gd name="connsiteX49" fmla="*/ 92032 w 414677"/>
                <a:gd name="connsiteY49" fmla="*/ 169232 h 288885"/>
                <a:gd name="connsiteX50" fmla="*/ 92718 w 414677"/>
                <a:gd name="connsiteY50" fmla="*/ 205780 h 288885"/>
                <a:gd name="connsiteX51" fmla="*/ 76728 w 414677"/>
                <a:gd name="connsiteY51" fmla="*/ 229309 h 288885"/>
                <a:gd name="connsiteX52" fmla="*/ 63707 w 414677"/>
                <a:gd name="connsiteY52" fmla="*/ 242557 h 288885"/>
                <a:gd name="connsiteX53" fmla="*/ 75814 w 414677"/>
                <a:gd name="connsiteY53" fmla="*/ 257405 h 288885"/>
                <a:gd name="connsiteX54" fmla="*/ 81981 w 414677"/>
                <a:gd name="connsiteY54" fmla="*/ 260375 h 288885"/>
                <a:gd name="connsiteX55" fmla="*/ 91347 w 414677"/>
                <a:gd name="connsiteY55" fmla="*/ 274766 h 288885"/>
                <a:gd name="connsiteX56" fmla="*/ 77870 w 414677"/>
                <a:gd name="connsiteY56" fmla="*/ 288243 h 288885"/>
                <a:gd name="connsiteX57" fmla="*/ 14138 w 414677"/>
                <a:gd name="connsiteY57" fmla="*/ 288472 h 288885"/>
                <a:gd name="connsiteX58" fmla="*/ 204 w 414677"/>
                <a:gd name="connsiteY58" fmla="*/ 275680 h 288885"/>
                <a:gd name="connsiteX59" fmla="*/ 8427 w 414677"/>
                <a:gd name="connsiteY59" fmla="*/ 258547 h 288885"/>
                <a:gd name="connsiteX60" fmla="*/ 51372 w 414677"/>
                <a:gd name="connsiteY60" fmla="*/ 222913 h 288885"/>
                <a:gd name="connsiteX61" fmla="*/ 57996 w 414677"/>
                <a:gd name="connsiteY61" fmla="*/ 202354 h 288885"/>
                <a:gd name="connsiteX62" fmla="*/ 56169 w 414677"/>
                <a:gd name="connsiteY62" fmla="*/ 168090 h 288885"/>
                <a:gd name="connsiteX63" fmla="*/ 71931 w 414677"/>
                <a:gd name="connsiteY63" fmla="*/ 143191 h 288885"/>
                <a:gd name="connsiteX64" fmla="*/ 87464 w 414677"/>
                <a:gd name="connsiteY64" fmla="*/ 118521 h 288885"/>
                <a:gd name="connsiteX65" fmla="*/ 87007 w 414677"/>
                <a:gd name="connsiteY65" fmla="*/ 86541 h 288885"/>
                <a:gd name="connsiteX66" fmla="*/ 101626 w 414677"/>
                <a:gd name="connsiteY66" fmla="*/ 61414 h 288885"/>
                <a:gd name="connsiteX67" fmla="*/ 114418 w 414677"/>
                <a:gd name="connsiteY67" fmla="*/ 47251 h 288885"/>
                <a:gd name="connsiteX68" fmla="*/ 100027 w 414677"/>
                <a:gd name="connsiteY68" fmla="*/ 31946 h 288885"/>
                <a:gd name="connsiteX69" fmla="*/ 87921 w 414677"/>
                <a:gd name="connsiteY69" fmla="*/ 15271 h 288885"/>
                <a:gd name="connsiteX70" fmla="*/ 105966 w 414677"/>
                <a:gd name="connsiteY70" fmla="*/ 1108 h 288885"/>
                <a:gd name="connsiteX71" fmla="*/ 126525 w 414677"/>
                <a:gd name="connsiteY71" fmla="*/ 1565 h 288885"/>
                <a:gd name="connsiteX72" fmla="*/ 150738 w 414677"/>
                <a:gd name="connsiteY72" fmla="*/ 26692 h 288885"/>
                <a:gd name="connsiteX73" fmla="*/ 150967 w 414677"/>
                <a:gd name="connsiteY73" fmla="*/ 44966 h 288885"/>
                <a:gd name="connsiteX74" fmla="*/ 150967 w 414677"/>
                <a:gd name="connsiteY74" fmla="*/ 60956 h 288885"/>
                <a:gd name="connsiteX75" fmla="*/ 150967 w 414677"/>
                <a:gd name="connsiteY75" fmla="*/ 60271 h 288885"/>
                <a:gd name="connsiteX76" fmla="*/ 295105 w 414677"/>
                <a:gd name="connsiteY76" fmla="*/ 120120 h 288885"/>
                <a:gd name="connsiteX77" fmla="*/ 295791 w 414677"/>
                <a:gd name="connsiteY77" fmla="*/ 127201 h 288885"/>
                <a:gd name="connsiteX78" fmla="*/ 309953 w 414677"/>
                <a:gd name="connsiteY78" fmla="*/ 141820 h 288885"/>
                <a:gd name="connsiteX79" fmla="*/ 325486 w 414677"/>
                <a:gd name="connsiteY79" fmla="*/ 126059 h 288885"/>
                <a:gd name="connsiteX80" fmla="*/ 325943 w 414677"/>
                <a:gd name="connsiteY80" fmla="*/ 110297 h 288885"/>
                <a:gd name="connsiteX81" fmla="*/ 309496 w 414677"/>
                <a:gd name="connsiteY81" fmla="*/ 92251 h 288885"/>
                <a:gd name="connsiteX82" fmla="*/ 295105 w 414677"/>
                <a:gd name="connsiteY82" fmla="*/ 109384 h 288885"/>
                <a:gd name="connsiteX83" fmla="*/ 295105 w 414677"/>
                <a:gd name="connsiteY83" fmla="*/ 120120 h 28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414677" h="288885">
                  <a:moveTo>
                    <a:pt x="150967" y="60271"/>
                  </a:moveTo>
                  <a:cubicBezTo>
                    <a:pt x="150510" y="67124"/>
                    <a:pt x="150510" y="73977"/>
                    <a:pt x="149596" y="80830"/>
                  </a:cubicBezTo>
                  <a:cubicBezTo>
                    <a:pt x="147312" y="97505"/>
                    <a:pt x="149825" y="111211"/>
                    <a:pt x="168784" y="116693"/>
                  </a:cubicBezTo>
                  <a:cubicBezTo>
                    <a:pt x="179749" y="119891"/>
                    <a:pt x="181348" y="129485"/>
                    <a:pt x="181120" y="138851"/>
                  </a:cubicBezTo>
                  <a:cubicBezTo>
                    <a:pt x="180663" y="157125"/>
                    <a:pt x="179292" y="175171"/>
                    <a:pt x="177922" y="193445"/>
                  </a:cubicBezTo>
                  <a:cubicBezTo>
                    <a:pt x="177465" y="200983"/>
                    <a:pt x="176551" y="208522"/>
                    <a:pt x="179520" y="216060"/>
                  </a:cubicBezTo>
                  <a:cubicBezTo>
                    <a:pt x="182490" y="223598"/>
                    <a:pt x="188658" y="226111"/>
                    <a:pt x="195967" y="225197"/>
                  </a:cubicBezTo>
                  <a:cubicBezTo>
                    <a:pt x="202820" y="224512"/>
                    <a:pt x="206703" y="219714"/>
                    <a:pt x="206932" y="212862"/>
                  </a:cubicBezTo>
                  <a:cubicBezTo>
                    <a:pt x="207160" y="208293"/>
                    <a:pt x="207389" y="203724"/>
                    <a:pt x="206932" y="199156"/>
                  </a:cubicBezTo>
                  <a:cubicBezTo>
                    <a:pt x="205561" y="185679"/>
                    <a:pt x="209673" y="175400"/>
                    <a:pt x="222922" y="169689"/>
                  </a:cubicBezTo>
                  <a:cubicBezTo>
                    <a:pt x="229546" y="166947"/>
                    <a:pt x="233658" y="161237"/>
                    <a:pt x="236399" y="154841"/>
                  </a:cubicBezTo>
                  <a:cubicBezTo>
                    <a:pt x="238912" y="149130"/>
                    <a:pt x="242110" y="143876"/>
                    <a:pt x="248734" y="142506"/>
                  </a:cubicBezTo>
                  <a:cubicBezTo>
                    <a:pt x="262212" y="139308"/>
                    <a:pt x="264724" y="129257"/>
                    <a:pt x="263125" y="117835"/>
                  </a:cubicBezTo>
                  <a:cubicBezTo>
                    <a:pt x="261070" y="102302"/>
                    <a:pt x="264496" y="90652"/>
                    <a:pt x="281171" y="86084"/>
                  </a:cubicBezTo>
                  <a:cubicBezTo>
                    <a:pt x="283912" y="85399"/>
                    <a:pt x="287567" y="83571"/>
                    <a:pt x="288709" y="81287"/>
                  </a:cubicBezTo>
                  <a:cubicBezTo>
                    <a:pt x="295791" y="67124"/>
                    <a:pt x="310639" y="60500"/>
                    <a:pt x="319547" y="49535"/>
                  </a:cubicBezTo>
                  <a:cubicBezTo>
                    <a:pt x="331654" y="34687"/>
                    <a:pt x="349015" y="26007"/>
                    <a:pt x="359751" y="9789"/>
                  </a:cubicBezTo>
                  <a:cubicBezTo>
                    <a:pt x="367061" y="-1404"/>
                    <a:pt x="394929" y="-2775"/>
                    <a:pt x="406350" y="4535"/>
                  </a:cubicBezTo>
                  <a:cubicBezTo>
                    <a:pt x="416630" y="11159"/>
                    <a:pt x="418000" y="26007"/>
                    <a:pt x="407036" y="30576"/>
                  </a:cubicBezTo>
                  <a:cubicBezTo>
                    <a:pt x="388076" y="38114"/>
                    <a:pt x="380995" y="57759"/>
                    <a:pt x="363862" y="66667"/>
                  </a:cubicBezTo>
                  <a:cubicBezTo>
                    <a:pt x="355182" y="71236"/>
                    <a:pt x="353355" y="81287"/>
                    <a:pt x="355639" y="90881"/>
                  </a:cubicBezTo>
                  <a:cubicBezTo>
                    <a:pt x="357923" y="100703"/>
                    <a:pt x="357923" y="110526"/>
                    <a:pt x="358152" y="120348"/>
                  </a:cubicBezTo>
                  <a:cubicBezTo>
                    <a:pt x="358380" y="132683"/>
                    <a:pt x="355639" y="142962"/>
                    <a:pt x="341933" y="146846"/>
                  </a:cubicBezTo>
                  <a:cubicBezTo>
                    <a:pt x="330055" y="150044"/>
                    <a:pt x="327542" y="159409"/>
                    <a:pt x="327542" y="169917"/>
                  </a:cubicBezTo>
                  <a:cubicBezTo>
                    <a:pt x="327542" y="180653"/>
                    <a:pt x="327999" y="191161"/>
                    <a:pt x="328685" y="201897"/>
                  </a:cubicBezTo>
                  <a:cubicBezTo>
                    <a:pt x="329370" y="215146"/>
                    <a:pt x="327085" y="226111"/>
                    <a:pt x="311552" y="229537"/>
                  </a:cubicBezTo>
                  <a:cubicBezTo>
                    <a:pt x="305385" y="230908"/>
                    <a:pt x="299902" y="234106"/>
                    <a:pt x="299217" y="241187"/>
                  </a:cubicBezTo>
                  <a:cubicBezTo>
                    <a:pt x="298532" y="249182"/>
                    <a:pt x="303557" y="253522"/>
                    <a:pt x="310182" y="256720"/>
                  </a:cubicBezTo>
                  <a:cubicBezTo>
                    <a:pt x="319090" y="260832"/>
                    <a:pt x="329827" y="264943"/>
                    <a:pt x="325258" y="277964"/>
                  </a:cubicBezTo>
                  <a:cubicBezTo>
                    <a:pt x="321146" y="289842"/>
                    <a:pt x="310182" y="288700"/>
                    <a:pt x="300131" y="288700"/>
                  </a:cubicBezTo>
                  <a:cubicBezTo>
                    <a:pt x="285740" y="288700"/>
                    <a:pt x="271120" y="288700"/>
                    <a:pt x="256729" y="288700"/>
                  </a:cubicBezTo>
                  <a:cubicBezTo>
                    <a:pt x="248049" y="288700"/>
                    <a:pt x="239369" y="287786"/>
                    <a:pt x="236399" y="277735"/>
                  </a:cubicBezTo>
                  <a:cubicBezTo>
                    <a:pt x="233658" y="268370"/>
                    <a:pt x="238455" y="260832"/>
                    <a:pt x="246679" y="257177"/>
                  </a:cubicBezTo>
                  <a:cubicBezTo>
                    <a:pt x="263811" y="249639"/>
                    <a:pt x="268608" y="227709"/>
                    <a:pt x="287567" y="222456"/>
                  </a:cubicBezTo>
                  <a:cubicBezTo>
                    <a:pt x="288709" y="222227"/>
                    <a:pt x="289852" y="220171"/>
                    <a:pt x="290308" y="218801"/>
                  </a:cubicBezTo>
                  <a:cubicBezTo>
                    <a:pt x="294877" y="197100"/>
                    <a:pt x="296248" y="175171"/>
                    <a:pt x="292364" y="153699"/>
                  </a:cubicBezTo>
                  <a:cubicBezTo>
                    <a:pt x="290765" y="144790"/>
                    <a:pt x="275461" y="144333"/>
                    <a:pt x="270207" y="153699"/>
                  </a:cubicBezTo>
                  <a:cubicBezTo>
                    <a:pt x="263811" y="165349"/>
                    <a:pt x="257186" y="175171"/>
                    <a:pt x="244851" y="181339"/>
                  </a:cubicBezTo>
                  <a:cubicBezTo>
                    <a:pt x="237313" y="185222"/>
                    <a:pt x="237770" y="194359"/>
                    <a:pt x="238684" y="201897"/>
                  </a:cubicBezTo>
                  <a:cubicBezTo>
                    <a:pt x="240739" y="216745"/>
                    <a:pt x="235486" y="227024"/>
                    <a:pt x="221323" y="232507"/>
                  </a:cubicBezTo>
                  <a:cubicBezTo>
                    <a:pt x="219267" y="233192"/>
                    <a:pt x="216298" y="234106"/>
                    <a:pt x="215612" y="235933"/>
                  </a:cubicBezTo>
                  <a:cubicBezTo>
                    <a:pt x="208303" y="254436"/>
                    <a:pt x="187287" y="260375"/>
                    <a:pt x="177922" y="277279"/>
                  </a:cubicBezTo>
                  <a:cubicBezTo>
                    <a:pt x="173353" y="285502"/>
                    <a:pt x="166272" y="289614"/>
                    <a:pt x="156906" y="286644"/>
                  </a:cubicBezTo>
                  <a:cubicBezTo>
                    <a:pt x="148454" y="283903"/>
                    <a:pt x="144799" y="276365"/>
                    <a:pt x="145713" y="268598"/>
                  </a:cubicBezTo>
                  <a:cubicBezTo>
                    <a:pt x="149825" y="229994"/>
                    <a:pt x="142743" y="191161"/>
                    <a:pt x="147084" y="152557"/>
                  </a:cubicBezTo>
                  <a:cubicBezTo>
                    <a:pt x="147769" y="145704"/>
                    <a:pt x="148226" y="138851"/>
                    <a:pt x="147997" y="132226"/>
                  </a:cubicBezTo>
                  <a:cubicBezTo>
                    <a:pt x="147769" y="126744"/>
                    <a:pt x="145941" y="121490"/>
                    <a:pt x="140002" y="119663"/>
                  </a:cubicBezTo>
                  <a:cubicBezTo>
                    <a:pt x="133606" y="117835"/>
                    <a:pt x="127667" y="119434"/>
                    <a:pt x="123784" y="125145"/>
                  </a:cubicBezTo>
                  <a:cubicBezTo>
                    <a:pt x="116703" y="135881"/>
                    <a:pt x="109621" y="146389"/>
                    <a:pt x="97515" y="152785"/>
                  </a:cubicBezTo>
                  <a:cubicBezTo>
                    <a:pt x="91804" y="155754"/>
                    <a:pt x="91804" y="163064"/>
                    <a:pt x="92032" y="169232"/>
                  </a:cubicBezTo>
                  <a:cubicBezTo>
                    <a:pt x="92261" y="181339"/>
                    <a:pt x="92261" y="193674"/>
                    <a:pt x="92718" y="205780"/>
                  </a:cubicBezTo>
                  <a:cubicBezTo>
                    <a:pt x="93174" y="217659"/>
                    <a:pt x="89976" y="226567"/>
                    <a:pt x="76728" y="229309"/>
                  </a:cubicBezTo>
                  <a:cubicBezTo>
                    <a:pt x="69646" y="230679"/>
                    <a:pt x="63479" y="233877"/>
                    <a:pt x="63707" y="242557"/>
                  </a:cubicBezTo>
                  <a:cubicBezTo>
                    <a:pt x="63707" y="250552"/>
                    <a:pt x="68961" y="254664"/>
                    <a:pt x="75814" y="257405"/>
                  </a:cubicBezTo>
                  <a:cubicBezTo>
                    <a:pt x="77870" y="258319"/>
                    <a:pt x="79926" y="259233"/>
                    <a:pt x="81981" y="260375"/>
                  </a:cubicBezTo>
                  <a:cubicBezTo>
                    <a:pt x="87692" y="263573"/>
                    <a:pt x="92032" y="267913"/>
                    <a:pt x="91347" y="274766"/>
                  </a:cubicBezTo>
                  <a:cubicBezTo>
                    <a:pt x="90433" y="282304"/>
                    <a:pt x="85179" y="288015"/>
                    <a:pt x="77870" y="288243"/>
                  </a:cubicBezTo>
                  <a:cubicBezTo>
                    <a:pt x="56626" y="288928"/>
                    <a:pt x="35382" y="289157"/>
                    <a:pt x="14138" y="288472"/>
                  </a:cubicBezTo>
                  <a:cubicBezTo>
                    <a:pt x="6828" y="288243"/>
                    <a:pt x="1346" y="283446"/>
                    <a:pt x="204" y="275680"/>
                  </a:cubicBezTo>
                  <a:cubicBezTo>
                    <a:pt x="-710" y="268370"/>
                    <a:pt x="1346" y="260603"/>
                    <a:pt x="8427" y="258547"/>
                  </a:cubicBezTo>
                  <a:cubicBezTo>
                    <a:pt x="28072" y="252837"/>
                    <a:pt x="32184" y="229537"/>
                    <a:pt x="51372" y="222913"/>
                  </a:cubicBezTo>
                  <a:cubicBezTo>
                    <a:pt x="58682" y="220400"/>
                    <a:pt x="58453" y="210121"/>
                    <a:pt x="57996" y="202354"/>
                  </a:cubicBezTo>
                  <a:cubicBezTo>
                    <a:pt x="57540" y="190932"/>
                    <a:pt x="56397" y="179511"/>
                    <a:pt x="56169" y="168090"/>
                  </a:cubicBezTo>
                  <a:cubicBezTo>
                    <a:pt x="55941" y="156440"/>
                    <a:pt x="60052" y="146846"/>
                    <a:pt x="71931" y="143191"/>
                  </a:cubicBezTo>
                  <a:cubicBezTo>
                    <a:pt x="84723" y="139308"/>
                    <a:pt x="87464" y="129942"/>
                    <a:pt x="87464" y="118521"/>
                  </a:cubicBezTo>
                  <a:cubicBezTo>
                    <a:pt x="87464" y="107784"/>
                    <a:pt x="87464" y="97277"/>
                    <a:pt x="87007" y="86541"/>
                  </a:cubicBezTo>
                  <a:cubicBezTo>
                    <a:pt x="86322" y="74662"/>
                    <a:pt x="89748" y="65754"/>
                    <a:pt x="101626" y="61414"/>
                  </a:cubicBezTo>
                  <a:cubicBezTo>
                    <a:pt x="108251" y="58901"/>
                    <a:pt x="114418" y="55474"/>
                    <a:pt x="114418" y="47251"/>
                  </a:cubicBezTo>
                  <a:cubicBezTo>
                    <a:pt x="114418" y="37885"/>
                    <a:pt x="107794" y="34459"/>
                    <a:pt x="100027" y="31946"/>
                  </a:cubicBezTo>
                  <a:cubicBezTo>
                    <a:pt x="92032" y="29433"/>
                    <a:pt x="86322" y="24637"/>
                    <a:pt x="87921" y="15271"/>
                  </a:cubicBezTo>
                  <a:cubicBezTo>
                    <a:pt x="89520" y="5220"/>
                    <a:pt x="97286" y="1794"/>
                    <a:pt x="105966" y="1108"/>
                  </a:cubicBezTo>
                  <a:cubicBezTo>
                    <a:pt x="112819" y="423"/>
                    <a:pt x="119672" y="652"/>
                    <a:pt x="126525" y="1565"/>
                  </a:cubicBezTo>
                  <a:cubicBezTo>
                    <a:pt x="143200" y="3849"/>
                    <a:pt x="148911" y="10017"/>
                    <a:pt x="150738" y="26692"/>
                  </a:cubicBezTo>
                  <a:cubicBezTo>
                    <a:pt x="151424" y="32632"/>
                    <a:pt x="150967" y="38799"/>
                    <a:pt x="150967" y="44966"/>
                  </a:cubicBezTo>
                  <a:cubicBezTo>
                    <a:pt x="150967" y="50220"/>
                    <a:pt x="150967" y="55703"/>
                    <a:pt x="150967" y="60956"/>
                  </a:cubicBezTo>
                  <a:cubicBezTo>
                    <a:pt x="151424" y="60271"/>
                    <a:pt x="151195" y="60271"/>
                    <a:pt x="150967" y="60271"/>
                  </a:cubicBezTo>
                  <a:close/>
                  <a:moveTo>
                    <a:pt x="295105" y="120120"/>
                  </a:moveTo>
                  <a:cubicBezTo>
                    <a:pt x="295105" y="119663"/>
                    <a:pt x="294877" y="123546"/>
                    <a:pt x="295791" y="127201"/>
                  </a:cubicBezTo>
                  <a:cubicBezTo>
                    <a:pt x="297390" y="134967"/>
                    <a:pt x="299902" y="141820"/>
                    <a:pt x="309953" y="141820"/>
                  </a:cubicBezTo>
                  <a:cubicBezTo>
                    <a:pt x="320461" y="141592"/>
                    <a:pt x="324801" y="135424"/>
                    <a:pt x="325486" y="126059"/>
                  </a:cubicBezTo>
                  <a:cubicBezTo>
                    <a:pt x="325943" y="120805"/>
                    <a:pt x="326172" y="115551"/>
                    <a:pt x="325943" y="110297"/>
                  </a:cubicBezTo>
                  <a:cubicBezTo>
                    <a:pt x="325030" y="99104"/>
                    <a:pt x="318634" y="92023"/>
                    <a:pt x="309496" y="92251"/>
                  </a:cubicBezTo>
                  <a:cubicBezTo>
                    <a:pt x="298532" y="92480"/>
                    <a:pt x="296248" y="100703"/>
                    <a:pt x="295105" y="109384"/>
                  </a:cubicBezTo>
                  <a:cubicBezTo>
                    <a:pt x="294877" y="111211"/>
                    <a:pt x="295105" y="113495"/>
                    <a:pt x="295105" y="120120"/>
                  </a:cubicBezTo>
                  <a:close/>
                </a:path>
              </a:pathLst>
            </a:custGeom>
            <a:solidFill>
              <a:srgbClr val="FBC00A"/>
            </a:solidFill>
            <a:ln w="22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任意多边形: 形状 19"/>
            <p:cNvSpPr/>
            <p:nvPr>
              <p:custDataLst>
                <p:tags r:id="rId12"/>
              </p:custDataLst>
            </p:nvPr>
          </p:nvSpPr>
          <p:spPr>
            <a:xfrm>
              <a:off x="7732246" y="6568122"/>
              <a:ext cx="269804" cy="288780"/>
            </a:xfrm>
            <a:custGeom>
              <a:avLst/>
              <a:gdLst>
                <a:gd name="connsiteX0" fmla="*/ 101818 w 269804"/>
                <a:gd name="connsiteY0" fmla="*/ 287820 h 288780"/>
                <a:gd name="connsiteX1" fmla="*/ 24152 w 269804"/>
                <a:gd name="connsiteY1" fmla="*/ 288506 h 288780"/>
                <a:gd name="connsiteX2" fmla="*/ 624 w 269804"/>
                <a:gd name="connsiteY2" fmla="*/ 275485 h 288780"/>
                <a:gd name="connsiteX3" fmla="*/ 13873 w 269804"/>
                <a:gd name="connsiteY3" fmla="*/ 254470 h 288780"/>
                <a:gd name="connsiteX4" fmla="*/ 28950 w 269804"/>
                <a:gd name="connsiteY4" fmla="*/ 241221 h 288780"/>
                <a:gd name="connsiteX5" fmla="*/ 45168 w 269804"/>
                <a:gd name="connsiteY5" fmla="*/ 226144 h 288780"/>
                <a:gd name="connsiteX6" fmla="*/ 59331 w 269804"/>
                <a:gd name="connsiteY6" fmla="*/ 200104 h 288780"/>
                <a:gd name="connsiteX7" fmla="*/ 57046 w 269804"/>
                <a:gd name="connsiteY7" fmla="*/ 168124 h 288780"/>
                <a:gd name="connsiteX8" fmla="*/ 73721 w 269804"/>
                <a:gd name="connsiteY8" fmla="*/ 141854 h 288780"/>
                <a:gd name="connsiteX9" fmla="*/ 87884 w 269804"/>
                <a:gd name="connsiteY9" fmla="*/ 119240 h 288780"/>
                <a:gd name="connsiteX10" fmla="*/ 87427 w 269804"/>
                <a:gd name="connsiteY10" fmla="*/ 57564 h 288780"/>
                <a:gd name="connsiteX11" fmla="*/ 73265 w 269804"/>
                <a:gd name="connsiteY11" fmla="*/ 34036 h 288780"/>
                <a:gd name="connsiteX12" fmla="*/ 59787 w 269804"/>
                <a:gd name="connsiteY12" fmla="*/ 13706 h 288780"/>
                <a:gd name="connsiteX13" fmla="*/ 82630 w 269804"/>
                <a:gd name="connsiteY13" fmla="*/ 0 h 288780"/>
                <a:gd name="connsiteX14" fmla="*/ 228825 w 269804"/>
                <a:gd name="connsiteY14" fmla="*/ 0 h 288780"/>
                <a:gd name="connsiteX15" fmla="*/ 244815 w 269804"/>
                <a:gd name="connsiteY15" fmla="*/ 914 h 288780"/>
                <a:gd name="connsiteX16" fmla="*/ 268571 w 269804"/>
                <a:gd name="connsiteY16" fmla="*/ 23757 h 288780"/>
                <a:gd name="connsiteX17" fmla="*/ 269256 w 269804"/>
                <a:gd name="connsiteY17" fmla="*/ 69442 h 288780"/>
                <a:gd name="connsiteX18" fmla="*/ 251668 w 269804"/>
                <a:gd name="connsiteY18" fmla="*/ 89544 h 288780"/>
                <a:gd name="connsiteX19" fmla="*/ 235678 w 269804"/>
                <a:gd name="connsiteY19" fmla="*/ 70585 h 288780"/>
                <a:gd name="connsiteX20" fmla="*/ 189535 w 269804"/>
                <a:gd name="connsiteY20" fmla="*/ 31752 h 288780"/>
                <a:gd name="connsiteX21" fmla="*/ 143849 w 269804"/>
                <a:gd name="connsiteY21" fmla="*/ 33808 h 288780"/>
                <a:gd name="connsiteX22" fmla="*/ 120778 w 269804"/>
                <a:gd name="connsiteY22" fmla="*/ 58249 h 288780"/>
                <a:gd name="connsiteX23" fmla="*/ 120778 w 269804"/>
                <a:gd name="connsiteY23" fmla="*/ 87945 h 288780"/>
                <a:gd name="connsiteX24" fmla="*/ 151387 w 269804"/>
                <a:gd name="connsiteY24" fmla="*/ 114671 h 288780"/>
                <a:gd name="connsiteX25" fmla="*/ 174915 w 269804"/>
                <a:gd name="connsiteY25" fmla="*/ 88630 h 288780"/>
                <a:gd name="connsiteX26" fmla="*/ 174230 w 269804"/>
                <a:gd name="connsiteY26" fmla="*/ 79493 h 288780"/>
                <a:gd name="connsiteX27" fmla="*/ 190905 w 269804"/>
                <a:gd name="connsiteY27" fmla="*/ 60991 h 288780"/>
                <a:gd name="connsiteX28" fmla="*/ 207352 w 269804"/>
                <a:gd name="connsiteY28" fmla="*/ 76981 h 288780"/>
                <a:gd name="connsiteX29" fmla="*/ 209180 w 269804"/>
                <a:gd name="connsiteY29" fmla="*/ 124722 h 288780"/>
                <a:gd name="connsiteX30" fmla="*/ 196159 w 269804"/>
                <a:gd name="connsiteY30" fmla="*/ 144824 h 288780"/>
                <a:gd name="connsiteX31" fmla="*/ 179941 w 269804"/>
                <a:gd name="connsiteY31" fmla="*/ 178631 h 288780"/>
                <a:gd name="connsiteX32" fmla="*/ 176971 w 269804"/>
                <a:gd name="connsiteY32" fmla="*/ 193936 h 288780"/>
                <a:gd name="connsiteX33" fmla="*/ 159382 w 269804"/>
                <a:gd name="connsiteY33" fmla="*/ 202159 h 288780"/>
                <a:gd name="connsiteX34" fmla="*/ 146590 w 269804"/>
                <a:gd name="connsiteY34" fmla="*/ 188454 h 288780"/>
                <a:gd name="connsiteX35" fmla="*/ 146362 w 269804"/>
                <a:gd name="connsiteY35" fmla="*/ 170179 h 288780"/>
                <a:gd name="connsiteX36" fmla="*/ 126260 w 269804"/>
                <a:gd name="connsiteY36" fmla="*/ 147337 h 288780"/>
                <a:gd name="connsiteX37" fmla="*/ 112554 w 269804"/>
                <a:gd name="connsiteY37" fmla="*/ 146651 h 288780"/>
                <a:gd name="connsiteX38" fmla="*/ 91082 w 269804"/>
                <a:gd name="connsiteY38" fmla="*/ 167210 h 288780"/>
                <a:gd name="connsiteX39" fmla="*/ 91539 w 269804"/>
                <a:gd name="connsiteY39" fmla="*/ 203759 h 288780"/>
                <a:gd name="connsiteX40" fmla="*/ 76920 w 269804"/>
                <a:gd name="connsiteY40" fmla="*/ 228657 h 288780"/>
                <a:gd name="connsiteX41" fmla="*/ 64584 w 269804"/>
                <a:gd name="connsiteY41" fmla="*/ 244876 h 288780"/>
                <a:gd name="connsiteX42" fmla="*/ 84001 w 269804"/>
                <a:gd name="connsiteY42" fmla="*/ 256297 h 288780"/>
                <a:gd name="connsiteX43" fmla="*/ 150245 w 269804"/>
                <a:gd name="connsiteY43" fmla="*/ 255612 h 288780"/>
                <a:gd name="connsiteX44" fmla="*/ 171032 w 269804"/>
                <a:gd name="connsiteY44" fmla="*/ 248302 h 288780"/>
                <a:gd name="connsiteX45" fmla="*/ 206895 w 269804"/>
                <a:gd name="connsiteY45" fmla="*/ 210611 h 288780"/>
                <a:gd name="connsiteX46" fmla="*/ 228139 w 269804"/>
                <a:gd name="connsiteY46" fmla="*/ 201703 h 288780"/>
                <a:gd name="connsiteX47" fmla="*/ 239789 w 269804"/>
                <a:gd name="connsiteY47" fmla="*/ 219520 h 288780"/>
                <a:gd name="connsiteX48" fmla="*/ 220373 w 269804"/>
                <a:gd name="connsiteY48" fmla="*/ 261323 h 288780"/>
                <a:gd name="connsiteX49" fmla="*/ 208723 w 269804"/>
                <a:gd name="connsiteY49" fmla="*/ 271830 h 288780"/>
                <a:gd name="connsiteX50" fmla="*/ 176743 w 269804"/>
                <a:gd name="connsiteY50" fmla="*/ 288506 h 288780"/>
                <a:gd name="connsiteX51" fmla="*/ 101818 w 269804"/>
                <a:gd name="connsiteY51" fmla="*/ 287820 h 28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69804" h="288780">
                  <a:moveTo>
                    <a:pt x="101818" y="287820"/>
                  </a:moveTo>
                  <a:cubicBezTo>
                    <a:pt x="76006" y="289876"/>
                    <a:pt x="50193" y="285764"/>
                    <a:pt x="24152" y="288506"/>
                  </a:cubicBezTo>
                  <a:cubicBezTo>
                    <a:pt x="13873" y="289648"/>
                    <a:pt x="3594" y="287592"/>
                    <a:pt x="624" y="275485"/>
                  </a:cubicBezTo>
                  <a:cubicBezTo>
                    <a:pt x="-2117" y="264749"/>
                    <a:pt x="4508" y="258582"/>
                    <a:pt x="13873" y="254470"/>
                  </a:cubicBezTo>
                  <a:cubicBezTo>
                    <a:pt x="20269" y="251729"/>
                    <a:pt x="25751" y="247617"/>
                    <a:pt x="28950" y="241221"/>
                  </a:cubicBezTo>
                  <a:cubicBezTo>
                    <a:pt x="32604" y="234139"/>
                    <a:pt x="37630" y="229114"/>
                    <a:pt x="45168" y="226144"/>
                  </a:cubicBezTo>
                  <a:cubicBezTo>
                    <a:pt x="56818" y="221576"/>
                    <a:pt x="60016" y="211754"/>
                    <a:pt x="59331" y="200104"/>
                  </a:cubicBezTo>
                  <a:cubicBezTo>
                    <a:pt x="58645" y="189367"/>
                    <a:pt x="57275" y="178860"/>
                    <a:pt x="57046" y="168124"/>
                  </a:cubicBezTo>
                  <a:cubicBezTo>
                    <a:pt x="56818" y="156017"/>
                    <a:pt x="59787" y="145281"/>
                    <a:pt x="73721" y="141854"/>
                  </a:cubicBezTo>
                  <a:cubicBezTo>
                    <a:pt x="85828" y="138885"/>
                    <a:pt x="88798" y="129976"/>
                    <a:pt x="87884" y="119240"/>
                  </a:cubicBezTo>
                  <a:cubicBezTo>
                    <a:pt x="86057" y="98681"/>
                    <a:pt x="86285" y="78123"/>
                    <a:pt x="87427" y="57564"/>
                  </a:cubicBezTo>
                  <a:cubicBezTo>
                    <a:pt x="88112" y="46828"/>
                    <a:pt x="84229" y="37919"/>
                    <a:pt x="73265" y="34036"/>
                  </a:cubicBezTo>
                  <a:cubicBezTo>
                    <a:pt x="63442" y="30610"/>
                    <a:pt x="57503" y="24670"/>
                    <a:pt x="59787" y="13706"/>
                  </a:cubicBezTo>
                  <a:cubicBezTo>
                    <a:pt x="62300" y="1142"/>
                    <a:pt x="72351" y="0"/>
                    <a:pt x="82630" y="0"/>
                  </a:cubicBezTo>
                  <a:cubicBezTo>
                    <a:pt x="131286" y="0"/>
                    <a:pt x="179941" y="0"/>
                    <a:pt x="228825" y="0"/>
                  </a:cubicBezTo>
                  <a:cubicBezTo>
                    <a:pt x="234079" y="0"/>
                    <a:pt x="239561" y="228"/>
                    <a:pt x="244815" y="914"/>
                  </a:cubicBezTo>
                  <a:cubicBezTo>
                    <a:pt x="260805" y="3198"/>
                    <a:pt x="266972" y="8452"/>
                    <a:pt x="268571" y="23757"/>
                  </a:cubicBezTo>
                  <a:cubicBezTo>
                    <a:pt x="269942" y="38833"/>
                    <a:pt x="270170" y="54138"/>
                    <a:pt x="269256" y="69442"/>
                  </a:cubicBezTo>
                  <a:cubicBezTo>
                    <a:pt x="268571" y="82234"/>
                    <a:pt x="261261" y="90229"/>
                    <a:pt x="251668" y="89544"/>
                  </a:cubicBezTo>
                  <a:cubicBezTo>
                    <a:pt x="240246" y="88859"/>
                    <a:pt x="237276" y="80178"/>
                    <a:pt x="235678" y="70585"/>
                  </a:cubicBezTo>
                  <a:cubicBezTo>
                    <a:pt x="229967" y="34493"/>
                    <a:pt x="226083" y="31295"/>
                    <a:pt x="189535" y="31752"/>
                  </a:cubicBezTo>
                  <a:cubicBezTo>
                    <a:pt x="174230" y="31980"/>
                    <a:pt x="159154" y="32894"/>
                    <a:pt x="143849" y="33808"/>
                  </a:cubicBezTo>
                  <a:cubicBezTo>
                    <a:pt x="126488" y="34950"/>
                    <a:pt x="120549" y="41117"/>
                    <a:pt x="120778" y="58249"/>
                  </a:cubicBezTo>
                  <a:cubicBezTo>
                    <a:pt x="121006" y="68072"/>
                    <a:pt x="121235" y="77894"/>
                    <a:pt x="120778" y="87945"/>
                  </a:cubicBezTo>
                  <a:cubicBezTo>
                    <a:pt x="120092" y="107819"/>
                    <a:pt x="128773" y="114900"/>
                    <a:pt x="151387" y="114671"/>
                  </a:cubicBezTo>
                  <a:cubicBezTo>
                    <a:pt x="168519" y="114671"/>
                    <a:pt x="174915" y="107590"/>
                    <a:pt x="174915" y="88630"/>
                  </a:cubicBezTo>
                  <a:cubicBezTo>
                    <a:pt x="174915" y="85661"/>
                    <a:pt x="174002" y="82463"/>
                    <a:pt x="174230" y="79493"/>
                  </a:cubicBezTo>
                  <a:cubicBezTo>
                    <a:pt x="174915" y="69442"/>
                    <a:pt x="182454" y="60762"/>
                    <a:pt x="190905" y="60991"/>
                  </a:cubicBezTo>
                  <a:cubicBezTo>
                    <a:pt x="200956" y="61219"/>
                    <a:pt x="205753" y="67844"/>
                    <a:pt x="207352" y="76981"/>
                  </a:cubicBezTo>
                  <a:cubicBezTo>
                    <a:pt x="210093" y="92742"/>
                    <a:pt x="210322" y="108732"/>
                    <a:pt x="209180" y="124722"/>
                  </a:cubicBezTo>
                  <a:cubicBezTo>
                    <a:pt x="208494" y="133631"/>
                    <a:pt x="204611" y="140712"/>
                    <a:pt x="196159" y="144824"/>
                  </a:cubicBezTo>
                  <a:cubicBezTo>
                    <a:pt x="181540" y="151677"/>
                    <a:pt x="176514" y="162870"/>
                    <a:pt x="179941" y="178631"/>
                  </a:cubicBezTo>
                  <a:cubicBezTo>
                    <a:pt x="181083" y="184114"/>
                    <a:pt x="179941" y="189367"/>
                    <a:pt x="176971" y="193936"/>
                  </a:cubicBezTo>
                  <a:cubicBezTo>
                    <a:pt x="172860" y="200332"/>
                    <a:pt x="166920" y="203073"/>
                    <a:pt x="159382" y="202159"/>
                  </a:cubicBezTo>
                  <a:cubicBezTo>
                    <a:pt x="151387" y="201017"/>
                    <a:pt x="147276" y="195992"/>
                    <a:pt x="146590" y="188454"/>
                  </a:cubicBezTo>
                  <a:cubicBezTo>
                    <a:pt x="145905" y="182515"/>
                    <a:pt x="146590" y="176347"/>
                    <a:pt x="146362" y="170179"/>
                  </a:cubicBezTo>
                  <a:cubicBezTo>
                    <a:pt x="145677" y="155560"/>
                    <a:pt x="140651" y="149621"/>
                    <a:pt x="126260" y="147337"/>
                  </a:cubicBezTo>
                  <a:cubicBezTo>
                    <a:pt x="121692" y="146651"/>
                    <a:pt x="117123" y="146423"/>
                    <a:pt x="112554" y="146651"/>
                  </a:cubicBezTo>
                  <a:cubicBezTo>
                    <a:pt x="97478" y="147337"/>
                    <a:pt x="91767" y="152362"/>
                    <a:pt x="91082" y="167210"/>
                  </a:cubicBezTo>
                  <a:cubicBezTo>
                    <a:pt x="90625" y="179317"/>
                    <a:pt x="91082" y="191652"/>
                    <a:pt x="91539" y="203759"/>
                  </a:cubicBezTo>
                  <a:cubicBezTo>
                    <a:pt x="91996" y="215408"/>
                    <a:pt x="89712" y="225002"/>
                    <a:pt x="76920" y="228657"/>
                  </a:cubicBezTo>
                  <a:cubicBezTo>
                    <a:pt x="68925" y="230941"/>
                    <a:pt x="62757" y="235739"/>
                    <a:pt x="64584" y="244876"/>
                  </a:cubicBezTo>
                  <a:cubicBezTo>
                    <a:pt x="66640" y="255383"/>
                    <a:pt x="75092" y="256526"/>
                    <a:pt x="84001" y="256297"/>
                  </a:cubicBezTo>
                  <a:cubicBezTo>
                    <a:pt x="106158" y="255840"/>
                    <a:pt x="128088" y="255612"/>
                    <a:pt x="150245" y="255612"/>
                  </a:cubicBezTo>
                  <a:cubicBezTo>
                    <a:pt x="158240" y="255612"/>
                    <a:pt x="166235" y="254698"/>
                    <a:pt x="171032" y="248302"/>
                  </a:cubicBezTo>
                  <a:cubicBezTo>
                    <a:pt x="181540" y="234368"/>
                    <a:pt x="198215" y="226144"/>
                    <a:pt x="206895" y="210611"/>
                  </a:cubicBezTo>
                  <a:cubicBezTo>
                    <a:pt x="211693" y="202159"/>
                    <a:pt x="218774" y="198961"/>
                    <a:pt x="228139" y="201703"/>
                  </a:cubicBezTo>
                  <a:cubicBezTo>
                    <a:pt x="236820" y="204215"/>
                    <a:pt x="239104" y="211754"/>
                    <a:pt x="239789" y="219520"/>
                  </a:cubicBezTo>
                  <a:cubicBezTo>
                    <a:pt x="241388" y="237109"/>
                    <a:pt x="240018" y="253328"/>
                    <a:pt x="220373" y="261323"/>
                  </a:cubicBezTo>
                  <a:cubicBezTo>
                    <a:pt x="215347" y="263378"/>
                    <a:pt x="211007" y="266805"/>
                    <a:pt x="208723" y="271830"/>
                  </a:cubicBezTo>
                  <a:cubicBezTo>
                    <a:pt x="202327" y="285764"/>
                    <a:pt x="190905" y="288734"/>
                    <a:pt x="176743" y="288506"/>
                  </a:cubicBezTo>
                  <a:cubicBezTo>
                    <a:pt x="152073" y="287592"/>
                    <a:pt x="126945" y="287820"/>
                    <a:pt x="101818" y="287820"/>
                  </a:cubicBezTo>
                  <a:close/>
                </a:path>
              </a:pathLst>
            </a:custGeom>
            <a:solidFill>
              <a:srgbClr val="FBC00A"/>
            </a:solidFill>
            <a:ln w="22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/>
            <p:nvPr>
              <p:custDataLst>
                <p:tags r:id="rId13"/>
              </p:custDataLst>
            </p:nvPr>
          </p:nvSpPr>
          <p:spPr>
            <a:xfrm>
              <a:off x="9261301" y="4644981"/>
              <a:ext cx="301093" cy="289306"/>
            </a:xfrm>
            <a:custGeom>
              <a:avLst/>
              <a:gdLst>
                <a:gd name="connsiteX0" fmla="*/ 100723 w 301093"/>
                <a:gd name="connsiteY0" fmla="*/ 288734 h 289306"/>
                <a:gd name="connsiteX1" fmla="*/ 23286 w 301093"/>
                <a:gd name="connsiteY1" fmla="*/ 289191 h 289306"/>
                <a:gd name="connsiteX2" fmla="*/ 12093 w 301093"/>
                <a:gd name="connsiteY2" fmla="*/ 287592 h 289306"/>
                <a:gd name="connsiteX3" fmla="*/ 443 w 301093"/>
                <a:gd name="connsiteY3" fmla="*/ 275028 h 289306"/>
                <a:gd name="connsiteX4" fmla="*/ 8210 w 301093"/>
                <a:gd name="connsiteY4" fmla="*/ 257896 h 289306"/>
                <a:gd name="connsiteX5" fmla="*/ 33108 w 301093"/>
                <a:gd name="connsiteY5" fmla="*/ 235510 h 289306"/>
                <a:gd name="connsiteX6" fmla="*/ 39504 w 301093"/>
                <a:gd name="connsiteY6" fmla="*/ 229342 h 289306"/>
                <a:gd name="connsiteX7" fmla="*/ 57322 w 301093"/>
                <a:gd name="connsiteY7" fmla="*/ 192565 h 289306"/>
                <a:gd name="connsiteX8" fmla="*/ 56408 w 301093"/>
                <a:gd name="connsiteY8" fmla="*/ 169723 h 289306"/>
                <a:gd name="connsiteX9" fmla="*/ 72170 w 301093"/>
                <a:gd name="connsiteY9" fmla="*/ 142539 h 289306"/>
                <a:gd name="connsiteX10" fmla="*/ 87703 w 301093"/>
                <a:gd name="connsiteY10" fmla="*/ 115357 h 289306"/>
                <a:gd name="connsiteX11" fmla="*/ 87931 w 301093"/>
                <a:gd name="connsiteY11" fmla="*/ 60762 h 289306"/>
                <a:gd name="connsiteX12" fmla="*/ 73540 w 301093"/>
                <a:gd name="connsiteY12" fmla="*/ 35406 h 289306"/>
                <a:gd name="connsiteX13" fmla="*/ 58921 w 301093"/>
                <a:gd name="connsiteY13" fmla="*/ 13477 h 289306"/>
                <a:gd name="connsiteX14" fmla="*/ 82678 w 301093"/>
                <a:gd name="connsiteY14" fmla="*/ 228 h 289306"/>
                <a:gd name="connsiteX15" fmla="*/ 210598 w 301093"/>
                <a:gd name="connsiteY15" fmla="*/ 0 h 289306"/>
                <a:gd name="connsiteX16" fmla="*/ 237095 w 301093"/>
                <a:gd name="connsiteY16" fmla="*/ 13477 h 289306"/>
                <a:gd name="connsiteX17" fmla="*/ 255141 w 301093"/>
                <a:gd name="connsiteY17" fmla="*/ 29696 h 289306"/>
                <a:gd name="connsiteX18" fmla="*/ 267476 w 301093"/>
                <a:gd name="connsiteY18" fmla="*/ 42031 h 289306"/>
                <a:gd name="connsiteX19" fmla="*/ 283238 w 301093"/>
                <a:gd name="connsiteY19" fmla="*/ 57792 h 289306"/>
                <a:gd name="connsiteX20" fmla="*/ 298771 w 301093"/>
                <a:gd name="connsiteY20" fmla="*/ 84747 h 289306"/>
                <a:gd name="connsiteX21" fmla="*/ 298543 w 301093"/>
                <a:gd name="connsiteY21" fmla="*/ 130433 h 289306"/>
                <a:gd name="connsiteX22" fmla="*/ 300370 w 301093"/>
                <a:gd name="connsiteY22" fmla="*/ 173606 h 289306"/>
                <a:gd name="connsiteX23" fmla="*/ 283923 w 301093"/>
                <a:gd name="connsiteY23" fmla="*/ 203987 h 289306"/>
                <a:gd name="connsiteX24" fmla="*/ 277984 w 301093"/>
                <a:gd name="connsiteY24" fmla="*/ 207185 h 289306"/>
                <a:gd name="connsiteX25" fmla="*/ 235496 w 301093"/>
                <a:gd name="connsiteY25" fmla="*/ 249673 h 289306"/>
                <a:gd name="connsiteX26" fmla="*/ 197805 w 301093"/>
                <a:gd name="connsiteY26" fmla="*/ 285079 h 289306"/>
                <a:gd name="connsiteX27" fmla="*/ 175876 w 301093"/>
                <a:gd name="connsiteY27" fmla="*/ 288962 h 289306"/>
                <a:gd name="connsiteX28" fmla="*/ 100723 w 301093"/>
                <a:gd name="connsiteY28" fmla="*/ 288734 h 289306"/>
                <a:gd name="connsiteX29" fmla="*/ 180217 w 301093"/>
                <a:gd name="connsiteY29" fmla="*/ 35406 h 289306"/>
                <a:gd name="connsiteX30" fmla="*/ 180217 w 301093"/>
                <a:gd name="connsiteY30" fmla="*/ 35178 h 289306"/>
                <a:gd name="connsiteX31" fmla="*/ 148236 w 301093"/>
                <a:gd name="connsiteY31" fmla="*/ 35178 h 289306"/>
                <a:gd name="connsiteX32" fmla="*/ 121053 w 301093"/>
                <a:gd name="connsiteY32" fmla="*/ 63960 h 289306"/>
                <a:gd name="connsiteX33" fmla="*/ 123338 w 301093"/>
                <a:gd name="connsiteY33" fmla="*/ 118554 h 289306"/>
                <a:gd name="connsiteX34" fmla="*/ 110317 w 301093"/>
                <a:gd name="connsiteY34" fmla="*/ 145052 h 289306"/>
                <a:gd name="connsiteX35" fmla="*/ 92500 w 301093"/>
                <a:gd name="connsiteY35" fmla="*/ 177032 h 289306"/>
                <a:gd name="connsiteX36" fmla="*/ 93185 w 301093"/>
                <a:gd name="connsiteY36" fmla="*/ 193022 h 289306"/>
                <a:gd name="connsiteX37" fmla="*/ 73083 w 301093"/>
                <a:gd name="connsiteY37" fmla="*/ 230713 h 289306"/>
                <a:gd name="connsiteX38" fmla="*/ 65317 w 301093"/>
                <a:gd name="connsiteY38" fmla="*/ 243048 h 289306"/>
                <a:gd name="connsiteX39" fmla="*/ 76967 w 301093"/>
                <a:gd name="connsiteY39" fmla="*/ 255383 h 289306"/>
                <a:gd name="connsiteX40" fmla="*/ 86104 w 301093"/>
                <a:gd name="connsiteY40" fmla="*/ 256069 h 289306"/>
                <a:gd name="connsiteX41" fmla="*/ 150064 w 301093"/>
                <a:gd name="connsiteY41" fmla="*/ 254926 h 289306"/>
                <a:gd name="connsiteX42" fmla="*/ 177018 w 301093"/>
                <a:gd name="connsiteY42" fmla="*/ 241678 h 289306"/>
                <a:gd name="connsiteX43" fmla="*/ 205344 w 301093"/>
                <a:gd name="connsiteY43" fmla="*/ 226601 h 289306"/>
                <a:gd name="connsiteX44" fmla="*/ 234811 w 301093"/>
                <a:gd name="connsiteY44" fmla="*/ 197362 h 289306"/>
                <a:gd name="connsiteX45" fmla="*/ 248974 w 301093"/>
                <a:gd name="connsiteY45" fmla="*/ 171322 h 289306"/>
                <a:gd name="connsiteX46" fmla="*/ 264050 w 301093"/>
                <a:gd name="connsiteY46" fmla="*/ 143453 h 289306"/>
                <a:gd name="connsiteX47" fmla="*/ 263821 w 301093"/>
                <a:gd name="connsiteY47" fmla="*/ 88630 h 289306"/>
                <a:gd name="connsiteX48" fmla="*/ 248060 w 301093"/>
                <a:gd name="connsiteY48" fmla="*/ 62133 h 289306"/>
                <a:gd name="connsiteX49" fmla="*/ 238009 w 301093"/>
                <a:gd name="connsiteY49" fmla="*/ 53452 h 289306"/>
                <a:gd name="connsiteX50" fmla="*/ 203288 w 301093"/>
                <a:gd name="connsiteY50" fmla="*/ 34950 h 289306"/>
                <a:gd name="connsiteX51" fmla="*/ 180217 w 301093"/>
                <a:gd name="connsiteY51" fmla="*/ 35406 h 28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01093" h="289306">
                  <a:moveTo>
                    <a:pt x="100723" y="288734"/>
                  </a:moveTo>
                  <a:cubicBezTo>
                    <a:pt x="74911" y="290333"/>
                    <a:pt x="49098" y="285307"/>
                    <a:pt x="23286" y="289191"/>
                  </a:cubicBezTo>
                  <a:cubicBezTo>
                    <a:pt x="19631" y="289648"/>
                    <a:pt x="15748" y="288277"/>
                    <a:pt x="12093" y="287592"/>
                  </a:cubicBezTo>
                  <a:cubicBezTo>
                    <a:pt x="5469" y="285993"/>
                    <a:pt x="1585" y="281653"/>
                    <a:pt x="443" y="275028"/>
                  </a:cubicBezTo>
                  <a:cubicBezTo>
                    <a:pt x="-928" y="267490"/>
                    <a:pt x="672" y="260866"/>
                    <a:pt x="8210" y="257896"/>
                  </a:cubicBezTo>
                  <a:cubicBezTo>
                    <a:pt x="19403" y="253327"/>
                    <a:pt x="27169" y="245789"/>
                    <a:pt x="33108" y="235510"/>
                  </a:cubicBezTo>
                  <a:cubicBezTo>
                    <a:pt x="34479" y="232997"/>
                    <a:pt x="36992" y="230028"/>
                    <a:pt x="39504" y="229342"/>
                  </a:cubicBezTo>
                  <a:cubicBezTo>
                    <a:pt x="59378" y="223632"/>
                    <a:pt x="58464" y="208327"/>
                    <a:pt x="57322" y="192565"/>
                  </a:cubicBezTo>
                  <a:cubicBezTo>
                    <a:pt x="56865" y="185027"/>
                    <a:pt x="56865" y="177261"/>
                    <a:pt x="56408" y="169723"/>
                  </a:cubicBezTo>
                  <a:cubicBezTo>
                    <a:pt x="55951" y="157159"/>
                    <a:pt x="59149" y="146880"/>
                    <a:pt x="72170" y="142539"/>
                  </a:cubicBezTo>
                  <a:cubicBezTo>
                    <a:pt x="85419" y="137971"/>
                    <a:pt x="88845" y="127920"/>
                    <a:pt x="87703" y="115357"/>
                  </a:cubicBezTo>
                  <a:cubicBezTo>
                    <a:pt x="86104" y="97082"/>
                    <a:pt x="85875" y="79036"/>
                    <a:pt x="87931" y="60762"/>
                  </a:cubicBezTo>
                  <a:cubicBezTo>
                    <a:pt x="89073" y="49341"/>
                    <a:pt x="85875" y="39975"/>
                    <a:pt x="73540" y="35406"/>
                  </a:cubicBezTo>
                  <a:cubicBezTo>
                    <a:pt x="63718" y="31752"/>
                    <a:pt x="55266" y="25812"/>
                    <a:pt x="58921" y="13477"/>
                  </a:cubicBezTo>
                  <a:cubicBezTo>
                    <a:pt x="62347" y="2056"/>
                    <a:pt x="72170" y="228"/>
                    <a:pt x="82678" y="228"/>
                  </a:cubicBezTo>
                  <a:cubicBezTo>
                    <a:pt x="125394" y="228"/>
                    <a:pt x="167881" y="228"/>
                    <a:pt x="210598" y="0"/>
                  </a:cubicBezTo>
                  <a:cubicBezTo>
                    <a:pt x="222019" y="0"/>
                    <a:pt x="231613" y="1827"/>
                    <a:pt x="237095" y="13477"/>
                  </a:cubicBezTo>
                  <a:cubicBezTo>
                    <a:pt x="240750" y="21244"/>
                    <a:pt x="246689" y="27183"/>
                    <a:pt x="255141" y="29696"/>
                  </a:cubicBezTo>
                  <a:cubicBezTo>
                    <a:pt x="261309" y="31523"/>
                    <a:pt x="265192" y="36092"/>
                    <a:pt x="267476" y="42031"/>
                  </a:cubicBezTo>
                  <a:cubicBezTo>
                    <a:pt x="270446" y="49341"/>
                    <a:pt x="275471" y="55280"/>
                    <a:pt x="283238" y="57792"/>
                  </a:cubicBezTo>
                  <a:cubicBezTo>
                    <a:pt x="296944" y="62133"/>
                    <a:pt x="299228" y="72412"/>
                    <a:pt x="298771" y="84747"/>
                  </a:cubicBezTo>
                  <a:cubicBezTo>
                    <a:pt x="298314" y="100052"/>
                    <a:pt x="298543" y="115128"/>
                    <a:pt x="298543" y="130433"/>
                  </a:cubicBezTo>
                  <a:cubicBezTo>
                    <a:pt x="298314" y="144824"/>
                    <a:pt x="297857" y="159215"/>
                    <a:pt x="300370" y="173606"/>
                  </a:cubicBezTo>
                  <a:cubicBezTo>
                    <a:pt x="302654" y="187312"/>
                    <a:pt x="300142" y="199647"/>
                    <a:pt x="283923" y="203987"/>
                  </a:cubicBezTo>
                  <a:cubicBezTo>
                    <a:pt x="281867" y="204672"/>
                    <a:pt x="278898" y="205586"/>
                    <a:pt x="277984" y="207185"/>
                  </a:cubicBezTo>
                  <a:cubicBezTo>
                    <a:pt x="268390" y="225916"/>
                    <a:pt x="246918" y="232312"/>
                    <a:pt x="235496" y="249673"/>
                  </a:cubicBezTo>
                  <a:cubicBezTo>
                    <a:pt x="226131" y="264064"/>
                    <a:pt x="208542" y="270916"/>
                    <a:pt x="197805" y="285079"/>
                  </a:cubicBezTo>
                  <a:cubicBezTo>
                    <a:pt x="193465" y="291018"/>
                    <a:pt x="183415" y="288962"/>
                    <a:pt x="175876" y="288962"/>
                  </a:cubicBezTo>
                  <a:cubicBezTo>
                    <a:pt x="150978" y="288962"/>
                    <a:pt x="125850" y="288734"/>
                    <a:pt x="100723" y="288734"/>
                  </a:cubicBezTo>
                  <a:close/>
                  <a:moveTo>
                    <a:pt x="180217" y="35406"/>
                  </a:moveTo>
                  <a:cubicBezTo>
                    <a:pt x="180217" y="35406"/>
                    <a:pt x="180217" y="35178"/>
                    <a:pt x="180217" y="35178"/>
                  </a:cubicBezTo>
                  <a:cubicBezTo>
                    <a:pt x="169480" y="35178"/>
                    <a:pt x="158973" y="34950"/>
                    <a:pt x="148236" y="35178"/>
                  </a:cubicBezTo>
                  <a:cubicBezTo>
                    <a:pt x="125394" y="35635"/>
                    <a:pt x="119911" y="41574"/>
                    <a:pt x="121053" y="63960"/>
                  </a:cubicBezTo>
                  <a:cubicBezTo>
                    <a:pt x="121967" y="82234"/>
                    <a:pt x="123109" y="100280"/>
                    <a:pt x="123338" y="118554"/>
                  </a:cubicBezTo>
                  <a:cubicBezTo>
                    <a:pt x="123566" y="129519"/>
                    <a:pt x="122424" y="141397"/>
                    <a:pt x="110317" y="145052"/>
                  </a:cubicBezTo>
                  <a:cubicBezTo>
                    <a:pt x="93185" y="150306"/>
                    <a:pt x="91129" y="162413"/>
                    <a:pt x="92500" y="177032"/>
                  </a:cubicBezTo>
                  <a:cubicBezTo>
                    <a:pt x="92957" y="182286"/>
                    <a:pt x="92500" y="187768"/>
                    <a:pt x="93185" y="193022"/>
                  </a:cubicBezTo>
                  <a:cubicBezTo>
                    <a:pt x="94784" y="210154"/>
                    <a:pt x="92957" y="225002"/>
                    <a:pt x="73083" y="230713"/>
                  </a:cubicBezTo>
                  <a:cubicBezTo>
                    <a:pt x="67601" y="232312"/>
                    <a:pt x="64403" y="236881"/>
                    <a:pt x="65317" y="243048"/>
                  </a:cubicBezTo>
                  <a:cubicBezTo>
                    <a:pt x="66231" y="249901"/>
                    <a:pt x="70342" y="254013"/>
                    <a:pt x="76967" y="255383"/>
                  </a:cubicBezTo>
                  <a:cubicBezTo>
                    <a:pt x="79936" y="256069"/>
                    <a:pt x="82906" y="256069"/>
                    <a:pt x="86104" y="256069"/>
                  </a:cubicBezTo>
                  <a:cubicBezTo>
                    <a:pt x="107348" y="255612"/>
                    <a:pt x="128592" y="254698"/>
                    <a:pt x="150064" y="254926"/>
                  </a:cubicBezTo>
                  <a:cubicBezTo>
                    <a:pt x="161714" y="255155"/>
                    <a:pt x="171079" y="251957"/>
                    <a:pt x="177018" y="241678"/>
                  </a:cubicBezTo>
                  <a:cubicBezTo>
                    <a:pt x="183415" y="230485"/>
                    <a:pt x="192780" y="226830"/>
                    <a:pt x="205344" y="226601"/>
                  </a:cubicBezTo>
                  <a:cubicBezTo>
                    <a:pt x="230699" y="226144"/>
                    <a:pt x="234354" y="222261"/>
                    <a:pt x="234811" y="197362"/>
                  </a:cubicBezTo>
                  <a:cubicBezTo>
                    <a:pt x="235039" y="185713"/>
                    <a:pt x="237780" y="176347"/>
                    <a:pt x="248974" y="171322"/>
                  </a:cubicBezTo>
                  <a:cubicBezTo>
                    <a:pt x="261080" y="165839"/>
                    <a:pt x="264964" y="155788"/>
                    <a:pt x="264050" y="143453"/>
                  </a:cubicBezTo>
                  <a:cubicBezTo>
                    <a:pt x="262451" y="125179"/>
                    <a:pt x="262679" y="106905"/>
                    <a:pt x="263821" y="88630"/>
                  </a:cubicBezTo>
                  <a:cubicBezTo>
                    <a:pt x="264507" y="76067"/>
                    <a:pt x="261994" y="66016"/>
                    <a:pt x="248060" y="62133"/>
                  </a:cubicBezTo>
                  <a:cubicBezTo>
                    <a:pt x="243720" y="60990"/>
                    <a:pt x="239608" y="57792"/>
                    <a:pt x="238009" y="53452"/>
                  </a:cubicBezTo>
                  <a:cubicBezTo>
                    <a:pt x="232298" y="36092"/>
                    <a:pt x="218821" y="34036"/>
                    <a:pt x="203288" y="34950"/>
                  </a:cubicBezTo>
                  <a:cubicBezTo>
                    <a:pt x="195521" y="35863"/>
                    <a:pt x="187755" y="35406"/>
                    <a:pt x="180217" y="35406"/>
                  </a:cubicBezTo>
                  <a:close/>
                </a:path>
              </a:pathLst>
            </a:custGeom>
            <a:solidFill>
              <a:srgbClr val="FBC00A"/>
            </a:solidFill>
            <a:ln w="22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>
              <p:custDataLst>
                <p:tags r:id="rId14"/>
              </p:custDataLst>
            </p:nvPr>
          </p:nvSpPr>
          <p:spPr>
            <a:xfrm>
              <a:off x="6261763" y="6540254"/>
              <a:ext cx="270410" cy="288090"/>
            </a:xfrm>
            <a:custGeom>
              <a:avLst/>
              <a:gdLst>
                <a:gd name="connsiteX0" fmla="*/ 88886 w 270410"/>
                <a:gd name="connsiteY0" fmla="*/ 287820 h 288090"/>
                <a:gd name="connsiteX1" fmla="*/ 24926 w 270410"/>
                <a:gd name="connsiteY1" fmla="*/ 287820 h 288090"/>
                <a:gd name="connsiteX2" fmla="*/ 712 w 270410"/>
                <a:gd name="connsiteY2" fmla="*/ 276170 h 288090"/>
                <a:gd name="connsiteX3" fmla="*/ 14875 w 270410"/>
                <a:gd name="connsiteY3" fmla="*/ 253784 h 288090"/>
                <a:gd name="connsiteX4" fmla="*/ 29723 w 270410"/>
                <a:gd name="connsiteY4" fmla="*/ 240079 h 288090"/>
                <a:gd name="connsiteX5" fmla="*/ 44570 w 270410"/>
                <a:gd name="connsiteY5" fmla="*/ 226601 h 288090"/>
                <a:gd name="connsiteX6" fmla="*/ 58961 w 270410"/>
                <a:gd name="connsiteY6" fmla="*/ 200789 h 288090"/>
                <a:gd name="connsiteX7" fmla="*/ 57134 w 270410"/>
                <a:gd name="connsiteY7" fmla="*/ 168809 h 288090"/>
                <a:gd name="connsiteX8" fmla="*/ 73352 w 270410"/>
                <a:gd name="connsiteY8" fmla="*/ 142311 h 288090"/>
                <a:gd name="connsiteX9" fmla="*/ 88200 w 270410"/>
                <a:gd name="connsiteY9" fmla="*/ 117412 h 288090"/>
                <a:gd name="connsiteX10" fmla="*/ 87744 w 270410"/>
                <a:gd name="connsiteY10" fmla="*/ 60305 h 288090"/>
                <a:gd name="connsiteX11" fmla="*/ 72439 w 270410"/>
                <a:gd name="connsiteY11" fmla="*/ 32894 h 288090"/>
                <a:gd name="connsiteX12" fmla="*/ 59875 w 270410"/>
                <a:gd name="connsiteY12" fmla="*/ 11878 h 288090"/>
                <a:gd name="connsiteX13" fmla="*/ 79749 w 270410"/>
                <a:gd name="connsiteY13" fmla="*/ 228 h 288090"/>
                <a:gd name="connsiteX14" fmla="*/ 214521 w 270410"/>
                <a:gd name="connsiteY14" fmla="*/ 0 h 288090"/>
                <a:gd name="connsiteX15" fmla="*/ 235080 w 270410"/>
                <a:gd name="connsiteY15" fmla="*/ 11193 h 288090"/>
                <a:gd name="connsiteX16" fmla="*/ 254496 w 270410"/>
                <a:gd name="connsiteY16" fmla="*/ 29239 h 288090"/>
                <a:gd name="connsiteX17" fmla="*/ 255639 w 270410"/>
                <a:gd name="connsiteY17" fmla="*/ 87945 h 288090"/>
                <a:gd name="connsiteX18" fmla="*/ 237593 w 270410"/>
                <a:gd name="connsiteY18" fmla="*/ 104392 h 288090"/>
                <a:gd name="connsiteX19" fmla="*/ 219775 w 270410"/>
                <a:gd name="connsiteY19" fmla="*/ 117869 h 288090"/>
                <a:gd name="connsiteX20" fmla="*/ 209724 w 270410"/>
                <a:gd name="connsiteY20" fmla="*/ 131575 h 288090"/>
                <a:gd name="connsiteX21" fmla="*/ 220917 w 270410"/>
                <a:gd name="connsiteY21" fmla="*/ 144367 h 288090"/>
                <a:gd name="connsiteX22" fmla="*/ 239420 w 270410"/>
                <a:gd name="connsiteY22" fmla="*/ 174976 h 288090"/>
                <a:gd name="connsiteX23" fmla="*/ 239649 w 270410"/>
                <a:gd name="connsiteY23" fmla="*/ 202388 h 288090"/>
                <a:gd name="connsiteX24" fmla="*/ 222745 w 270410"/>
                <a:gd name="connsiteY24" fmla="*/ 230941 h 288090"/>
                <a:gd name="connsiteX25" fmla="*/ 218633 w 270410"/>
                <a:gd name="connsiteY25" fmla="*/ 232997 h 288090"/>
                <a:gd name="connsiteX26" fmla="*/ 178201 w 270410"/>
                <a:gd name="connsiteY26" fmla="*/ 274115 h 288090"/>
                <a:gd name="connsiteX27" fmla="*/ 149876 w 270410"/>
                <a:gd name="connsiteY27" fmla="*/ 288049 h 288090"/>
                <a:gd name="connsiteX28" fmla="*/ 88886 w 270410"/>
                <a:gd name="connsiteY28" fmla="*/ 287820 h 288090"/>
                <a:gd name="connsiteX29" fmla="*/ 88886 w 270410"/>
                <a:gd name="connsiteY29" fmla="*/ 287820 h 288090"/>
                <a:gd name="connsiteX30" fmla="*/ 147820 w 270410"/>
                <a:gd name="connsiteY30" fmla="*/ 146194 h 288090"/>
                <a:gd name="connsiteX31" fmla="*/ 147820 w 270410"/>
                <a:gd name="connsiteY31" fmla="*/ 145737 h 288090"/>
                <a:gd name="connsiteX32" fmla="*/ 115840 w 270410"/>
                <a:gd name="connsiteY32" fmla="*/ 145737 h 288090"/>
                <a:gd name="connsiteX33" fmla="*/ 91627 w 270410"/>
                <a:gd name="connsiteY33" fmla="*/ 170179 h 288090"/>
                <a:gd name="connsiteX34" fmla="*/ 92541 w 270410"/>
                <a:gd name="connsiteY34" fmla="*/ 197591 h 288090"/>
                <a:gd name="connsiteX35" fmla="*/ 73809 w 270410"/>
                <a:gd name="connsiteY35" fmla="*/ 228885 h 288090"/>
                <a:gd name="connsiteX36" fmla="*/ 63987 w 270410"/>
                <a:gd name="connsiteY36" fmla="*/ 242363 h 288090"/>
                <a:gd name="connsiteX37" fmla="*/ 77693 w 270410"/>
                <a:gd name="connsiteY37" fmla="*/ 255383 h 288090"/>
                <a:gd name="connsiteX38" fmla="*/ 84546 w 270410"/>
                <a:gd name="connsiteY38" fmla="*/ 255840 h 288090"/>
                <a:gd name="connsiteX39" fmla="*/ 153074 w 270410"/>
                <a:gd name="connsiteY39" fmla="*/ 254470 h 288090"/>
                <a:gd name="connsiteX40" fmla="*/ 176374 w 270410"/>
                <a:gd name="connsiteY40" fmla="*/ 239850 h 288090"/>
                <a:gd name="connsiteX41" fmla="*/ 186653 w 270410"/>
                <a:gd name="connsiteY41" fmla="*/ 228200 h 288090"/>
                <a:gd name="connsiteX42" fmla="*/ 206070 w 270410"/>
                <a:gd name="connsiteY42" fmla="*/ 192337 h 288090"/>
                <a:gd name="connsiteX43" fmla="*/ 205841 w 270410"/>
                <a:gd name="connsiteY43" fmla="*/ 164925 h 288090"/>
                <a:gd name="connsiteX44" fmla="*/ 187338 w 270410"/>
                <a:gd name="connsiteY44" fmla="*/ 146423 h 288090"/>
                <a:gd name="connsiteX45" fmla="*/ 147820 w 270410"/>
                <a:gd name="connsiteY45" fmla="*/ 146194 h 288090"/>
                <a:gd name="connsiteX46" fmla="*/ 161983 w 270410"/>
                <a:gd name="connsiteY46" fmla="*/ 113757 h 288090"/>
                <a:gd name="connsiteX47" fmla="*/ 173404 w 270410"/>
                <a:gd name="connsiteY47" fmla="*/ 113757 h 288090"/>
                <a:gd name="connsiteX48" fmla="*/ 207669 w 270410"/>
                <a:gd name="connsiteY48" fmla="*/ 94798 h 288090"/>
                <a:gd name="connsiteX49" fmla="*/ 221603 w 270410"/>
                <a:gd name="connsiteY49" fmla="*/ 84062 h 288090"/>
                <a:gd name="connsiteX50" fmla="*/ 236222 w 270410"/>
                <a:gd name="connsiteY50" fmla="*/ 50026 h 288090"/>
                <a:gd name="connsiteX51" fmla="*/ 210181 w 270410"/>
                <a:gd name="connsiteY51" fmla="*/ 32894 h 288090"/>
                <a:gd name="connsiteX52" fmla="*/ 164724 w 270410"/>
                <a:gd name="connsiteY52" fmla="*/ 32665 h 288090"/>
                <a:gd name="connsiteX53" fmla="*/ 122693 w 270410"/>
                <a:gd name="connsiteY53" fmla="*/ 73097 h 288090"/>
                <a:gd name="connsiteX54" fmla="*/ 161983 w 270410"/>
                <a:gd name="connsiteY54" fmla="*/ 113757 h 28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70410" h="288090">
                  <a:moveTo>
                    <a:pt x="88886" y="287820"/>
                  </a:moveTo>
                  <a:cubicBezTo>
                    <a:pt x="67642" y="287820"/>
                    <a:pt x="46169" y="287820"/>
                    <a:pt x="24926" y="287820"/>
                  </a:cubicBezTo>
                  <a:cubicBezTo>
                    <a:pt x="14875" y="287820"/>
                    <a:pt x="3910" y="288734"/>
                    <a:pt x="712" y="276170"/>
                  </a:cubicBezTo>
                  <a:cubicBezTo>
                    <a:pt x="-2257" y="264520"/>
                    <a:pt x="4367" y="257667"/>
                    <a:pt x="14875" y="253784"/>
                  </a:cubicBezTo>
                  <a:cubicBezTo>
                    <a:pt x="21499" y="251272"/>
                    <a:pt x="26296" y="246475"/>
                    <a:pt x="29723" y="240079"/>
                  </a:cubicBezTo>
                  <a:cubicBezTo>
                    <a:pt x="32921" y="233682"/>
                    <a:pt x="37718" y="229343"/>
                    <a:pt x="44570" y="226601"/>
                  </a:cubicBezTo>
                  <a:cubicBezTo>
                    <a:pt x="56220" y="222033"/>
                    <a:pt x="59418" y="212210"/>
                    <a:pt x="58961" y="200789"/>
                  </a:cubicBezTo>
                  <a:cubicBezTo>
                    <a:pt x="58505" y="190053"/>
                    <a:pt x="57591" y="179545"/>
                    <a:pt x="57134" y="168809"/>
                  </a:cubicBezTo>
                  <a:cubicBezTo>
                    <a:pt x="56677" y="156474"/>
                    <a:pt x="59647" y="145966"/>
                    <a:pt x="73352" y="142311"/>
                  </a:cubicBezTo>
                  <a:cubicBezTo>
                    <a:pt x="86145" y="138656"/>
                    <a:pt x="89343" y="129062"/>
                    <a:pt x="88200" y="117412"/>
                  </a:cubicBezTo>
                  <a:cubicBezTo>
                    <a:pt x="86145" y="98453"/>
                    <a:pt x="86373" y="79493"/>
                    <a:pt x="87744" y="60305"/>
                  </a:cubicBezTo>
                  <a:cubicBezTo>
                    <a:pt x="88657" y="47513"/>
                    <a:pt x="85459" y="37691"/>
                    <a:pt x="72439" y="32894"/>
                  </a:cubicBezTo>
                  <a:cubicBezTo>
                    <a:pt x="62616" y="29239"/>
                    <a:pt x="56906" y="22615"/>
                    <a:pt x="59875" y="11878"/>
                  </a:cubicBezTo>
                  <a:cubicBezTo>
                    <a:pt x="62616" y="2284"/>
                    <a:pt x="70840" y="228"/>
                    <a:pt x="79749" y="228"/>
                  </a:cubicBezTo>
                  <a:cubicBezTo>
                    <a:pt x="124749" y="228"/>
                    <a:pt x="169521" y="228"/>
                    <a:pt x="214521" y="0"/>
                  </a:cubicBezTo>
                  <a:cubicBezTo>
                    <a:pt x="223659" y="0"/>
                    <a:pt x="231197" y="2513"/>
                    <a:pt x="235080" y="11193"/>
                  </a:cubicBezTo>
                  <a:cubicBezTo>
                    <a:pt x="239192" y="20102"/>
                    <a:pt x="246045" y="24899"/>
                    <a:pt x="254496" y="29239"/>
                  </a:cubicBezTo>
                  <a:cubicBezTo>
                    <a:pt x="275055" y="39975"/>
                    <a:pt x="275969" y="76524"/>
                    <a:pt x="255639" y="87945"/>
                  </a:cubicBezTo>
                  <a:cubicBezTo>
                    <a:pt x="248100" y="92285"/>
                    <a:pt x="241476" y="96625"/>
                    <a:pt x="237593" y="104392"/>
                  </a:cubicBezTo>
                  <a:cubicBezTo>
                    <a:pt x="233938" y="111702"/>
                    <a:pt x="227085" y="115128"/>
                    <a:pt x="219775" y="117869"/>
                  </a:cubicBezTo>
                  <a:cubicBezTo>
                    <a:pt x="213608" y="120153"/>
                    <a:pt x="209496" y="124494"/>
                    <a:pt x="209724" y="131575"/>
                  </a:cubicBezTo>
                  <a:cubicBezTo>
                    <a:pt x="209953" y="138656"/>
                    <a:pt x="214750" y="143225"/>
                    <a:pt x="220917" y="144367"/>
                  </a:cubicBezTo>
                  <a:cubicBezTo>
                    <a:pt x="239649" y="147565"/>
                    <a:pt x="240562" y="160128"/>
                    <a:pt x="239420" y="174976"/>
                  </a:cubicBezTo>
                  <a:cubicBezTo>
                    <a:pt x="238735" y="184114"/>
                    <a:pt x="239192" y="193251"/>
                    <a:pt x="239649" y="202388"/>
                  </a:cubicBezTo>
                  <a:cubicBezTo>
                    <a:pt x="240334" y="215637"/>
                    <a:pt x="237364" y="226601"/>
                    <a:pt x="222745" y="230941"/>
                  </a:cubicBezTo>
                  <a:cubicBezTo>
                    <a:pt x="221374" y="231398"/>
                    <a:pt x="219318" y="231855"/>
                    <a:pt x="218633" y="232997"/>
                  </a:cubicBezTo>
                  <a:cubicBezTo>
                    <a:pt x="209496" y="251043"/>
                    <a:pt x="188937" y="258353"/>
                    <a:pt x="178201" y="274115"/>
                  </a:cubicBezTo>
                  <a:cubicBezTo>
                    <a:pt x="170435" y="285308"/>
                    <a:pt x="161983" y="288505"/>
                    <a:pt x="149876" y="288049"/>
                  </a:cubicBezTo>
                  <a:cubicBezTo>
                    <a:pt x="130003" y="287592"/>
                    <a:pt x="109444" y="288049"/>
                    <a:pt x="88886" y="287820"/>
                  </a:cubicBezTo>
                  <a:cubicBezTo>
                    <a:pt x="88886" y="287820"/>
                    <a:pt x="88886" y="287820"/>
                    <a:pt x="88886" y="287820"/>
                  </a:cubicBezTo>
                  <a:close/>
                  <a:moveTo>
                    <a:pt x="147820" y="146194"/>
                  </a:moveTo>
                  <a:cubicBezTo>
                    <a:pt x="147820" y="145966"/>
                    <a:pt x="147820" y="145966"/>
                    <a:pt x="147820" y="145737"/>
                  </a:cubicBezTo>
                  <a:cubicBezTo>
                    <a:pt x="137084" y="145737"/>
                    <a:pt x="126576" y="145509"/>
                    <a:pt x="115840" y="145737"/>
                  </a:cubicBezTo>
                  <a:cubicBezTo>
                    <a:pt x="96195" y="145966"/>
                    <a:pt x="92084" y="150078"/>
                    <a:pt x="91627" y="170179"/>
                  </a:cubicBezTo>
                  <a:cubicBezTo>
                    <a:pt x="91398" y="179317"/>
                    <a:pt x="91855" y="188454"/>
                    <a:pt x="92541" y="197591"/>
                  </a:cubicBezTo>
                  <a:cubicBezTo>
                    <a:pt x="93683" y="212667"/>
                    <a:pt x="91170" y="224774"/>
                    <a:pt x="73809" y="228885"/>
                  </a:cubicBezTo>
                  <a:cubicBezTo>
                    <a:pt x="67413" y="230485"/>
                    <a:pt x="63302" y="235282"/>
                    <a:pt x="63987" y="242363"/>
                  </a:cubicBezTo>
                  <a:cubicBezTo>
                    <a:pt x="64672" y="250586"/>
                    <a:pt x="70611" y="253784"/>
                    <a:pt x="77693" y="255383"/>
                  </a:cubicBezTo>
                  <a:cubicBezTo>
                    <a:pt x="79749" y="255840"/>
                    <a:pt x="82261" y="255840"/>
                    <a:pt x="84546" y="255840"/>
                  </a:cubicBezTo>
                  <a:cubicBezTo>
                    <a:pt x="107388" y="255383"/>
                    <a:pt x="130231" y="254698"/>
                    <a:pt x="153074" y="254470"/>
                  </a:cubicBezTo>
                  <a:cubicBezTo>
                    <a:pt x="164039" y="254241"/>
                    <a:pt x="172262" y="250815"/>
                    <a:pt x="176374" y="239850"/>
                  </a:cubicBezTo>
                  <a:cubicBezTo>
                    <a:pt x="178201" y="234825"/>
                    <a:pt x="181171" y="229571"/>
                    <a:pt x="186653" y="228200"/>
                  </a:cubicBezTo>
                  <a:cubicBezTo>
                    <a:pt x="206070" y="222946"/>
                    <a:pt x="207212" y="208555"/>
                    <a:pt x="206070" y="192337"/>
                  </a:cubicBezTo>
                  <a:cubicBezTo>
                    <a:pt x="205384" y="183200"/>
                    <a:pt x="206526" y="174063"/>
                    <a:pt x="205841" y="164925"/>
                  </a:cubicBezTo>
                  <a:cubicBezTo>
                    <a:pt x="204927" y="152362"/>
                    <a:pt x="200130" y="147108"/>
                    <a:pt x="187338" y="146423"/>
                  </a:cubicBezTo>
                  <a:cubicBezTo>
                    <a:pt x="173861" y="145509"/>
                    <a:pt x="160841" y="146194"/>
                    <a:pt x="147820" y="146194"/>
                  </a:cubicBezTo>
                  <a:close/>
                  <a:moveTo>
                    <a:pt x="161983" y="113757"/>
                  </a:moveTo>
                  <a:cubicBezTo>
                    <a:pt x="165866" y="113757"/>
                    <a:pt x="169521" y="113529"/>
                    <a:pt x="173404" y="113757"/>
                  </a:cubicBezTo>
                  <a:cubicBezTo>
                    <a:pt x="188937" y="114671"/>
                    <a:pt x="202186" y="112387"/>
                    <a:pt x="207669" y="94798"/>
                  </a:cubicBezTo>
                  <a:cubicBezTo>
                    <a:pt x="209496" y="88402"/>
                    <a:pt x="216120" y="86803"/>
                    <a:pt x="221603" y="84062"/>
                  </a:cubicBezTo>
                  <a:cubicBezTo>
                    <a:pt x="235537" y="76752"/>
                    <a:pt x="240334" y="65102"/>
                    <a:pt x="236222" y="50026"/>
                  </a:cubicBezTo>
                  <a:cubicBezTo>
                    <a:pt x="233024" y="38376"/>
                    <a:pt x="225714" y="33351"/>
                    <a:pt x="210181" y="32894"/>
                  </a:cubicBezTo>
                  <a:cubicBezTo>
                    <a:pt x="195105" y="32437"/>
                    <a:pt x="179800" y="32665"/>
                    <a:pt x="164724" y="32665"/>
                  </a:cubicBezTo>
                  <a:cubicBezTo>
                    <a:pt x="123378" y="32208"/>
                    <a:pt x="122922" y="32665"/>
                    <a:pt x="122693" y="73097"/>
                  </a:cubicBezTo>
                  <a:cubicBezTo>
                    <a:pt x="122465" y="113986"/>
                    <a:pt x="122465" y="113986"/>
                    <a:pt x="161983" y="113757"/>
                  </a:cubicBezTo>
                  <a:close/>
                </a:path>
              </a:pathLst>
            </a:custGeom>
            <a:solidFill>
              <a:srgbClr val="FBC00A"/>
            </a:solidFill>
            <a:ln w="22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/>
            <p:cNvSpPr/>
            <p:nvPr>
              <p:custDataLst>
                <p:tags r:id="rId15"/>
              </p:custDataLst>
            </p:nvPr>
          </p:nvSpPr>
          <p:spPr>
            <a:xfrm>
              <a:off x="10761354" y="6540609"/>
              <a:ext cx="298797" cy="288174"/>
            </a:xfrm>
            <a:custGeom>
              <a:avLst/>
              <a:gdLst>
                <a:gd name="connsiteX0" fmla="*/ 178427 w 298797"/>
                <a:gd name="connsiteY0" fmla="*/ 101 h 288174"/>
                <a:gd name="connsiteX1" fmla="*/ 267514 w 298797"/>
                <a:gd name="connsiteY1" fmla="*/ 101 h 288174"/>
                <a:gd name="connsiteX2" fmla="*/ 297896 w 298797"/>
                <a:gd name="connsiteY2" fmla="*/ 29797 h 288174"/>
                <a:gd name="connsiteX3" fmla="*/ 298581 w 298797"/>
                <a:gd name="connsiteY3" fmla="*/ 68630 h 288174"/>
                <a:gd name="connsiteX4" fmla="*/ 280992 w 298797"/>
                <a:gd name="connsiteY4" fmla="*/ 88504 h 288174"/>
                <a:gd name="connsiteX5" fmla="*/ 262946 w 298797"/>
                <a:gd name="connsiteY5" fmla="*/ 66803 h 288174"/>
                <a:gd name="connsiteX6" fmla="*/ 263631 w 298797"/>
                <a:gd name="connsiteY6" fmla="*/ 55381 h 288174"/>
                <a:gd name="connsiteX7" fmla="*/ 243073 w 298797"/>
                <a:gd name="connsiteY7" fmla="*/ 33224 h 288174"/>
                <a:gd name="connsiteX8" fmla="*/ 142793 w 298797"/>
                <a:gd name="connsiteY8" fmla="*/ 33224 h 288174"/>
                <a:gd name="connsiteX9" fmla="*/ 120635 w 298797"/>
                <a:gd name="connsiteY9" fmla="*/ 56752 h 288174"/>
                <a:gd name="connsiteX10" fmla="*/ 120635 w 298797"/>
                <a:gd name="connsiteY10" fmla="*/ 88504 h 288174"/>
                <a:gd name="connsiteX11" fmla="*/ 152615 w 298797"/>
                <a:gd name="connsiteY11" fmla="*/ 114316 h 288174"/>
                <a:gd name="connsiteX12" fmla="*/ 175458 w 298797"/>
                <a:gd name="connsiteY12" fmla="*/ 88047 h 288174"/>
                <a:gd name="connsiteX13" fmla="*/ 175229 w 298797"/>
                <a:gd name="connsiteY13" fmla="*/ 74569 h 288174"/>
                <a:gd name="connsiteX14" fmla="*/ 191676 w 298797"/>
                <a:gd name="connsiteY14" fmla="*/ 61321 h 288174"/>
                <a:gd name="connsiteX15" fmla="*/ 209722 w 298797"/>
                <a:gd name="connsiteY15" fmla="*/ 75026 h 288174"/>
                <a:gd name="connsiteX16" fmla="*/ 208808 w 298797"/>
                <a:gd name="connsiteY16" fmla="*/ 129621 h 288174"/>
                <a:gd name="connsiteX17" fmla="*/ 196017 w 298797"/>
                <a:gd name="connsiteY17" fmla="*/ 144697 h 288174"/>
                <a:gd name="connsiteX18" fmla="*/ 180027 w 298797"/>
                <a:gd name="connsiteY18" fmla="*/ 174393 h 288174"/>
                <a:gd name="connsiteX19" fmla="*/ 180255 w 298797"/>
                <a:gd name="connsiteY19" fmla="*/ 185814 h 288174"/>
                <a:gd name="connsiteX20" fmla="*/ 161295 w 298797"/>
                <a:gd name="connsiteY20" fmla="*/ 201576 h 288174"/>
                <a:gd name="connsiteX21" fmla="*/ 146219 w 298797"/>
                <a:gd name="connsiteY21" fmla="*/ 184672 h 288174"/>
                <a:gd name="connsiteX22" fmla="*/ 146447 w 298797"/>
                <a:gd name="connsiteY22" fmla="*/ 170966 h 288174"/>
                <a:gd name="connsiteX23" fmla="*/ 134341 w 298797"/>
                <a:gd name="connsiteY23" fmla="*/ 148580 h 288174"/>
                <a:gd name="connsiteX24" fmla="*/ 98934 w 298797"/>
                <a:gd name="connsiteY24" fmla="*/ 149494 h 288174"/>
                <a:gd name="connsiteX25" fmla="*/ 91853 w 298797"/>
                <a:gd name="connsiteY25" fmla="*/ 165484 h 288174"/>
                <a:gd name="connsiteX26" fmla="*/ 92538 w 298797"/>
                <a:gd name="connsiteY26" fmla="*/ 199748 h 288174"/>
                <a:gd name="connsiteX27" fmla="*/ 75177 w 298797"/>
                <a:gd name="connsiteY27" fmla="*/ 228759 h 288174"/>
                <a:gd name="connsiteX28" fmla="*/ 63756 w 298797"/>
                <a:gd name="connsiteY28" fmla="*/ 241322 h 288174"/>
                <a:gd name="connsiteX29" fmla="*/ 73579 w 298797"/>
                <a:gd name="connsiteY29" fmla="*/ 255257 h 288174"/>
                <a:gd name="connsiteX30" fmla="*/ 90254 w 298797"/>
                <a:gd name="connsiteY30" fmla="*/ 275815 h 288174"/>
                <a:gd name="connsiteX31" fmla="*/ 63985 w 298797"/>
                <a:gd name="connsiteY31" fmla="*/ 288150 h 288174"/>
                <a:gd name="connsiteX32" fmla="*/ 18299 w 298797"/>
                <a:gd name="connsiteY32" fmla="*/ 288150 h 288174"/>
                <a:gd name="connsiteX33" fmla="*/ 710 w 298797"/>
                <a:gd name="connsiteY33" fmla="*/ 276500 h 288174"/>
                <a:gd name="connsiteX34" fmla="*/ 10761 w 298797"/>
                <a:gd name="connsiteY34" fmla="*/ 256170 h 288174"/>
                <a:gd name="connsiteX35" fmla="*/ 51878 w 298797"/>
                <a:gd name="connsiteY35" fmla="*/ 221449 h 288174"/>
                <a:gd name="connsiteX36" fmla="*/ 57817 w 298797"/>
                <a:gd name="connsiteY36" fmla="*/ 200662 h 288174"/>
                <a:gd name="connsiteX37" fmla="*/ 55990 w 298797"/>
                <a:gd name="connsiteY37" fmla="*/ 170966 h 288174"/>
                <a:gd name="connsiteX38" fmla="*/ 73350 w 298797"/>
                <a:gd name="connsiteY38" fmla="*/ 142641 h 288174"/>
                <a:gd name="connsiteX39" fmla="*/ 87284 w 298797"/>
                <a:gd name="connsiteY39" fmla="*/ 122083 h 288174"/>
                <a:gd name="connsiteX40" fmla="*/ 87056 w 298797"/>
                <a:gd name="connsiteY40" fmla="*/ 55838 h 288174"/>
                <a:gd name="connsiteX41" fmla="*/ 73579 w 298797"/>
                <a:gd name="connsiteY41" fmla="*/ 34366 h 288174"/>
                <a:gd name="connsiteX42" fmla="*/ 67411 w 298797"/>
                <a:gd name="connsiteY42" fmla="*/ 31625 h 288174"/>
                <a:gd name="connsiteX43" fmla="*/ 59644 w 298797"/>
                <a:gd name="connsiteY43" fmla="*/ 11980 h 288174"/>
                <a:gd name="connsiteX44" fmla="*/ 75177 w 298797"/>
                <a:gd name="connsiteY44" fmla="*/ 1015 h 288174"/>
                <a:gd name="connsiteX45" fmla="*/ 136853 w 298797"/>
                <a:gd name="connsiteY45" fmla="*/ 787 h 288174"/>
                <a:gd name="connsiteX46" fmla="*/ 178427 w 298797"/>
                <a:gd name="connsiteY46" fmla="*/ 101 h 288174"/>
                <a:gd name="connsiteX47" fmla="*/ 178427 w 298797"/>
                <a:gd name="connsiteY47" fmla="*/ 101 h 28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98797" h="288174">
                  <a:moveTo>
                    <a:pt x="178427" y="101"/>
                  </a:moveTo>
                  <a:cubicBezTo>
                    <a:pt x="208123" y="101"/>
                    <a:pt x="237819" y="-127"/>
                    <a:pt x="267514" y="101"/>
                  </a:cubicBezTo>
                  <a:cubicBezTo>
                    <a:pt x="291728" y="559"/>
                    <a:pt x="297210" y="6269"/>
                    <a:pt x="297896" y="29797"/>
                  </a:cubicBezTo>
                  <a:cubicBezTo>
                    <a:pt x="298124" y="42818"/>
                    <a:pt x="299266" y="55610"/>
                    <a:pt x="298581" y="68630"/>
                  </a:cubicBezTo>
                  <a:cubicBezTo>
                    <a:pt x="297896" y="81879"/>
                    <a:pt x="291271" y="88504"/>
                    <a:pt x="280992" y="88504"/>
                  </a:cubicBezTo>
                  <a:cubicBezTo>
                    <a:pt x="270027" y="88504"/>
                    <a:pt x="263403" y="80737"/>
                    <a:pt x="262946" y="66803"/>
                  </a:cubicBezTo>
                  <a:cubicBezTo>
                    <a:pt x="262718" y="62919"/>
                    <a:pt x="263860" y="59265"/>
                    <a:pt x="263631" y="55381"/>
                  </a:cubicBezTo>
                  <a:cubicBezTo>
                    <a:pt x="263174" y="40990"/>
                    <a:pt x="257692" y="34137"/>
                    <a:pt x="243073" y="33224"/>
                  </a:cubicBezTo>
                  <a:cubicBezTo>
                    <a:pt x="209722" y="31168"/>
                    <a:pt x="176143" y="31168"/>
                    <a:pt x="142793" y="33224"/>
                  </a:cubicBezTo>
                  <a:cubicBezTo>
                    <a:pt x="127259" y="34137"/>
                    <a:pt x="120406" y="41447"/>
                    <a:pt x="120635" y="56752"/>
                  </a:cubicBezTo>
                  <a:cubicBezTo>
                    <a:pt x="120863" y="67260"/>
                    <a:pt x="121092" y="77996"/>
                    <a:pt x="120635" y="88504"/>
                  </a:cubicBezTo>
                  <a:cubicBezTo>
                    <a:pt x="120178" y="107463"/>
                    <a:pt x="130457" y="115230"/>
                    <a:pt x="152615" y="114316"/>
                  </a:cubicBezTo>
                  <a:cubicBezTo>
                    <a:pt x="170432" y="113631"/>
                    <a:pt x="175686" y="107463"/>
                    <a:pt x="175458" y="88047"/>
                  </a:cubicBezTo>
                  <a:cubicBezTo>
                    <a:pt x="175458" y="83478"/>
                    <a:pt x="174316" y="78681"/>
                    <a:pt x="175229" y="74569"/>
                  </a:cubicBezTo>
                  <a:cubicBezTo>
                    <a:pt x="177285" y="66346"/>
                    <a:pt x="183224" y="61321"/>
                    <a:pt x="191676" y="61321"/>
                  </a:cubicBezTo>
                  <a:cubicBezTo>
                    <a:pt x="200813" y="61092"/>
                    <a:pt x="209037" y="65204"/>
                    <a:pt x="209722" y="75026"/>
                  </a:cubicBezTo>
                  <a:cubicBezTo>
                    <a:pt x="211093" y="93301"/>
                    <a:pt x="211321" y="111575"/>
                    <a:pt x="208808" y="129621"/>
                  </a:cubicBezTo>
                  <a:cubicBezTo>
                    <a:pt x="207895" y="136930"/>
                    <a:pt x="202641" y="141499"/>
                    <a:pt x="196017" y="144697"/>
                  </a:cubicBezTo>
                  <a:cubicBezTo>
                    <a:pt x="183224" y="150636"/>
                    <a:pt x="178427" y="160687"/>
                    <a:pt x="180027" y="174393"/>
                  </a:cubicBezTo>
                  <a:cubicBezTo>
                    <a:pt x="180483" y="178048"/>
                    <a:pt x="180711" y="182159"/>
                    <a:pt x="180255" y="185814"/>
                  </a:cubicBezTo>
                  <a:cubicBezTo>
                    <a:pt x="178656" y="195636"/>
                    <a:pt x="170432" y="202489"/>
                    <a:pt x="161295" y="201576"/>
                  </a:cubicBezTo>
                  <a:cubicBezTo>
                    <a:pt x="151016" y="200662"/>
                    <a:pt x="146904" y="193809"/>
                    <a:pt x="146219" y="184672"/>
                  </a:cubicBezTo>
                  <a:cubicBezTo>
                    <a:pt x="145762" y="180103"/>
                    <a:pt x="146219" y="175535"/>
                    <a:pt x="146447" y="170966"/>
                  </a:cubicBezTo>
                  <a:cubicBezTo>
                    <a:pt x="147133" y="160915"/>
                    <a:pt x="143935" y="152007"/>
                    <a:pt x="134341" y="148580"/>
                  </a:cubicBezTo>
                  <a:cubicBezTo>
                    <a:pt x="122919" y="144469"/>
                    <a:pt x="110356" y="143555"/>
                    <a:pt x="98934" y="149494"/>
                  </a:cubicBezTo>
                  <a:cubicBezTo>
                    <a:pt x="93223" y="152464"/>
                    <a:pt x="91853" y="159088"/>
                    <a:pt x="91853" y="165484"/>
                  </a:cubicBezTo>
                  <a:cubicBezTo>
                    <a:pt x="91853" y="176905"/>
                    <a:pt x="92081" y="188327"/>
                    <a:pt x="92538" y="199748"/>
                  </a:cubicBezTo>
                  <a:cubicBezTo>
                    <a:pt x="93223" y="220307"/>
                    <a:pt x="93223" y="220764"/>
                    <a:pt x="75177" y="228759"/>
                  </a:cubicBezTo>
                  <a:cubicBezTo>
                    <a:pt x="69238" y="231500"/>
                    <a:pt x="64213" y="233784"/>
                    <a:pt x="63756" y="241322"/>
                  </a:cubicBezTo>
                  <a:cubicBezTo>
                    <a:pt x="63528" y="248404"/>
                    <a:pt x="67868" y="252287"/>
                    <a:pt x="73579" y="255257"/>
                  </a:cubicBezTo>
                  <a:cubicBezTo>
                    <a:pt x="82259" y="259825"/>
                    <a:pt x="93909" y="262566"/>
                    <a:pt x="90254" y="275815"/>
                  </a:cubicBezTo>
                  <a:cubicBezTo>
                    <a:pt x="86599" y="289292"/>
                    <a:pt x="74721" y="288150"/>
                    <a:pt x="63985" y="288150"/>
                  </a:cubicBezTo>
                  <a:cubicBezTo>
                    <a:pt x="48680" y="288150"/>
                    <a:pt x="33604" y="288150"/>
                    <a:pt x="18299" y="288150"/>
                  </a:cubicBezTo>
                  <a:cubicBezTo>
                    <a:pt x="10075" y="288150"/>
                    <a:pt x="2994" y="285181"/>
                    <a:pt x="710" y="276500"/>
                  </a:cubicBezTo>
                  <a:cubicBezTo>
                    <a:pt x="-1575" y="267135"/>
                    <a:pt x="1624" y="259825"/>
                    <a:pt x="10761" y="256170"/>
                  </a:cubicBezTo>
                  <a:cubicBezTo>
                    <a:pt x="28350" y="249317"/>
                    <a:pt x="33604" y="228302"/>
                    <a:pt x="51878" y="221449"/>
                  </a:cubicBezTo>
                  <a:cubicBezTo>
                    <a:pt x="58502" y="218936"/>
                    <a:pt x="58274" y="208429"/>
                    <a:pt x="57817" y="200662"/>
                  </a:cubicBezTo>
                  <a:cubicBezTo>
                    <a:pt x="57132" y="190840"/>
                    <a:pt x="56218" y="181017"/>
                    <a:pt x="55990" y="170966"/>
                  </a:cubicBezTo>
                  <a:cubicBezTo>
                    <a:pt x="55761" y="157946"/>
                    <a:pt x="58502" y="146524"/>
                    <a:pt x="73350" y="142641"/>
                  </a:cubicBezTo>
                  <a:cubicBezTo>
                    <a:pt x="84086" y="139900"/>
                    <a:pt x="87284" y="132133"/>
                    <a:pt x="87284" y="122083"/>
                  </a:cubicBezTo>
                  <a:cubicBezTo>
                    <a:pt x="87056" y="99925"/>
                    <a:pt x="86828" y="77996"/>
                    <a:pt x="87056" y="55838"/>
                  </a:cubicBezTo>
                  <a:cubicBezTo>
                    <a:pt x="87284" y="45331"/>
                    <a:pt x="83172" y="38249"/>
                    <a:pt x="73579" y="34366"/>
                  </a:cubicBezTo>
                  <a:cubicBezTo>
                    <a:pt x="71523" y="33452"/>
                    <a:pt x="69238" y="32767"/>
                    <a:pt x="67411" y="31625"/>
                  </a:cubicBezTo>
                  <a:cubicBezTo>
                    <a:pt x="59644" y="27285"/>
                    <a:pt x="57589" y="20203"/>
                    <a:pt x="59644" y="11980"/>
                  </a:cubicBezTo>
                  <a:cubicBezTo>
                    <a:pt x="61700" y="4213"/>
                    <a:pt x="68096" y="1244"/>
                    <a:pt x="75177" y="1015"/>
                  </a:cubicBezTo>
                  <a:cubicBezTo>
                    <a:pt x="95736" y="559"/>
                    <a:pt x="116295" y="787"/>
                    <a:pt x="136853" y="787"/>
                  </a:cubicBezTo>
                  <a:cubicBezTo>
                    <a:pt x="151016" y="101"/>
                    <a:pt x="164722" y="101"/>
                    <a:pt x="178427" y="101"/>
                  </a:cubicBezTo>
                  <a:cubicBezTo>
                    <a:pt x="178427" y="101"/>
                    <a:pt x="178427" y="101"/>
                    <a:pt x="178427" y="101"/>
                  </a:cubicBezTo>
                  <a:close/>
                </a:path>
              </a:pathLst>
            </a:custGeom>
            <a:solidFill>
              <a:srgbClr val="FBC00A"/>
            </a:solidFill>
            <a:ln w="22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/>
            <p:nvPr>
              <p:custDataLst>
                <p:tags r:id="rId16"/>
              </p:custDataLst>
            </p:nvPr>
          </p:nvSpPr>
          <p:spPr>
            <a:xfrm>
              <a:off x="8408791" y="3543488"/>
              <a:ext cx="267773" cy="287493"/>
            </a:xfrm>
            <a:custGeom>
              <a:avLst/>
              <a:gdLst>
                <a:gd name="connsiteX0" fmla="*/ 222718 w 267773"/>
                <a:gd name="connsiteY0" fmla="*/ 287373 h 287493"/>
                <a:gd name="connsiteX1" fmla="*/ 199875 w 267773"/>
                <a:gd name="connsiteY1" fmla="*/ 287373 h 287493"/>
                <a:gd name="connsiteX2" fmla="*/ 176804 w 267773"/>
                <a:gd name="connsiteY2" fmla="*/ 273896 h 287493"/>
                <a:gd name="connsiteX3" fmla="*/ 190281 w 267773"/>
                <a:gd name="connsiteY3" fmla="*/ 253109 h 287493"/>
                <a:gd name="connsiteX4" fmla="*/ 206043 w 267773"/>
                <a:gd name="connsiteY4" fmla="*/ 223870 h 287493"/>
                <a:gd name="connsiteX5" fmla="*/ 185941 w 267773"/>
                <a:gd name="connsiteY5" fmla="*/ 203311 h 287493"/>
                <a:gd name="connsiteX6" fmla="*/ 142768 w 267773"/>
                <a:gd name="connsiteY6" fmla="*/ 201484 h 287493"/>
                <a:gd name="connsiteX7" fmla="*/ 138199 w 267773"/>
                <a:gd name="connsiteY7" fmla="*/ 201941 h 287493"/>
                <a:gd name="connsiteX8" fmla="*/ 125179 w 267773"/>
                <a:gd name="connsiteY8" fmla="*/ 210164 h 287493"/>
                <a:gd name="connsiteX9" fmla="*/ 91143 w 267773"/>
                <a:gd name="connsiteY9" fmla="*/ 255164 h 287493"/>
                <a:gd name="connsiteX10" fmla="*/ 59163 w 267773"/>
                <a:gd name="connsiteY10" fmla="*/ 286916 h 287493"/>
                <a:gd name="connsiteX11" fmla="*/ 18046 w 267773"/>
                <a:gd name="connsiteY11" fmla="*/ 287144 h 287493"/>
                <a:gd name="connsiteX12" fmla="*/ 0 w 267773"/>
                <a:gd name="connsiteY12" fmla="*/ 270698 h 287493"/>
                <a:gd name="connsiteX13" fmla="*/ 17361 w 267773"/>
                <a:gd name="connsiteY13" fmla="*/ 253337 h 287493"/>
                <a:gd name="connsiteX14" fmla="*/ 33351 w 267773"/>
                <a:gd name="connsiteY14" fmla="*/ 252880 h 287493"/>
                <a:gd name="connsiteX15" fmla="*/ 57792 w 267773"/>
                <a:gd name="connsiteY15" fmla="*/ 239860 h 287493"/>
                <a:gd name="connsiteX16" fmla="*/ 72412 w 267773"/>
                <a:gd name="connsiteY16" fmla="*/ 226382 h 287493"/>
                <a:gd name="connsiteX17" fmla="*/ 86803 w 267773"/>
                <a:gd name="connsiteY17" fmla="*/ 201255 h 287493"/>
                <a:gd name="connsiteX18" fmla="*/ 104620 w 267773"/>
                <a:gd name="connsiteY18" fmla="*/ 167905 h 287493"/>
                <a:gd name="connsiteX19" fmla="*/ 117184 w 267773"/>
                <a:gd name="connsiteY19" fmla="*/ 140950 h 287493"/>
                <a:gd name="connsiteX20" fmla="*/ 132032 w 267773"/>
                <a:gd name="connsiteY20" fmla="*/ 112168 h 287493"/>
                <a:gd name="connsiteX21" fmla="*/ 145966 w 267773"/>
                <a:gd name="connsiteY21" fmla="*/ 86127 h 287493"/>
                <a:gd name="connsiteX22" fmla="*/ 164012 w 267773"/>
                <a:gd name="connsiteY22" fmla="*/ 54832 h 287493"/>
                <a:gd name="connsiteX23" fmla="*/ 169723 w 267773"/>
                <a:gd name="connsiteY23" fmla="*/ 51406 h 287493"/>
                <a:gd name="connsiteX24" fmla="*/ 208555 w 267773"/>
                <a:gd name="connsiteY24" fmla="*/ 8005 h 287493"/>
                <a:gd name="connsiteX25" fmla="*/ 226144 w 267773"/>
                <a:gd name="connsiteY25" fmla="*/ 466 h 287493"/>
                <a:gd name="connsiteX26" fmla="*/ 239165 w 267773"/>
                <a:gd name="connsiteY26" fmla="*/ 14857 h 287493"/>
                <a:gd name="connsiteX27" fmla="*/ 240307 w 267773"/>
                <a:gd name="connsiteY27" fmla="*/ 23766 h 287493"/>
                <a:gd name="connsiteX28" fmla="*/ 238251 w 267773"/>
                <a:gd name="connsiteY28" fmla="*/ 176357 h 287493"/>
                <a:gd name="connsiteX29" fmla="*/ 238023 w 267773"/>
                <a:gd name="connsiteY29" fmla="*/ 230951 h 287493"/>
                <a:gd name="connsiteX30" fmla="*/ 248074 w 267773"/>
                <a:gd name="connsiteY30" fmla="*/ 250139 h 287493"/>
                <a:gd name="connsiteX31" fmla="*/ 258124 w 267773"/>
                <a:gd name="connsiteY31" fmla="*/ 255621 h 287493"/>
                <a:gd name="connsiteX32" fmla="*/ 267033 w 267773"/>
                <a:gd name="connsiteY32" fmla="*/ 274581 h 287493"/>
                <a:gd name="connsiteX33" fmla="*/ 249901 w 267773"/>
                <a:gd name="connsiteY33" fmla="*/ 287144 h 287493"/>
                <a:gd name="connsiteX34" fmla="*/ 222718 w 267773"/>
                <a:gd name="connsiteY34" fmla="*/ 287373 h 287493"/>
                <a:gd name="connsiteX35" fmla="*/ 178403 w 267773"/>
                <a:gd name="connsiteY35" fmla="*/ 168590 h 287493"/>
                <a:gd name="connsiteX36" fmla="*/ 205586 w 267773"/>
                <a:gd name="connsiteY36" fmla="*/ 141864 h 287493"/>
                <a:gd name="connsiteX37" fmla="*/ 208099 w 267773"/>
                <a:gd name="connsiteY37" fmla="*/ 92066 h 287493"/>
                <a:gd name="connsiteX38" fmla="*/ 204900 w 267773"/>
                <a:gd name="connsiteY38" fmla="*/ 69909 h 287493"/>
                <a:gd name="connsiteX39" fmla="*/ 189824 w 267773"/>
                <a:gd name="connsiteY39" fmla="*/ 61914 h 287493"/>
                <a:gd name="connsiteX40" fmla="*/ 178860 w 267773"/>
                <a:gd name="connsiteY40" fmla="*/ 74477 h 287493"/>
                <a:gd name="connsiteX41" fmla="*/ 178631 w 267773"/>
                <a:gd name="connsiteY41" fmla="*/ 90467 h 287493"/>
                <a:gd name="connsiteX42" fmla="*/ 163783 w 267773"/>
                <a:gd name="connsiteY42" fmla="*/ 117879 h 287493"/>
                <a:gd name="connsiteX43" fmla="*/ 149849 w 267773"/>
                <a:gd name="connsiteY43" fmla="*/ 152371 h 287493"/>
                <a:gd name="connsiteX44" fmla="*/ 178403 w 267773"/>
                <a:gd name="connsiteY44" fmla="*/ 168590 h 28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67773" h="287493">
                  <a:moveTo>
                    <a:pt x="222718" y="287373"/>
                  </a:moveTo>
                  <a:cubicBezTo>
                    <a:pt x="215180" y="287373"/>
                    <a:pt x="207413" y="287373"/>
                    <a:pt x="199875" y="287373"/>
                  </a:cubicBezTo>
                  <a:cubicBezTo>
                    <a:pt x="189367" y="287601"/>
                    <a:pt x="179545" y="286231"/>
                    <a:pt x="176804" y="273896"/>
                  </a:cubicBezTo>
                  <a:cubicBezTo>
                    <a:pt x="174291" y="262931"/>
                    <a:pt x="181144" y="256535"/>
                    <a:pt x="190281" y="253109"/>
                  </a:cubicBezTo>
                  <a:cubicBezTo>
                    <a:pt x="203987" y="247626"/>
                    <a:pt x="207642" y="237119"/>
                    <a:pt x="206043" y="223870"/>
                  </a:cubicBezTo>
                  <a:cubicBezTo>
                    <a:pt x="204444" y="210621"/>
                    <a:pt x="199418" y="204453"/>
                    <a:pt x="185941" y="203311"/>
                  </a:cubicBezTo>
                  <a:cubicBezTo>
                    <a:pt x="171550" y="201941"/>
                    <a:pt x="157159" y="202169"/>
                    <a:pt x="142768" y="201484"/>
                  </a:cubicBezTo>
                  <a:cubicBezTo>
                    <a:pt x="141169" y="201484"/>
                    <a:pt x="139798" y="201712"/>
                    <a:pt x="138199" y="201941"/>
                  </a:cubicBezTo>
                  <a:cubicBezTo>
                    <a:pt x="132717" y="202854"/>
                    <a:pt x="126549" y="205367"/>
                    <a:pt x="125179" y="210164"/>
                  </a:cubicBezTo>
                  <a:cubicBezTo>
                    <a:pt x="119468" y="229580"/>
                    <a:pt x="90458" y="229580"/>
                    <a:pt x="91143" y="255164"/>
                  </a:cubicBezTo>
                  <a:cubicBezTo>
                    <a:pt x="91828" y="282804"/>
                    <a:pt x="86803" y="286002"/>
                    <a:pt x="59163" y="286916"/>
                  </a:cubicBezTo>
                  <a:cubicBezTo>
                    <a:pt x="45457" y="287373"/>
                    <a:pt x="31752" y="287830"/>
                    <a:pt x="18046" y="287144"/>
                  </a:cubicBezTo>
                  <a:cubicBezTo>
                    <a:pt x="5939" y="286459"/>
                    <a:pt x="0" y="280292"/>
                    <a:pt x="0" y="270698"/>
                  </a:cubicBezTo>
                  <a:cubicBezTo>
                    <a:pt x="0" y="259276"/>
                    <a:pt x="7538" y="254708"/>
                    <a:pt x="17361" y="253337"/>
                  </a:cubicBezTo>
                  <a:cubicBezTo>
                    <a:pt x="22614" y="252652"/>
                    <a:pt x="28097" y="252652"/>
                    <a:pt x="33351" y="252880"/>
                  </a:cubicBezTo>
                  <a:cubicBezTo>
                    <a:pt x="44087" y="253109"/>
                    <a:pt x="52767" y="250367"/>
                    <a:pt x="57792" y="239860"/>
                  </a:cubicBezTo>
                  <a:cubicBezTo>
                    <a:pt x="60762" y="233464"/>
                    <a:pt x="65559" y="228438"/>
                    <a:pt x="72412" y="226382"/>
                  </a:cubicBezTo>
                  <a:cubicBezTo>
                    <a:pt x="85204" y="222499"/>
                    <a:pt x="87945" y="212677"/>
                    <a:pt x="86803" y="201255"/>
                  </a:cubicBezTo>
                  <a:cubicBezTo>
                    <a:pt x="85432" y="185951"/>
                    <a:pt x="90001" y="174986"/>
                    <a:pt x="104620" y="167905"/>
                  </a:cubicBezTo>
                  <a:cubicBezTo>
                    <a:pt x="115357" y="162879"/>
                    <a:pt x="119240" y="152828"/>
                    <a:pt x="117184" y="140950"/>
                  </a:cubicBezTo>
                  <a:cubicBezTo>
                    <a:pt x="114900" y="127701"/>
                    <a:pt x="116955" y="117422"/>
                    <a:pt x="132032" y="112168"/>
                  </a:cubicBezTo>
                  <a:cubicBezTo>
                    <a:pt x="143453" y="108285"/>
                    <a:pt x="147108" y="98005"/>
                    <a:pt x="145966" y="86127"/>
                  </a:cubicBezTo>
                  <a:cubicBezTo>
                    <a:pt x="144367" y="71279"/>
                    <a:pt x="146194" y="58487"/>
                    <a:pt x="164012" y="54832"/>
                  </a:cubicBezTo>
                  <a:cubicBezTo>
                    <a:pt x="166068" y="54376"/>
                    <a:pt x="169037" y="53005"/>
                    <a:pt x="169723" y="51406"/>
                  </a:cubicBezTo>
                  <a:cubicBezTo>
                    <a:pt x="176804" y="31761"/>
                    <a:pt x="199875" y="26507"/>
                    <a:pt x="208555" y="8005"/>
                  </a:cubicBezTo>
                  <a:cubicBezTo>
                    <a:pt x="211753" y="1380"/>
                    <a:pt x="218606" y="-1133"/>
                    <a:pt x="226144" y="466"/>
                  </a:cubicBezTo>
                  <a:cubicBezTo>
                    <a:pt x="233682" y="2065"/>
                    <a:pt x="237566" y="7548"/>
                    <a:pt x="239165" y="14857"/>
                  </a:cubicBezTo>
                  <a:cubicBezTo>
                    <a:pt x="239850" y="17827"/>
                    <a:pt x="240535" y="20797"/>
                    <a:pt x="240307" y="23766"/>
                  </a:cubicBezTo>
                  <a:cubicBezTo>
                    <a:pt x="236195" y="74706"/>
                    <a:pt x="243962" y="125645"/>
                    <a:pt x="238251" y="176357"/>
                  </a:cubicBezTo>
                  <a:cubicBezTo>
                    <a:pt x="236195" y="194402"/>
                    <a:pt x="241449" y="212677"/>
                    <a:pt x="238023" y="230951"/>
                  </a:cubicBezTo>
                  <a:cubicBezTo>
                    <a:pt x="236424" y="238946"/>
                    <a:pt x="241221" y="245570"/>
                    <a:pt x="248074" y="250139"/>
                  </a:cubicBezTo>
                  <a:cubicBezTo>
                    <a:pt x="251272" y="252195"/>
                    <a:pt x="254698" y="253794"/>
                    <a:pt x="258124" y="255621"/>
                  </a:cubicBezTo>
                  <a:cubicBezTo>
                    <a:pt x="265434" y="259733"/>
                    <a:pt x="269546" y="265901"/>
                    <a:pt x="267033" y="274581"/>
                  </a:cubicBezTo>
                  <a:cubicBezTo>
                    <a:pt x="264749" y="283033"/>
                    <a:pt x="258124" y="286916"/>
                    <a:pt x="249901" y="287144"/>
                  </a:cubicBezTo>
                  <a:cubicBezTo>
                    <a:pt x="240992" y="287601"/>
                    <a:pt x="231855" y="287373"/>
                    <a:pt x="222718" y="287373"/>
                  </a:cubicBezTo>
                  <a:close/>
                  <a:moveTo>
                    <a:pt x="178403" y="168590"/>
                  </a:moveTo>
                  <a:cubicBezTo>
                    <a:pt x="200104" y="168361"/>
                    <a:pt x="205586" y="163108"/>
                    <a:pt x="205586" y="141864"/>
                  </a:cubicBezTo>
                  <a:cubicBezTo>
                    <a:pt x="205586" y="125188"/>
                    <a:pt x="205358" y="108513"/>
                    <a:pt x="208099" y="92066"/>
                  </a:cubicBezTo>
                  <a:cubicBezTo>
                    <a:pt x="209469" y="84300"/>
                    <a:pt x="208784" y="76990"/>
                    <a:pt x="204900" y="69909"/>
                  </a:cubicBezTo>
                  <a:cubicBezTo>
                    <a:pt x="201702" y="64198"/>
                    <a:pt x="196220" y="61000"/>
                    <a:pt x="189824" y="61914"/>
                  </a:cubicBezTo>
                  <a:cubicBezTo>
                    <a:pt x="182971" y="62827"/>
                    <a:pt x="179317" y="67853"/>
                    <a:pt x="178860" y="74477"/>
                  </a:cubicBezTo>
                  <a:cubicBezTo>
                    <a:pt x="178403" y="79731"/>
                    <a:pt x="178403" y="84985"/>
                    <a:pt x="178631" y="90467"/>
                  </a:cubicBezTo>
                  <a:cubicBezTo>
                    <a:pt x="179317" y="102802"/>
                    <a:pt x="176575" y="111711"/>
                    <a:pt x="163783" y="117879"/>
                  </a:cubicBezTo>
                  <a:cubicBezTo>
                    <a:pt x="149849" y="124732"/>
                    <a:pt x="145509" y="138666"/>
                    <a:pt x="149849" y="152371"/>
                  </a:cubicBezTo>
                  <a:cubicBezTo>
                    <a:pt x="153504" y="164707"/>
                    <a:pt x="160814" y="168818"/>
                    <a:pt x="178403" y="168590"/>
                  </a:cubicBezTo>
                  <a:close/>
                </a:path>
              </a:pathLst>
            </a:custGeom>
            <a:solidFill>
              <a:srgbClr val="FBC00A"/>
            </a:solidFill>
            <a:ln w="22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/>
            <p:cNvSpPr/>
            <p:nvPr>
              <p:custDataLst>
                <p:tags r:id="rId17"/>
              </p:custDataLst>
            </p:nvPr>
          </p:nvSpPr>
          <p:spPr>
            <a:xfrm>
              <a:off x="8435718" y="6567428"/>
              <a:ext cx="273260" cy="290238"/>
            </a:xfrm>
            <a:custGeom>
              <a:avLst/>
              <a:gdLst>
                <a:gd name="connsiteX0" fmla="*/ 257 w 273260"/>
                <a:gd name="connsiteY0" fmla="*/ 172929 h 290238"/>
                <a:gd name="connsiteX1" fmla="*/ 257 w 273260"/>
                <a:gd name="connsiteY1" fmla="*/ 150087 h 290238"/>
                <a:gd name="connsiteX2" fmla="*/ 20358 w 273260"/>
                <a:gd name="connsiteY2" fmla="*/ 112167 h 290238"/>
                <a:gd name="connsiteX3" fmla="*/ 29267 w 273260"/>
                <a:gd name="connsiteY3" fmla="*/ 88411 h 290238"/>
                <a:gd name="connsiteX4" fmla="*/ 47770 w 273260"/>
                <a:gd name="connsiteY4" fmla="*/ 56431 h 290238"/>
                <a:gd name="connsiteX5" fmla="*/ 49826 w 273260"/>
                <a:gd name="connsiteY5" fmla="*/ 55517 h 290238"/>
                <a:gd name="connsiteX6" fmla="*/ 91628 w 273260"/>
                <a:gd name="connsiteY6" fmla="*/ 13258 h 290238"/>
                <a:gd name="connsiteX7" fmla="*/ 115842 w 273260"/>
                <a:gd name="connsiteY7" fmla="*/ 9 h 290238"/>
                <a:gd name="connsiteX8" fmla="*/ 186655 w 273260"/>
                <a:gd name="connsiteY8" fmla="*/ 9 h 290238"/>
                <a:gd name="connsiteX9" fmla="*/ 207670 w 273260"/>
                <a:gd name="connsiteY9" fmla="*/ 13715 h 290238"/>
                <a:gd name="connsiteX10" fmla="*/ 239422 w 273260"/>
                <a:gd name="connsiteY10" fmla="*/ 15314 h 290238"/>
                <a:gd name="connsiteX11" fmla="*/ 246046 w 273260"/>
                <a:gd name="connsiteY11" fmla="*/ 5948 h 290238"/>
                <a:gd name="connsiteX12" fmla="*/ 267975 w 273260"/>
                <a:gd name="connsiteY12" fmla="*/ 7775 h 290238"/>
                <a:gd name="connsiteX13" fmla="*/ 260437 w 273260"/>
                <a:gd name="connsiteY13" fmla="*/ 59629 h 290238"/>
                <a:gd name="connsiteX14" fmla="*/ 242391 w 273260"/>
                <a:gd name="connsiteY14" fmla="*/ 97091 h 290238"/>
                <a:gd name="connsiteX15" fmla="*/ 225259 w 273260"/>
                <a:gd name="connsiteY15" fmla="*/ 118792 h 290238"/>
                <a:gd name="connsiteX16" fmla="*/ 206985 w 273260"/>
                <a:gd name="connsiteY16" fmla="*/ 97548 h 290238"/>
                <a:gd name="connsiteX17" fmla="*/ 208584 w 273260"/>
                <a:gd name="connsiteY17" fmla="*/ 60999 h 290238"/>
                <a:gd name="connsiteX18" fmla="*/ 186198 w 273260"/>
                <a:gd name="connsiteY18" fmla="*/ 35187 h 290238"/>
                <a:gd name="connsiteX19" fmla="*/ 119953 w 273260"/>
                <a:gd name="connsiteY19" fmla="*/ 34958 h 290238"/>
                <a:gd name="connsiteX20" fmla="*/ 113100 w 273260"/>
                <a:gd name="connsiteY20" fmla="*/ 35415 h 290238"/>
                <a:gd name="connsiteX21" fmla="*/ 99623 w 273260"/>
                <a:gd name="connsiteY21" fmla="*/ 42497 h 290238"/>
                <a:gd name="connsiteX22" fmla="*/ 66501 w 273260"/>
                <a:gd name="connsiteY22" fmla="*/ 89553 h 290238"/>
                <a:gd name="connsiteX23" fmla="*/ 49597 w 273260"/>
                <a:gd name="connsiteY23" fmla="*/ 119705 h 290238"/>
                <a:gd name="connsiteX24" fmla="*/ 36120 w 273260"/>
                <a:gd name="connsiteY24" fmla="*/ 143462 h 290238"/>
                <a:gd name="connsiteX25" fmla="*/ 36120 w 273260"/>
                <a:gd name="connsiteY25" fmla="*/ 202854 h 290238"/>
                <a:gd name="connsiteX26" fmla="*/ 48684 w 273260"/>
                <a:gd name="connsiteY26" fmla="*/ 224554 h 290238"/>
                <a:gd name="connsiteX27" fmla="*/ 66273 w 273260"/>
                <a:gd name="connsiteY27" fmla="*/ 241230 h 290238"/>
                <a:gd name="connsiteX28" fmla="*/ 67415 w 273260"/>
                <a:gd name="connsiteY28" fmla="*/ 243286 h 290238"/>
                <a:gd name="connsiteX29" fmla="*/ 148507 w 273260"/>
                <a:gd name="connsiteY29" fmla="*/ 241001 h 290238"/>
                <a:gd name="connsiteX30" fmla="*/ 162213 w 273260"/>
                <a:gd name="connsiteY30" fmla="*/ 226610 h 290238"/>
                <a:gd name="connsiteX31" fmla="*/ 181172 w 273260"/>
                <a:gd name="connsiteY31" fmla="*/ 208336 h 290238"/>
                <a:gd name="connsiteX32" fmla="*/ 201959 w 273260"/>
                <a:gd name="connsiteY32" fmla="*/ 199199 h 290238"/>
                <a:gd name="connsiteX33" fmla="*/ 213609 w 273260"/>
                <a:gd name="connsiteY33" fmla="*/ 211762 h 290238"/>
                <a:gd name="connsiteX34" fmla="*/ 202416 w 273260"/>
                <a:gd name="connsiteY34" fmla="*/ 231864 h 290238"/>
                <a:gd name="connsiteX35" fmla="*/ 181629 w 273260"/>
                <a:gd name="connsiteY35" fmla="*/ 251281 h 290238"/>
                <a:gd name="connsiteX36" fmla="*/ 169751 w 273260"/>
                <a:gd name="connsiteY36" fmla="*/ 261103 h 290238"/>
                <a:gd name="connsiteX37" fmla="*/ 151933 w 273260"/>
                <a:gd name="connsiteY37" fmla="*/ 277093 h 290238"/>
                <a:gd name="connsiteX38" fmla="*/ 129547 w 273260"/>
                <a:gd name="connsiteY38" fmla="*/ 289885 h 290238"/>
                <a:gd name="connsiteX39" fmla="*/ 95283 w 273260"/>
                <a:gd name="connsiteY39" fmla="*/ 290114 h 290238"/>
                <a:gd name="connsiteX40" fmla="*/ 60333 w 273260"/>
                <a:gd name="connsiteY40" fmla="*/ 271839 h 290238"/>
                <a:gd name="connsiteX41" fmla="*/ 50511 w 273260"/>
                <a:gd name="connsiteY41" fmla="*/ 262930 h 290238"/>
                <a:gd name="connsiteX42" fmla="*/ 29495 w 273260"/>
                <a:gd name="connsiteY42" fmla="*/ 243742 h 290238"/>
                <a:gd name="connsiteX43" fmla="*/ 16247 w 273260"/>
                <a:gd name="connsiteY43" fmla="*/ 232093 h 290238"/>
                <a:gd name="connsiteX44" fmla="*/ 942 w 273260"/>
                <a:gd name="connsiteY44" fmla="*/ 206965 h 290238"/>
                <a:gd name="connsiteX45" fmla="*/ 257 w 273260"/>
                <a:gd name="connsiteY45" fmla="*/ 172929 h 290238"/>
                <a:gd name="connsiteX46" fmla="*/ 257 w 273260"/>
                <a:gd name="connsiteY46" fmla="*/ 172929 h 29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73260" h="290238">
                  <a:moveTo>
                    <a:pt x="257" y="172929"/>
                  </a:moveTo>
                  <a:cubicBezTo>
                    <a:pt x="257" y="165391"/>
                    <a:pt x="485" y="157625"/>
                    <a:pt x="257" y="150087"/>
                  </a:cubicBezTo>
                  <a:cubicBezTo>
                    <a:pt x="-657" y="133411"/>
                    <a:pt x="-200" y="118563"/>
                    <a:pt x="20358" y="112167"/>
                  </a:cubicBezTo>
                  <a:cubicBezTo>
                    <a:pt x="30409" y="108969"/>
                    <a:pt x="30409" y="97548"/>
                    <a:pt x="29267" y="88411"/>
                  </a:cubicBezTo>
                  <a:cubicBezTo>
                    <a:pt x="27440" y="72878"/>
                    <a:pt x="31551" y="61228"/>
                    <a:pt x="47770" y="56431"/>
                  </a:cubicBezTo>
                  <a:cubicBezTo>
                    <a:pt x="48455" y="56202"/>
                    <a:pt x="49369" y="55974"/>
                    <a:pt x="49826" y="55517"/>
                  </a:cubicBezTo>
                  <a:cubicBezTo>
                    <a:pt x="59877" y="37471"/>
                    <a:pt x="80435" y="29705"/>
                    <a:pt x="91628" y="13258"/>
                  </a:cubicBezTo>
                  <a:cubicBezTo>
                    <a:pt x="98024" y="3892"/>
                    <a:pt x="105105" y="-220"/>
                    <a:pt x="115842" y="9"/>
                  </a:cubicBezTo>
                  <a:cubicBezTo>
                    <a:pt x="139370" y="237"/>
                    <a:pt x="163126" y="237"/>
                    <a:pt x="186655" y="9"/>
                  </a:cubicBezTo>
                  <a:cubicBezTo>
                    <a:pt x="196934" y="-220"/>
                    <a:pt x="203101" y="4121"/>
                    <a:pt x="207670" y="13715"/>
                  </a:cubicBezTo>
                  <a:cubicBezTo>
                    <a:pt x="217264" y="34045"/>
                    <a:pt x="225944" y="34045"/>
                    <a:pt x="239422" y="15314"/>
                  </a:cubicBezTo>
                  <a:cubicBezTo>
                    <a:pt x="241706" y="12116"/>
                    <a:pt x="243305" y="8689"/>
                    <a:pt x="246046" y="5948"/>
                  </a:cubicBezTo>
                  <a:cubicBezTo>
                    <a:pt x="252899" y="-676"/>
                    <a:pt x="262036" y="466"/>
                    <a:pt x="267975" y="7775"/>
                  </a:cubicBezTo>
                  <a:cubicBezTo>
                    <a:pt x="277341" y="19654"/>
                    <a:pt x="273914" y="52091"/>
                    <a:pt x="260437" y="59629"/>
                  </a:cubicBezTo>
                  <a:cubicBezTo>
                    <a:pt x="244218" y="68538"/>
                    <a:pt x="240792" y="80187"/>
                    <a:pt x="242391" y="97091"/>
                  </a:cubicBezTo>
                  <a:cubicBezTo>
                    <a:pt x="243762" y="111482"/>
                    <a:pt x="236680" y="118563"/>
                    <a:pt x="225259" y="118792"/>
                  </a:cubicBezTo>
                  <a:cubicBezTo>
                    <a:pt x="213838" y="119020"/>
                    <a:pt x="207441" y="112396"/>
                    <a:pt x="206985" y="97548"/>
                  </a:cubicBezTo>
                  <a:cubicBezTo>
                    <a:pt x="206528" y="85441"/>
                    <a:pt x="207898" y="73335"/>
                    <a:pt x="208584" y="60999"/>
                  </a:cubicBezTo>
                  <a:cubicBezTo>
                    <a:pt x="209497" y="41126"/>
                    <a:pt x="205386" y="35872"/>
                    <a:pt x="186198" y="35187"/>
                  </a:cubicBezTo>
                  <a:cubicBezTo>
                    <a:pt x="164040" y="34502"/>
                    <a:pt x="142111" y="34958"/>
                    <a:pt x="119953" y="34958"/>
                  </a:cubicBezTo>
                  <a:cubicBezTo>
                    <a:pt x="117669" y="34958"/>
                    <a:pt x="115385" y="35187"/>
                    <a:pt x="113100" y="35415"/>
                  </a:cubicBezTo>
                  <a:cubicBezTo>
                    <a:pt x="107618" y="35872"/>
                    <a:pt x="100765" y="37471"/>
                    <a:pt x="99623" y="42497"/>
                  </a:cubicBezTo>
                  <a:cubicBezTo>
                    <a:pt x="95740" y="63284"/>
                    <a:pt x="61475" y="62142"/>
                    <a:pt x="66501" y="89553"/>
                  </a:cubicBezTo>
                  <a:cubicBezTo>
                    <a:pt x="69014" y="103259"/>
                    <a:pt x="65816" y="115137"/>
                    <a:pt x="49597" y="119705"/>
                  </a:cubicBezTo>
                  <a:cubicBezTo>
                    <a:pt x="38176" y="122904"/>
                    <a:pt x="35206" y="132954"/>
                    <a:pt x="36120" y="143462"/>
                  </a:cubicBezTo>
                  <a:cubicBezTo>
                    <a:pt x="37490" y="163336"/>
                    <a:pt x="37490" y="182980"/>
                    <a:pt x="36120" y="202854"/>
                  </a:cubicBezTo>
                  <a:cubicBezTo>
                    <a:pt x="35435" y="212676"/>
                    <a:pt x="37947" y="220900"/>
                    <a:pt x="48684" y="224554"/>
                  </a:cubicBezTo>
                  <a:cubicBezTo>
                    <a:pt x="57135" y="227296"/>
                    <a:pt x="63074" y="232778"/>
                    <a:pt x="66273" y="241230"/>
                  </a:cubicBezTo>
                  <a:cubicBezTo>
                    <a:pt x="66501" y="241915"/>
                    <a:pt x="66958" y="242600"/>
                    <a:pt x="67415" y="243286"/>
                  </a:cubicBezTo>
                  <a:cubicBezTo>
                    <a:pt x="79293" y="260646"/>
                    <a:pt x="137771" y="259276"/>
                    <a:pt x="148507" y="241001"/>
                  </a:cubicBezTo>
                  <a:cubicBezTo>
                    <a:pt x="152162" y="235062"/>
                    <a:pt x="155131" y="228895"/>
                    <a:pt x="162213" y="226610"/>
                  </a:cubicBezTo>
                  <a:cubicBezTo>
                    <a:pt x="171350" y="223412"/>
                    <a:pt x="177289" y="217473"/>
                    <a:pt x="181172" y="208336"/>
                  </a:cubicBezTo>
                  <a:cubicBezTo>
                    <a:pt x="184827" y="199427"/>
                    <a:pt x="192822" y="196914"/>
                    <a:pt x="201959" y="199199"/>
                  </a:cubicBezTo>
                  <a:cubicBezTo>
                    <a:pt x="208584" y="200798"/>
                    <a:pt x="212467" y="205138"/>
                    <a:pt x="213609" y="211762"/>
                  </a:cubicBezTo>
                  <a:cubicBezTo>
                    <a:pt x="215208" y="221356"/>
                    <a:pt x="211325" y="228895"/>
                    <a:pt x="202416" y="231864"/>
                  </a:cubicBezTo>
                  <a:cubicBezTo>
                    <a:pt x="192137" y="235291"/>
                    <a:pt x="185741" y="241686"/>
                    <a:pt x="181629" y="251281"/>
                  </a:cubicBezTo>
                  <a:cubicBezTo>
                    <a:pt x="179345" y="256306"/>
                    <a:pt x="175233" y="259732"/>
                    <a:pt x="169751" y="261103"/>
                  </a:cubicBezTo>
                  <a:cubicBezTo>
                    <a:pt x="160842" y="263387"/>
                    <a:pt x="155360" y="268870"/>
                    <a:pt x="151933" y="277093"/>
                  </a:cubicBezTo>
                  <a:cubicBezTo>
                    <a:pt x="147822" y="286687"/>
                    <a:pt x="139141" y="289657"/>
                    <a:pt x="129547" y="289885"/>
                  </a:cubicBezTo>
                  <a:cubicBezTo>
                    <a:pt x="118126" y="290114"/>
                    <a:pt x="106704" y="289657"/>
                    <a:pt x="95283" y="290114"/>
                  </a:cubicBezTo>
                  <a:cubicBezTo>
                    <a:pt x="79978" y="290799"/>
                    <a:pt x="66273" y="289200"/>
                    <a:pt x="60333" y="271839"/>
                  </a:cubicBezTo>
                  <a:cubicBezTo>
                    <a:pt x="58734" y="267271"/>
                    <a:pt x="55079" y="264073"/>
                    <a:pt x="50511" y="262930"/>
                  </a:cubicBezTo>
                  <a:cubicBezTo>
                    <a:pt x="39775" y="260189"/>
                    <a:pt x="33836" y="253108"/>
                    <a:pt x="29495" y="243742"/>
                  </a:cubicBezTo>
                  <a:cubicBezTo>
                    <a:pt x="26983" y="237803"/>
                    <a:pt x="22414" y="234148"/>
                    <a:pt x="16247" y="232093"/>
                  </a:cubicBezTo>
                  <a:cubicBezTo>
                    <a:pt x="4368" y="227981"/>
                    <a:pt x="713" y="218615"/>
                    <a:pt x="942" y="206965"/>
                  </a:cubicBezTo>
                  <a:cubicBezTo>
                    <a:pt x="257" y="195772"/>
                    <a:pt x="28" y="184351"/>
                    <a:pt x="257" y="172929"/>
                  </a:cubicBezTo>
                  <a:cubicBezTo>
                    <a:pt x="28" y="172929"/>
                    <a:pt x="257" y="172929"/>
                    <a:pt x="257" y="172929"/>
                  </a:cubicBezTo>
                  <a:close/>
                </a:path>
              </a:pathLst>
            </a:custGeom>
            <a:solidFill>
              <a:srgbClr val="FBC00A"/>
            </a:solidFill>
            <a:ln w="22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>
              <p:custDataLst>
                <p:tags r:id="rId18"/>
              </p:custDataLst>
            </p:nvPr>
          </p:nvSpPr>
          <p:spPr>
            <a:xfrm>
              <a:off x="6584259" y="5637003"/>
              <a:ext cx="353723" cy="432087"/>
            </a:xfrm>
            <a:custGeom>
              <a:avLst/>
              <a:gdLst>
                <a:gd name="connsiteX0" fmla="*/ 353680 w 353723"/>
                <a:gd name="connsiteY0" fmla="*/ 21973 h 432087"/>
                <a:gd name="connsiteX1" fmla="*/ 348197 w 353723"/>
                <a:gd name="connsiteY1" fmla="*/ 41161 h 432087"/>
                <a:gd name="connsiteX2" fmla="*/ 330380 w 353723"/>
                <a:gd name="connsiteY2" fmla="*/ 115857 h 432087"/>
                <a:gd name="connsiteX3" fmla="*/ 327867 w 353723"/>
                <a:gd name="connsiteY3" fmla="*/ 129106 h 432087"/>
                <a:gd name="connsiteX4" fmla="*/ 297486 w 353723"/>
                <a:gd name="connsiteY4" fmla="*/ 135731 h 432087"/>
                <a:gd name="connsiteX5" fmla="*/ 264364 w 353723"/>
                <a:gd name="connsiteY5" fmla="*/ 134132 h 432087"/>
                <a:gd name="connsiteX6" fmla="*/ 236496 w 353723"/>
                <a:gd name="connsiteY6" fmla="*/ 166340 h 432087"/>
                <a:gd name="connsiteX7" fmla="*/ 226445 w 353723"/>
                <a:gd name="connsiteY7" fmla="*/ 175249 h 432087"/>
                <a:gd name="connsiteX8" fmla="*/ 217079 w 353723"/>
                <a:gd name="connsiteY8" fmla="*/ 181417 h 432087"/>
                <a:gd name="connsiteX9" fmla="*/ 180531 w 353723"/>
                <a:gd name="connsiteY9" fmla="*/ 235326 h 432087"/>
                <a:gd name="connsiteX10" fmla="*/ 169109 w 353723"/>
                <a:gd name="connsiteY10" fmla="*/ 251772 h 432087"/>
                <a:gd name="connsiteX11" fmla="*/ 149236 w 353723"/>
                <a:gd name="connsiteY11" fmla="*/ 275986 h 432087"/>
                <a:gd name="connsiteX12" fmla="*/ 138728 w 353723"/>
                <a:gd name="connsiteY12" fmla="*/ 287636 h 432087"/>
                <a:gd name="connsiteX13" fmla="*/ 129819 w 353723"/>
                <a:gd name="connsiteY13" fmla="*/ 294489 h 432087"/>
                <a:gd name="connsiteX14" fmla="*/ 90986 w 353723"/>
                <a:gd name="connsiteY14" fmla="*/ 349997 h 432087"/>
                <a:gd name="connsiteX15" fmla="*/ 78423 w 353723"/>
                <a:gd name="connsiteY15" fmla="*/ 365987 h 432087"/>
                <a:gd name="connsiteX16" fmla="*/ 61748 w 353723"/>
                <a:gd name="connsiteY16" fmla="*/ 387002 h 432087"/>
                <a:gd name="connsiteX17" fmla="*/ 51697 w 353723"/>
                <a:gd name="connsiteY17" fmla="*/ 399109 h 432087"/>
                <a:gd name="connsiteX18" fmla="*/ 32052 w 353723"/>
                <a:gd name="connsiteY18" fmla="*/ 420581 h 432087"/>
                <a:gd name="connsiteX19" fmla="*/ 7610 w 353723"/>
                <a:gd name="connsiteY19" fmla="*/ 429262 h 432087"/>
                <a:gd name="connsiteX20" fmla="*/ 6696 w 353723"/>
                <a:gd name="connsiteY20" fmla="*/ 399338 h 432087"/>
                <a:gd name="connsiteX21" fmla="*/ 50326 w 353723"/>
                <a:gd name="connsiteY21" fmla="*/ 356850 h 432087"/>
                <a:gd name="connsiteX22" fmla="*/ 54895 w 353723"/>
                <a:gd name="connsiteY22" fmla="*/ 351824 h 432087"/>
                <a:gd name="connsiteX23" fmla="*/ 90986 w 353723"/>
                <a:gd name="connsiteY23" fmla="*/ 294489 h 432087"/>
                <a:gd name="connsiteX24" fmla="*/ 99210 w 353723"/>
                <a:gd name="connsiteY24" fmla="*/ 283981 h 432087"/>
                <a:gd name="connsiteX25" fmla="*/ 122053 w 353723"/>
                <a:gd name="connsiteY25" fmla="*/ 259996 h 432087"/>
                <a:gd name="connsiteX26" fmla="*/ 167053 w 353723"/>
                <a:gd name="connsiteY26" fmla="*/ 203803 h 432087"/>
                <a:gd name="connsiteX27" fmla="*/ 175048 w 353723"/>
                <a:gd name="connsiteY27" fmla="*/ 193066 h 432087"/>
                <a:gd name="connsiteX28" fmla="*/ 196977 w 353723"/>
                <a:gd name="connsiteY28" fmla="*/ 164970 h 432087"/>
                <a:gd name="connsiteX29" fmla="*/ 232841 w 353723"/>
                <a:gd name="connsiteY29" fmla="*/ 124995 h 432087"/>
                <a:gd name="connsiteX30" fmla="*/ 225988 w 353723"/>
                <a:gd name="connsiteY30" fmla="*/ 86390 h 432087"/>
                <a:gd name="connsiteX31" fmla="*/ 227358 w 353723"/>
                <a:gd name="connsiteY31" fmla="*/ 53953 h 432087"/>
                <a:gd name="connsiteX32" fmla="*/ 287892 w 353723"/>
                <a:gd name="connsiteY32" fmla="*/ 23572 h 432087"/>
                <a:gd name="connsiteX33" fmla="*/ 307309 w 353723"/>
                <a:gd name="connsiteY33" fmla="*/ 11922 h 432087"/>
                <a:gd name="connsiteX34" fmla="*/ 327410 w 353723"/>
                <a:gd name="connsiteY34" fmla="*/ 1415 h 432087"/>
                <a:gd name="connsiteX35" fmla="*/ 353680 w 353723"/>
                <a:gd name="connsiteY35" fmla="*/ 21973 h 43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53723" h="432087">
                  <a:moveTo>
                    <a:pt x="353680" y="21973"/>
                  </a:moveTo>
                  <a:cubicBezTo>
                    <a:pt x="354136" y="28598"/>
                    <a:pt x="350938" y="34994"/>
                    <a:pt x="348197" y="41161"/>
                  </a:cubicBezTo>
                  <a:cubicBezTo>
                    <a:pt x="336776" y="64918"/>
                    <a:pt x="331294" y="89817"/>
                    <a:pt x="330380" y="115857"/>
                  </a:cubicBezTo>
                  <a:cubicBezTo>
                    <a:pt x="330151" y="120426"/>
                    <a:pt x="329238" y="124995"/>
                    <a:pt x="327867" y="129106"/>
                  </a:cubicBezTo>
                  <a:cubicBezTo>
                    <a:pt x="321700" y="146924"/>
                    <a:pt x="310278" y="149208"/>
                    <a:pt x="297486" y="135731"/>
                  </a:cubicBezTo>
                  <a:cubicBezTo>
                    <a:pt x="280811" y="117913"/>
                    <a:pt x="281039" y="118142"/>
                    <a:pt x="264364" y="134132"/>
                  </a:cubicBezTo>
                  <a:cubicBezTo>
                    <a:pt x="253856" y="143954"/>
                    <a:pt x="241749" y="151949"/>
                    <a:pt x="236496" y="166340"/>
                  </a:cubicBezTo>
                  <a:cubicBezTo>
                    <a:pt x="235125" y="169995"/>
                    <a:pt x="230100" y="172508"/>
                    <a:pt x="226445" y="175249"/>
                  </a:cubicBezTo>
                  <a:cubicBezTo>
                    <a:pt x="223475" y="177533"/>
                    <a:pt x="218221" y="178675"/>
                    <a:pt x="217079" y="181417"/>
                  </a:cubicBezTo>
                  <a:cubicBezTo>
                    <a:pt x="209084" y="202432"/>
                    <a:pt x="187612" y="213853"/>
                    <a:pt x="180531" y="235326"/>
                  </a:cubicBezTo>
                  <a:cubicBezTo>
                    <a:pt x="178475" y="241950"/>
                    <a:pt x="175048" y="248118"/>
                    <a:pt x="169109" y="251772"/>
                  </a:cubicBezTo>
                  <a:cubicBezTo>
                    <a:pt x="159744" y="257712"/>
                    <a:pt x="153348" y="265707"/>
                    <a:pt x="149236" y="275986"/>
                  </a:cubicBezTo>
                  <a:cubicBezTo>
                    <a:pt x="147180" y="281011"/>
                    <a:pt x="143297" y="284666"/>
                    <a:pt x="138728" y="287636"/>
                  </a:cubicBezTo>
                  <a:cubicBezTo>
                    <a:pt x="135530" y="289692"/>
                    <a:pt x="130733" y="291519"/>
                    <a:pt x="129819" y="294489"/>
                  </a:cubicBezTo>
                  <a:cubicBezTo>
                    <a:pt x="122281" y="316875"/>
                    <a:pt x="99667" y="328525"/>
                    <a:pt x="90986" y="349997"/>
                  </a:cubicBezTo>
                  <a:cubicBezTo>
                    <a:pt x="88474" y="356393"/>
                    <a:pt x="84590" y="362332"/>
                    <a:pt x="78423" y="365987"/>
                  </a:cubicBezTo>
                  <a:cubicBezTo>
                    <a:pt x="70199" y="371012"/>
                    <a:pt x="65174" y="378322"/>
                    <a:pt x="61748" y="387002"/>
                  </a:cubicBezTo>
                  <a:cubicBezTo>
                    <a:pt x="59920" y="392256"/>
                    <a:pt x="56494" y="396596"/>
                    <a:pt x="51697" y="399109"/>
                  </a:cubicBezTo>
                  <a:cubicBezTo>
                    <a:pt x="42331" y="403906"/>
                    <a:pt x="37306" y="411901"/>
                    <a:pt x="32052" y="420581"/>
                  </a:cubicBezTo>
                  <a:cubicBezTo>
                    <a:pt x="24971" y="432003"/>
                    <a:pt x="15377" y="434972"/>
                    <a:pt x="7610" y="429262"/>
                  </a:cubicBezTo>
                  <a:cubicBezTo>
                    <a:pt x="-1299" y="422866"/>
                    <a:pt x="-3355" y="404363"/>
                    <a:pt x="6696" y="399338"/>
                  </a:cubicBezTo>
                  <a:cubicBezTo>
                    <a:pt x="26341" y="389743"/>
                    <a:pt x="31367" y="366215"/>
                    <a:pt x="50326" y="356850"/>
                  </a:cubicBezTo>
                  <a:cubicBezTo>
                    <a:pt x="52154" y="355936"/>
                    <a:pt x="54438" y="353880"/>
                    <a:pt x="54895" y="351824"/>
                  </a:cubicBezTo>
                  <a:cubicBezTo>
                    <a:pt x="60605" y="328753"/>
                    <a:pt x="83220" y="316418"/>
                    <a:pt x="90986" y="294489"/>
                  </a:cubicBezTo>
                  <a:cubicBezTo>
                    <a:pt x="92585" y="290149"/>
                    <a:pt x="95098" y="286037"/>
                    <a:pt x="99210" y="283981"/>
                  </a:cubicBezTo>
                  <a:cubicBezTo>
                    <a:pt x="110174" y="278727"/>
                    <a:pt x="114058" y="266620"/>
                    <a:pt x="122053" y="259996"/>
                  </a:cubicBezTo>
                  <a:cubicBezTo>
                    <a:pt x="140784" y="243778"/>
                    <a:pt x="147637" y="218879"/>
                    <a:pt x="167053" y="203803"/>
                  </a:cubicBezTo>
                  <a:cubicBezTo>
                    <a:pt x="170480" y="201061"/>
                    <a:pt x="173449" y="196950"/>
                    <a:pt x="175048" y="193066"/>
                  </a:cubicBezTo>
                  <a:cubicBezTo>
                    <a:pt x="180074" y="181645"/>
                    <a:pt x="188754" y="174107"/>
                    <a:pt x="196977" y="164970"/>
                  </a:cubicBezTo>
                  <a:cubicBezTo>
                    <a:pt x="208856" y="151721"/>
                    <a:pt x="220962" y="138243"/>
                    <a:pt x="232841" y="124995"/>
                  </a:cubicBezTo>
                  <a:cubicBezTo>
                    <a:pt x="243348" y="113573"/>
                    <a:pt x="243348" y="97583"/>
                    <a:pt x="225988" y="86390"/>
                  </a:cubicBezTo>
                  <a:cubicBezTo>
                    <a:pt x="206571" y="73827"/>
                    <a:pt x="207485" y="65146"/>
                    <a:pt x="227358" y="53953"/>
                  </a:cubicBezTo>
                  <a:cubicBezTo>
                    <a:pt x="247003" y="42760"/>
                    <a:pt x="264364" y="27456"/>
                    <a:pt x="287892" y="23572"/>
                  </a:cubicBezTo>
                  <a:cubicBezTo>
                    <a:pt x="294745" y="22430"/>
                    <a:pt x="301141" y="16262"/>
                    <a:pt x="307309" y="11922"/>
                  </a:cubicBezTo>
                  <a:cubicBezTo>
                    <a:pt x="313476" y="7582"/>
                    <a:pt x="319872" y="3242"/>
                    <a:pt x="327410" y="1415"/>
                  </a:cubicBezTo>
                  <a:cubicBezTo>
                    <a:pt x="344314" y="-3382"/>
                    <a:pt x="354136" y="4156"/>
                    <a:pt x="353680" y="21973"/>
                  </a:cubicBezTo>
                  <a:close/>
                </a:path>
              </a:pathLst>
            </a:custGeom>
            <a:solidFill>
              <a:srgbClr val="FBC00A"/>
            </a:solidFill>
            <a:ln w="22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多边形: 形状 26"/>
            <p:cNvSpPr/>
            <p:nvPr>
              <p:custDataLst>
                <p:tags r:id="rId19"/>
              </p:custDataLst>
            </p:nvPr>
          </p:nvSpPr>
          <p:spPr>
            <a:xfrm>
              <a:off x="7055680" y="5182916"/>
              <a:ext cx="270049" cy="287870"/>
            </a:xfrm>
            <a:custGeom>
              <a:avLst/>
              <a:gdLst>
                <a:gd name="connsiteX0" fmla="*/ 147236 w 270049"/>
                <a:gd name="connsiteY0" fmla="*/ 243 h 287870"/>
                <a:gd name="connsiteX1" fmla="*/ 211196 w 270049"/>
                <a:gd name="connsiteY1" fmla="*/ 15 h 287870"/>
                <a:gd name="connsiteX2" fmla="*/ 237237 w 270049"/>
                <a:gd name="connsiteY2" fmla="*/ 13721 h 287870"/>
                <a:gd name="connsiteX3" fmla="*/ 253455 w 270049"/>
                <a:gd name="connsiteY3" fmla="*/ 28797 h 287870"/>
                <a:gd name="connsiteX4" fmla="*/ 269902 w 270049"/>
                <a:gd name="connsiteY4" fmla="*/ 55295 h 287870"/>
                <a:gd name="connsiteX5" fmla="*/ 269902 w 270049"/>
                <a:gd name="connsiteY5" fmla="*/ 84991 h 287870"/>
                <a:gd name="connsiteX6" fmla="*/ 250486 w 270049"/>
                <a:gd name="connsiteY6" fmla="*/ 119026 h 287870"/>
                <a:gd name="connsiteX7" fmla="*/ 248430 w 270049"/>
                <a:gd name="connsiteY7" fmla="*/ 120168 h 287870"/>
                <a:gd name="connsiteX8" fmla="*/ 206627 w 270049"/>
                <a:gd name="connsiteY8" fmla="*/ 162885 h 287870"/>
                <a:gd name="connsiteX9" fmla="*/ 186069 w 270049"/>
                <a:gd name="connsiteY9" fmla="*/ 174078 h 287870"/>
                <a:gd name="connsiteX10" fmla="*/ 142667 w 270049"/>
                <a:gd name="connsiteY10" fmla="*/ 174306 h 287870"/>
                <a:gd name="connsiteX11" fmla="*/ 121652 w 270049"/>
                <a:gd name="connsiteY11" fmla="*/ 161286 h 287870"/>
                <a:gd name="connsiteX12" fmla="*/ 118682 w 270049"/>
                <a:gd name="connsiteY12" fmla="*/ 155118 h 287870"/>
                <a:gd name="connsiteX13" fmla="*/ 99266 w 270049"/>
                <a:gd name="connsiteY13" fmla="*/ 147123 h 287870"/>
                <a:gd name="connsiteX14" fmla="*/ 89443 w 270049"/>
                <a:gd name="connsiteY14" fmla="*/ 163570 h 287870"/>
                <a:gd name="connsiteX15" fmla="*/ 92870 w 270049"/>
                <a:gd name="connsiteY15" fmla="*/ 195322 h 287870"/>
                <a:gd name="connsiteX16" fmla="*/ 74595 w 270049"/>
                <a:gd name="connsiteY16" fmla="*/ 229357 h 287870"/>
                <a:gd name="connsiteX17" fmla="*/ 73225 w 270049"/>
                <a:gd name="connsiteY17" fmla="*/ 254941 h 287870"/>
                <a:gd name="connsiteX18" fmla="*/ 79392 w 270049"/>
                <a:gd name="connsiteY18" fmla="*/ 257911 h 287870"/>
                <a:gd name="connsiteX19" fmla="*/ 89900 w 270049"/>
                <a:gd name="connsiteY19" fmla="*/ 275272 h 287870"/>
                <a:gd name="connsiteX20" fmla="*/ 72540 w 270049"/>
                <a:gd name="connsiteY20" fmla="*/ 287607 h 287870"/>
                <a:gd name="connsiteX21" fmla="*/ 20001 w 270049"/>
                <a:gd name="connsiteY21" fmla="*/ 287607 h 287870"/>
                <a:gd name="connsiteX22" fmla="*/ 584 w 270049"/>
                <a:gd name="connsiteY22" fmla="*/ 275272 h 287870"/>
                <a:gd name="connsiteX23" fmla="*/ 11549 w 270049"/>
                <a:gd name="connsiteY23" fmla="*/ 255170 h 287870"/>
                <a:gd name="connsiteX24" fmla="*/ 52666 w 270049"/>
                <a:gd name="connsiteY24" fmla="*/ 220677 h 287870"/>
                <a:gd name="connsiteX25" fmla="*/ 58149 w 270049"/>
                <a:gd name="connsiteY25" fmla="*/ 201946 h 287870"/>
                <a:gd name="connsiteX26" fmla="*/ 57235 w 270049"/>
                <a:gd name="connsiteY26" fmla="*/ 165397 h 287870"/>
                <a:gd name="connsiteX27" fmla="*/ 71626 w 270049"/>
                <a:gd name="connsiteY27" fmla="*/ 142326 h 287870"/>
                <a:gd name="connsiteX28" fmla="*/ 88073 w 270049"/>
                <a:gd name="connsiteY28" fmla="*/ 115828 h 287870"/>
                <a:gd name="connsiteX29" fmla="*/ 88073 w 270049"/>
                <a:gd name="connsiteY29" fmla="*/ 65574 h 287870"/>
                <a:gd name="connsiteX30" fmla="*/ 70941 w 270049"/>
                <a:gd name="connsiteY30" fmla="*/ 32452 h 287870"/>
                <a:gd name="connsiteX31" fmla="*/ 59291 w 270049"/>
                <a:gd name="connsiteY31" fmla="*/ 19660 h 287870"/>
                <a:gd name="connsiteX32" fmla="*/ 78707 w 270049"/>
                <a:gd name="connsiteY32" fmla="*/ 472 h 287870"/>
                <a:gd name="connsiteX33" fmla="*/ 147236 w 270049"/>
                <a:gd name="connsiteY33" fmla="*/ 243 h 287870"/>
                <a:gd name="connsiteX34" fmla="*/ 147236 w 270049"/>
                <a:gd name="connsiteY34" fmla="*/ 243 h 287870"/>
                <a:gd name="connsiteX35" fmla="*/ 178987 w 270049"/>
                <a:gd name="connsiteY35" fmla="*/ 33137 h 287870"/>
                <a:gd name="connsiteX36" fmla="*/ 178987 w 270049"/>
                <a:gd name="connsiteY36" fmla="*/ 33366 h 287870"/>
                <a:gd name="connsiteX37" fmla="*/ 140383 w 270049"/>
                <a:gd name="connsiteY37" fmla="*/ 33594 h 287870"/>
                <a:gd name="connsiteX38" fmla="*/ 119824 w 270049"/>
                <a:gd name="connsiteY38" fmla="*/ 55523 h 287870"/>
                <a:gd name="connsiteX39" fmla="*/ 120053 w 270049"/>
                <a:gd name="connsiteY39" fmla="*/ 119026 h 287870"/>
                <a:gd name="connsiteX40" fmla="*/ 142210 w 270049"/>
                <a:gd name="connsiteY40" fmla="*/ 141412 h 287870"/>
                <a:gd name="connsiteX41" fmla="*/ 171678 w 270049"/>
                <a:gd name="connsiteY41" fmla="*/ 141641 h 287870"/>
                <a:gd name="connsiteX42" fmla="*/ 208226 w 270049"/>
                <a:gd name="connsiteY42" fmla="*/ 122453 h 287870"/>
                <a:gd name="connsiteX43" fmla="*/ 215993 w 270049"/>
                <a:gd name="connsiteY43" fmla="*/ 114686 h 287870"/>
                <a:gd name="connsiteX44" fmla="*/ 234267 w 270049"/>
                <a:gd name="connsiteY44" fmla="*/ 82935 h 287870"/>
                <a:gd name="connsiteX45" fmla="*/ 234267 w 270049"/>
                <a:gd name="connsiteY45" fmla="*/ 55752 h 287870"/>
                <a:gd name="connsiteX46" fmla="*/ 213023 w 270049"/>
                <a:gd name="connsiteY46" fmla="*/ 32909 h 287870"/>
                <a:gd name="connsiteX47" fmla="*/ 178987 w 270049"/>
                <a:gd name="connsiteY47" fmla="*/ 33137 h 287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70049" h="287870">
                  <a:moveTo>
                    <a:pt x="147236" y="243"/>
                  </a:moveTo>
                  <a:cubicBezTo>
                    <a:pt x="168480" y="243"/>
                    <a:pt x="189952" y="700"/>
                    <a:pt x="211196" y="15"/>
                  </a:cubicBezTo>
                  <a:cubicBezTo>
                    <a:pt x="222846" y="-214"/>
                    <a:pt x="232211" y="2071"/>
                    <a:pt x="237237" y="13721"/>
                  </a:cubicBezTo>
                  <a:cubicBezTo>
                    <a:pt x="240435" y="21030"/>
                    <a:pt x="245689" y="26513"/>
                    <a:pt x="253455" y="28797"/>
                  </a:cubicBezTo>
                  <a:cubicBezTo>
                    <a:pt x="266704" y="32909"/>
                    <a:pt x="270359" y="42731"/>
                    <a:pt x="269902" y="55295"/>
                  </a:cubicBezTo>
                  <a:cubicBezTo>
                    <a:pt x="269674" y="65117"/>
                    <a:pt x="269445" y="75168"/>
                    <a:pt x="269902" y="84991"/>
                  </a:cubicBezTo>
                  <a:cubicBezTo>
                    <a:pt x="270816" y="100752"/>
                    <a:pt x="267846" y="114001"/>
                    <a:pt x="250486" y="119026"/>
                  </a:cubicBezTo>
                  <a:cubicBezTo>
                    <a:pt x="249800" y="119255"/>
                    <a:pt x="248887" y="119483"/>
                    <a:pt x="248430" y="120168"/>
                  </a:cubicBezTo>
                  <a:cubicBezTo>
                    <a:pt x="238836" y="138671"/>
                    <a:pt x="218506" y="146666"/>
                    <a:pt x="206627" y="162885"/>
                  </a:cubicBezTo>
                  <a:cubicBezTo>
                    <a:pt x="201145" y="170651"/>
                    <a:pt x="195206" y="174306"/>
                    <a:pt x="186069" y="174078"/>
                  </a:cubicBezTo>
                  <a:cubicBezTo>
                    <a:pt x="171678" y="173849"/>
                    <a:pt x="157058" y="173621"/>
                    <a:pt x="142667" y="174306"/>
                  </a:cubicBezTo>
                  <a:cubicBezTo>
                    <a:pt x="132388" y="174534"/>
                    <a:pt x="124621" y="172250"/>
                    <a:pt x="121652" y="161286"/>
                  </a:cubicBezTo>
                  <a:cubicBezTo>
                    <a:pt x="120966" y="159230"/>
                    <a:pt x="119824" y="157174"/>
                    <a:pt x="118682" y="155118"/>
                  </a:cubicBezTo>
                  <a:cubicBezTo>
                    <a:pt x="114114" y="147580"/>
                    <a:pt x="107489" y="144610"/>
                    <a:pt x="99266" y="147123"/>
                  </a:cubicBezTo>
                  <a:cubicBezTo>
                    <a:pt x="91499" y="149407"/>
                    <a:pt x="89215" y="156489"/>
                    <a:pt x="89443" y="163570"/>
                  </a:cubicBezTo>
                  <a:cubicBezTo>
                    <a:pt x="89900" y="174078"/>
                    <a:pt x="91499" y="184814"/>
                    <a:pt x="92870" y="195322"/>
                  </a:cubicBezTo>
                  <a:cubicBezTo>
                    <a:pt x="94697" y="211083"/>
                    <a:pt x="92413" y="223190"/>
                    <a:pt x="74595" y="229357"/>
                  </a:cubicBezTo>
                  <a:cubicBezTo>
                    <a:pt x="60661" y="234154"/>
                    <a:pt x="60890" y="246261"/>
                    <a:pt x="73225" y="254941"/>
                  </a:cubicBezTo>
                  <a:cubicBezTo>
                    <a:pt x="75052" y="256312"/>
                    <a:pt x="77337" y="256769"/>
                    <a:pt x="79392" y="257911"/>
                  </a:cubicBezTo>
                  <a:cubicBezTo>
                    <a:pt x="86931" y="261337"/>
                    <a:pt x="92641" y="266134"/>
                    <a:pt x="89900" y="275272"/>
                  </a:cubicBezTo>
                  <a:cubicBezTo>
                    <a:pt x="87387" y="283724"/>
                    <a:pt x="80763" y="287378"/>
                    <a:pt x="72540" y="287607"/>
                  </a:cubicBezTo>
                  <a:cubicBezTo>
                    <a:pt x="55179" y="288064"/>
                    <a:pt x="37590" y="287835"/>
                    <a:pt x="20001" y="287607"/>
                  </a:cubicBezTo>
                  <a:cubicBezTo>
                    <a:pt x="11321" y="287378"/>
                    <a:pt x="3097" y="285094"/>
                    <a:pt x="584" y="275272"/>
                  </a:cubicBezTo>
                  <a:cubicBezTo>
                    <a:pt x="-1700" y="265678"/>
                    <a:pt x="2869" y="259053"/>
                    <a:pt x="11549" y="255170"/>
                  </a:cubicBezTo>
                  <a:cubicBezTo>
                    <a:pt x="28453" y="247403"/>
                    <a:pt x="34163" y="227073"/>
                    <a:pt x="52666" y="220677"/>
                  </a:cubicBezTo>
                  <a:cubicBezTo>
                    <a:pt x="58605" y="218621"/>
                    <a:pt x="58377" y="208799"/>
                    <a:pt x="58149" y="201946"/>
                  </a:cubicBezTo>
                  <a:cubicBezTo>
                    <a:pt x="57920" y="189839"/>
                    <a:pt x="57463" y="177504"/>
                    <a:pt x="57235" y="165397"/>
                  </a:cubicBezTo>
                  <a:cubicBezTo>
                    <a:pt x="57006" y="154661"/>
                    <a:pt x="59976" y="145981"/>
                    <a:pt x="71626" y="142326"/>
                  </a:cubicBezTo>
                  <a:cubicBezTo>
                    <a:pt x="84875" y="138443"/>
                    <a:pt x="88301" y="128392"/>
                    <a:pt x="88073" y="115828"/>
                  </a:cubicBezTo>
                  <a:cubicBezTo>
                    <a:pt x="87616" y="99153"/>
                    <a:pt x="86702" y="82249"/>
                    <a:pt x="88073" y="65574"/>
                  </a:cubicBezTo>
                  <a:cubicBezTo>
                    <a:pt x="89443" y="50041"/>
                    <a:pt x="86017" y="38619"/>
                    <a:pt x="70941" y="32452"/>
                  </a:cubicBezTo>
                  <a:cubicBezTo>
                    <a:pt x="65001" y="30168"/>
                    <a:pt x="60433" y="26284"/>
                    <a:pt x="59291" y="19660"/>
                  </a:cubicBezTo>
                  <a:cubicBezTo>
                    <a:pt x="57235" y="8467"/>
                    <a:pt x="64316" y="700"/>
                    <a:pt x="78707" y="472"/>
                  </a:cubicBezTo>
                  <a:cubicBezTo>
                    <a:pt x="101778" y="15"/>
                    <a:pt x="124393" y="472"/>
                    <a:pt x="147236" y="243"/>
                  </a:cubicBezTo>
                  <a:cubicBezTo>
                    <a:pt x="147236" y="243"/>
                    <a:pt x="147236" y="243"/>
                    <a:pt x="147236" y="243"/>
                  </a:cubicBezTo>
                  <a:close/>
                  <a:moveTo>
                    <a:pt x="178987" y="33137"/>
                  </a:moveTo>
                  <a:cubicBezTo>
                    <a:pt x="178987" y="33137"/>
                    <a:pt x="178987" y="33366"/>
                    <a:pt x="178987" y="33366"/>
                  </a:cubicBezTo>
                  <a:cubicBezTo>
                    <a:pt x="166195" y="33366"/>
                    <a:pt x="153175" y="32452"/>
                    <a:pt x="140383" y="33594"/>
                  </a:cubicBezTo>
                  <a:cubicBezTo>
                    <a:pt x="125535" y="34965"/>
                    <a:pt x="120053" y="41132"/>
                    <a:pt x="119824" y="55523"/>
                  </a:cubicBezTo>
                  <a:cubicBezTo>
                    <a:pt x="119367" y="76767"/>
                    <a:pt x="119596" y="98011"/>
                    <a:pt x="120053" y="119026"/>
                  </a:cubicBezTo>
                  <a:cubicBezTo>
                    <a:pt x="120510" y="135016"/>
                    <a:pt x="125763" y="140499"/>
                    <a:pt x="142210" y="141412"/>
                  </a:cubicBezTo>
                  <a:cubicBezTo>
                    <a:pt x="152033" y="142098"/>
                    <a:pt x="161855" y="140956"/>
                    <a:pt x="171678" y="141641"/>
                  </a:cubicBezTo>
                  <a:cubicBezTo>
                    <a:pt x="188124" y="142783"/>
                    <a:pt x="202059" y="140270"/>
                    <a:pt x="208226" y="122453"/>
                  </a:cubicBezTo>
                  <a:cubicBezTo>
                    <a:pt x="209368" y="119026"/>
                    <a:pt x="212109" y="115600"/>
                    <a:pt x="215993" y="114686"/>
                  </a:cubicBezTo>
                  <a:cubicBezTo>
                    <a:pt x="233353" y="110574"/>
                    <a:pt x="235181" y="97782"/>
                    <a:pt x="234267" y="82935"/>
                  </a:cubicBezTo>
                  <a:cubicBezTo>
                    <a:pt x="233582" y="73797"/>
                    <a:pt x="234496" y="64660"/>
                    <a:pt x="234267" y="55752"/>
                  </a:cubicBezTo>
                  <a:cubicBezTo>
                    <a:pt x="233810" y="38619"/>
                    <a:pt x="229699" y="34051"/>
                    <a:pt x="213023" y="32909"/>
                  </a:cubicBezTo>
                  <a:cubicBezTo>
                    <a:pt x="201830" y="32680"/>
                    <a:pt x="190409" y="33137"/>
                    <a:pt x="178987" y="33137"/>
                  </a:cubicBezTo>
                  <a:close/>
                </a:path>
              </a:pathLst>
            </a:custGeom>
            <a:solidFill>
              <a:srgbClr val="FBC00A"/>
            </a:solidFill>
            <a:ln w="22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7"/>
            <p:cNvSpPr/>
            <p:nvPr>
              <p:custDataLst>
                <p:tags r:id="rId20"/>
              </p:custDataLst>
            </p:nvPr>
          </p:nvSpPr>
          <p:spPr>
            <a:xfrm>
              <a:off x="8881514" y="6606489"/>
              <a:ext cx="493704" cy="135743"/>
            </a:xfrm>
            <a:custGeom>
              <a:avLst/>
              <a:gdLst>
                <a:gd name="connsiteX0" fmla="*/ 319468 w 493704"/>
                <a:gd name="connsiteY0" fmla="*/ 79959 h 135743"/>
                <a:gd name="connsiteX1" fmla="*/ 184695 w 493704"/>
                <a:gd name="connsiteY1" fmla="*/ 79959 h 135743"/>
                <a:gd name="connsiteX2" fmla="*/ 166421 w 493704"/>
                <a:gd name="connsiteY2" fmla="*/ 80416 h 135743"/>
                <a:gd name="connsiteX3" fmla="*/ 145406 w 493704"/>
                <a:gd name="connsiteY3" fmla="*/ 106228 h 135743"/>
                <a:gd name="connsiteX4" fmla="*/ 138096 w 493704"/>
                <a:gd name="connsiteY4" fmla="*/ 132726 h 135743"/>
                <a:gd name="connsiteX5" fmla="*/ 108172 w 493704"/>
                <a:gd name="connsiteY5" fmla="*/ 128614 h 135743"/>
                <a:gd name="connsiteX6" fmla="*/ 61344 w 493704"/>
                <a:gd name="connsiteY6" fmla="*/ 106000 h 135743"/>
                <a:gd name="connsiteX7" fmla="*/ 6064 w 493704"/>
                <a:gd name="connsiteY7" fmla="*/ 74705 h 135743"/>
                <a:gd name="connsiteX8" fmla="*/ 6293 w 493704"/>
                <a:gd name="connsiteY8" fmla="*/ 53690 h 135743"/>
                <a:gd name="connsiteX9" fmla="*/ 10176 w 493704"/>
                <a:gd name="connsiteY9" fmla="*/ 51405 h 135743"/>
                <a:gd name="connsiteX10" fmla="*/ 96065 w 493704"/>
                <a:gd name="connsiteY10" fmla="*/ 17370 h 135743"/>
                <a:gd name="connsiteX11" fmla="*/ 117309 w 493704"/>
                <a:gd name="connsiteY11" fmla="*/ 4806 h 135743"/>
                <a:gd name="connsiteX12" fmla="*/ 143807 w 493704"/>
                <a:gd name="connsiteY12" fmla="*/ 17598 h 135743"/>
                <a:gd name="connsiteX13" fmla="*/ 178299 w 493704"/>
                <a:gd name="connsiteY13" fmla="*/ 47751 h 135743"/>
                <a:gd name="connsiteX14" fmla="*/ 436424 w 493704"/>
                <a:gd name="connsiteY14" fmla="*/ 47751 h 135743"/>
                <a:gd name="connsiteX15" fmla="*/ 470688 w 493704"/>
                <a:gd name="connsiteY15" fmla="*/ 48436 h 135743"/>
                <a:gd name="connsiteX16" fmla="*/ 493531 w 493704"/>
                <a:gd name="connsiteY16" fmla="*/ 63055 h 135743"/>
                <a:gd name="connsiteX17" fmla="*/ 470003 w 493704"/>
                <a:gd name="connsiteY17" fmla="*/ 79502 h 135743"/>
                <a:gd name="connsiteX18" fmla="*/ 447160 w 493704"/>
                <a:gd name="connsiteY18" fmla="*/ 80187 h 135743"/>
                <a:gd name="connsiteX19" fmla="*/ 319468 w 493704"/>
                <a:gd name="connsiteY19" fmla="*/ 79959 h 135743"/>
                <a:gd name="connsiteX20" fmla="*/ 319468 w 493704"/>
                <a:gd name="connsiteY20" fmla="*/ 79959 h 13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3704" h="135743">
                  <a:moveTo>
                    <a:pt x="319468" y="79959"/>
                  </a:moveTo>
                  <a:cubicBezTo>
                    <a:pt x="274468" y="79959"/>
                    <a:pt x="229696" y="79959"/>
                    <a:pt x="184695" y="79959"/>
                  </a:cubicBezTo>
                  <a:cubicBezTo>
                    <a:pt x="178528" y="79959"/>
                    <a:pt x="172360" y="79731"/>
                    <a:pt x="166421" y="80416"/>
                  </a:cubicBezTo>
                  <a:cubicBezTo>
                    <a:pt x="149746" y="82243"/>
                    <a:pt x="143121" y="89781"/>
                    <a:pt x="145406" y="106228"/>
                  </a:cubicBezTo>
                  <a:cubicBezTo>
                    <a:pt x="146776" y="116736"/>
                    <a:pt x="148375" y="126787"/>
                    <a:pt x="138096" y="132726"/>
                  </a:cubicBezTo>
                  <a:cubicBezTo>
                    <a:pt x="127817" y="138437"/>
                    <a:pt x="117309" y="135467"/>
                    <a:pt x="108172" y="128614"/>
                  </a:cubicBezTo>
                  <a:cubicBezTo>
                    <a:pt x="94009" y="117878"/>
                    <a:pt x="78248" y="111254"/>
                    <a:pt x="61344" y="106000"/>
                  </a:cubicBezTo>
                  <a:cubicBezTo>
                    <a:pt x="40785" y="99832"/>
                    <a:pt x="25024" y="84299"/>
                    <a:pt x="6064" y="74705"/>
                  </a:cubicBezTo>
                  <a:cubicBezTo>
                    <a:pt x="-2616" y="70137"/>
                    <a:pt x="-1474" y="60086"/>
                    <a:pt x="6293" y="53690"/>
                  </a:cubicBezTo>
                  <a:cubicBezTo>
                    <a:pt x="7435" y="52776"/>
                    <a:pt x="8805" y="51634"/>
                    <a:pt x="10176" y="51405"/>
                  </a:cubicBezTo>
                  <a:cubicBezTo>
                    <a:pt x="42613" y="49806"/>
                    <a:pt x="64542" y="21253"/>
                    <a:pt x="96065" y="17370"/>
                  </a:cubicBezTo>
                  <a:cubicBezTo>
                    <a:pt x="104974" y="16227"/>
                    <a:pt x="110456" y="9603"/>
                    <a:pt x="117309" y="4806"/>
                  </a:cubicBezTo>
                  <a:cubicBezTo>
                    <a:pt x="131928" y="-4788"/>
                    <a:pt x="141979" y="237"/>
                    <a:pt x="143807" y="17598"/>
                  </a:cubicBezTo>
                  <a:cubicBezTo>
                    <a:pt x="146548" y="43867"/>
                    <a:pt x="150888" y="47751"/>
                    <a:pt x="178299" y="47751"/>
                  </a:cubicBezTo>
                  <a:cubicBezTo>
                    <a:pt x="264417" y="47751"/>
                    <a:pt x="350306" y="47751"/>
                    <a:pt x="436424" y="47751"/>
                  </a:cubicBezTo>
                  <a:cubicBezTo>
                    <a:pt x="447845" y="47751"/>
                    <a:pt x="459267" y="47751"/>
                    <a:pt x="470688" y="48436"/>
                  </a:cubicBezTo>
                  <a:cubicBezTo>
                    <a:pt x="480739" y="49121"/>
                    <a:pt x="491247" y="50720"/>
                    <a:pt x="493531" y="63055"/>
                  </a:cubicBezTo>
                  <a:cubicBezTo>
                    <a:pt x="495130" y="71507"/>
                    <a:pt x="485536" y="78132"/>
                    <a:pt x="470003" y="79502"/>
                  </a:cubicBezTo>
                  <a:cubicBezTo>
                    <a:pt x="462465" y="80187"/>
                    <a:pt x="454698" y="80187"/>
                    <a:pt x="447160" y="80187"/>
                  </a:cubicBezTo>
                  <a:cubicBezTo>
                    <a:pt x="404672" y="79959"/>
                    <a:pt x="361956" y="79959"/>
                    <a:pt x="319468" y="79959"/>
                  </a:cubicBezTo>
                  <a:cubicBezTo>
                    <a:pt x="319468" y="79959"/>
                    <a:pt x="319468" y="79959"/>
                    <a:pt x="319468" y="79959"/>
                  </a:cubicBezTo>
                  <a:close/>
                </a:path>
              </a:pathLst>
            </a:custGeom>
            <a:solidFill>
              <a:srgbClr val="FBC00A"/>
            </a:solidFill>
            <a:ln w="22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任意多边形: 形状 28"/>
            <p:cNvSpPr/>
            <p:nvPr>
              <p:custDataLst>
                <p:tags r:id="rId21"/>
              </p:custDataLst>
            </p:nvPr>
          </p:nvSpPr>
          <p:spPr>
            <a:xfrm>
              <a:off x="7882948" y="6434720"/>
              <a:ext cx="913" cy="457"/>
            </a:xfrm>
            <a:custGeom>
              <a:avLst/>
              <a:gdLst>
                <a:gd name="connsiteX0" fmla="*/ 914 w 913"/>
                <a:gd name="connsiteY0" fmla="*/ 457 h 457"/>
                <a:gd name="connsiteX1" fmla="*/ 0 w 913"/>
                <a:gd name="connsiteY1" fmla="*/ 0 h 457"/>
                <a:gd name="connsiteX2" fmla="*/ 685 w 913"/>
                <a:gd name="connsiteY2" fmla="*/ 229 h 457"/>
                <a:gd name="connsiteX3" fmla="*/ 914 w 913"/>
                <a:gd name="connsiteY3" fmla="*/ 457 h 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3" h="457">
                  <a:moveTo>
                    <a:pt x="914" y="457"/>
                  </a:moveTo>
                  <a:lnTo>
                    <a:pt x="0" y="0"/>
                  </a:lnTo>
                  <a:cubicBezTo>
                    <a:pt x="0" y="0"/>
                    <a:pt x="685" y="229"/>
                    <a:pt x="685" y="229"/>
                  </a:cubicBezTo>
                  <a:cubicBezTo>
                    <a:pt x="457" y="229"/>
                    <a:pt x="914" y="457"/>
                    <a:pt x="914" y="457"/>
                  </a:cubicBezTo>
                  <a:close/>
                </a:path>
              </a:pathLst>
            </a:custGeom>
            <a:solidFill>
              <a:srgbClr val="FFFFFE"/>
            </a:solidFill>
            <a:ln w="22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/>
            <p:cNvSpPr/>
            <p:nvPr>
              <p:custDataLst>
                <p:tags r:id="rId22"/>
              </p:custDataLst>
            </p:nvPr>
          </p:nvSpPr>
          <p:spPr>
            <a:xfrm>
              <a:off x="7717338" y="5537982"/>
              <a:ext cx="1599" cy="1982"/>
            </a:xfrm>
            <a:custGeom>
              <a:avLst/>
              <a:gdLst>
                <a:gd name="connsiteX0" fmla="*/ 1599 w 1599"/>
                <a:gd name="connsiteY0" fmla="*/ 1754 h 1982"/>
                <a:gd name="connsiteX1" fmla="*/ 0 w 1599"/>
                <a:gd name="connsiteY1" fmla="*/ 612 h 1982"/>
                <a:gd name="connsiteX2" fmla="*/ 1371 w 1599"/>
                <a:gd name="connsiteY2" fmla="*/ 1982 h 1982"/>
                <a:gd name="connsiteX3" fmla="*/ 1599 w 1599"/>
                <a:gd name="connsiteY3" fmla="*/ 1754 h 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9" h="1982">
                  <a:moveTo>
                    <a:pt x="1599" y="1754"/>
                  </a:moveTo>
                  <a:cubicBezTo>
                    <a:pt x="1142" y="1297"/>
                    <a:pt x="457" y="1069"/>
                    <a:pt x="0" y="612"/>
                  </a:cubicBezTo>
                  <a:cubicBezTo>
                    <a:pt x="914" y="-530"/>
                    <a:pt x="1371" y="-74"/>
                    <a:pt x="1371" y="1982"/>
                  </a:cubicBezTo>
                  <a:cubicBezTo>
                    <a:pt x="1371" y="1982"/>
                    <a:pt x="1599" y="1754"/>
                    <a:pt x="1599" y="1754"/>
                  </a:cubicBezTo>
                  <a:close/>
                </a:path>
              </a:pathLst>
            </a:custGeom>
            <a:solidFill>
              <a:srgbClr val="FFFFFE"/>
            </a:solidFill>
            <a:ln w="22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/>
            <p:nvPr>
              <p:custDataLst>
                <p:tags r:id="rId23"/>
              </p:custDataLst>
            </p:nvPr>
          </p:nvSpPr>
          <p:spPr>
            <a:xfrm>
              <a:off x="8519579" y="3998756"/>
              <a:ext cx="2741" cy="1775805"/>
            </a:xfrm>
            <a:custGeom>
              <a:avLst/>
              <a:gdLst>
                <a:gd name="connsiteX0" fmla="*/ 0 w 2741"/>
                <a:gd name="connsiteY0" fmla="*/ 1775120 h 1775805"/>
                <a:gd name="connsiteX1" fmla="*/ 0 w 2741"/>
                <a:gd name="connsiteY1" fmla="*/ 0 h 1775805"/>
                <a:gd name="connsiteX2" fmla="*/ 2741 w 2741"/>
                <a:gd name="connsiteY2" fmla="*/ 0 h 1775805"/>
                <a:gd name="connsiteX3" fmla="*/ 2741 w 2741"/>
                <a:gd name="connsiteY3" fmla="*/ 1775805 h 1775805"/>
                <a:gd name="connsiteX4" fmla="*/ 0 w 2741"/>
                <a:gd name="connsiteY4" fmla="*/ 1775120 h 177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1" h="1775805">
                  <a:moveTo>
                    <a:pt x="0" y="1775120"/>
                  </a:moveTo>
                  <a:cubicBezTo>
                    <a:pt x="0" y="1183489"/>
                    <a:pt x="0" y="591630"/>
                    <a:pt x="0" y="0"/>
                  </a:cubicBezTo>
                  <a:cubicBezTo>
                    <a:pt x="914" y="0"/>
                    <a:pt x="1827" y="0"/>
                    <a:pt x="2741" y="0"/>
                  </a:cubicBezTo>
                  <a:cubicBezTo>
                    <a:pt x="2741" y="591859"/>
                    <a:pt x="2741" y="1183946"/>
                    <a:pt x="2741" y="1775805"/>
                  </a:cubicBezTo>
                  <a:cubicBezTo>
                    <a:pt x="1827" y="1775348"/>
                    <a:pt x="914" y="1775120"/>
                    <a:pt x="0" y="1775120"/>
                  </a:cubicBezTo>
                  <a:close/>
                </a:path>
              </a:pathLst>
            </a:custGeom>
            <a:solidFill>
              <a:srgbClr val="FBC00A"/>
            </a:solidFill>
            <a:ln w="22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2" name="图形 67"/>
          <p:cNvGrpSpPr/>
          <p:nvPr userDrawn="1">
            <p:custDataLst>
              <p:tags r:id="rId24"/>
            </p:custDataLst>
          </p:nvPr>
        </p:nvGrpSpPr>
        <p:grpSpPr>
          <a:xfrm>
            <a:off x="4250690" y="4434205"/>
            <a:ext cx="1172845" cy="1061720"/>
            <a:chOff x="2200222" y="373"/>
            <a:chExt cx="7790806" cy="6858372"/>
          </a:xfrm>
          <a:solidFill>
            <a:srgbClr val="F7BD0B"/>
          </a:solidFill>
        </p:grpSpPr>
        <p:sp>
          <p:nvSpPr>
            <p:cNvPr id="33" name="任意多边形: 形状 32"/>
            <p:cNvSpPr/>
            <p:nvPr>
              <p:custDataLst>
                <p:tags r:id="rId25"/>
              </p:custDataLst>
            </p:nvPr>
          </p:nvSpPr>
          <p:spPr>
            <a:xfrm>
              <a:off x="2394993" y="244022"/>
              <a:ext cx="7596036" cy="6614723"/>
            </a:xfrm>
            <a:custGeom>
              <a:avLst/>
              <a:gdLst>
                <a:gd name="connsiteX0" fmla="*/ 964150 w 7596036"/>
                <a:gd name="connsiteY0" fmla="*/ 5585278 h 6614723"/>
                <a:gd name="connsiteX1" fmla="*/ 848855 w 7596036"/>
                <a:gd name="connsiteY1" fmla="*/ 5589009 h 6614723"/>
                <a:gd name="connsiteX2" fmla="*/ 766768 w 7596036"/>
                <a:gd name="connsiteY2" fmla="*/ 5590875 h 6614723"/>
                <a:gd name="connsiteX3" fmla="*/ 757066 w 7596036"/>
                <a:gd name="connsiteY3" fmla="*/ 5582293 h 6614723"/>
                <a:gd name="connsiteX4" fmla="*/ 763783 w 7596036"/>
                <a:gd name="connsiteY4" fmla="*/ 5574830 h 6614723"/>
                <a:gd name="connsiteX5" fmla="*/ 803334 w 7596036"/>
                <a:gd name="connsiteY5" fmla="*/ 5514758 h 6614723"/>
                <a:gd name="connsiteX6" fmla="*/ 803334 w 7596036"/>
                <a:gd name="connsiteY6" fmla="*/ 5358046 h 6614723"/>
                <a:gd name="connsiteX7" fmla="*/ 756320 w 7596036"/>
                <a:gd name="connsiteY7" fmla="*/ 5286780 h 6614723"/>
                <a:gd name="connsiteX8" fmla="*/ 752962 w 7596036"/>
                <a:gd name="connsiteY8" fmla="*/ 5279690 h 6614723"/>
                <a:gd name="connsiteX9" fmla="*/ 761544 w 7596036"/>
                <a:gd name="connsiteY9" fmla="*/ 5274093 h 6614723"/>
                <a:gd name="connsiteX10" fmla="*/ 914151 w 7596036"/>
                <a:gd name="connsiteY10" fmla="*/ 5275586 h 6614723"/>
                <a:gd name="connsiteX11" fmla="*/ 957060 w 7596036"/>
                <a:gd name="connsiteY11" fmla="*/ 5287153 h 6614723"/>
                <a:gd name="connsiteX12" fmla="*/ 967881 w 7596036"/>
                <a:gd name="connsiteY12" fmla="*/ 5405432 h 6614723"/>
                <a:gd name="connsiteX13" fmla="*/ 946613 w 7596036"/>
                <a:gd name="connsiteY13" fmla="*/ 5423343 h 6614723"/>
                <a:gd name="connsiteX14" fmla="*/ 1019372 w 7596036"/>
                <a:gd name="connsiteY14" fmla="*/ 5543488 h 6614723"/>
                <a:gd name="connsiteX15" fmla="*/ 1057430 w 7596036"/>
                <a:gd name="connsiteY15" fmla="*/ 5468863 h 6614723"/>
                <a:gd name="connsiteX16" fmla="*/ 1109668 w 7596036"/>
                <a:gd name="connsiteY16" fmla="*/ 5314764 h 6614723"/>
                <a:gd name="connsiteX17" fmla="*/ 1147726 w 7596036"/>
                <a:gd name="connsiteY17" fmla="*/ 5202453 h 6614723"/>
                <a:gd name="connsiteX18" fmla="*/ 1181680 w 7596036"/>
                <a:gd name="connsiteY18" fmla="*/ 5100591 h 6614723"/>
                <a:gd name="connsiteX19" fmla="*/ 1230933 w 7596036"/>
                <a:gd name="connsiteY19" fmla="*/ 4956566 h 6614723"/>
                <a:gd name="connsiteX20" fmla="*/ 1271230 w 7596036"/>
                <a:gd name="connsiteY20" fmla="*/ 4845002 h 6614723"/>
                <a:gd name="connsiteX21" fmla="*/ 1299214 w 7596036"/>
                <a:gd name="connsiteY21" fmla="*/ 4760303 h 6614723"/>
                <a:gd name="connsiteX22" fmla="*/ 1364511 w 7596036"/>
                <a:gd name="connsiteY22" fmla="*/ 4566652 h 6614723"/>
                <a:gd name="connsiteX23" fmla="*/ 1407793 w 7596036"/>
                <a:gd name="connsiteY23" fmla="*/ 4444268 h 6614723"/>
                <a:gd name="connsiteX24" fmla="*/ 1438389 w 7596036"/>
                <a:gd name="connsiteY24" fmla="*/ 4352853 h 6614723"/>
                <a:gd name="connsiteX25" fmla="*/ 1476821 w 7596036"/>
                <a:gd name="connsiteY25" fmla="*/ 4240170 h 6614723"/>
                <a:gd name="connsiteX26" fmla="*/ 1517491 w 7596036"/>
                <a:gd name="connsiteY26" fmla="*/ 4124875 h 6614723"/>
                <a:gd name="connsiteX27" fmla="*/ 1542117 w 7596036"/>
                <a:gd name="connsiteY27" fmla="*/ 4047265 h 6614723"/>
                <a:gd name="connsiteX28" fmla="*/ 1581668 w 7596036"/>
                <a:gd name="connsiteY28" fmla="*/ 3931970 h 6614723"/>
                <a:gd name="connsiteX29" fmla="*/ 1611891 w 7596036"/>
                <a:gd name="connsiteY29" fmla="*/ 3844286 h 6614723"/>
                <a:gd name="connsiteX30" fmla="*/ 1652188 w 7596036"/>
                <a:gd name="connsiteY30" fmla="*/ 3728618 h 6614723"/>
                <a:gd name="connsiteX31" fmla="*/ 1692859 w 7596036"/>
                <a:gd name="connsiteY31" fmla="*/ 3609218 h 6614723"/>
                <a:gd name="connsiteX32" fmla="*/ 1735022 w 7596036"/>
                <a:gd name="connsiteY32" fmla="*/ 3486461 h 6614723"/>
                <a:gd name="connsiteX33" fmla="*/ 1771961 w 7596036"/>
                <a:gd name="connsiteY33" fmla="*/ 3381240 h 6614723"/>
                <a:gd name="connsiteX34" fmla="*/ 1815616 w 7596036"/>
                <a:gd name="connsiteY34" fmla="*/ 3255125 h 6614723"/>
                <a:gd name="connsiteX35" fmla="*/ 1846586 w 7596036"/>
                <a:gd name="connsiteY35" fmla="*/ 3159978 h 6614723"/>
                <a:gd name="connsiteX36" fmla="*/ 1887629 w 7596036"/>
                <a:gd name="connsiteY36" fmla="*/ 3036848 h 6614723"/>
                <a:gd name="connsiteX37" fmla="*/ 1913748 w 7596036"/>
                <a:gd name="connsiteY37" fmla="*/ 2963716 h 6614723"/>
                <a:gd name="connsiteX38" fmla="*/ 1952553 w 7596036"/>
                <a:gd name="connsiteY38" fmla="*/ 2851406 h 6614723"/>
                <a:gd name="connsiteX39" fmla="*/ 1993596 w 7596036"/>
                <a:gd name="connsiteY39" fmla="*/ 2728275 h 6614723"/>
                <a:gd name="connsiteX40" fmla="*/ 2033893 w 7596036"/>
                <a:gd name="connsiteY40" fmla="*/ 2616711 h 6614723"/>
                <a:gd name="connsiteX41" fmla="*/ 2066355 w 7596036"/>
                <a:gd name="connsiteY41" fmla="*/ 2517834 h 6614723"/>
                <a:gd name="connsiteX42" fmla="*/ 2133144 w 7596036"/>
                <a:gd name="connsiteY42" fmla="*/ 2320825 h 6614723"/>
                <a:gd name="connsiteX43" fmla="*/ 2172695 w 7596036"/>
                <a:gd name="connsiteY43" fmla="*/ 2209261 h 6614723"/>
                <a:gd name="connsiteX44" fmla="*/ 2203664 w 7596036"/>
                <a:gd name="connsiteY44" fmla="*/ 2118219 h 6614723"/>
                <a:gd name="connsiteX45" fmla="*/ 2269334 w 7596036"/>
                <a:gd name="connsiteY45" fmla="*/ 1924941 h 6614723"/>
                <a:gd name="connsiteX46" fmla="*/ 2336869 w 7596036"/>
                <a:gd name="connsiteY46" fmla="*/ 1728679 h 6614723"/>
                <a:gd name="connsiteX47" fmla="*/ 2403658 w 7596036"/>
                <a:gd name="connsiteY47" fmla="*/ 1535774 h 6614723"/>
                <a:gd name="connsiteX48" fmla="*/ 2445821 w 7596036"/>
                <a:gd name="connsiteY48" fmla="*/ 1408912 h 6614723"/>
                <a:gd name="connsiteX49" fmla="*/ 2484626 w 7596036"/>
                <a:gd name="connsiteY49" fmla="*/ 1293244 h 6614723"/>
                <a:gd name="connsiteX50" fmla="*/ 2516341 w 7596036"/>
                <a:gd name="connsiteY50" fmla="*/ 1202202 h 6614723"/>
                <a:gd name="connsiteX51" fmla="*/ 2581638 w 7596036"/>
                <a:gd name="connsiteY51" fmla="*/ 1016387 h 6614723"/>
                <a:gd name="connsiteX52" fmla="*/ 2620443 w 7596036"/>
                <a:gd name="connsiteY52" fmla="*/ 817886 h 6614723"/>
                <a:gd name="connsiteX53" fmla="*/ 2619323 w 7596036"/>
                <a:gd name="connsiteY53" fmla="*/ 332826 h 6614723"/>
                <a:gd name="connsiteX54" fmla="*/ 2583876 w 7596036"/>
                <a:gd name="connsiteY54" fmla="*/ 299245 h 6614723"/>
                <a:gd name="connsiteX55" fmla="*/ 2471193 w 7596036"/>
                <a:gd name="connsiteY55" fmla="*/ 299245 h 6614723"/>
                <a:gd name="connsiteX56" fmla="*/ 2633875 w 7596036"/>
                <a:gd name="connsiteY56" fmla="*/ 0 h 6614723"/>
                <a:gd name="connsiteX57" fmla="*/ 2823421 w 7596036"/>
                <a:gd name="connsiteY57" fmla="*/ 292155 h 6614723"/>
                <a:gd name="connsiteX58" fmla="*/ 2692455 w 7596036"/>
                <a:gd name="connsiteY58" fmla="*/ 297752 h 6614723"/>
                <a:gd name="connsiteX59" fmla="*/ 2661113 w 7596036"/>
                <a:gd name="connsiteY59" fmla="*/ 328721 h 6614723"/>
                <a:gd name="connsiteX60" fmla="*/ 2660740 w 7596036"/>
                <a:gd name="connsiteY60" fmla="*/ 858556 h 6614723"/>
                <a:gd name="connsiteX61" fmla="*/ 2692455 w 7596036"/>
                <a:gd name="connsiteY61" fmla="*/ 929822 h 6614723"/>
                <a:gd name="connsiteX62" fmla="*/ 3062220 w 7596036"/>
                <a:gd name="connsiteY62" fmla="*/ 1276454 h 6614723"/>
                <a:gd name="connsiteX63" fmla="*/ 3228633 w 7596036"/>
                <a:gd name="connsiteY63" fmla="*/ 1431300 h 6614723"/>
                <a:gd name="connsiteX64" fmla="*/ 3444298 w 7596036"/>
                <a:gd name="connsiteY64" fmla="*/ 1636517 h 6614723"/>
                <a:gd name="connsiteX65" fmla="*/ 3578249 w 7596036"/>
                <a:gd name="connsiteY65" fmla="*/ 1760767 h 6614723"/>
                <a:gd name="connsiteX66" fmla="*/ 3690932 w 7596036"/>
                <a:gd name="connsiteY66" fmla="*/ 1868973 h 6614723"/>
                <a:gd name="connsiteX67" fmla="*/ 3819660 w 7596036"/>
                <a:gd name="connsiteY67" fmla="*/ 1987626 h 6614723"/>
                <a:gd name="connsiteX68" fmla="*/ 4096517 w 7596036"/>
                <a:gd name="connsiteY68" fmla="*/ 2248066 h 6614723"/>
                <a:gd name="connsiteX69" fmla="*/ 4249124 w 7596036"/>
                <a:gd name="connsiteY69" fmla="*/ 2389853 h 6614723"/>
                <a:gd name="connsiteX70" fmla="*/ 4435686 w 7596036"/>
                <a:gd name="connsiteY70" fmla="*/ 2566340 h 6614723"/>
                <a:gd name="connsiteX71" fmla="*/ 4661798 w 7596036"/>
                <a:gd name="connsiteY71" fmla="*/ 2777154 h 6614723"/>
                <a:gd name="connsiteX72" fmla="*/ 4859553 w 7596036"/>
                <a:gd name="connsiteY72" fmla="*/ 2964089 h 6614723"/>
                <a:gd name="connsiteX73" fmla="*/ 5080816 w 7596036"/>
                <a:gd name="connsiteY73" fmla="*/ 3169306 h 6614723"/>
                <a:gd name="connsiteX74" fmla="*/ 5321480 w 7596036"/>
                <a:gd name="connsiteY74" fmla="*/ 3397658 h 6614723"/>
                <a:gd name="connsiteX75" fmla="*/ 5427820 w 7596036"/>
                <a:gd name="connsiteY75" fmla="*/ 3496535 h 6614723"/>
                <a:gd name="connsiteX76" fmla="*/ 5570726 w 7596036"/>
                <a:gd name="connsiteY76" fmla="*/ 3632352 h 6614723"/>
                <a:gd name="connsiteX77" fmla="*/ 5688632 w 7596036"/>
                <a:gd name="connsiteY77" fmla="*/ 3740931 h 6614723"/>
                <a:gd name="connsiteX78" fmla="*/ 5862881 w 7596036"/>
                <a:gd name="connsiteY78" fmla="*/ 3903985 h 6614723"/>
                <a:gd name="connsiteX79" fmla="*/ 6040115 w 7596036"/>
                <a:gd name="connsiteY79" fmla="*/ 4068533 h 6614723"/>
                <a:gd name="connsiteX80" fmla="*/ 6101680 w 7596036"/>
                <a:gd name="connsiteY80" fmla="*/ 4127859 h 6614723"/>
                <a:gd name="connsiteX81" fmla="*/ 6145335 w 7596036"/>
                <a:gd name="connsiteY81" fmla="*/ 4145396 h 6614723"/>
                <a:gd name="connsiteX82" fmla="*/ 6178916 w 7596036"/>
                <a:gd name="connsiteY82" fmla="*/ 4146142 h 6614723"/>
                <a:gd name="connsiteX83" fmla="*/ 7193810 w 7596036"/>
                <a:gd name="connsiteY83" fmla="*/ 4146142 h 6614723"/>
                <a:gd name="connsiteX84" fmla="*/ 7241197 w 7596036"/>
                <a:gd name="connsiteY84" fmla="*/ 4098009 h 6614723"/>
                <a:gd name="connsiteX85" fmla="*/ 7241197 w 7596036"/>
                <a:gd name="connsiteY85" fmla="*/ 3986446 h 6614723"/>
                <a:gd name="connsiteX86" fmla="*/ 7596037 w 7596036"/>
                <a:gd name="connsiteY86" fmla="*/ 4169649 h 6614723"/>
                <a:gd name="connsiteX87" fmla="*/ 7247540 w 7596036"/>
                <a:gd name="connsiteY87" fmla="*/ 4374867 h 6614723"/>
                <a:gd name="connsiteX88" fmla="*/ 7244929 w 7596036"/>
                <a:gd name="connsiteY88" fmla="*/ 4279721 h 6614723"/>
                <a:gd name="connsiteX89" fmla="*/ 7237093 w 7596036"/>
                <a:gd name="connsiteY89" fmla="*/ 4197261 h 6614723"/>
                <a:gd name="connsiteX90" fmla="*/ 7153886 w 7596036"/>
                <a:gd name="connsiteY90" fmla="*/ 4191664 h 6614723"/>
                <a:gd name="connsiteX91" fmla="*/ 6359135 w 7596036"/>
                <a:gd name="connsiteY91" fmla="*/ 4191290 h 6614723"/>
                <a:gd name="connsiteX92" fmla="*/ 6165111 w 7596036"/>
                <a:gd name="connsiteY92" fmla="*/ 4188678 h 6614723"/>
                <a:gd name="connsiteX93" fmla="*/ 6078546 w 7596036"/>
                <a:gd name="connsiteY93" fmla="*/ 4232707 h 6614723"/>
                <a:gd name="connsiteX94" fmla="*/ 6160260 w 7596036"/>
                <a:gd name="connsiteY94" fmla="*/ 4237931 h 6614723"/>
                <a:gd name="connsiteX95" fmla="*/ 6234885 w 7596036"/>
                <a:gd name="connsiteY95" fmla="*/ 4238677 h 6614723"/>
                <a:gd name="connsiteX96" fmla="*/ 6373687 w 7596036"/>
                <a:gd name="connsiteY96" fmla="*/ 4454715 h 6614723"/>
                <a:gd name="connsiteX97" fmla="*/ 6249436 w 7596036"/>
                <a:gd name="connsiteY97" fmla="*/ 4551354 h 6614723"/>
                <a:gd name="connsiteX98" fmla="*/ 6074442 w 7596036"/>
                <a:gd name="connsiteY98" fmla="*/ 4552473 h 6614723"/>
                <a:gd name="connsiteX99" fmla="*/ 6068845 w 7596036"/>
                <a:gd name="connsiteY99" fmla="*/ 4547996 h 6614723"/>
                <a:gd name="connsiteX100" fmla="*/ 6083770 w 7596036"/>
                <a:gd name="connsiteY100" fmla="*/ 4536056 h 6614723"/>
                <a:gd name="connsiteX101" fmla="*/ 6115858 w 7596036"/>
                <a:gd name="connsiteY101" fmla="*/ 4492774 h 6614723"/>
                <a:gd name="connsiteX102" fmla="*/ 6115112 w 7596036"/>
                <a:gd name="connsiteY102" fmla="*/ 4306212 h 6614723"/>
                <a:gd name="connsiteX103" fmla="*/ 6075561 w 7596036"/>
                <a:gd name="connsiteY103" fmla="*/ 4252109 h 6614723"/>
                <a:gd name="connsiteX104" fmla="*/ 6033025 w 7596036"/>
                <a:gd name="connsiteY104" fmla="*/ 4260692 h 6614723"/>
                <a:gd name="connsiteX105" fmla="*/ 5959520 w 7596036"/>
                <a:gd name="connsiteY105" fmla="*/ 4323749 h 6614723"/>
                <a:gd name="connsiteX106" fmla="*/ 5706543 w 7596036"/>
                <a:gd name="connsiteY106" fmla="*/ 4531579 h 6614723"/>
                <a:gd name="connsiteX107" fmla="*/ 5523339 w 7596036"/>
                <a:gd name="connsiteY107" fmla="*/ 4683813 h 6614723"/>
                <a:gd name="connsiteX108" fmla="*/ 5373344 w 7596036"/>
                <a:gd name="connsiteY108" fmla="*/ 4805824 h 6614723"/>
                <a:gd name="connsiteX109" fmla="*/ 5222229 w 7596036"/>
                <a:gd name="connsiteY109" fmla="*/ 4932313 h 6614723"/>
                <a:gd name="connsiteX110" fmla="*/ 5040518 w 7596036"/>
                <a:gd name="connsiteY110" fmla="*/ 5080815 h 6614723"/>
                <a:gd name="connsiteX111" fmla="*/ 4704334 w 7596036"/>
                <a:gd name="connsiteY111" fmla="*/ 5356926 h 6614723"/>
                <a:gd name="connsiteX112" fmla="*/ 4470013 w 7596036"/>
                <a:gd name="connsiteY112" fmla="*/ 5552070 h 6614723"/>
                <a:gd name="connsiteX113" fmla="*/ 4442775 w 7596036"/>
                <a:gd name="connsiteY113" fmla="*/ 5562517 h 6614723"/>
                <a:gd name="connsiteX114" fmla="*/ 4390538 w 7596036"/>
                <a:gd name="connsiteY114" fmla="*/ 5564010 h 6614723"/>
                <a:gd name="connsiteX115" fmla="*/ 1148472 w 7596036"/>
                <a:gd name="connsiteY115" fmla="*/ 5564010 h 6614723"/>
                <a:gd name="connsiteX116" fmla="*/ 1118623 w 7596036"/>
                <a:gd name="connsiteY116" fmla="*/ 5563637 h 6614723"/>
                <a:gd name="connsiteX117" fmla="*/ 1035043 w 7596036"/>
                <a:gd name="connsiteY117" fmla="*/ 5598337 h 6614723"/>
                <a:gd name="connsiteX118" fmla="*/ 748858 w 7596036"/>
                <a:gd name="connsiteY118" fmla="*/ 5914372 h 6614723"/>
                <a:gd name="connsiteX119" fmla="*/ 462299 w 7596036"/>
                <a:gd name="connsiteY119" fmla="*/ 6225557 h 6614723"/>
                <a:gd name="connsiteX120" fmla="*/ 303722 w 7596036"/>
                <a:gd name="connsiteY120" fmla="*/ 6397193 h 6614723"/>
                <a:gd name="connsiteX121" fmla="*/ 304468 w 7596036"/>
                <a:gd name="connsiteY121" fmla="*/ 6424805 h 6614723"/>
                <a:gd name="connsiteX122" fmla="*/ 383197 w 7596036"/>
                <a:gd name="connsiteY122" fmla="*/ 6528906 h 6614723"/>
                <a:gd name="connsiteX123" fmla="*/ 401107 w 7596036"/>
                <a:gd name="connsiteY123" fmla="*/ 6556517 h 6614723"/>
                <a:gd name="connsiteX124" fmla="*/ 377600 w 7596036"/>
                <a:gd name="connsiteY124" fmla="*/ 6565472 h 6614723"/>
                <a:gd name="connsiteX125" fmla="*/ 156339 w 7596036"/>
                <a:gd name="connsiteY125" fmla="*/ 6596441 h 6614723"/>
                <a:gd name="connsiteX126" fmla="*/ 0 w 7596036"/>
                <a:gd name="connsiteY126" fmla="*/ 6614724 h 6614723"/>
                <a:gd name="connsiteX127" fmla="*/ 158577 w 7596036"/>
                <a:gd name="connsiteY127" fmla="*/ 6234885 h 6614723"/>
                <a:gd name="connsiteX128" fmla="*/ 264544 w 7596036"/>
                <a:gd name="connsiteY128" fmla="*/ 6372194 h 6614723"/>
                <a:gd name="connsiteX129" fmla="*/ 377974 w 7596036"/>
                <a:gd name="connsiteY129" fmla="*/ 6249063 h 6614723"/>
                <a:gd name="connsiteX130" fmla="*/ 610429 w 7596036"/>
                <a:gd name="connsiteY130" fmla="*/ 5994221 h 6614723"/>
                <a:gd name="connsiteX131" fmla="*/ 873108 w 7596036"/>
                <a:gd name="connsiteY131" fmla="*/ 5706543 h 6614723"/>
                <a:gd name="connsiteX132" fmla="*/ 974970 w 7596036"/>
                <a:gd name="connsiteY132" fmla="*/ 5593860 h 6614723"/>
                <a:gd name="connsiteX133" fmla="*/ 980940 w 7596036"/>
                <a:gd name="connsiteY133" fmla="*/ 5583039 h 6614723"/>
                <a:gd name="connsiteX134" fmla="*/ 964150 w 7596036"/>
                <a:gd name="connsiteY134" fmla="*/ 5585278 h 6614723"/>
                <a:gd name="connsiteX135" fmla="*/ 2661113 w 7596036"/>
                <a:gd name="connsiteY135" fmla="*/ 1237649 h 6614723"/>
                <a:gd name="connsiteX136" fmla="*/ 2662605 w 7596036"/>
                <a:gd name="connsiteY136" fmla="*/ 1237649 h 6614723"/>
                <a:gd name="connsiteX137" fmla="*/ 2662605 w 7596036"/>
                <a:gd name="connsiteY137" fmla="*/ 1345855 h 6614723"/>
                <a:gd name="connsiteX138" fmla="*/ 2637233 w 7596036"/>
                <a:gd name="connsiteY138" fmla="*/ 1366376 h 6614723"/>
                <a:gd name="connsiteX139" fmla="*/ 2625293 w 7596036"/>
                <a:gd name="connsiteY139" fmla="*/ 1343243 h 6614723"/>
                <a:gd name="connsiteX140" fmla="*/ 2620069 w 7596036"/>
                <a:gd name="connsiteY140" fmla="*/ 1187650 h 6614723"/>
                <a:gd name="connsiteX141" fmla="*/ 2614099 w 7596036"/>
                <a:gd name="connsiteY141" fmla="*/ 1132428 h 6614723"/>
                <a:gd name="connsiteX142" fmla="*/ 2601040 w 7596036"/>
                <a:gd name="connsiteY142" fmla="*/ 1120861 h 6614723"/>
                <a:gd name="connsiteX143" fmla="*/ 2586488 w 7596036"/>
                <a:gd name="connsiteY143" fmla="*/ 1129816 h 6614723"/>
                <a:gd name="connsiteX144" fmla="*/ 2580145 w 7596036"/>
                <a:gd name="connsiteY144" fmla="*/ 1147353 h 6614723"/>
                <a:gd name="connsiteX145" fmla="*/ 2558877 w 7596036"/>
                <a:gd name="connsiteY145" fmla="*/ 1222351 h 6614723"/>
                <a:gd name="connsiteX146" fmla="*/ 2526789 w 7596036"/>
                <a:gd name="connsiteY146" fmla="*/ 1317124 h 6614723"/>
                <a:gd name="connsiteX147" fmla="*/ 2487611 w 7596036"/>
                <a:gd name="connsiteY147" fmla="*/ 1432792 h 6614723"/>
                <a:gd name="connsiteX148" fmla="*/ 2446194 w 7596036"/>
                <a:gd name="connsiteY148" fmla="*/ 1555550 h 6614723"/>
                <a:gd name="connsiteX149" fmla="*/ 2379778 w 7596036"/>
                <a:gd name="connsiteY149" fmla="*/ 1748827 h 6614723"/>
                <a:gd name="connsiteX150" fmla="*/ 2350675 w 7596036"/>
                <a:gd name="connsiteY150" fmla="*/ 1836884 h 6614723"/>
                <a:gd name="connsiteX151" fmla="*/ 2309631 w 7596036"/>
                <a:gd name="connsiteY151" fmla="*/ 1952179 h 6614723"/>
                <a:gd name="connsiteX152" fmla="*/ 2261125 w 7596036"/>
                <a:gd name="connsiteY152" fmla="*/ 2092100 h 6614723"/>
                <a:gd name="connsiteX153" fmla="*/ 2227171 w 7596036"/>
                <a:gd name="connsiteY153" fmla="*/ 2194336 h 6614723"/>
                <a:gd name="connsiteX154" fmla="*/ 2187620 w 7596036"/>
                <a:gd name="connsiteY154" fmla="*/ 2310377 h 6614723"/>
                <a:gd name="connsiteX155" fmla="*/ 2146576 w 7596036"/>
                <a:gd name="connsiteY155" fmla="*/ 2429777 h 6614723"/>
                <a:gd name="connsiteX156" fmla="*/ 2082026 w 7596036"/>
                <a:gd name="connsiteY156" fmla="*/ 2619696 h 6614723"/>
                <a:gd name="connsiteX157" fmla="*/ 2049191 w 7596036"/>
                <a:gd name="connsiteY157" fmla="*/ 2718201 h 6614723"/>
                <a:gd name="connsiteX158" fmla="*/ 2007775 w 7596036"/>
                <a:gd name="connsiteY158" fmla="*/ 2833123 h 6614723"/>
                <a:gd name="connsiteX159" fmla="*/ 1963000 w 7596036"/>
                <a:gd name="connsiteY159" fmla="*/ 2962597 h 6614723"/>
                <a:gd name="connsiteX160" fmla="*/ 1924195 w 7596036"/>
                <a:gd name="connsiteY160" fmla="*/ 3078638 h 6614723"/>
                <a:gd name="connsiteX161" fmla="*/ 1884644 w 7596036"/>
                <a:gd name="connsiteY161" fmla="*/ 3198037 h 6614723"/>
                <a:gd name="connsiteX162" fmla="*/ 1841362 w 7596036"/>
                <a:gd name="connsiteY162" fmla="*/ 3320421 h 6614723"/>
                <a:gd name="connsiteX163" fmla="*/ 1774200 w 7596036"/>
                <a:gd name="connsiteY163" fmla="*/ 3517057 h 6614723"/>
                <a:gd name="connsiteX164" fmla="*/ 1762260 w 7596036"/>
                <a:gd name="connsiteY164" fmla="*/ 3552131 h 6614723"/>
                <a:gd name="connsiteX165" fmla="*/ 1719351 w 7596036"/>
                <a:gd name="connsiteY165" fmla="*/ 3678246 h 6614723"/>
                <a:gd name="connsiteX166" fmla="*/ 1680173 w 7596036"/>
                <a:gd name="connsiteY166" fmla="*/ 3790183 h 6614723"/>
                <a:gd name="connsiteX167" fmla="*/ 1640995 w 7596036"/>
                <a:gd name="connsiteY167" fmla="*/ 3906225 h 6614723"/>
                <a:gd name="connsiteX168" fmla="*/ 1613384 w 7596036"/>
                <a:gd name="connsiteY168" fmla="*/ 3990923 h 6614723"/>
                <a:gd name="connsiteX169" fmla="*/ 1573086 w 7596036"/>
                <a:gd name="connsiteY169" fmla="*/ 4106218 h 6614723"/>
                <a:gd name="connsiteX170" fmla="*/ 1534282 w 7596036"/>
                <a:gd name="connsiteY170" fmla="*/ 4218155 h 6614723"/>
                <a:gd name="connsiteX171" fmla="*/ 1484283 w 7596036"/>
                <a:gd name="connsiteY171" fmla="*/ 4365912 h 6614723"/>
                <a:gd name="connsiteX172" fmla="*/ 1449956 w 7596036"/>
                <a:gd name="connsiteY172" fmla="*/ 4467775 h 6614723"/>
                <a:gd name="connsiteX173" fmla="*/ 1407420 w 7596036"/>
                <a:gd name="connsiteY173" fmla="*/ 4586801 h 6614723"/>
                <a:gd name="connsiteX174" fmla="*/ 1342123 w 7596036"/>
                <a:gd name="connsiteY174" fmla="*/ 4780078 h 6614723"/>
                <a:gd name="connsiteX175" fmla="*/ 1315258 w 7596036"/>
                <a:gd name="connsiteY175" fmla="*/ 4861046 h 6614723"/>
                <a:gd name="connsiteX176" fmla="*/ 1273095 w 7596036"/>
                <a:gd name="connsiteY176" fmla="*/ 4980072 h 6614723"/>
                <a:gd name="connsiteX177" fmla="*/ 1207053 w 7596036"/>
                <a:gd name="connsiteY177" fmla="*/ 5172977 h 6614723"/>
                <a:gd name="connsiteX178" fmla="*/ 1139891 w 7596036"/>
                <a:gd name="connsiteY178" fmla="*/ 5361777 h 6614723"/>
                <a:gd name="connsiteX179" fmla="*/ 1167875 w 7596036"/>
                <a:gd name="connsiteY179" fmla="*/ 5399090 h 6614723"/>
                <a:gd name="connsiteX180" fmla="*/ 1193994 w 7596036"/>
                <a:gd name="connsiteY180" fmla="*/ 5387149 h 6614723"/>
                <a:gd name="connsiteX181" fmla="*/ 1218620 w 7596036"/>
                <a:gd name="connsiteY181" fmla="*/ 5359539 h 6614723"/>
                <a:gd name="connsiteX182" fmla="*/ 1308169 w 7596036"/>
                <a:gd name="connsiteY182" fmla="*/ 5293869 h 6614723"/>
                <a:gd name="connsiteX183" fmla="*/ 1324960 w 7596036"/>
                <a:gd name="connsiteY183" fmla="*/ 5297600 h 6614723"/>
                <a:gd name="connsiteX184" fmla="*/ 1305930 w 7596036"/>
                <a:gd name="connsiteY184" fmla="*/ 5355434 h 6614723"/>
                <a:gd name="connsiteX185" fmla="*/ 1270111 w 7596036"/>
                <a:gd name="connsiteY185" fmla="*/ 5371851 h 6614723"/>
                <a:gd name="connsiteX186" fmla="*/ 1174591 w 7596036"/>
                <a:gd name="connsiteY186" fmla="*/ 5457670 h 6614723"/>
                <a:gd name="connsiteX187" fmla="*/ 1144741 w 7596036"/>
                <a:gd name="connsiteY187" fmla="*/ 5485281 h 6614723"/>
                <a:gd name="connsiteX188" fmla="*/ 1135413 w 7596036"/>
                <a:gd name="connsiteY188" fmla="*/ 5507295 h 6614723"/>
                <a:gd name="connsiteX189" fmla="*/ 1160039 w 7596036"/>
                <a:gd name="connsiteY189" fmla="*/ 5520728 h 6614723"/>
                <a:gd name="connsiteX190" fmla="*/ 1216008 w 7596036"/>
                <a:gd name="connsiteY190" fmla="*/ 5519981 h 6614723"/>
                <a:gd name="connsiteX191" fmla="*/ 3651755 w 7596036"/>
                <a:gd name="connsiteY191" fmla="*/ 5519981 h 6614723"/>
                <a:gd name="connsiteX192" fmla="*/ 4345390 w 7596036"/>
                <a:gd name="connsiteY192" fmla="*/ 5518862 h 6614723"/>
                <a:gd name="connsiteX193" fmla="*/ 4360315 w 7596036"/>
                <a:gd name="connsiteY193" fmla="*/ 5518862 h 6614723"/>
                <a:gd name="connsiteX194" fmla="*/ 4391284 w 7596036"/>
                <a:gd name="connsiteY194" fmla="*/ 5468117 h 6614723"/>
                <a:gd name="connsiteX195" fmla="*/ 4360688 w 7596036"/>
                <a:gd name="connsiteY195" fmla="*/ 5396477 h 6614723"/>
                <a:gd name="connsiteX196" fmla="*/ 4330092 w 7596036"/>
                <a:gd name="connsiteY196" fmla="*/ 5317003 h 6614723"/>
                <a:gd name="connsiteX197" fmla="*/ 4285690 w 7596036"/>
                <a:gd name="connsiteY197" fmla="*/ 5202827 h 6614723"/>
                <a:gd name="connsiteX198" fmla="*/ 4220021 w 7596036"/>
                <a:gd name="connsiteY198" fmla="*/ 5037160 h 6614723"/>
                <a:gd name="connsiteX199" fmla="*/ 4178604 w 7596036"/>
                <a:gd name="connsiteY199" fmla="*/ 4929701 h 6614723"/>
                <a:gd name="connsiteX200" fmla="*/ 4149127 w 7596036"/>
                <a:gd name="connsiteY200" fmla="*/ 4857688 h 6614723"/>
                <a:gd name="connsiteX201" fmla="*/ 4109949 w 7596036"/>
                <a:gd name="connsiteY201" fmla="*/ 4753587 h 6614723"/>
                <a:gd name="connsiteX202" fmla="*/ 4062936 w 7596036"/>
                <a:gd name="connsiteY202" fmla="*/ 4633068 h 6614723"/>
                <a:gd name="connsiteX203" fmla="*/ 4027489 w 7596036"/>
                <a:gd name="connsiteY203" fmla="*/ 4539414 h 6614723"/>
                <a:gd name="connsiteX204" fmla="*/ 3961447 w 7596036"/>
                <a:gd name="connsiteY204" fmla="*/ 4377852 h 6614723"/>
                <a:gd name="connsiteX205" fmla="*/ 3900254 w 7596036"/>
                <a:gd name="connsiteY205" fmla="*/ 4214797 h 6614723"/>
                <a:gd name="connsiteX206" fmla="*/ 3876747 w 7596036"/>
                <a:gd name="connsiteY206" fmla="*/ 4193529 h 6614723"/>
                <a:gd name="connsiteX207" fmla="*/ 3854360 w 7596036"/>
                <a:gd name="connsiteY207" fmla="*/ 4144650 h 6614723"/>
                <a:gd name="connsiteX208" fmla="*/ 3856226 w 7596036"/>
                <a:gd name="connsiteY208" fmla="*/ 4103233 h 6614723"/>
                <a:gd name="connsiteX209" fmla="*/ 3824137 w 7596036"/>
                <a:gd name="connsiteY209" fmla="*/ 4024131 h 6614723"/>
                <a:gd name="connsiteX210" fmla="*/ 3756602 w 7596036"/>
                <a:gd name="connsiteY210" fmla="*/ 3847644 h 6614723"/>
                <a:gd name="connsiteX211" fmla="*/ 3687947 w 7596036"/>
                <a:gd name="connsiteY211" fmla="*/ 3675261 h 6614723"/>
                <a:gd name="connsiteX212" fmla="*/ 3623397 w 7596036"/>
                <a:gd name="connsiteY212" fmla="*/ 3505490 h 6614723"/>
                <a:gd name="connsiteX213" fmla="*/ 3493923 w 7596036"/>
                <a:gd name="connsiteY213" fmla="*/ 3169680 h 6614723"/>
                <a:gd name="connsiteX214" fmla="*/ 3455118 w 7596036"/>
                <a:gd name="connsiteY214" fmla="*/ 3162217 h 6614723"/>
                <a:gd name="connsiteX215" fmla="*/ 3420045 w 7596036"/>
                <a:gd name="connsiteY215" fmla="*/ 3200649 h 6614723"/>
                <a:gd name="connsiteX216" fmla="*/ 3386464 w 7596036"/>
                <a:gd name="connsiteY216" fmla="*/ 3200276 h 6614723"/>
                <a:gd name="connsiteX217" fmla="*/ 3384971 w 7596036"/>
                <a:gd name="connsiteY217" fmla="*/ 3169306 h 6614723"/>
                <a:gd name="connsiteX218" fmla="*/ 3398031 w 7596036"/>
                <a:gd name="connsiteY218" fmla="*/ 3156247 h 6614723"/>
                <a:gd name="connsiteX219" fmla="*/ 3448029 w 7596036"/>
                <a:gd name="connsiteY219" fmla="*/ 3096921 h 6614723"/>
                <a:gd name="connsiteX220" fmla="*/ 3453999 w 7596036"/>
                <a:gd name="connsiteY220" fmla="*/ 3070056 h 6614723"/>
                <a:gd name="connsiteX221" fmla="*/ 3421911 w 7596036"/>
                <a:gd name="connsiteY221" fmla="*/ 2990954 h 6614723"/>
                <a:gd name="connsiteX222" fmla="*/ 3384225 w 7596036"/>
                <a:gd name="connsiteY222" fmla="*/ 2898046 h 6614723"/>
                <a:gd name="connsiteX223" fmla="*/ 3317436 w 7596036"/>
                <a:gd name="connsiteY223" fmla="*/ 2720813 h 6614723"/>
                <a:gd name="connsiteX224" fmla="*/ 3244304 w 7596036"/>
                <a:gd name="connsiteY224" fmla="*/ 2534251 h 6614723"/>
                <a:gd name="connsiteX225" fmla="*/ 3181619 w 7596036"/>
                <a:gd name="connsiteY225" fmla="*/ 2371197 h 6614723"/>
                <a:gd name="connsiteX226" fmla="*/ 3112965 w 7596036"/>
                <a:gd name="connsiteY226" fmla="*/ 2202918 h 6614723"/>
                <a:gd name="connsiteX227" fmla="*/ 3036101 w 7596036"/>
                <a:gd name="connsiteY227" fmla="*/ 2001805 h 6614723"/>
                <a:gd name="connsiteX228" fmla="*/ 3000282 w 7596036"/>
                <a:gd name="connsiteY228" fmla="*/ 1912255 h 6614723"/>
                <a:gd name="connsiteX229" fmla="*/ 2957746 w 7596036"/>
                <a:gd name="connsiteY229" fmla="*/ 1801438 h 6614723"/>
                <a:gd name="connsiteX230" fmla="*/ 2892076 w 7596036"/>
                <a:gd name="connsiteY230" fmla="*/ 1631667 h 6614723"/>
                <a:gd name="connsiteX231" fmla="*/ 2850659 w 7596036"/>
                <a:gd name="connsiteY231" fmla="*/ 1524580 h 6614723"/>
                <a:gd name="connsiteX232" fmla="*/ 2807004 w 7596036"/>
                <a:gd name="connsiteY232" fmla="*/ 1410405 h 6614723"/>
                <a:gd name="connsiteX233" fmla="*/ 2744319 w 7596036"/>
                <a:gd name="connsiteY233" fmla="*/ 1251454 h 6614723"/>
                <a:gd name="connsiteX234" fmla="*/ 2699545 w 7596036"/>
                <a:gd name="connsiteY234" fmla="*/ 1129816 h 6614723"/>
                <a:gd name="connsiteX235" fmla="*/ 2676784 w 7596036"/>
                <a:gd name="connsiteY235" fmla="*/ 1096982 h 6614723"/>
                <a:gd name="connsiteX236" fmla="*/ 2659247 w 7596036"/>
                <a:gd name="connsiteY236" fmla="*/ 1133921 h 6614723"/>
                <a:gd name="connsiteX237" fmla="*/ 2661113 w 7596036"/>
                <a:gd name="connsiteY237" fmla="*/ 1237649 h 6614723"/>
                <a:gd name="connsiteX238" fmla="*/ 3543176 w 7596036"/>
                <a:gd name="connsiteY238" fmla="*/ 3163710 h 6614723"/>
                <a:gd name="connsiteX239" fmla="*/ 3589443 w 7596036"/>
                <a:gd name="connsiteY239" fmla="*/ 3284228 h 6614723"/>
                <a:gd name="connsiteX240" fmla="*/ 3626382 w 7596036"/>
                <a:gd name="connsiteY240" fmla="*/ 3384972 h 6614723"/>
                <a:gd name="connsiteX241" fmla="*/ 3693917 w 7596036"/>
                <a:gd name="connsiteY241" fmla="*/ 3553623 h 6614723"/>
                <a:gd name="connsiteX242" fmla="*/ 3724887 w 7596036"/>
                <a:gd name="connsiteY242" fmla="*/ 3628994 h 6614723"/>
                <a:gd name="connsiteX243" fmla="*/ 3763318 w 7596036"/>
                <a:gd name="connsiteY243" fmla="*/ 3733468 h 6614723"/>
                <a:gd name="connsiteX244" fmla="*/ 3830107 w 7596036"/>
                <a:gd name="connsiteY244" fmla="*/ 3902866 h 6614723"/>
                <a:gd name="connsiteX245" fmla="*/ 3910701 w 7596036"/>
                <a:gd name="connsiteY245" fmla="*/ 4110323 h 6614723"/>
                <a:gd name="connsiteX246" fmla="*/ 3964058 w 7596036"/>
                <a:gd name="connsiteY246" fmla="*/ 4145396 h 6614723"/>
                <a:gd name="connsiteX247" fmla="*/ 4087189 w 7596036"/>
                <a:gd name="connsiteY247" fmla="*/ 4145396 h 6614723"/>
                <a:gd name="connsiteX248" fmla="*/ 4113307 w 7596036"/>
                <a:gd name="connsiteY248" fmla="*/ 4145769 h 6614723"/>
                <a:gd name="connsiteX249" fmla="*/ 4138306 w 7596036"/>
                <a:gd name="connsiteY249" fmla="*/ 4167411 h 6614723"/>
                <a:gd name="connsiteX250" fmla="*/ 4111815 w 7596036"/>
                <a:gd name="connsiteY250" fmla="*/ 4190917 h 6614723"/>
                <a:gd name="connsiteX251" fmla="*/ 4070771 w 7596036"/>
                <a:gd name="connsiteY251" fmla="*/ 4190917 h 6614723"/>
                <a:gd name="connsiteX252" fmla="*/ 3981222 w 7596036"/>
                <a:gd name="connsiteY252" fmla="*/ 4191664 h 6614723"/>
                <a:gd name="connsiteX253" fmla="*/ 3956223 w 7596036"/>
                <a:gd name="connsiteY253" fmla="*/ 4233080 h 6614723"/>
                <a:gd name="connsiteX254" fmla="*/ 4027489 w 7596036"/>
                <a:gd name="connsiteY254" fmla="*/ 4411806 h 6614723"/>
                <a:gd name="connsiteX255" fmla="*/ 4091293 w 7596036"/>
                <a:gd name="connsiteY255" fmla="*/ 4574488 h 6614723"/>
                <a:gd name="connsiteX256" fmla="*/ 4165172 w 7596036"/>
                <a:gd name="connsiteY256" fmla="*/ 4764407 h 6614723"/>
                <a:gd name="connsiteX257" fmla="*/ 4207708 w 7596036"/>
                <a:gd name="connsiteY257" fmla="*/ 4871494 h 6614723"/>
                <a:gd name="connsiteX258" fmla="*/ 4270019 w 7596036"/>
                <a:gd name="connsiteY258" fmla="*/ 5030071 h 6614723"/>
                <a:gd name="connsiteX259" fmla="*/ 4362927 w 7596036"/>
                <a:gd name="connsiteY259" fmla="*/ 5272974 h 6614723"/>
                <a:gd name="connsiteX260" fmla="*/ 4437178 w 7596036"/>
                <a:gd name="connsiteY260" fmla="*/ 5462893 h 6614723"/>
                <a:gd name="connsiteX261" fmla="*/ 4482326 w 7596036"/>
                <a:gd name="connsiteY261" fmla="*/ 5478191 h 6614723"/>
                <a:gd name="connsiteX262" fmla="*/ 4511430 w 7596036"/>
                <a:gd name="connsiteY262" fmla="*/ 5455058 h 6614723"/>
                <a:gd name="connsiteX263" fmla="*/ 4644262 w 7596036"/>
                <a:gd name="connsiteY263" fmla="*/ 5341629 h 6614723"/>
                <a:gd name="connsiteX264" fmla="*/ 4952461 w 7596036"/>
                <a:gd name="connsiteY264" fmla="*/ 5089398 h 6614723"/>
                <a:gd name="connsiteX265" fmla="*/ 5199095 w 7596036"/>
                <a:gd name="connsiteY265" fmla="*/ 4885299 h 6614723"/>
                <a:gd name="connsiteX266" fmla="*/ 5458043 w 7596036"/>
                <a:gd name="connsiteY266" fmla="*/ 4672246 h 6614723"/>
                <a:gd name="connsiteX267" fmla="*/ 5687513 w 7596036"/>
                <a:gd name="connsiteY267" fmla="*/ 4481953 h 6614723"/>
                <a:gd name="connsiteX268" fmla="*/ 5993101 w 7596036"/>
                <a:gd name="connsiteY268" fmla="*/ 4231961 h 6614723"/>
                <a:gd name="connsiteX269" fmla="*/ 6021085 w 7596036"/>
                <a:gd name="connsiteY269" fmla="*/ 4207708 h 6614723"/>
                <a:gd name="connsiteX270" fmla="*/ 6031159 w 7596036"/>
                <a:gd name="connsiteY270" fmla="*/ 4127113 h 6614723"/>
                <a:gd name="connsiteX271" fmla="*/ 5864374 w 7596036"/>
                <a:gd name="connsiteY271" fmla="*/ 3973013 h 6614723"/>
                <a:gd name="connsiteX272" fmla="*/ 5636395 w 7596036"/>
                <a:gd name="connsiteY272" fmla="*/ 3758468 h 6614723"/>
                <a:gd name="connsiteX273" fmla="*/ 5468490 w 7596036"/>
                <a:gd name="connsiteY273" fmla="*/ 3600264 h 6614723"/>
                <a:gd name="connsiteX274" fmla="*/ 5356180 w 7596036"/>
                <a:gd name="connsiteY274" fmla="*/ 3496908 h 6614723"/>
                <a:gd name="connsiteX275" fmla="*/ 5229318 w 7596036"/>
                <a:gd name="connsiteY275" fmla="*/ 3376390 h 6614723"/>
                <a:gd name="connsiteX276" fmla="*/ 5008803 w 7596036"/>
                <a:gd name="connsiteY276" fmla="*/ 3170799 h 6614723"/>
                <a:gd name="connsiteX277" fmla="*/ 4708439 w 7596036"/>
                <a:gd name="connsiteY277" fmla="*/ 2886479 h 6614723"/>
                <a:gd name="connsiteX278" fmla="*/ 4411060 w 7596036"/>
                <a:gd name="connsiteY278" fmla="*/ 2609995 h 6614723"/>
                <a:gd name="connsiteX279" fmla="*/ 4031593 w 7596036"/>
                <a:gd name="connsiteY279" fmla="*/ 2252543 h 6614723"/>
                <a:gd name="connsiteX280" fmla="*/ 3931223 w 7596036"/>
                <a:gd name="connsiteY280" fmla="*/ 2158143 h 6614723"/>
                <a:gd name="connsiteX281" fmla="*/ 3702872 w 7596036"/>
                <a:gd name="connsiteY281" fmla="*/ 1944344 h 6614723"/>
                <a:gd name="connsiteX282" fmla="*/ 3507729 w 7596036"/>
                <a:gd name="connsiteY282" fmla="*/ 1760394 h 6614723"/>
                <a:gd name="connsiteX283" fmla="*/ 3363330 w 7596036"/>
                <a:gd name="connsiteY283" fmla="*/ 1626070 h 6614723"/>
                <a:gd name="connsiteX284" fmla="*/ 3214827 w 7596036"/>
                <a:gd name="connsiteY284" fmla="*/ 1485029 h 6614723"/>
                <a:gd name="connsiteX285" fmla="*/ 3023788 w 7596036"/>
                <a:gd name="connsiteY285" fmla="*/ 1307796 h 6614723"/>
                <a:gd name="connsiteX286" fmla="*/ 2748050 w 7596036"/>
                <a:gd name="connsiteY286" fmla="*/ 1046610 h 6614723"/>
                <a:gd name="connsiteX287" fmla="*/ 2728648 w 7596036"/>
                <a:gd name="connsiteY287" fmla="*/ 1039521 h 6614723"/>
                <a:gd name="connsiteX288" fmla="*/ 2722305 w 7596036"/>
                <a:gd name="connsiteY288" fmla="*/ 1062654 h 6614723"/>
                <a:gd name="connsiteX289" fmla="*/ 2752901 w 7596036"/>
                <a:gd name="connsiteY289" fmla="*/ 1142503 h 6614723"/>
                <a:gd name="connsiteX290" fmla="*/ 2794318 w 7596036"/>
                <a:gd name="connsiteY290" fmla="*/ 1241753 h 6614723"/>
                <a:gd name="connsiteX291" fmla="*/ 2887972 w 7596036"/>
                <a:gd name="connsiteY291" fmla="*/ 1488014 h 6614723"/>
                <a:gd name="connsiteX292" fmla="*/ 2917821 w 7596036"/>
                <a:gd name="connsiteY292" fmla="*/ 1564132 h 6614723"/>
                <a:gd name="connsiteX293" fmla="*/ 2957746 w 7596036"/>
                <a:gd name="connsiteY293" fmla="*/ 1663755 h 6614723"/>
                <a:gd name="connsiteX294" fmla="*/ 3052519 w 7596036"/>
                <a:gd name="connsiteY294" fmla="*/ 1909643 h 6614723"/>
                <a:gd name="connsiteX295" fmla="*/ 3128263 w 7596036"/>
                <a:gd name="connsiteY295" fmla="*/ 2107025 h 6614723"/>
                <a:gd name="connsiteX296" fmla="*/ 3162590 w 7596036"/>
                <a:gd name="connsiteY296" fmla="*/ 2193217 h 6614723"/>
                <a:gd name="connsiteX297" fmla="*/ 3233110 w 7596036"/>
                <a:gd name="connsiteY297" fmla="*/ 2372689 h 6614723"/>
                <a:gd name="connsiteX298" fmla="*/ 3297661 w 7596036"/>
                <a:gd name="connsiteY298" fmla="*/ 2538729 h 6614723"/>
                <a:gd name="connsiteX299" fmla="*/ 3348778 w 7596036"/>
                <a:gd name="connsiteY299" fmla="*/ 2669695 h 6614723"/>
                <a:gd name="connsiteX300" fmla="*/ 3379748 w 7596036"/>
                <a:gd name="connsiteY300" fmla="*/ 2753274 h 6614723"/>
                <a:gd name="connsiteX301" fmla="*/ 3448402 w 7596036"/>
                <a:gd name="connsiteY301" fmla="*/ 2921553 h 6614723"/>
                <a:gd name="connsiteX302" fmla="*/ 3478998 w 7596036"/>
                <a:gd name="connsiteY302" fmla="*/ 2997297 h 6614723"/>
                <a:gd name="connsiteX303" fmla="*/ 3525639 w 7596036"/>
                <a:gd name="connsiteY303" fmla="*/ 3122293 h 6614723"/>
                <a:gd name="connsiteX304" fmla="*/ 3550265 w 7596036"/>
                <a:gd name="connsiteY304" fmla="*/ 3142442 h 6614723"/>
                <a:gd name="connsiteX305" fmla="*/ 3585338 w 7596036"/>
                <a:gd name="connsiteY305" fmla="*/ 3114831 h 6614723"/>
                <a:gd name="connsiteX306" fmla="*/ 3586458 w 7596036"/>
                <a:gd name="connsiteY306" fmla="*/ 3092443 h 6614723"/>
                <a:gd name="connsiteX307" fmla="*/ 3586458 w 7596036"/>
                <a:gd name="connsiteY307" fmla="*/ 2920807 h 6614723"/>
                <a:gd name="connsiteX308" fmla="*/ 3539444 w 7596036"/>
                <a:gd name="connsiteY308" fmla="*/ 2854018 h 6614723"/>
                <a:gd name="connsiteX309" fmla="*/ 3536459 w 7596036"/>
                <a:gd name="connsiteY309" fmla="*/ 2846928 h 6614723"/>
                <a:gd name="connsiteX310" fmla="*/ 3560339 w 7596036"/>
                <a:gd name="connsiteY310" fmla="*/ 2841332 h 6614723"/>
                <a:gd name="connsiteX311" fmla="*/ 3720782 w 7596036"/>
                <a:gd name="connsiteY311" fmla="*/ 2842824 h 6614723"/>
                <a:gd name="connsiteX312" fmla="*/ 3777124 w 7596036"/>
                <a:gd name="connsiteY312" fmla="*/ 2904016 h 6614723"/>
                <a:gd name="connsiteX313" fmla="*/ 3768169 w 7596036"/>
                <a:gd name="connsiteY313" fmla="*/ 2917075 h 6614723"/>
                <a:gd name="connsiteX314" fmla="*/ 3758841 w 7596036"/>
                <a:gd name="connsiteY314" fmla="*/ 2907374 h 6614723"/>
                <a:gd name="connsiteX315" fmla="*/ 3698395 w 7596036"/>
                <a:gd name="connsiteY315" fmla="*/ 2864838 h 6614723"/>
                <a:gd name="connsiteX316" fmla="*/ 3668545 w 7596036"/>
                <a:gd name="connsiteY316" fmla="*/ 2864838 h 6614723"/>
                <a:gd name="connsiteX317" fmla="*/ 3638695 w 7596036"/>
                <a:gd name="connsiteY317" fmla="*/ 2892449 h 6614723"/>
                <a:gd name="connsiteX318" fmla="*/ 3638322 w 7596036"/>
                <a:gd name="connsiteY318" fmla="*/ 2952149 h 6614723"/>
                <a:gd name="connsiteX319" fmla="*/ 3676754 w 7596036"/>
                <a:gd name="connsiteY319" fmla="*/ 2985357 h 6614723"/>
                <a:gd name="connsiteX320" fmla="*/ 3706603 w 7596036"/>
                <a:gd name="connsiteY320" fmla="*/ 2957746 h 6614723"/>
                <a:gd name="connsiteX321" fmla="*/ 3721901 w 7596036"/>
                <a:gd name="connsiteY321" fmla="*/ 2942075 h 6614723"/>
                <a:gd name="connsiteX322" fmla="*/ 3721528 w 7596036"/>
                <a:gd name="connsiteY322" fmla="*/ 2999163 h 6614723"/>
                <a:gd name="connsiteX323" fmla="*/ 3717797 w 7596036"/>
                <a:gd name="connsiteY323" fmla="*/ 3056997 h 6614723"/>
                <a:gd name="connsiteX324" fmla="*/ 3705857 w 7596036"/>
                <a:gd name="connsiteY324" fmla="*/ 3036475 h 6614723"/>
                <a:gd name="connsiteX325" fmla="*/ 3655486 w 7596036"/>
                <a:gd name="connsiteY325" fmla="*/ 3010356 h 6614723"/>
                <a:gd name="connsiteX326" fmla="*/ 3638695 w 7596036"/>
                <a:gd name="connsiteY326" fmla="*/ 3044310 h 6614723"/>
                <a:gd name="connsiteX327" fmla="*/ 3638695 w 7596036"/>
                <a:gd name="connsiteY327" fmla="*/ 3070429 h 6614723"/>
                <a:gd name="connsiteX328" fmla="*/ 3646158 w 7596036"/>
                <a:gd name="connsiteY328" fmla="*/ 3124905 h 6614723"/>
                <a:gd name="connsiteX329" fmla="*/ 3689440 w 7596036"/>
                <a:gd name="connsiteY329" fmla="*/ 3142815 h 6614723"/>
                <a:gd name="connsiteX330" fmla="*/ 3696529 w 7596036"/>
                <a:gd name="connsiteY330" fmla="*/ 3150277 h 6614723"/>
                <a:gd name="connsiteX331" fmla="*/ 3687201 w 7596036"/>
                <a:gd name="connsiteY331" fmla="*/ 3159232 h 6614723"/>
                <a:gd name="connsiteX332" fmla="*/ 3653620 w 7596036"/>
                <a:gd name="connsiteY332" fmla="*/ 3157740 h 6614723"/>
                <a:gd name="connsiteX333" fmla="*/ 3543176 w 7596036"/>
                <a:gd name="connsiteY333" fmla="*/ 3163710 h 6614723"/>
                <a:gd name="connsiteX334" fmla="*/ 6167722 w 7596036"/>
                <a:gd name="connsiteY334" fmla="*/ 4386434 h 6614723"/>
                <a:gd name="connsiteX335" fmla="*/ 6168095 w 7596036"/>
                <a:gd name="connsiteY335" fmla="*/ 4386434 h 6614723"/>
                <a:gd name="connsiteX336" fmla="*/ 6168469 w 7596036"/>
                <a:gd name="connsiteY336" fmla="*/ 4494639 h 6614723"/>
                <a:gd name="connsiteX337" fmla="*/ 6205408 w 7596036"/>
                <a:gd name="connsiteY337" fmla="*/ 4531206 h 6614723"/>
                <a:gd name="connsiteX338" fmla="*/ 6309882 w 7596036"/>
                <a:gd name="connsiteY338" fmla="*/ 4462178 h 6614723"/>
                <a:gd name="connsiteX339" fmla="*/ 6317718 w 7596036"/>
                <a:gd name="connsiteY339" fmla="*/ 4373747 h 6614723"/>
                <a:gd name="connsiteX340" fmla="*/ 6189364 w 7596036"/>
                <a:gd name="connsiteY340" fmla="*/ 4259945 h 6614723"/>
                <a:gd name="connsiteX341" fmla="*/ 6167349 w 7596036"/>
                <a:gd name="connsiteY341" fmla="*/ 4281959 h 6614723"/>
                <a:gd name="connsiteX342" fmla="*/ 6167722 w 7596036"/>
                <a:gd name="connsiteY342" fmla="*/ 4386434 h 6614723"/>
                <a:gd name="connsiteX343" fmla="*/ 855198 w 7596036"/>
                <a:gd name="connsiteY343" fmla="*/ 5491251 h 6614723"/>
                <a:gd name="connsiteX344" fmla="*/ 855571 w 7596036"/>
                <a:gd name="connsiteY344" fmla="*/ 5491251 h 6614723"/>
                <a:gd name="connsiteX345" fmla="*/ 855571 w 7596036"/>
                <a:gd name="connsiteY345" fmla="*/ 5524832 h 6614723"/>
                <a:gd name="connsiteX346" fmla="*/ 882063 w 7596036"/>
                <a:gd name="connsiteY346" fmla="*/ 5566995 h 6614723"/>
                <a:gd name="connsiteX347" fmla="*/ 951464 w 7596036"/>
                <a:gd name="connsiteY347" fmla="*/ 5544234 h 6614723"/>
                <a:gd name="connsiteX348" fmla="*/ 947359 w 7596036"/>
                <a:gd name="connsiteY348" fmla="*/ 5462520 h 6614723"/>
                <a:gd name="connsiteX349" fmla="*/ 866765 w 7596036"/>
                <a:gd name="connsiteY349" fmla="*/ 5437148 h 6614723"/>
                <a:gd name="connsiteX350" fmla="*/ 855198 w 7596036"/>
                <a:gd name="connsiteY350" fmla="*/ 5487520 h 6614723"/>
                <a:gd name="connsiteX351" fmla="*/ 855198 w 7596036"/>
                <a:gd name="connsiteY351" fmla="*/ 5491251 h 6614723"/>
                <a:gd name="connsiteX352" fmla="*/ 885048 w 7596036"/>
                <a:gd name="connsiteY352" fmla="*/ 5296108 h 6614723"/>
                <a:gd name="connsiteX353" fmla="*/ 855571 w 7596036"/>
                <a:gd name="connsiteY353" fmla="*/ 5313644 h 6614723"/>
                <a:gd name="connsiteX354" fmla="*/ 855571 w 7596036"/>
                <a:gd name="connsiteY354" fmla="*/ 5398717 h 6614723"/>
                <a:gd name="connsiteX355" fmla="*/ 865272 w 7596036"/>
                <a:gd name="connsiteY355" fmla="*/ 5412522 h 6614723"/>
                <a:gd name="connsiteX356" fmla="*/ 944001 w 7596036"/>
                <a:gd name="connsiteY356" fmla="*/ 5366255 h 6614723"/>
                <a:gd name="connsiteX357" fmla="*/ 885048 w 7596036"/>
                <a:gd name="connsiteY357" fmla="*/ 5296108 h 6614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</a:cxnLst>
              <a:rect l="l" t="t" r="r" b="b"/>
              <a:pathLst>
                <a:path w="7596036" h="6614723">
                  <a:moveTo>
                    <a:pt x="964150" y="5585278"/>
                  </a:moveTo>
                  <a:cubicBezTo>
                    <a:pt x="926091" y="5593114"/>
                    <a:pt x="887286" y="5588636"/>
                    <a:pt x="848855" y="5589009"/>
                  </a:cubicBezTo>
                  <a:cubicBezTo>
                    <a:pt x="821617" y="5589382"/>
                    <a:pt x="794006" y="5590128"/>
                    <a:pt x="766768" y="5590875"/>
                  </a:cubicBezTo>
                  <a:cubicBezTo>
                    <a:pt x="761171" y="5590875"/>
                    <a:pt x="757440" y="5588263"/>
                    <a:pt x="757066" y="5582293"/>
                  </a:cubicBezTo>
                  <a:cubicBezTo>
                    <a:pt x="757066" y="5578189"/>
                    <a:pt x="759678" y="5575203"/>
                    <a:pt x="763783" y="5574830"/>
                  </a:cubicBezTo>
                  <a:cubicBezTo>
                    <a:pt x="800722" y="5570353"/>
                    <a:pt x="803707" y="5544234"/>
                    <a:pt x="803334" y="5514758"/>
                  </a:cubicBezTo>
                  <a:cubicBezTo>
                    <a:pt x="802588" y="5462520"/>
                    <a:pt x="802961" y="5410283"/>
                    <a:pt x="803334" y="5358046"/>
                  </a:cubicBezTo>
                  <a:cubicBezTo>
                    <a:pt x="803707" y="5323345"/>
                    <a:pt x="799229" y="5292376"/>
                    <a:pt x="756320" y="5286780"/>
                  </a:cubicBezTo>
                  <a:cubicBezTo>
                    <a:pt x="755201" y="5286780"/>
                    <a:pt x="754081" y="5282675"/>
                    <a:pt x="752962" y="5279690"/>
                  </a:cubicBezTo>
                  <a:cubicBezTo>
                    <a:pt x="755947" y="5277825"/>
                    <a:pt x="758559" y="5274093"/>
                    <a:pt x="761544" y="5274093"/>
                  </a:cubicBezTo>
                  <a:cubicBezTo>
                    <a:pt x="812289" y="5274466"/>
                    <a:pt x="863407" y="5274839"/>
                    <a:pt x="914151" y="5275586"/>
                  </a:cubicBezTo>
                  <a:cubicBezTo>
                    <a:pt x="929449" y="5275959"/>
                    <a:pt x="943628" y="5280436"/>
                    <a:pt x="957060" y="5287153"/>
                  </a:cubicBezTo>
                  <a:cubicBezTo>
                    <a:pt x="1007432" y="5311406"/>
                    <a:pt x="1012656" y="5371851"/>
                    <a:pt x="967881" y="5405432"/>
                  </a:cubicBezTo>
                  <a:cubicBezTo>
                    <a:pt x="961165" y="5410656"/>
                    <a:pt x="951090" y="5411776"/>
                    <a:pt x="946613" y="5423343"/>
                  </a:cubicBezTo>
                  <a:cubicBezTo>
                    <a:pt x="1005566" y="5440506"/>
                    <a:pt x="1030939" y="5480057"/>
                    <a:pt x="1019372" y="5543488"/>
                  </a:cubicBezTo>
                  <a:cubicBezTo>
                    <a:pt x="1040267" y="5521101"/>
                    <a:pt x="1048849" y="5494609"/>
                    <a:pt x="1057430" y="5468863"/>
                  </a:cubicBezTo>
                  <a:cubicBezTo>
                    <a:pt x="1074221" y="5416999"/>
                    <a:pt x="1093623" y="5366255"/>
                    <a:pt x="1109668" y="5314764"/>
                  </a:cubicBezTo>
                  <a:cubicBezTo>
                    <a:pt x="1121608" y="5277078"/>
                    <a:pt x="1137279" y="5240512"/>
                    <a:pt x="1147726" y="5202453"/>
                  </a:cubicBezTo>
                  <a:cubicBezTo>
                    <a:pt x="1157054" y="5168126"/>
                    <a:pt x="1170487" y="5134545"/>
                    <a:pt x="1181680" y="5100591"/>
                  </a:cubicBezTo>
                  <a:cubicBezTo>
                    <a:pt x="1197352" y="5052458"/>
                    <a:pt x="1213769" y="5004325"/>
                    <a:pt x="1230933" y="4956566"/>
                  </a:cubicBezTo>
                  <a:cubicBezTo>
                    <a:pt x="1244365" y="4919627"/>
                    <a:pt x="1251828" y="4880076"/>
                    <a:pt x="1271230" y="4845002"/>
                  </a:cubicBezTo>
                  <a:cubicBezTo>
                    <a:pt x="1285409" y="4818883"/>
                    <a:pt x="1288394" y="4788287"/>
                    <a:pt x="1299214" y="4760303"/>
                  </a:cubicBezTo>
                  <a:cubicBezTo>
                    <a:pt x="1323840" y="4696872"/>
                    <a:pt x="1340631" y="4630456"/>
                    <a:pt x="1364511" y="4566652"/>
                  </a:cubicBezTo>
                  <a:cubicBezTo>
                    <a:pt x="1379809" y="4525982"/>
                    <a:pt x="1388764" y="4483446"/>
                    <a:pt x="1407793" y="4444268"/>
                  </a:cubicBezTo>
                  <a:cubicBezTo>
                    <a:pt x="1421598" y="4415538"/>
                    <a:pt x="1427942" y="4383449"/>
                    <a:pt x="1438389" y="4352853"/>
                  </a:cubicBezTo>
                  <a:cubicBezTo>
                    <a:pt x="1451075" y="4315540"/>
                    <a:pt x="1463761" y="4277482"/>
                    <a:pt x="1476821" y="4240170"/>
                  </a:cubicBezTo>
                  <a:cubicBezTo>
                    <a:pt x="1490253" y="4201738"/>
                    <a:pt x="1498462" y="4161440"/>
                    <a:pt x="1517491" y="4124875"/>
                  </a:cubicBezTo>
                  <a:cubicBezTo>
                    <a:pt x="1530177" y="4100622"/>
                    <a:pt x="1533162" y="4073010"/>
                    <a:pt x="1542117" y="4047265"/>
                  </a:cubicBezTo>
                  <a:cubicBezTo>
                    <a:pt x="1555550" y="4008833"/>
                    <a:pt x="1573086" y="3971894"/>
                    <a:pt x="1581668" y="3931970"/>
                  </a:cubicBezTo>
                  <a:cubicBezTo>
                    <a:pt x="1588384" y="3901374"/>
                    <a:pt x="1604056" y="3874136"/>
                    <a:pt x="1611891" y="3844286"/>
                  </a:cubicBezTo>
                  <a:cubicBezTo>
                    <a:pt x="1622339" y="3805108"/>
                    <a:pt x="1641741" y="3767796"/>
                    <a:pt x="1652188" y="3728618"/>
                  </a:cubicBezTo>
                  <a:cubicBezTo>
                    <a:pt x="1662636" y="3687574"/>
                    <a:pt x="1679800" y="3649143"/>
                    <a:pt x="1692859" y="3609218"/>
                  </a:cubicBezTo>
                  <a:cubicBezTo>
                    <a:pt x="1706291" y="3568175"/>
                    <a:pt x="1717858" y="3526385"/>
                    <a:pt x="1735022" y="3486461"/>
                  </a:cubicBezTo>
                  <a:cubicBezTo>
                    <a:pt x="1749574" y="3452507"/>
                    <a:pt x="1758529" y="3415941"/>
                    <a:pt x="1771961" y="3381240"/>
                  </a:cubicBezTo>
                  <a:cubicBezTo>
                    <a:pt x="1788005" y="3339824"/>
                    <a:pt x="1800318" y="3296915"/>
                    <a:pt x="1815616" y="3255125"/>
                  </a:cubicBezTo>
                  <a:cubicBezTo>
                    <a:pt x="1827183" y="3223783"/>
                    <a:pt x="1837630" y="3191694"/>
                    <a:pt x="1846586" y="3159978"/>
                  </a:cubicBezTo>
                  <a:cubicBezTo>
                    <a:pt x="1858152" y="3118189"/>
                    <a:pt x="1879794" y="3080130"/>
                    <a:pt x="1887629" y="3036848"/>
                  </a:cubicBezTo>
                  <a:cubicBezTo>
                    <a:pt x="1892107" y="3011849"/>
                    <a:pt x="1906285" y="2988715"/>
                    <a:pt x="1913748" y="2963716"/>
                  </a:cubicBezTo>
                  <a:cubicBezTo>
                    <a:pt x="1924941" y="2925657"/>
                    <a:pt x="1942851" y="2889838"/>
                    <a:pt x="1952553" y="2851406"/>
                  </a:cubicBezTo>
                  <a:cubicBezTo>
                    <a:pt x="1963373" y="2809243"/>
                    <a:pt x="1982775" y="2770438"/>
                    <a:pt x="1993596" y="2728275"/>
                  </a:cubicBezTo>
                  <a:cubicBezTo>
                    <a:pt x="2003297" y="2690217"/>
                    <a:pt x="2018595" y="2653277"/>
                    <a:pt x="2033893" y="2616711"/>
                  </a:cubicBezTo>
                  <a:cubicBezTo>
                    <a:pt x="2047326" y="2584623"/>
                    <a:pt x="2055907" y="2550669"/>
                    <a:pt x="2066355" y="2517834"/>
                  </a:cubicBezTo>
                  <a:cubicBezTo>
                    <a:pt x="2087623" y="2451791"/>
                    <a:pt x="2112249" y="2386868"/>
                    <a:pt x="2133144" y="2320825"/>
                  </a:cubicBezTo>
                  <a:cubicBezTo>
                    <a:pt x="2144711" y="2283513"/>
                    <a:pt x="2154412" y="2244708"/>
                    <a:pt x="2172695" y="2209261"/>
                  </a:cubicBezTo>
                  <a:cubicBezTo>
                    <a:pt x="2187247" y="2181277"/>
                    <a:pt x="2194336" y="2148815"/>
                    <a:pt x="2203664" y="2118219"/>
                  </a:cubicBezTo>
                  <a:cubicBezTo>
                    <a:pt x="2223440" y="2052922"/>
                    <a:pt x="2247693" y="1989119"/>
                    <a:pt x="2269334" y="1924941"/>
                  </a:cubicBezTo>
                  <a:cubicBezTo>
                    <a:pt x="2291348" y="1859645"/>
                    <a:pt x="2313736" y="1793975"/>
                    <a:pt x="2336869" y="1728679"/>
                  </a:cubicBezTo>
                  <a:cubicBezTo>
                    <a:pt x="2359257" y="1664502"/>
                    <a:pt x="2381644" y="1599951"/>
                    <a:pt x="2403658" y="1535774"/>
                  </a:cubicBezTo>
                  <a:cubicBezTo>
                    <a:pt x="2417837" y="1493611"/>
                    <a:pt x="2432016" y="1451075"/>
                    <a:pt x="2445821" y="1408912"/>
                  </a:cubicBezTo>
                  <a:cubicBezTo>
                    <a:pt x="2458507" y="1370481"/>
                    <a:pt x="2476044" y="1333168"/>
                    <a:pt x="2484626" y="1293244"/>
                  </a:cubicBezTo>
                  <a:cubicBezTo>
                    <a:pt x="2491342" y="1261902"/>
                    <a:pt x="2504775" y="1232052"/>
                    <a:pt x="2516341" y="1202202"/>
                  </a:cubicBezTo>
                  <a:cubicBezTo>
                    <a:pt x="2540221" y="1141010"/>
                    <a:pt x="2558131" y="1077579"/>
                    <a:pt x="2581638" y="1016387"/>
                  </a:cubicBezTo>
                  <a:cubicBezTo>
                    <a:pt x="2605518" y="952956"/>
                    <a:pt x="2622308" y="888406"/>
                    <a:pt x="2620443" y="817886"/>
                  </a:cubicBezTo>
                  <a:cubicBezTo>
                    <a:pt x="2615592" y="656323"/>
                    <a:pt x="2618950" y="494761"/>
                    <a:pt x="2619323" y="332826"/>
                  </a:cubicBezTo>
                  <a:cubicBezTo>
                    <a:pt x="2619323" y="299245"/>
                    <a:pt x="2619323" y="299245"/>
                    <a:pt x="2583876" y="299245"/>
                  </a:cubicBezTo>
                  <a:cubicBezTo>
                    <a:pt x="2548430" y="299245"/>
                    <a:pt x="2512610" y="299245"/>
                    <a:pt x="2471193" y="299245"/>
                  </a:cubicBezTo>
                  <a:cubicBezTo>
                    <a:pt x="2526416" y="197382"/>
                    <a:pt x="2580145" y="98878"/>
                    <a:pt x="2633875" y="0"/>
                  </a:cubicBezTo>
                  <a:cubicBezTo>
                    <a:pt x="2655143" y="16417"/>
                    <a:pt x="2800288" y="239918"/>
                    <a:pt x="2823421" y="292155"/>
                  </a:cubicBezTo>
                  <a:cubicBezTo>
                    <a:pt x="2779020" y="294021"/>
                    <a:pt x="2735737" y="295887"/>
                    <a:pt x="2692455" y="297752"/>
                  </a:cubicBezTo>
                  <a:cubicBezTo>
                    <a:pt x="2661486" y="299245"/>
                    <a:pt x="2661113" y="299245"/>
                    <a:pt x="2661113" y="328721"/>
                  </a:cubicBezTo>
                  <a:cubicBezTo>
                    <a:pt x="2661113" y="505209"/>
                    <a:pt x="2661486" y="682069"/>
                    <a:pt x="2660740" y="858556"/>
                  </a:cubicBezTo>
                  <a:cubicBezTo>
                    <a:pt x="2660740" y="888033"/>
                    <a:pt x="2670814" y="908554"/>
                    <a:pt x="2692455" y="929822"/>
                  </a:cubicBezTo>
                  <a:cubicBezTo>
                    <a:pt x="2814093" y="1046983"/>
                    <a:pt x="2939089" y="1160786"/>
                    <a:pt x="3062220" y="1276454"/>
                  </a:cubicBezTo>
                  <a:cubicBezTo>
                    <a:pt x="3117442" y="1328318"/>
                    <a:pt x="3173411" y="1379063"/>
                    <a:pt x="3228633" y="1431300"/>
                  </a:cubicBezTo>
                  <a:cubicBezTo>
                    <a:pt x="3300646" y="1499581"/>
                    <a:pt x="3371539" y="1568982"/>
                    <a:pt x="3444298" y="1636517"/>
                  </a:cubicBezTo>
                  <a:cubicBezTo>
                    <a:pt x="3489073" y="1677934"/>
                    <a:pt x="3533848" y="1718977"/>
                    <a:pt x="3578249" y="1760767"/>
                  </a:cubicBezTo>
                  <a:cubicBezTo>
                    <a:pt x="3616308" y="1796214"/>
                    <a:pt x="3653620" y="1832780"/>
                    <a:pt x="3690932" y="1868973"/>
                  </a:cubicBezTo>
                  <a:cubicBezTo>
                    <a:pt x="3733095" y="1909270"/>
                    <a:pt x="3776751" y="1948075"/>
                    <a:pt x="3819660" y="1987626"/>
                  </a:cubicBezTo>
                  <a:cubicBezTo>
                    <a:pt x="3912194" y="2073818"/>
                    <a:pt x="4002863" y="2162621"/>
                    <a:pt x="4096517" y="2248066"/>
                  </a:cubicBezTo>
                  <a:cubicBezTo>
                    <a:pt x="4147635" y="2294706"/>
                    <a:pt x="4197260" y="2343585"/>
                    <a:pt x="4249124" y="2389853"/>
                  </a:cubicBezTo>
                  <a:cubicBezTo>
                    <a:pt x="4313301" y="2446567"/>
                    <a:pt x="4373374" y="2507760"/>
                    <a:pt x="4435686" y="2566340"/>
                  </a:cubicBezTo>
                  <a:cubicBezTo>
                    <a:pt x="4510683" y="2636860"/>
                    <a:pt x="4586428" y="2706634"/>
                    <a:pt x="4661798" y="2777154"/>
                  </a:cubicBezTo>
                  <a:cubicBezTo>
                    <a:pt x="4727841" y="2839093"/>
                    <a:pt x="4793511" y="2902151"/>
                    <a:pt x="4859553" y="2964089"/>
                  </a:cubicBezTo>
                  <a:cubicBezTo>
                    <a:pt x="4933058" y="3032744"/>
                    <a:pt x="5007310" y="3100652"/>
                    <a:pt x="5080816" y="3169306"/>
                  </a:cubicBezTo>
                  <a:cubicBezTo>
                    <a:pt x="5161410" y="3245050"/>
                    <a:pt x="5241258" y="3321541"/>
                    <a:pt x="5321480" y="3397658"/>
                  </a:cubicBezTo>
                  <a:cubicBezTo>
                    <a:pt x="5356553" y="3430866"/>
                    <a:pt x="5391627" y="3464447"/>
                    <a:pt x="5427820" y="3496535"/>
                  </a:cubicBezTo>
                  <a:cubicBezTo>
                    <a:pt x="5477072" y="3540191"/>
                    <a:pt x="5522966" y="3587204"/>
                    <a:pt x="5570726" y="3632352"/>
                  </a:cubicBezTo>
                  <a:cubicBezTo>
                    <a:pt x="5609531" y="3668918"/>
                    <a:pt x="5649455" y="3704738"/>
                    <a:pt x="5688632" y="3740931"/>
                  </a:cubicBezTo>
                  <a:cubicBezTo>
                    <a:pt x="5746840" y="3795034"/>
                    <a:pt x="5803928" y="3850256"/>
                    <a:pt x="5862881" y="3903985"/>
                  </a:cubicBezTo>
                  <a:cubicBezTo>
                    <a:pt x="5922581" y="3958462"/>
                    <a:pt x="5978176" y="4016669"/>
                    <a:pt x="6040115" y="4068533"/>
                  </a:cubicBezTo>
                  <a:cubicBezTo>
                    <a:pt x="6061755" y="4086816"/>
                    <a:pt x="6081904" y="4107337"/>
                    <a:pt x="6101680" y="4127859"/>
                  </a:cubicBezTo>
                  <a:cubicBezTo>
                    <a:pt x="6113993" y="4140546"/>
                    <a:pt x="6128544" y="4145023"/>
                    <a:pt x="6145335" y="4145396"/>
                  </a:cubicBezTo>
                  <a:cubicBezTo>
                    <a:pt x="6156529" y="4145396"/>
                    <a:pt x="6167722" y="4146142"/>
                    <a:pt x="6178916" y="4146142"/>
                  </a:cubicBezTo>
                  <a:cubicBezTo>
                    <a:pt x="6517339" y="4146142"/>
                    <a:pt x="6855388" y="4146142"/>
                    <a:pt x="7193810" y="4146142"/>
                  </a:cubicBezTo>
                  <a:cubicBezTo>
                    <a:pt x="7249033" y="4146142"/>
                    <a:pt x="7241943" y="4147262"/>
                    <a:pt x="7241197" y="4098009"/>
                  </a:cubicBezTo>
                  <a:cubicBezTo>
                    <a:pt x="7240824" y="4060697"/>
                    <a:pt x="7241197" y="4023385"/>
                    <a:pt x="7241197" y="3986446"/>
                  </a:cubicBezTo>
                  <a:cubicBezTo>
                    <a:pt x="7265077" y="3990177"/>
                    <a:pt x="7562829" y="4142784"/>
                    <a:pt x="7596037" y="4169649"/>
                  </a:cubicBezTo>
                  <a:cubicBezTo>
                    <a:pt x="7481116" y="4237185"/>
                    <a:pt x="7367313" y="4304347"/>
                    <a:pt x="7247540" y="4374867"/>
                  </a:cubicBezTo>
                  <a:cubicBezTo>
                    <a:pt x="7246794" y="4338674"/>
                    <a:pt x="7246794" y="4309197"/>
                    <a:pt x="7244929" y="4279721"/>
                  </a:cubicBezTo>
                  <a:cubicBezTo>
                    <a:pt x="7243063" y="4251736"/>
                    <a:pt x="7256868" y="4215170"/>
                    <a:pt x="7237093" y="4197261"/>
                  </a:cubicBezTo>
                  <a:cubicBezTo>
                    <a:pt x="7218063" y="4179723"/>
                    <a:pt x="7182244" y="4191664"/>
                    <a:pt x="7153886" y="4191664"/>
                  </a:cubicBezTo>
                  <a:cubicBezTo>
                    <a:pt x="6888969" y="4191290"/>
                    <a:pt x="6624052" y="4191664"/>
                    <a:pt x="6359135" y="4191290"/>
                  </a:cubicBezTo>
                  <a:cubicBezTo>
                    <a:pt x="6294584" y="4191290"/>
                    <a:pt x="6229661" y="4190917"/>
                    <a:pt x="6165111" y="4188678"/>
                  </a:cubicBezTo>
                  <a:cubicBezTo>
                    <a:pt x="6128171" y="4187559"/>
                    <a:pt x="6100560" y="4200992"/>
                    <a:pt x="6078546" y="4232707"/>
                  </a:cubicBezTo>
                  <a:cubicBezTo>
                    <a:pt x="6106157" y="4242408"/>
                    <a:pt x="6133395" y="4238304"/>
                    <a:pt x="6160260" y="4237931"/>
                  </a:cubicBezTo>
                  <a:cubicBezTo>
                    <a:pt x="6185259" y="4237558"/>
                    <a:pt x="6209885" y="4235692"/>
                    <a:pt x="6234885" y="4238677"/>
                  </a:cubicBezTo>
                  <a:cubicBezTo>
                    <a:pt x="6341598" y="4251736"/>
                    <a:pt x="6406521" y="4352480"/>
                    <a:pt x="6373687" y="4454715"/>
                  </a:cubicBezTo>
                  <a:cubicBezTo>
                    <a:pt x="6354284" y="4514788"/>
                    <a:pt x="6309882" y="4546877"/>
                    <a:pt x="6249436" y="4551354"/>
                  </a:cubicBezTo>
                  <a:cubicBezTo>
                    <a:pt x="6191602" y="4555832"/>
                    <a:pt x="6133022" y="4552473"/>
                    <a:pt x="6074442" y="4552473"/>
                  </a:cubicBezTo>
                  <a:cubicBezTo>
                    <a:pt x="6072576" y="4552473"/>
                    <a:pt x="6070710" y="4549488"/>
                    <a:pt x="6068845" y="4547996"/>
                  </a:cubicBezTo>
                  <a:cubicBezTo>
                    <a:pt x="6067726" y="4536802"/>
                    <a:pt x="6077054" y="4537176"/>
                    <a:pt x="6083770" y="4536056"/>
                  </a:cubicBezTo>
                  <a:cubicBezTo>
                    <a:pt x="6107277" y="4530832"/>
                    <a:pt x="6115858" y="4515161"/>
                    <a:pt x="6115858" y="4492774"/>
                  </a:cubicBezTo>
                  <a:cubicBezTo>
                    <a:pt x="6115485" y="4430462"/>
                    <a:pt x="6116605" y="4368524"/>
                    <a:pt x="6115112" y="4306212"/>
                  </a:cubicBezTo>
                  <a:cubicBezTo>
                    <a:pt x="6114366" y="4270393"/>
                    <a:pt x="6106904" y="4266661"/>
                    <a:pt x="6075561" y="4252109"/>
                  </a:cubicBezTo>
                  <a:cubicBezTo>
                    <a:pt x="6056159" y="4243154"/>
                    <a:pt x="6044965" y="4250990"/>
                    <a:pt x="6033025" y="4260692"/>
                  </a:cubicBezTo>
                  <a:cubicBezTo>
                    <a:pt x="6008026" y="4281213"/>
                    <a:pt x="5984519" y="4303601"/>
                    <a:pt x="5959520" y="4323749"/>
                  </a:cubicBezTo>
                  <a:cubicBezTo>
                    <a:pt x="5874448" y="4392031"/>
                    <a:pt x="5790495" y="4462178"/>
                    <a:pt x="5706543" y="4531579"/>
                  </a:cubicBezTo>
                  <a:cubicBezTo>
                    <a:pt x="5645350" y="4582323"/>
                    <a:pt x="5583412" y="4631949"/>
                    <a:pt x="5523339" y="4683813"/>
                  </a:cubicBezTo>
                  <a:cubicBezTo>
                    <a:pt x="5474460" y="4725976"/>
                    <a:pt x="5420730" y="4762542"/>
                    <a:pt x="5373344" y="4805824"/>
                  </a:cubicBezTo>
                  <a:cubicBezTo>
                    <a:pt x="5324838" y="4850599"/>
                    <a:pt x="5271108" y="4888284"/>
                    <a:pt x="5222229" y="4932313"/>
                  </a:cubicBezTo>
                  <a:cubicBezTo>
                    <a:pt x="5164022" y="4984550"/>
                    <a:pt x="5100964" y="5031190"/>
                    <a:pt x="5040518" y="5080815"/>
                  </a:cubicBezTo>
                  <a:cubicBezTo>
                    <a:pt x="4928208" y="5172604"/>
                    <a:pt x="4815898" y="5264765"/>
                    <a:pt x="4704334" y="5356926"/>
                  </a:cubicBezTo>
                  <a:cubicBezTo>
                    <a:pt x="4625979" y="5421477"/>
                    <a:pt x="4547996" y="5486773"/>
                    <a:pt x="4470013" y="5552070"/>
                  </a:cubicBezTo>
                  <a:cubicBezTo>
                    <a:pt x="4461804" y="5559159"/>
                    <a:pt x="4452849" y="5561771"/>
                    <a:pt x="4442775" y="5562517"/>
                  </a:cubicBezTo>
                  <a:cubicBezTo>
                    <a:pt x="4425238" y="5563264"/>
                    <a:pt x="4408075" y="5564010"/>
                    <a:pt x="4390538" y="5564010"/>
                  </a:cubicBezTo>
                  <a:cubicBezTo>
                    <a:pt x="3309974" y="5564010"/>
                    <a:pt x="2229037" y="5564010"/>
                    <a:pt x="1148472" y="5564010"/>
                  </a:cubicBezTo>
                  <a:cubicBezTo>
                    <a:pt x="1138398" y="5564010"/>
                    <a:pt x="1128324" y="5565129"/>
                    <a:pt x="1118623" y="5563637"/>
                  </a:cubicBezTo>
                  <a:cubicBezTo>
                    <a:pt x="1083922" y="5558786"/>
                    <a:pt x="1058550" y="5571472"/>
                    <a:pt x="1035043" y="5598337"/>
                  </a:cubicBezTo>
                  <a:cubicBezTo>
                    <a:pt x="940643" y="5704677"/>
                    <a:pt x="844750" y="5809525"/>
                    <a:pt x="748858" y="5914372"/>
                  </a:cubicBezTo>
                  <a:cubicBezTo>
                    <a:pt x="653711" y="6018474"/>
                    <a:pt x="557819" y="6121829"/>
                    <a:pt x="462299" y="6225557"/>
                  </a:cubicBezTo>
                  <a:cubicBezTo>
                    <a:pt x="409316" y="6283018"/>
                    <a:pt x="357452" y="6340852"/>
                    <a:pt x="303722" y="6397193"/>
                  </a:cubicBezTo>
                  <a:cubicBezTo>
                    <a:pt x="292155" y="6409506"/>
                    <a:pt x="297752" y="6415850"/>
                    <a:pt x="304468" y="6424805"/>
                  </a:cubicBezTo>
                  <a:cubicBezTo>
                    <a:pt x="330960" y="6459505"/>
                    <a:pt x="357079" y="6493832"/>
                    <a:pt x="383197" y="6528906"/>
                  </a:cubicBezTo>
                  <a:cubicBezTo>
                    <a:pt x="389914" y="6537861"/>
                    <a:pt x="398868" y="6545323"/>
                    <a:pt x="401107" y="6556517"/>
                  </a:cubicBezTo>
                  <a:cubicBezTo>
                    <a:pt x="395510" y="6565099"/>
                    <a:pt x="386182" y="6564352"/>
                    <a:pt x="377600" y="6565472"/>
                  </a:cubicBezTo>
                  <a:cubicBezTo>
                    <a:pt x="303722" y="6575546"/>
                    <a:pt x="229097" y="6582262"/>
                    <a:pt x="156339" y="6596441"/>
                  </a:cubicBezTo>
                  <a:cubicBezTo>
                    <a:pt x="106340" y="6606142"/>
                    <a:pt x="56342" y="6608008"/>
                    <a:pt x="0" y="6614724"/>
                  </a:cubicBezTo>
                  <a:cubicBezTo>
                    <a:pt x="53357" y="6486743"/>
                    <a:pt x="104848" y="6363612"/>
                    <a:pt x="158577" y="6234885"/>
                  </a:cubicBezTo>
                  <a:cubicBezTo>
                    <a:pt x="195143" y="6282644"/>
                    <a:pt x="229097" y="6326300"/>
                    <a:pt x="264544" y="6372194"/>
                  </a:cubicBezTo>
                  <a:cubicBezTo>
                    <a:pt x="302976" y="6330404"/>
                    <a:pt x="340661" y="6289734"/>
                    <a:pt x="377974" y="6249063"/>
                  </a:cubicBezTo>
                  <a:cubicBezTo>
                    <a:pt x="455583" y="6164365"/>
                    <a:pt x="533193" y="6079292"/>
                    <a:pt x="610429" y="5994221"/>
                  </a:cubicBezTo>
                  <a:cubicBezTo>
                    <a:pt x="697740" y="5898328"/>
                    <a:pt x="785424" y="5802435"/>
                    <a:pt x="873108" y="5706543"/>
                  </a:cubicBezTo>
                  <a:cubicBezTo>
                    <a:pt x="907435" y="5669231"/>
                    <a:pt x="944001" y="5634157"/>
                    <a:pt x="974970" y="5593860"/>
                  </a:cubicBezTo>
                  <a:cubicBezTo>
                    <a:pt x="978701" y="5591248"/>
                    <a:pt x="983925" y="5587144"/>
                    <a:pt x="980940" y="5583039"/>
                  </a:cubicBezTo>
                  <a:cubicBezTo>
                    <a:pt x="974970" y="5578189"/>
                    <a:pt x="969000" y="5583039"/>
                    <a:pt x="964150" y="5585278"/>
                  </a:cubicBezTo>
                  <a:close/>
                  <a:moveTo>
                    <a:pt x="2661113" y="1237649"/>
                  </a:moveTo>
                  <a:cubicBezTo>
                    <a:pt x="2661486" y="1237649"/>
                    <a:pt x="2662232" y="1237649"/>
                    <a:pt x="2662605" y="1237649"/>
                  </a:cubicBezTo>
                  <a:cubicBezTo>
                    <a:pt x="2662605" y="1273842"/>
                    <a:pt x="2662979" y="1309662"/>
                    <a:pt x="2662605" y="1345855"/>
                  </a:cubicBezTo>
                  <a:cubicBezTo>
                    <a:pt x="2662232" y="1364511"/>
                    <a:pt x="2654770" y="1369734"/>
                    <a:pt x="2637233" y="1366376"/>
                  </a:cubicBezTo>
                  <a:cubicBezTo>
                    <a:pt x="2622308" y="1363764"/>
                    <a:pt x="2624547" y="1352571"/>
                    <a:pt x="2625293" y="1343243"/>
                  </a:cubicBezTo>
                  <a:cubicBezTo>
                    <a:pt x="2628651" y="1291005"/>
                    <a:pt x="2614846" y="1239888"/>
                    <a:pt x="2620069" y="1187650"/>
                  </a:cubicBezTo>
                  <a:cubicBezTo>
                    <a:pt x="2621935" y="1169367"/>
                    <a:pt x="2619696" y="1150338"/>
                    <a:pt x="2614099" y="1132428"/>
                  </a:cubicBezTo>
                  <a:cubicBezTo>
                    <a:pt x="2612234" y="1126458"/>
                    <a:pt x="2608503" y="1121235"/>
                    <a:pt x="2601040" y="1120861"/>
                  </a:cubicBezTo>
                  <a:cubicBezTo>
                    <a:pt x="2593951" y="1120488"/>
                    <a:pt x="2589100" y="1123473"/>
                    <a:pt x="2586488" y="1129816"/>
                  </a:cubicBezTo>
                  <a:cubicBezTo>
                    <a:pt x="2583876" y="1135413"/>
                    <a:pt x="2580891" y="1141010"/>
                    <a:pt x="2580145" y="1147353"/>
                  </a:cubicBezTo>
                  <a:cubicBezTo>
                    <a:pt x="2576041" y="1173472"/>
                    <a:pt x="2564847" y="1197352"/>
                    <a:pt x="2558877" y="1222351"/>
                  </a:cubicBezTo>
                  <a:cubicBezTo>
                    <a:pt x="2551042" y="1255186"/>
                    <a:pt x="2533878" y="1284662"/>
                    <a:pt x="2526789" y="1317124"/>
                  </a:cubicBezTo>
                  <a:cubicBezTo>
                    <a:pt x="2518207" y="1357421"/>
                    <a:pt x="2501416" y="1394734"/>
                    <a:pt x="2487611" y="1432792"/>
                  </a:cubicBezTo>
                  <a:cubicBezTo>
                    <a:pt x="2472686" y="1473463"/>
                    <a:pt x="2460373" y="1514879"/>
                    <a:pt x="2446194" y="1555550"/>
                  </a:cubicBezTo>
                  <a:cubicBezTo>
                    <a:pt x="2423807" y="1619727"/>
                    <a:pt x="2399927" y="1683531"/>
                    <a:pt x="2379778" y="1748827"/>
                  </a:cubicBezTo>
                  <a:cubicBezTo>
                    <a:pt x="2370823" y="1777931"/>
                    <a:pt x="2364107" y="1808900"/>
                    <a:pt x="2350675" y="1836884"/>
                  </a:cubicBezTo>
                  <a:cubicBezTo>
                    <a:pt x="2332765" y="1873823"/>
                    <a:pt x="2323810" y="1913748"/>
                    <a:pt x="2309631" y="1952179"/>
                  </a:cubicBezTo>
                  <a:cubicBezTo>
                    <a:pt x="2292841" y="1998447"/>
                    <a:pt x="2275677" y="2045087"/>
                    <a:pt x="2261125" y="2092100"/>
                  </a:cubicBezTo>
                  <a:cubicBezTo>
                    <a:pt x="2250678" y="2126428"/>
                    <a:pt x="2235753" y="2159263"/>
                    <a:pt x="2227171" y="2194336"/>
                  </a:cubicBezTo>
                  <a:cubicBezTo>
                    <a:pt x="2217097" y="2234260"/>
                    <a:pt x="2202172" y="2272319"/>
                    <a:pt x="2187620" y="2310377"/>
                  </a:cubicBezTo>
                  <a:cubicBezTo>
                    <a:pt x="2172695" y="2349555"/>
                    <a:pt x="2160009" y="2389853"/>
                    <a:pt x="2146576" y="2429777"/>
                  </a:cubicBezTo>
                  <a:cubicBezTo>
                    <a:pt x="2124935" y="2492835"/>
                    <a:pt x="2101802" y="2555892"/>
                    <a:pt x="2082026" y="2619696"/>
                  </a:cubicBezTo>
                  <a:cubicBezTo>
                    <a:pt x="2071952" y="2652531"/>
                    <a:pt x="2063370" y="2686486"/>
                    <a:pt x="2049191" y="2718201"/>
                  </a:cubicBezTo>
                  <a:cubicBezTo>
                    <a:pt x="2032028" y="2755513"/>
                    <a:pt x="2021207" y="2794691"/>
                    <a:pt x="2007775" y="2833123"/>
                  </a:cubicBezTo>
                  <a:cubicBezTo>
                    <a:pt x="1992476" y="2876032"/>
                    <a:pt x="1977552" y="2919314"/>
                    <a:pt x="1963000" y="2962597"/>
                  </a:cubicBezTo>
                  <a:cubicBezTo>
                    <a:pt x="1949941" y="3001401"/>
                    <a:pt x="1936881" y="3039833"/>
                    <a:pt x="1924195" y="3078638"/>
                  </a:cubicBezTo>
                  <a:cubicBezTo>
                    <a:pt x="1910763" y="3118562"/>
                    <a:pt x="1898076" y="3158486"/>
                    <a:pt x="1884644" y="3198037"/>
                  </a:cubicBezTo>
                  <a:cubicBezTo>
                    <a:pt x="1870465" y="3239081"/>
                    <a:pt x="1855541" y="3279378"/>
                    <a:pt x="1841362" y="3320421"/>
                  </a:cubicBezTo>
                  <a:cubicBezTo>
                    <a:pt x="1818601" y="3386091"/>
                    <a:pt x="1796960" y="3451761"/>
                    <a:pt x="1774200" y="3517057"/>
                  </a:cubicBezTo>
                  <a:cubicBezTo>
                    <a:pt x="1770095" y="3528624"/>
                    <a:pt x="1765245" y="3540191"/>
                    <a:pt x="1762260" y="3552131"/>
                  </a:cubicBezTo>
                  <a:cubicBezTo>
                    <a:pt x="1752558" y="3595786"/>
                    <a:pt x="1732410" y="3635710"/>
                    <a:pt x="1719351" y="3678246"/>
                  </a:cubicBezTo>
                  <a:cubicBezTo>
                    <a:pt x="1707784" y="3715932"/>
                    <a:pt x="1689874" y="3752125"/>
                    <a:pt x="1680173" y="3790183"/>
                  </a:cubicBezTo>
                  <a:cubicBezTo>
                    <a:pt x="1670098" y="3830107"/>
                    <a:pt x="1653681" y="3867420"/>
                    <a:pt x="1640995" y="3906225"/>
                  </a:cubicBezTo>
                  <a:cubicBezTo>
                    <a:pt x="1631667" y="3934209"/>
                    <a:pt x="1626816" y="3964059"/>
                    <a:pt x="1613384" y="3990923"/>
                  </a:cubicBezTo>
                  <a:cubicBezTo>
                    <a:pt x="1595101" y="4027490"/>
                    <a:pt x="1587265" y="4068160"/>
                    <a:pt x="1573086" y="4106218"/>
                  </a:cubicBezTo>
                  <a:cubicBezTo>
                    <a:pt x="1559654" y="4143158"/>
                    <a:pt x="1546595" y="4180843"/>
                    <a:pt x="1534282" y="4218155"/>
                  </a:cubicBezTo>
                  <a:cubicBezTo>
                    <a:pt x="1517864" y="4267407"/>
                    <a:pt x="1503312" y="4317406"/>
                    <a:pt x="1484283" y="4365912"/>
                  </a:cubicBezTo>
                  <a:cubicBezTo>
                    <a:pt x="1471224" y="4399493"/>
                    <a:pt x="1464508" y="4435313"/>
                    <a:pt x="1449956" y="4467775"/>
                  </a:cubicBezTo>
                  <a:cubicBezTo>
                    <a:pt x="1432792" y="4506579"/>
                    <a:pt x="1422718" y="4547250"/>
                    <a:pt x="1407420" y="4586801"/>
                  </a:cubicBezTo>
                  <a:cubicBezTo>
                    <a:pt x="1383167" y="4650232"/>
                    <a:pt x="1365630" y="4716275"/>
                    <a:pt x="1342123" y="4780078"/>
                  </a:cubicBezTo>
                  <a:cubicBezTo>
                    <a:pt x="1332049" y="4806943"/>
                    <a:pt x="1328318" y="4836047"/>
                    <a:pt x="1315258" y="4861046"/>
                  </a:cubicBezTo>
                  <a:cubicBezTo>
                    <a:pt x="1295856" y="4899105"/>
                    <a:pt x="1288767" y="4940894"/>
                    <a:pt x="1273095" y="4980072"/>
                  </a:cubicBezTo>
                  <a:cubicBezTo>
                    <a:pt x="1247723" y="5043130"/>
                    <a:pt x="1233171" y="5110665"/>
                    <a:pt x="1207053" y="5172977"/>
                  </a:cubicBezTo>
                  <a:cubicBezTo>
                    <a:pt x="1180934" y="5234915"/>
                    <a:pt x="1164890" y="5299839"/>
                    <a:pt x="1139891" y="5361777"/>
                  </a:cubicBezTo>
                  <a:cubicBezTo>
                    <a:pt x="1129816" y="5386403"/>
                    <a:pt x="1141383" y="5400582"/>
                    <a:pt x="1167875" y="5399090"/>
                  </a:cubicBezTo>
                  <a:cubicBezTo>
                    <a:pt x="1177949" y="5398717"/>
                    <a:pt x="1188024" y="5396477"/>
                    <a:pt x="1193994" y="5387149"/>
                  </a:cubicBezTo>
                  <a:cubicBezTo>
                    <a:pt x="1200710" y="5376702"/>
                    <a:pt x="1211903" y="5369613"/>
                    <a:pt x="1218620" y="5359539"/>
                  </a:cubicBezTo>
                  <a:cubicBezTo>
                    <a:pt x="1241007" y="5327077"/>
                    <a:pt x="1273095" y="5308794"/>
                    <a:pt x="1308169" y="5293869"/>
                  </a:cubicBezTo>
                  <a:cubicBezTo>
                    <a:pt x="1314885" y="5291257"/>
                    <a:pt x="1319736" y="5292750"/>
                    <a:pt x="1324960" y="5297600"/>
                  </a:cubicBezTo>
                  <a:cubicBezTo>
                    <a:pt x="1343989" y="5315510"/>
                    <a:pt x="1334661" y="5344614"/>
                    <a:pt x="1305930" y="5355434"/>
                  </a:cubicBezTo>
                  <a:cubicBezTo>
                    <a:pt x="1293617" y="5360285"/>
                    <a:pt x="1279812" y="5358046"/>
                    <a:pt x="1270111" y="5371851"/>
                  </a:cubicBezTo>
                  <a:cubicBezTo>
                    <a:pt x="1245111" y="5407671"/>
                    <a:pt x="1214515" y="5437894"/>
                    <a:pt x="1174591" y="5457670"/>
                  </a:cubicBezTo>
                  <a:cubicBezTo>
                    <a:pt x="1162278" y="5464013"/>
                    <a:pt x="1152204" y="5473341"/>
                    <a:pt x="1144741" y="5485281"/>
                  </a:cubicBezTo>
                  <a:cubicBezTo>
                    <a:pt x="1140264" y="5491997"/>
                    <a:pt x="1129816" y="5496475"/>
                    <a:pt x="1135413" y="5507295"/>
                  </a:cubicBezTo>
                  <a:cubicBezTo>
                    <a:pt x="1140637" y="5516996"/>
                    <a:pt x="1149592" y="5520728"/>
                    <a:pt x="1160039" y="5520728"/>
                  </a:cubicBezTo>
                  <a:cubicBezTo>
                    <a:pt x="1178695" y="5520355"/>
                    <a:pt x="1197352" y="5519981"/>
                    <a:pt x="1216008" y="5519981"/>
                  </a:cubicBezTo>
                  <a:cubicBezTo>
                    <a:pt x="2027923" y="5519981"/>
                    <a:pt x="2839839" y="5519981"/>
                    <a:pt x="3651755" y="5519981"/>
                  </a:cubicBezTo>
                  <a:cubicBezTo>
                    <a:pt x="3883091" y="5519981"/>
                    <a:pt x="4114053" y="5519235"/>
                    <a:pt x="4345390" y="5518862"/>
                  </a:cubicBezTo>
                  <a:cubicBezTo>
                    <a:pt x="4350241" y="5518862"/>
                    <a:pt x="4355464" y="5519235"/>
                    <a:pt x="4360315" y="5518862"/>
                  </a:cubicBezTo>
                  <a:cubicBezTo>
                    <a:pt x="4396881" y="5516996"/>
                    <a:pt x="4407329" y="5502071"/>
                    <a:pt x="4391284" y="5468117"/>
                  </a:cubicBezTo>
                  <a:cubicBezTo>
                    <a:pt x="4380090" y="5444610"/>
                    <a:pt x="4371508" y="5419984"/>
                    <a:pt x="4360688" y="5396477"/>
                  </a:cubicBezTo>
                  <a:cubicBezTo>
                    <a:pt x="4348748" y="5370359"/>
                    <a:pt x="4342778" y="5342002"/>
                    <a:pt x="4330092" y="5317003"/>
                  </a:cubicBezTo>
                  <a:cubicBezTo>
                    <a:pt x="4311809" y="5280063"/>
                    <a:pt x="4300989" y="5240512"/>
                    <a:pt x="4285690" y="5202827"/>
                  </a:cubicBezTo>
                  <a:cubicBezTo>
                    <a:pt x="4263676" y="5147605"/>
                    <a:pt x="4241662" y="5092382"/>
                    <a:pt x="4220021" y="5037160"/>
                  </a:cubicBezTo>
                  <a:cubicBezTo>
                    <a:pt x="4205842" y="5001714"/>
                    <a:pt x="4193902" y="4965147"/>
                    <a:pt x="4178604" y="4929701"/>
                  </a:cubicBezTo>
                  <a:cubicBezTo>
                    <a:pt x="4168530" y="4906194"/>
                    <a:pt x="4154724" y="4883433"/>
                    <a:pt x="4149127" y="4857688"/>
                  </a:cubicBezTo>
                  <a:cubicBezTo>
                    <a:pt x="4140919" y="4821122"/>
                    <a:pt x="4122262" y="4788660"/>
                    <a:pt x="4109949" y="4753587"/>
                  </a:cubicBezTo>
                  <a:cubicBezTo>
                    <a:pt x="4095771" y="4712916"/>
                    <a:pt x="4080099" y="4672619"/>
                    <a:pt x="4062936" y="4633068"/>
                  </a:cubicBezTo>
                  <a:cubicBezTo>
                    <a:pt x="4049503" y="4602472"/>
                    <a:pt x="4039802" y="4570384"/>
                    <a:pt x="4027489" y="4539414"/>
                  </a:cubicBezTo>
                  <a:cubicBezTo>
                    <a:pt x="4006221" y="4485311"/>
                    <a:pt x="3980103" y="4432701"/>
                    <a:pt x="3961447" y="4377852"/>
                  </a:cubicBezTo>
                  <a:cubicBezTo>
                    <a:pt x="3942790" y="4322630"/>
                    <a:pt x="3916672" y="4270766"/>
                    <a:pt x="3900254" y="4214797"/>
                  </a:cubicBezTo>
                  <a:cubicBezTo>
                    <a:pt x="3896896" y="4202857"/>
                    <a:pt x="3888688" y="4197261"/>
                    <a:pt x="3876747" y="4193529"/>
                  </a:cubicBezTo>
                  <a:cubicBezTo>
                    <a:pt x="3842420" y="4182709"/>
                    <a:pt x="3837943" y="4174127"/>
                    <a:pt x="3854360" y="4144650"/>
                  </a:cubicBezTo>
                  <a:cubicBezTo>
                    <a:pt x="3862569" y="4129725"/>
                    <a:pt x="3861822" y="4118531"/>
                    <a:pt x="3856226" y="4103233"/>
                  </a:cubicBezTo>
                  <a:cubicBezTo>
                    <a:pt x="3846898" y="4075996"/>
                    <a:pt x="3834211" y="4050623"/>
                    <a:pt x="3824137" y="4024131"/>
                  </a:cubicBezTo>
                  <a:cubicBezTo>
                    <a:pt x="3801377" y="3965551"/>
                    <a:pt x="3781974" y="3905105"/>
                    <a:pt x="3756602" y="3847644"/>
                  </a:cubicBezTo>
                  <a:cubicBezTo>
                    <a:pt x="3731602" y="3790929"/>
                    <a:pt x="3714066" y="3731603"/>
                    <a:pt x="3687947" y="3675261"/>
                  </a:cubicBezTo>
                  <a:cubicBezTo>
                    <a:pt x="3662575" y="3620412"/>
                    <a:pt x="3644665" y="3562205"/>
                    <a:pt x="3623397" y="3505490"/>
                  </a:cubicBezTo>
                  <a:cubicBezTo>
                    <a:pt x="3580488" y="3393554"/>
                    <a:pt x="3533474" y="3283109"/>
                    <a:pt x="3493923" y="3169680"/>
                  </a:cubicBezTo>
                  <a:cubicBezTo>
                    <a:pt x="3486088" y="3147665"/>
                    <a:pt x="3471909" y="3145054"/>
                    <a:pt x="3455118" y="3162217"/>
                  </a:cubicBezTo>
                  <a:cubicBezTo>
                    <a:pt x="3443179" y="3174903"/>
                    <a:pt x="3432731" y="3189082"/>
                    <a:pt x="3420045" y="3200649"/>
                  </a:cubicBezTo>
                  <a:cubicBezTo>
                    <a:pt x="3409971" y="3209977"/>
                    <a:pt x="3396538" y="3210350"/>
                    <a:pt x="3386464" y="3200276"/>
                  </a:cubicBezTo>
                  <a:cubicBezTo>
                    <a:pt x="3377882" y="3191321"/>
                    <a:pt x="3378628" y="3179381"/>
                    <a:pt x="3384971" y="3169306"/>
                  </a:cubicBezTo>
                  <a:cubicBezTo>
                    <a:pt x="3387956" y="3164083"/>
                    <a:pt x="3394299" y="3161098"/>
                    <a:pt x="3398031" y="3156247"/>
                  </a:cubicBezTo>
                  <a:cubicBezTo>
                    <a:pt x="3414448" y="3136099"/>
                    <a:pt x="3434224" y="3118935"/>
                    <a:pt x="3448029" y="3096921"/>
                  </a:cubicBezTo>
                  <a:cubicBezTo>
                    <a:pt x="3453626" y="3088339"/>
                    <a:pt x="3460715" y="3080130"/>
                    <a:pt x="3453999" y="3070056"/>
                  </a:cubicBezTo>
                  <a:cubicBezTo>
                    <a:pt x="3438328" y="3045430"/>
                    <a:pt x="3434970" y="3016326"/>
                    <a:pt x="3421911" y="2990954"/>
                  </a:cubicBezTo>
                  <a:cubicBezTo>
                    <a:pt x="3406612" y="2961477"/>
                    <a:pt x="3396165" y="2929388"/>
                    <a:pt x="3384225" y="2898046"/>
                  </a:cubicBezTo>
                  <a:cubicBezTo>
                    <a:pt x="3361838" y="2839093"/>
                    <a:pt x="3340197" y="2779766"/>
                    <a:pt x="3317436" y="2720813"/>
                  </a:cubicBezTo>
                  <a:cubicBezTo>
                    <a:pt x="3293556" y="2658501"/>
                    <a:pt x="3268557" y="2596563"/>
                    <a:pt x="3244304" y="2534251"/>
                  </a:cubicBezTo>
                  <a:cubicBezTo>
                    <a:pt x="3223409" y="2480148"/>
                    <a:pt x="3203260" y="2425299"/>
                    <a:pt x="3181619" y="2371197"/>
                  </a:cubicBezTo>
                  <a:cubicBezTo>
                    <a:pt x="3159232" y="2314855"/>
                    <a:pt x="3133487" y="2260006"/>
                    <a:pt x="3112965" y="2202918"/>
                  </a:cubicBezTo>
                  <a:cubicBezTo>
                    <a:pt x="3088712" y="2135383"/>
                    <a:pt x="3061474" y="2068967"/>
                    <a:pt x="3036101" y="2001805"/>
                  </a:cubicBezTo>
                  <a:cubicBezTo>
                    <a:pt x="3024535" y="1971582"/>
                    <a:pt x="3011848" y="1942105"/>
                    <a:pt x="3000282" y="1912255"/>
                  </a:cubicBezTo>
                  <a:cubicBezTo>
                    <a:pt x="2986103" y="1875316"/>
                    <a:pt x="2971924" y="1838377"/>
                    <a:pt x="2957746" y="1801438"/>
                  </a:cubicBezTo>
                  <a:cubicBezTo>
                    <a:pt x="2935732" y="1744723"/>
                    <a:pt x="2912971" y="1688755"/>
                    <a:pt x="2892076" y="1631667"/>
                  </a:cubicBezTo>
                  <a:cubicBezTo>
                    <a:pt x="2879017" y="1595474"/>
                    <a:pt x="2861853" y="1561520"/>
                    <a:pt x="2850659" y="1524580"/>
                  </a:cubicBezTo>
                  <a:cubicBezTo>
                    <a:pt x="2838720" y="1485776"/>
                    <a:pt x="2820809" y="1448837"/>
                    <a:pt x="2807004" y="1410405"/>
                  </a:cubicBezTo>
                  <a:cubicBezTo>
                    <a:pt x="2787228" y="1357048"/>
                    <a:pt x="2765961" y="1304065"/>
                    <a:pt x="2744319" y="1251454"/>
                  </a:cubicBezTo>
                  <a:cubicBezTo>
                    <a:pt x="2727902" y="1211157"/>
                    <a:pt x="2713723" y="1170487"/>
                    <a:pt x="2699545" y="1129816"/>
                  </a:cubicBezTo>
                  <a:cubicBezTo>
                    <a:pt x="2694694" y="1116384"/>
                    <a:pt x="2695813" y="1094743"/>
                    <a:pt x="2676784" y="1096982"/>
                  </a:cubicBezTo>
                  <a:cubicBezTo>
                    <a:pt x="2659621" y="1098847"/>
                    <a:pt x="2659621" y="1118996"/>
                    <a:pt x="2659247" y="1133921"/>
                  </a:cubicBezTo>
                  <a:cubicBezTo>
                    <a:pt x="2660740" y="1167875"/>
                    <a:pt x="2661113" y="1202948"/>
                    <a:pt x="2661113" y="1237649"/>
                  </a:cubicBezTo>
                  <a:close/>
                  <a:moveTo>
                    <a:pt x="3543176" y="3163710"/>
                  </a:moveTo>
                  <a:cubicBezTo>
                    <a:pt x="3556981" y="3206992"/>
                    <a:pt x="3573398" y="3245424"/>
                    <a:pt x="3589443" y="3284228"/>
                  </a:cubicBezTo>
                  <a:cubicBezTo>
                    <a:pt x="3602875" y="3317436"/>
                    <a:pt x="3613323" y="3351764"/>
                    <a:pt x="3626382" y="3384972"/>
                  </a:cubicBezTo>
                  <a:cubicBezTo>
                    <a:pt x="3648769" y="3441313"/>
                    <a:pt x="3674142" y="3496535"/>
                    <a:pt x="3693917" y="3553623"/>
                  </a:cubicBezTo>
                  <a:cubicBezTo>
                    <a:pt x="3702872" y="3579368"/>
                    <a:pt x="3718917" y="3602502"/>
                    <a:pt x="3724887" y="3628994"/>
                  </a:cubicBezTo>
                  <a:cubicBezTo>
                    <a:pt x="3733095" y="3665560"/>
                    <a:pt x="3749140" y="3699514"/>
                    <a:pt x="3763318" y="3733468"/>
                  </a:cubicBezTo>
                  <a:cubicBezTo>
                    <a:pt x="3786452" y="3789437"/>
                    <a:pt x="3807720" y="3846525"/>
                    <a:pt x="3830107" y="3902866"/>
                  </a:cubicBezTo>
                  <a:cubicBezTo>
                    <a:pt x="3857345" y="3971894"/>
                    <a:pt x="3885702" y="4040549"/>
                    <a:pt x="3910701" y="4110323"/>
                  </a:cubicBezTo>
                  <a:cubicBezTo>
                    <a:pt x="3920776" y="4138307"/>
                    <a:pt x="3937567" y="4145769"/>
                    <a:pt x="3964058" y="4145396"/>
                  </a:cubicBezTo>
                  <a:cubicBezTo>
                    <a:pt x="4005102" y="4144650"/>
                    <a:pt x="4046145" y="4145023"/>
                    <a:pt x="4087189" y="4145396"/>
                  </a:cubicBezTo>
                  <a:cubicBezTo>
                    <a:pt x="4095771" y="4145396"/>
                    <a:pt x="4104725" y="4145396"/>
                    <a:pt x="4113307" y="4145769"/>
                  </a:cubicBezTo>
                  <a:cubicBezTo>
                    <a:pt x="4127486" y="4146142"/>
                    <a:pt x="4137933" y="4151739"/>
                    <a:pt x="4138306" y="4167411"/>
                  </a:cubicBezTo>
                  <a:cubicBezTo>
                    <a:pt x="4138680" y="4185320"/>
                    <a:pt x="4127486" y="4190917"/>
                    <a:pt x="4111815" y="4190917"/>
                  </a:cubicBezTo>
                  <a:cubicBezTo>
                    <a:pt x="4098009" y="4190917"/>
                    <a:pt x="4084577" y="4190917"/>
                    <a:pt x="4070771" y="4190917"/>
                  </a:cubicBezTo>
                  <a:cubicBezTo>
                    <a:pt x="4040921" y="4190917"/>
                    <a:pt x="4011072" y="4190171"/>
                    <a:pt x="3981222" y="4191664"/>
                  </a:cubicBezTo>
                  <a:cubicBezTo>
                    <a:pt x="3951372" y="4193156"/>
                    <a:pt x="3943536" y="4206962"/>
                    <a:pt x="3956223" y="4233080"/>
                  </a:cubicBezTo>
                  <a:cubicBezTo>
                    <a:pt x="3984207" y="4290914"/>
                    <a:pt x="4003982" y="4352107"/>
                    <a:pt x="4027489" y="4411806"/>
                  </a:cubicBezTo>
                  <a:cubicBezTo>
                    <a:pt x="4048757" y="4465909"/>
                    <a:pt x="4068906" y="4520758"/>
                    <a:pt x="4091293" y="4574488"/>
                  </a:cubicBezTo>
                  <a:cubicBezTo>
                    <a:pt x="4117039" y="4637172"/>
                    <a:pt x="4139426" y="4701723"/>
                    <a:pt x="4165172" y="4764407"/>
                  </a:cubicBezTo>
                  <a:cubicBezTo>
                    <a:pt x="4179723" y="4799854"/>
                    <a:pt x="4193529" y="4835674"/>
                    <a:pt x="4207708" y="4871494"/>
                  </a:cubicBezTo>
                  <a:cubicBezTo>
                    <a:pt x="4228976" y="4924104"/>
                    <a:pt x="4250990" y="4976714"/>
                    <a:pt x="4270019" y="5030071"/>
                  </a:cubicBezTo>
                  <a:cubicBezTo>
                    <a:pt x="4299496" y="5111785"/>
                    <a:pt x="4331958" y="5192006"/>
                    <a:pt x="4362927" y="5272974"/>
                  </a:cubicBezTo>
                  <a:cubicBezTo>
                    <a:pt x="4387180" y="5336405"/>
                    <a:pt x="4411433" y="5399836"/>
                    <a:pt x="4437178" y="5462893"/>
                  </a:cubicBezTo>
                  <a:cubicBezTo>
                    <a:pt x="4447253" y="5488266"/>
                    <a:pt x="4459566" y="5493116"/>
                    <a:pt x="4482326" y="5478191"/>
                  </a:cubicBezTo>
                  <a:cubicBezTo>
                    <a:pt x="4492773" y="5471476"/>
                    <a:pt x="4502101" y="5463267"/>
                    <a:pt x="4511430" y="5455058"/>
                  </a:cubicBezTo>
                  <a:cubicBezTo>
                    <a:pt x="4555831" y="5417373"/>
                    <a:pt x="4599487" y="5378568"/>
                    <a:pt x="4644262" y="5341629"/>
                  </a:cubicBezTo>
                  <a:cubicBezTo>
                    <a:pt x="4746870" y="5257303"/>
                    <a:pt x="4849852" y="5173723"/>
                    <a:pt x="4952461" y="5089398"/>
                  </a:cubicBezTo>
                  <a:cubicBezTo>
                    <a:pt x="5034921" y="5021862"/>
                    <a:pt x="5117008" y="4953208"/>
                    <a:pt x="5199095" y="4885299"/>
                  </a:cubicBezTo>
                  <a:cubicBezTo>
                    <a:pt x="5285287" y="4814033"/>
                    <a:pt x="5371851" y="4743512"/>
                    <a:pt x="5458043" y="4672246"/>
                  </a:cubicBezTo>
                  <a:cubicBezTo>
                    <a:pt x="5534533" y="4608815"/>
                    <a:pt x="5611769" y="4546131"/>
                    <a:pt x="5687513" y="4481953"/>
                  </a:cubicBezTo>
                  <a:cubicBezTo>
                    <a:pt x="5787883" y="4396881"/>
                    <a:pt x="5891238" y="4315167"/>
                    <a:pt x="5993101" y="4231961"/>
                  </a:cubicBezTo>
                  <a:cubicBezTo>
                    <a:pt x="6002802" y="4224125"/>
                    <a:pt x="6010265" y="4214424"/>
                    <a:pt x="6021085" y="4207708"/>
                  </a:cubicBezTo>
                  <a:cubicBezTo>
                    <a:pt x="6063994" y="4181589"/>
                    <a:pt x="6066979" y="4161067"/>
                    <a:pt x="6031159" y="4127113"/>
                  </a:cubicBezTo>
                  <a:cubicBezTo>
                    <a:pt x="5976311" y="4074876"/>
                    <a:pt x="5919969" y="4024504"/>
                    <a:pt x="5864374" y="3973013"/>
                  </a:cubicBezTo>
                  <a:cubicBezTo>
                    <a:pt x="5788257" y="3901747"/>
                    <a:pt x="5712512" y="3830107"/>
                    <a:pt x="5636395" y="3758468"/>
                  </a:cubicBezTo>
                  <a:cubicBezTo>
                    <a:pt x="5580427" y="3705857"/>
                    <a:pt x="5524832" y="3652501"/>
                    <a:pt x="5468490" y="3600264"/>
                  </a:cubicBezTo>
                  <a:cubicBezTo>
                    <a:pt x="5431178" y="3565563"/>
                    <a:pt x="5393119" y="3531609"/>
                    <a:pt x="5356180" y="3496908"/>
                  </a:cubicBezTo>
                  <a:cubicBezTo>
                    <a:pt x="5313644" y="3456984"/>
                    <a:pt x="5272600" y="3415195"/>
                    <a:pt x="5229318" y="3376390"/>
                  </a:cubicBezTo>
                  <a:cubicBezTo>
                    <a:pt x="5154321" y="3309228"/>
                    <a:pt x="5083054" y="3238334"/>
                    <a:pt x="5008803" y="3170799"/>
                  </a:cubicBezTo>
                  <a:cubicBezTo>
                    <a:pt x="4906940" y="3077891"/>
                    <a:pt x="4808809" y="2980879"/>
                    <a:pt x="4708439" y="2886479"/>
                  </a:cubicBezTo>
                  <a:cubicBezTo>
                    <a:pt x="4609934" y="2793945"/>
                    <a:pt x="4509937" y="2702530"/>
                    <a:pt x="4411060" y="2609995"/>
                  </a:cubicBezTo>
                  <a:cubicBezTo>
                    <a:pt x="4284198" y="2491342"/>
                    <a:pt x="4158082" y="2371570"/>
                    <a:pt x="4031593" y="2252543"/>
                  </a:cubicBezTo>
                  <a:cubicBezTo>
                    <a:pt x="3998012" y="2221201"/>
                    <a:pt x="3964804" y="2189486"/>
                    <a:pt x="3931223" y="2158143"/>
                  </a:cubicBezTo>
                  <a:cubicBezTo>
                    <a:pt x="3855107" y="2086877"/>
                    <a:pt x="3778989" y="2015610"/>
                    <a:pt x="3702872" y="1944344"/>
                  </a:cubicBezTo>
                  <a:cubicBezTo>
                    <a:pt x="3637576" y="1883152"/>
                    <a:pt x="3572652" y="1821586"/>
                    <a:pt x="3507729" y="1760394"/>
                  </a:cubicBezTo>
                  <a:cubicBezTo>
                    <a:pt x="3459596" y="1715246"/>
                    <a:pt x="3411090" y="1671218"/>
                    <a:pt x="3363330" y="1626070"/>
                  </a:cubicBezTo>
                  <a:cubicBezTo>
                    <a:pt x="3313705" y="1579430"/>
                    <a:pt x="3264826" y="1531670"/>
                    <a:pt x="3214827" y="1485029"/>
                  </a:cubicBezTo>
                  <a:cubicBezTo>
                    <a:pt x="3151397" y="1425703"/>
                    <a:pt x="3087219" y="1367123"/>
                    <a:pt x="3023788" y="1307796"/>
                  </a:cubicBezTo>
                  <a:cubicBezTo>
                    <a:pt x="2931627" y="1220858"/>
                    <a:pt x="2839839" y="1133548"/>
                    <a:pt x="2748050" y="1046610"/>
                  </a:cubicBezTo>
                  <a:cubicBezTo>
                    <a:pt x="2742454" y="1041386"/>
                    <a:pt x="2736857" y="1035416"/>
                    <a:pt x="2728648" y="1039521"/>
                  </a:cubicBezTo>
                  <a:cubicBezTo>
                    <a:pt x="2718947" y="1044371"/>
                    <a:pt x="2719693" y="1054819"/>
                    <a:pt x="2722305" y="1062654"/>
                  </a:cubicBezTo>
                  <a:cubicBezTo>
                    <a:pt x="2731260" y="1089519"/>
                    <a:pt x="2739469" y="1117503"/>
                    <a:pt x="2752901" y="1142503"/>
                  </a:cubicBezTo>
                  <a:cubicBezTo>
                    <a:pt x="2770065" y="1174218"/>
                    <a:pt x="2780512" y="1208918"/>
                    <a:pt x="2794318" y="1241753"/>
                  </a:cubicBezTo>
                  <a:cubicBezTo>
                    <a:pt x="2828272" y="1322721"/>
                    <a:pt x="2855137" y="1406674"/>
                    <a:pt x="2887972" y="1488014"/>
                  </a:cubicBezTo>
                  <a:cubicBezTo>
                    <a:pt x="2898419" y="1513387"/>
                    <a:pt x="2904389" y="1540252"/>
                    <a:pt x="2917821" y="1564132"/>
                  </a:cubicBezTo>
                  <a:cubicBezTo>
                    <a:pt x="2935358" y="1595847"/>
                    <a:pt x="2946179" y="1630547"/>
                    <a:pt x="2957746" y="1663755"/>
                  </a:cubicBezTo>
                  <a:cubicBezTo>
                    <a:pt x="2986849" y="1746962"/>
                    <a:pt x="3021550" y="1827556"/>
                    <a:pt x="3052519" y="1909643"/>
                  </a:cubicBezTo>
                  <a:cubicBezTo>
                    <a:pt x="3077145" y="1975686"/>
                    <a:pt x="3104383" y="2040609"/>
                    <a:pt x="3128263" y="2107025"/>
                  </a:cubicBezTo>
                  <a:cubicBezTo>
                    <a:pt x="3138710" y="2136129"/>
                    <a:pt x="3149158" y="2165606"/>
                    <a:pt x="3162590" y="2193217"/>
                  </a:cubicBezTo>
                  <a:cubicBezTo>
                    <a:pt x="3191321" y="2251051"/>
                    <a:pt x="3209604" y="2312989"/>
                    <a:pt x="3233110" y="2372689"/>
                  </a:cubicBezTo>
                  <a:cubicBezTo>
                    <a:pt x="3254752" y="2427911"/>
                    <a:pt x="3276766" y="2483134"/>
                    <a:pt x="3297661" y="2538729"/>
                  </a:cubicBezTo>
                  <a:cubicBezTo>
                    <a:pt x="3314078" y="2582384"/>
                    <a:pt x="3331615" y="2626413"/>
                    <a:pt x="3348778" y="2669695"/>
                  </a:cubicBezTo>
                  <a:cubicBezTo>
                    <a:pt x="3359599" y="2697306"/>
                    <a:pt x="3368554" y="2725663"/>
                    <a:pt x="3379748" y="2753274"/>
                  </a:cubicBezTo>
                  <a:cubicBezTo>
                    <a:pt x="3402508" y="2809616"/>
                    <a:pt x="3428254" y="2864465"/>
                    <a:pt x="3448402" y="2921553"/>
                  </a:cubicBezTo>
                  <a:cubicBezTo>
                    <a:pt x="3457730" y="2947298"/>
                    <a:pt x="3470043" y="2971551"/>
                    <a:pt x="3478998" y="2997297"/>
                  </a:cubicBezTo>
                  <a:cubicBezTo>
                    <a:pt x="3493923" y="3039087"/>
                    <a:pt x="3509595" y="3080876"/>
                    <a:pt x="3525639" y="3122293"/>
                  </a:cubicBezTo>
                  <a:cubicBezTo>
                    <a:pt x="3529743" y="3133487"/>
                    <a:pt x="3531609" y="3146546"/>
                    <a:pt x="3550265" y="3142442"/>
                  </a:cubicBezTo>
                  <a:cubicBezTo>
                    <a:pt x="3567429" y="3138710"/>
                    <a:pt x="3581980" y="3134606"/>
                    <a:pt x="3585338" y="3114831"/>
                  </a:cubicBezTo>
                  <a:cubicBezTo>
                    <a:pt x="3586458" y="3107368"/>
                    <a:pt x="3586458" y="3099906"/>
                    <a:pt x="3586458" y="3092443"/>
                  </a:cubicBezTo>
                  <a:cubicBezTo>
                    <a:pt x="3586458" y="3035355"/>
                    <a:pt x="3586831" y="2977894"/>
                    <a:pt x="3586458" y="2920807"/>
                  </a:cubicBezTo>
                  <a:cubicBezTo>
                    <a:pt x="3586085" y="2873420"/>
                    <a:pt x="3583100" y="2869316"/>
                    <a:pt x="3539444" y="2854018"/>
                  </a:cubicBezTo>
                  <a:cubicBezTo>
                    <a:pt x="3537952" y="2853645"/>
                    <a:pt x="3537579" y="2849913"/>
                    <a:pt x="3536459" y="2846928"/>
                  </a:cubicBezTo>
                  <a:cubicBezTo>
                    <a:pt x="3543176" y="2839466"/>
                    <a:pt x="3552130" y="2841332"/>
                    <a:pt x="3560339" y="2841332"/>
                  </a:cubicBezTo>
                  <a:cubicBezTo>
                    <a:pt x="3613696" y="2841705"/>
                    <a:pt x="3667426" y="2842451"/>
                    <a:pt x="3720782" y="2842824"/>
                  </a:cubicBezTo>
                  <a:cubicBezTo>
                    <a:pt x="3781974" y="2843197"/>
                    <a:pt x="3781974" y="2842824"/>
                    <a:pt x="3777124" y="2904016"/>
                  </a:cubicBezTo>
                  <a:cubicBezTo>
                    <a:pt x="3776751" y="2910359"/>
                    <a:pt x="3776751" y="2917075"/>
                    <a:pt x="3768169" y="2917075"/>
                  </a:cubicBezTo>
                  <a:cubicBezTo>
                    <a:pt x="3762199" y="2917448"/>
                    <a:pt x="3760706" y="2912225"/>
                    <a:pt x="3758841" y="2907374"/>
                  </a:cubicBezTo>
                  <a:cubicBezTo>
                    <a:pt x="3741677" y="2864838"/>
                    <a:pt x="3741677" y="2864838"/>
                    <a:pt x="3698395" y="2864838"/>
                  </a:cubicBezTo>
                  <a:cubicBezTo>
                    <a:pt x="3688320" y="2864838"/>
                    <a:pt x="3678619" y="2864465"/>
                    <a:pt x="3668545" y="2864838"/>
                  </a:cubicBezTo>
                  <a:cubicBezTo>
                    <a:pt x="3643546" y="2865958"/>
                    <a:pt x="3640187" y="2868569"/>
                    <a:pt x="3638695" y="2892449"/>
                  </a:cubicBezTo>
                  <a:cubicBezTo>
                    <a:pt x="3637576" y="2912225"/>
                    <a:pt x="3638322" y="2932373"/>
                    <a:pt x="3638322" y="2952149"/>
                  </a:cubicBezTo>
                  <a:cubicBezTo>
                    <a:pt x="3638695" y="2987223"/>
                    <a:pt x="3642799" y="2990581"/>
                    <a:pt x="3676754" y="2985357"/>
                  </a:cubicBezTo>
                  <a:cubicBezTo>
                    <a:pt x="3693544" y="2982745"/>
                    <a:pt x="3703992" y="2974910"/>
                    <a:pt x="3706603" y="2957746"/>
                  </a:cubicBezTo>
                  <a:cubicBezTo>
                    <a:pt x="3707723" y="2950657"/>
                    <a:pt x="3708096" y="2942448"/>
                    <a:pt x="3721901" y="2942075"/>
                  </a:cubicBezTo>
                  <a:cubicBezTo>
                    <a:pt x="3729364" y="2960731"/>
                    <a:pt x="3722274" y="2980133"/>
                    <a:pt x="3721528" y="2999163"/>
                  </a:cubicBezTo>
                  <a:cubicBezTo>
                    <a:pt x="3720782" y="3018192"/>
                    <a:pt x="3733468" y="3038713"/>
                    <a:pt x="3717797" y="3056997"/>
                  </a:cubicBezTo>
                  <a:cubicBezTo>
                    <a:pt x="3706976" y="3051773"/>
                    <a:pt x="3708096" y="3043564"/>
                    <a:pt x="3705857" y="3036475"/>
                  </a:cubicBezTo>
                  <a:cubicBezTo>
                    <a:pt x="3698768" y="3015953"/>
                    <a:pt x="3681977" y="3007744"/>
                    <a:pt x="3655486" y="3010356"/>
                  </a:cubicBezTo>
                  <a:cubicBezTo>
                    <a:pt x="3631233" y="3012595"/>
                    <a:pt x="3640187" y="3031251"/>
                    <a:pt x="3638695" y="3044310"/>
                  </a:cubicBezTo>
                  <a:cubicBezTo>
                    <a:pt x="3637576" y="3052892"/>
                    <a:pt x="3638322" y="3061847"/>
                    <a:pt x="3638695" y="3070429"/>
                  </a:cubicBezTo>
                  <a:cubicBezTo>
                    <a:pt x="3639441" y="3088712"/>
                    <a:pt x="3635337" y="3108114"/>
                    <a:pt x="3646158" y="3124905"/>
                  </a:cubicBezTo>
                  <a:cubicBezTo>
                    <a:pt x="3656232" y="3140576"/>
                    <a:pt x="3673768" y="3139457"/>
                    <a:pt x="3689440" y="3142815"/>
                  </a:cubicBezTo>
                  <a:cubicBezTo>
                    <a:pt x="3692798" y="3143561"/>
                    <a:pt x="3696529" y="3145800"/>
                    <a:pt x="3696529" y="3150277"/>
                  </a:cubicBezTo>
                  <a:cubicBezTo>
                    <a:pt x="3696529" y="3156620"/>
                    <a:pt x="3692052" y="3159232"/>
                    <a:pt x="3687201" y="3159232"/>
                  </a:cubicBezTo>
                  <a:cubicBezTo>
                    <a:pt x="3676008" y="3159605"/>
                    <a:pt x="3664814" y="3158859"/>
                    <a:pt x="3653620" y="3157740"/>
                  </a:cubicBezTo>
                  <a:cubicBezTo>
                    <a:pt x="3617800" y="3155501"/>
                    <a:pt x="3581980" y="3156247"/>
                    <a:pt x="3543176" y="3163710"/>
                  </a:cubicBezTo>
                  <a:close/>
                  <a:moveTo>
                    <a:pt x="6167722" y="4386434"/>
                  </a:moveTo>
                  <a:cubicBezTo>
                    <a:pt x="6167722" y="4386434"/>
                    <a:pt x="6168095" y="4386434"/>
                    <a:pt x="6168095" y="4386434"/>
                  </a:cubicBezTo>
                  <a:cubicBezTo>
                    <a:pt x="6168095" y="4422627"/>
                    <a:pt x="6166976" y="4458447"/>
                    <a:pt x="6168469" y="4494639"/>
                  </a:cubicBezTo>
                  <a:cubicBezTo>
                    <a:pt x="6169588" y="4521504"/>
                    <a:pt x="6178543" y="4528967"/>
                    <a:pt x="6205408" y="4531206"/>
                  </a:cubicBezTo>
                  <a:cubicBezTo>
                    <a:pt x="6259511" y="4536056"/>
                    <a:pt x="6293092" y="4513669"/>
                    <a:pt x="6309882" y="4462178"/>
                  </a:cubicBezTo>
                  <a:cubicBezTo>
                    <a:pt x="6319584" y="4433074"/>
                    <a:pt x="6319584" y="4403224"/>
                    <a:pt x="6317718" y="4373747"/>
                  </a:cubicBezTo>
                  <a:cubicBezTo>
                    <a:pt x="6312867" y="4298377"/>
                    <a:pt x="6264361" y="4256214"/>
                    <a:pt x="6189364" y="4259945"/>
                  </a:cubicBezTo>
                  <a:cubicBezTo>
                    <a:pt x="6173319" y="4260692"/>
                    <a:pt x="6167349" y="4266288"/>
                    <a:pt x="6167349" y="4281959"/>
                  </a:cubicBezTo>
                  <a:cubicBezTo>
                    <a:pt x="6168095" y="4317033"/>
                    <a:pt x="6167722" y="4351733"/>
                    <a:pt x="6167722" y="4386434"/>
                  </a:cubicBezTo>
                  <a:close/>
                  <a:moveTo>
                    <a:pt x="855198" y="5491251"/>
                  </a:moveTo>
                  <a:cubicBezTo>
                    <a:pt x="855198" y="5491251"/>
                    <a:pt x="855571" y="5491251"/>
                    <a:pt x="855571" y="5491251"/>
                  </a:cubicBezTo>
                  <a:cubicBezTo>
                    <a:pt x="855571" y="5502444"/>
                    <a:pt x="855198" y="5513638"/>
                    <a:pt x="855571" y="5524832"/>
                  </a:cubicBezTo>
                  <a:cubicBezTo>
                    <a:pt x="857063" y="5554309"/>
                    <a:pt x="863033" y="5563264"/>
                    <a:pt x="882063" y="5566995"/>
                  </a:cubicBezTo>
                  <a:cubicBezTo>
                    <a:pt x="913405" y="5573338"/>
                    <a:pt x="941389" y="5565129"/>
                    <a:pt x="951464" y="5544234"/>
                  </a:cubicBezTo>
                  <a:cubicBezTo>
                    <a:pt x="964523" y="5516996"/>
                    <a:pt x="964150" y="5488639"/>
                    <a:pt x="947359" y="5462520"/>
                  </a:cubicBezTo>
                  <a:cubicBezTo>
                    <a:pt x="935419" y="5443864"/>
                    <a:pt x="885421" y="5427447"/>
                    <a:pt x="866765" y="5437148"/>
                  </a:cubicBezTo>
                  <a:cubicBezTo>
                    <a:pt x="845124" y="5448342"/>
                    <a:pt x="859302" y="5470729"/>
                    <a:pt x="855198" y="5487520"/>
                  </a:cubicBezTo>
                  <a:cubicBezTo>
                    <a:pt x="854825" y="5488639"/>
                    <a:pt x="855198" y="5490132"/>
                    <a:pt x="855198" y="5491251"/>
                  </a:cubicBezTo>
                  <a:close/>
                  <a:moveTo>
                    <a:pt x="885048" y="5296108"/>
                  </a:moveTo>
                  <a:cubicBezTo>
                    <a:pt x="861168" y="5295361"/>
                    <a:pt x="856317" y="5297227"/>
                    <a:pt x="855571" y="5313644"/>
                  </a:cubicBezTo>
                  <a:cubicBezTo>
                    <a:pt x="854452" y="5342002"/>
                    <a:pt x="855198" y="5370359"/>
                    <a:pt x="855571" y="5398717"/>
                  </a:cubicBezTo>
                  <a:cubicBezTo>
                    <a:pt x="855571" y="5405432"/>
                    <a:pt x="858556" y="5409910"/>
                    <a:pt x="865272" y="5412522"/>
                  </a:cubicBezTo>
                  <a:cubicBezTo>
                    <a:pt x="899599" y="5424835"/>
                    <a:pt x="938404" y="5402074"/>
                    <a:pt x="944001" y="5366255"/>
                  </a:cubicBezTo>
                  <a:cubicBezTo>
                    <a:pt x="950717" y="5322972"/>
                    <a:pt x="929449" y="5297600"/>
                    <a:pt x="885048" y="5296108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任意多边形: 形状 33"/>
            <p:cNvSpPr/>
            <p:nvPr>
              <p:custDataLst>
                <p:tags r:id="rId26"/>
              </p:custDataLst>
            </p:nvPr>
          </p:nvSpPr>
          <p:spPr>
            <a:xfrm>
              <a:off x="6774659" y="5834627"/>
              <a:ext cx="286982" cy="330682"/>
            </a:xfrm>
            <a:custGeom>
              <a:avLst/>
              <a:gdLst>
                <a:gd name="connsiteX0" fmla="*/ 286983 w 286982"/>
                <a:gd name="connsiteY0" fmla="*/ 212203 h 330682"/>
                <a:gd name="connsiteX1" fmla="*/ 286983 w 286982"/>
                <a:gd name="connsiteY1" fmla="*/ 324886 h 330682"/>
                <a:gd name="connsiteX2" fmla="*/ 275043 w 286982"/>
                <a:gd name="connsiteY2" fmla="*/ 321155 h 330682"/>
                <a:gd name="connsiteX3" fmla="*/ 237730 w 286982"/>
                <a:gd name="connsiteY3" fmla="*/ 313693 h 330682"/>
                <a:gd name="connsiteX4" fmla="*/ 92585 w 286982"/>
                <a:gd name="connsiteY4" fmla="*/ 319662 h 330682"/>
                <a:gd name="connsiteX5" fmla="*/ 10125 w 286982"/>
                <a:gd name="connsiteY5" fmla="*/ 235710 h 330682"/>
                <a:gd name="connsiteX6" fmla="*/ 9752 w 286982"/>
                <a:gd name="connsiteY6" fmla="*/ 107355 h 330682"/>
                <a:gd name="connsiteX7" fmla="*/ 224671 w 286982"/>
                <a:gd name="connsiteY7" fmla="*/ 11836 h 330682"/>
                <a:gd name="connsiteX8" fmla="*/ 281759 w 286982"/>
                <a:gd name="connsiteY8" fmla="*/ 15567 h 330682"/>
                <a:gd name="connsiteX9" fmla="*/ 284744 w 286982"/>
                <a:gd name="connsiteY9" fmla="*/ 96908 h 330682"/>
                <a:gd name="connsiteX10" fmla="*/ 279893 w 286982"/>
                <a:gd name="connsiteY10" fmla="*/ 105863 h 330682"/>
                <a:gd name="connsiteX11" fmla="*/ 267953 w 286982"/>
                <a:gd name="connsiteY11" fmla="*/ 101385 h 330682"/>
                <a:gd name="connsiteX12" fmla="*/ 258999 w 286982"/>
                <a:gd name="connsiteY12" fmla="*/ 80864 h 330682"/>
                <a:gd name="connsiteX13" fmla="*/ 159748 w 286982"/>
                <a:gd name="connsiteY13" fmla="*/ 22657 h 330682"/>
                <a:gd name="connsiteX14" fmla="*/ 72810 w 286982"/>
                <a:gd name="connsiteY14" fmla="*/ 92057 h 330682"/>
                <a:gd name="connsiteX15" fmla="*/ 75422 w 286982"/>
                <a:gd name="connsiteY15" fmla="*/ 238321 h 330682"/>
                <a:gd name="connsiteX16" fmla="*/ 214970 w 286982"/>
                <a:gd name="connsiteY16" fmla="*/ 300260 h 330682"/>
                <a:gd name="connsiteX17" fmla="*/ 264968 w 286982"/>
                <a:gd name="connsiteY17" fmla="*/ 243918 h 330682"/>
                <a:gd name="connsiteX18" fmla="*/ 277655 w 286982"/>
                <a:gd name="connsiteY18" fmla="*/ 210337 h 330682"/>
                <a:gd name="connsiteX19" fmla="*/ 286983 w 286982"/>
                <a:gd name="connsiteY19" fmla="*/ 212203 h 33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6982" h="330682">
                  <a:moveTo>
                    <a:pt x="286983" y="212203"/>
                  </a:moveTo>
                  <a:cubicBezTo>
                    <a:pt x="286983" y="249515"/>
                    <a:pt x="286983" y="286827"/>
                    <a:pt x="286983" y="324886"/>
                  </a:cubicBezTo>
                  <a:cubicBezTo>
                    <a:pt x="282505" y="327498"/>
                    <a:pt x="277655" y="326378"/>
                    <a:pt x="275043" y="321155"/>
                  </a:cubicBezTo>
                  <a:cubicBezTo>
                    <a:pt x="265715" y="302499"/>
                    <a:pt x="253028" y="306230"/>
                    <a:pt x="237730" y="313693"/>
                  </a:cubicBezTo>
                  <a:cubicBezTo>
                    <a:pt x="190344" y="337199"/>
                    <a:pt x="141091" y="333468"/>
                    <a:pt x="92585" y="319662"/>
                  </a:cubicBezTo>
                  <a:cubicBezTo>
                    <a:pt x="50423" y="307349"/>
                    <a:pt x="22812" y="277872"/>
                    <a:pt x="10125" y="235710"/>
                  </a:cubicBezTo>
                  <a:cubicBezTo>
                    <a:pt x="-2934" y="193174"/>
                    <a:pt x="-3680" y="149891"/>
                    <a:pt x="9752" y="107355"/>
                  </a:cubicBezTo>
                  <a:cubicBezTo>
                    <a:pt x="36617" y="20417"/>
                    <a:pt x="133629" y="-22492"/>
                    <a:pt x="224671" y="11836"/>
                  </a:cubicBezTo>
                  <a:cubicBezTo>
                    <a:pt x="255267" y="23403"/>
                    <a:pt x="255267" y="23403"/>
                    <a:pt x="281759" y="15567"/>
                  </a:cubicBezTo>
                  <a:cubicBezTo>
                    <a:pt x="281012" y="43178"/>
                    <a:pt x="280266" y="70416"/>
                    <a:pt x="284744" y="96908"/>
                  </a:cubicBezTo>
                  <a:cubicBezTo>
                    <a:pt x="285117" y="99520"/>
                    <a:pt x="282505" y="103997"/>
                    <a:pt x="279893" y="105863"/>
                  </a:cubicBezTo>
                  <a:cubicBezTo>
                    <a:pt x="274670" y="109221"/>
                    <a:pt x="270565" y="105863"/>
                    <a:pt x="267953" y="101385"/>
                  </a:cubicBezTo>
                  <a:cubicBezTo>
                    <a:pt x="264595" y="94669"/>
                    <a:pt x="262356" y="87580"/>
                    <a:pt x="258999" y="80864"/>
                  </a:cubicBezTo>
                  <a:cubicBezTo>
                    <a:pt x="238850" y="39820"/>
                    <a:pt x="204896" y="20044"/>
                    <a:pt x="159748" y="22657"/>
                  </a:cubicBezTo>
                  <a:cubicBezTo>
                    <a:pt x="117958" y="24895"/>
                    <a:pt x="86242" y="49148"/>
                    <a:pt x="72810" y="92057"/>
                  </a:cubicBezTo>
                  <a:cubicBezTo>
                    <a:pt x="57512" y="140936"/>
                    <a:pt x="57139" y="190562"/>
                    <a:pt x="75422" y="238321"/>
                  </a:cubicBezTo>
                  <a:cubicBezTo>
                    <a:pt x="100048" y="302499"/>
                    <a:pt x="148554" y="318170"/>
                    <a:pt x="214970" y="300260"/>
                  </a:cubicBezTo>
                  <a:cubicBezTo>
                    <a:pt x="242581" y="292797"/>
                    <a:pt x="255640" y="268918"/>
                    <a:pt x="264968" y="243918"/>
                  </a:cubicBezTo>
                  <a:cubicBezTo>
                    <a:pt x="269073" y="232725"/>
                    <a:pt x="270192" y="220038"/>
                    <a:pt x="277655" y="210337"/>
                  </a:cubicBezTo>
                  <a:cubicBezTo>
                    <a:pt x="281386" y="211084"/>
                    <a:pt x="283998" y="211830"/>
                    <a:pt x="286983" y="212203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" name="任意多边形: 形状 34"/>
            <p:cNvSpPr/>
            <p:nvPr>
              <p:custDataLst>
                <p:tags r:id="rId27"/>
              </p:custDataLst>
            </p:nvPr>
          </p:nvSpPr>
          <p:spPr>
            <a:xfrm>
              <a:off x="4744548" y="1031409"/>
              <a:ext cx="244496" cy="318082"/>
            </a:xfrm>
            <a:custGeom>
              <a:avLst/>
              <a:gdLst>
                <a:gd name="connsiteX0" fmla="*/ 160070 w 244496"/>
                <a:gd name="connsiteY0" fmla="*/ 309968 h 318082"/>
                <a:gd name="connsiteX1" fmla="*/ 143279 w 244496"/>
                <a:gd name="connsiteY1" fmla="*/ 317803 h 318082"/>
                <a:gd name="connsiteX2" fmla="*/ 20522 w 244496"/>
                <a:gd name="connsiteY2" fmla="*/ 317803 h 318082"/>
                <a:gd name="connsiteX3" fmla="*/ 4851 w 244496"/>
                <a:gd name="connsiteY3" fmla="*/ 311833 h 318082"/>
                <a:gd name="connsiteX4" fmla="*/ 16044 w 244496"/>
                <a:gd name="connsiteY4" fmla="*/ 301013 h 318082"/>
                <a:gd name="connsiteX5" fmla="*/ 50372 w 244496"/>
                <a:gd name="connsiteY5" fmla="*/ 252507 h 318082"/>
                <a:gd name="connsiteX6" fmla="*/ 50372 w 244496"/>
                <a:gd name="connsiteY6" fmla="*/ 81243 h 318082"/>
                <a:gd name="connsiteX7" fmla="*/ 3731 w 244496"/>
                <a:gd name="connsiteY7" fmla="*/ 14081 h 318082"/>
                <a:gd name="connsiteX8" fmla="*/ 0 w 244496"/>
                <a:gd name="connsiteY8" fmla="*/ 8111 h 318082"/>
                <a:gd name="connsiteX9" fmla="*/ 22761 w 244496"/>
                <a:gd name="connsiteY9" fmla="*/ 1022 h 318082"/>
                <a:gd name="connsiteX10" fmla="*/ 123131 w 244496"/>
                <a:gd name="connsiteY10" fmla="*/ 649 h 318082"/>
                <a:gd name="connsiteX11" fmla="*/ 178726 w 244496"/>
                <a:gd name="connsiteY11" fmla="*/ 3634 h 318082"/>
                <a:gd name="connsiteX12" fmla="*/ 243276 w 244496"/>
                <a:gd name="connsiteY12" fmla="*/ 66691 h 318082"/>
                <a:gd name="connsiteX13" fmla="*/ 204845 w 244496"/>
                <a:gd name="connsiteY13" fmla="*/ 152883 h 318082"/>
                <a:gd name="connsiteX14" fmla="*/ 130220 w 244496"/>
                <a:gd name="connsiteY14" fmla="*/ 173778 h 318082"/>
                <a:gd name="connsiteX15" fmla="*/ 102982 w 244496"/>
                <a:gd name="connsiteY15" fmla="*/ 205120 h 318082"/>
                <a:gd name="connsiteX16" fmla="*/ 102982 w 244496"/>
                <a:gd name="connsiteY16" fmla="*/ 249895 h 318082"/>
                <a:gd name="connsiteX17" fmla="*/ 144026 w 244496"/>
                <a:gd name="connsiteY17" fmla="*/ 301013 h 318082"/>
                <a:gd name="connsiteX18" fmla="*/ 160070 w 244496"/>
                <a:gd name="connsiteY18" fmla="*/ 309968 h 318082"/>
                <a:gd name="connsiteX19" fmla="*/ 102609 w 244496"/>
                <a:gd name="connsiteY19" fmla="*/ 87959 h 318082"/>
                <a:gd name="connsiteX20" fmla="*/ 102609 w 244496"/>
                <a:gd name="connsiteY20" fmla="*/ 136465 h 318082"/>
                <a:gd name="connsiteX21" fmla="*/ 112310 w 244496"/>
                <a:gd name="connsiteY21" fmla="*/ 153629 h 318082"/>
                <a:gd name="connsiteX22" fmla="*/ 189173 w 244496"/>
                <a:gd name="connsiteY22" fmla="*/ 107735 h 318082"/>
                <a:gd name="connsiteX23" fmla="*/ 185815 w 244496"/>
                <a:gd name="connsiteY23" fmla="*/ 52513 h 318082"/>
                <a:gd name="connsiteX24" fmla="*/ 114922 w 244496"/>
                <a:gd name="connsiteY24" fmla="*/ 22290 h 318082"/>
                <a:gd name="connsiteX25" fmla="*/ 102609 w 244496"/>
                <a:gd name="connsiteY25" fmla="*/ 43185 h 318082"/>
                <a:gd name="connsiteX26" fmla="*/ 102609 w 244496"/>
                <a:gd name="connsiteY26" fmla="*/ 87959 h 318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4496" h="318082">
                  <a:moveTo>
                    <a:pt x="160070" y="309968"/>
                  </a:moveTo>
                  <a:cubicBezTo>
                    <a:pt x="155965" y="319296"/>
                    <a:pt x="148876" y="317803"/>
                    <a:pt x="143279" y="317803"/>
                  </a:cubicBezTo>
                  <a:cubicBezTo>
                    <a:pt x="102236" y="318176"/>
                    <a:pt x="61565" y="318176"/>
                    <a:pt x="20522" y="317803"/>
                  </a:cubicBezTo>
                  <a:cubicBezTo>
                    <a:pt x="14925" y="317803"/>
                    <a:pt x="7089" y="320042"/>
                    <a:pt x="4851" y="311833"/>
                  </a:cubicBezTo>
                  <a:cubicBezTo>
                    <a:pt x="2612" y="303251"/>
                    <a:pt x="10074" y="301759"/>
                    <a:pt x="16044" y="301013"/>
                  </a:cubicBezTo>
                  <a:cubicBezTo>
                    <a:pt x="44775" y="296908"/>
                    <a:pt x="50745" y="277133"/>
                    <a:pt x="50372" y="252507"/>
                  </a:cubicBezTo>
                  <a:cubicBezTo>
                    <a:pt x="49999" y="195419"/>
                    <a:pt x="49999" y="138331"/>
                    <a:pt x="50372" y="81243"/>
                  </a:cubicBezTo>
                  <a:cubicBezTo>
                    <a:pt x="50745" y="47289"/>
                    <a:pt x="44028" y="19305"/>
                    <a:pt x="3731" y="14081"/>
                  </a:cubicBezTo>
                  <a:cubicBezTo>
                    <a:pt x="2239" y="13708"/>
                    <a:pt x="1119" y="10350"/>
                    <a:pt x="0" y="8111"/>
                  </a:cubicBezTo>
                  <a:cubicBezTo>
                    <a:pt x="4851" y="-2336"/>
                    <a:pt x="14552" y="275"/>
                    <a:pt x="22761" y="1022"/>
                  </a:cubicBezTo>
                  <a:cubicBezTo>
                    <a:pt x="56342" y="4753"/>
                    <a:pt x="89550" y="3260"/>
                    <a:pt x="123131" y="649"/>
                  </a:cubicBezTo>
                  <a:cubicBezTo>
                    <a:pt x="141787" y="-844"/>
                    <a:pt x="160443" y="275"/>
                    <a:pt x="178726" y="3634"/>
                  </a:cubicBezTo>
                  <a:cubicBezTo>
                    <a:pt x="214919" y="10723"/>
                    <a:pt x="238052" y="33483"/>
                    <a:pt x="243276" y="66691"/>
                  </a:cubicBezTo>
                  <a:cubicBezTo>
                    <a:pt x="248873" y="102884"/>
                    <a:pt x="235067" y="134227"/>
                    <a:pt x="204845" y="152883"/>
                  </a:cubicBezTo>
                  <a:cubicBezTo>
                    <a:pt x="181711" y="167061"/>
                    <a:pt x="155965" y="170046"/>
                    <a:pt x="130220" y="173778"/>
                  </a:cubicBezTo>
                  <a:cubicBezTo>
                    <a:pt x="103355" y="177509"/>
                    <a:pt x="103355" y="177136"/>
                    <a:pt x="102982" y="205120"/>
                  </a:cubicBezTo>
                  <a:cubicBezTo>
                    <a:pt x="102609" y="220045"/>
                    <a:pt x="102609" y="234970"/>
                    <a:pt x="102982" y="249895"/>
                  </a:cubicBezTo>
                  <a:cubicBezTo>
                    <a:pt x="103728" y="285715"/>
                    <a:pt x="108206" y="290938"/>
                    <a:pt x="144026" y="301013"/>
                  </a:cubicBezTo>
                  <a:cubicBezTo>
                    <a:pt x="149622" y="302505"/>
                    <a:pt x="156339" y="301386"/>
                    <a:pt x="160070" y="309968"/>
                  </a:cubicBezTo>
                  <a:close/>
                  <a:moveTo>
                    <a:pt x="102609" y="87959"/>
                  </a:moveTo>
                  <a:cubicBezTo>
                    <a:pt x="102609" y="104004"/>
                    <a:pt x="102609" y="120048"/>
                    <a:pt x="102609" y="136465"/>
                  </a:cubicBezTo>
                  <a:cubicBezTo>
                    <a:pt x="102609" y="143928"/>
                    <a:pt x="102609" y="150644"/>
                    <a:pt x="112310" y="153629"/>
                  </a:cubicBezTo>
                  <a:cubicBezTo>
                    <a:pt x="145145" y="163330"/>
                    <a:pt x="182457" y="141689"/>
                    <a:pt x="189173" y="107735"/>
                  </a:cubicBezTo>
                  <a:cubicBezTo>
                    <a:pt x="192905" y="89079"/>
                    <a:pt x="192158" y="70796"/>
                    <a:pt x="185815" y="52513"/>
                  </a:cubicBezTo>
                  <a:cubicBezTo>
                    <a:pt x="176487" y="27140"/>
                    <a:pt x="139548" y="11469"/>
                    <a:pt x="114922" y="22290"/>
                  </a:cubicBezTo>
                  <a:cubicBezTo>
                    <a:pt x="105594" y="26394"/>
                    <a:pt x="102609" y="33857"/>
                    <a:pt x="102609" y="43185"/>
                  </a:cubicBezTo>
                  <a:cubicBezTo>
                    <a:pt x="102609" y="58110"/>
                    <a:pt x="102609" y="73034"/>
                    <a:pt x="102609" y="87959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多边形: 形状 35"/>
            <p:cNvSpPr/>
            <p:nvPr>
              <p:custDataLst>
                <p:tags r:id="rId28"/>
              </p:custDataLst>
            </p:nvPr>
          </p:nvSpPr>
          <p:spPr>
            <a:xfrm>
              <a:off x="9687510" y="4619309"/>
              <a:ext cx="249044" cy="357484"/>
            </a:xfrm>
            <a:custGeom>
              <a:avLst/>
              <a:gdLst>
                <a:gd name="connsiteX0" fmla="*/ 249044 w 249044"/>
                <a:gd name="connsiteY0" fmla="*/ 5176 h 357484"/>
                <a:gd name="connsiteX1" fmla="*/ 209493 w 249044"/>
                <a:gd name="connsiteY1" fmla="*/ 58533 h 357484"/>
                <a:gd name="connsiteX2" fmla="*/ 100541 w 249044"/>
                <a:gd name="connsiteY2" fmla="*/ 290988 h 357484"/>
                <a:gd name="connsiteX3" fmla="*/ 68079 w 249044"/>
                <a:gd name="connsiteY3" fmla="*/ 340614 h 357484"/>
                <a:gd name="connsiteX4" fmla="*/ 21066 w 249044"/>
                <a:gd name="connsiteY4" fmla="*/ 356285 h 357484"/>
                <a:gd name="connsiteX5" fmla="*/ 917 w 249044"/>
                <a:gd name="connsiteY5" fmla="*/ 326435 h 357484"/>
                <a:gd name="connsiteX6" fmla="*/ 28528 w 249044"/>
                <a:gd name="connsiteY6" fmla="*/ 310764 h 357484"/>
                <a:gd name="connsiteX7" fmla="*/ 67706 w 249044"/>
                <a:gd name="connsiteY7" fmla="*/ 296212 h 357484"/>
                <a:gd name="connsiteX8" fmla="*/ 109869 w 249044"/>
                <a:gd name="connsiteY8" fmla="*/ 221961 h 357484"/>
                <a:gd name="connsiteX9" fmla="*/ 108750 w 249044"/>
                <a:gd name="connsiteY9" fmla="*/ 186514 h 357484"/>
                <a:gd name="connsiteX10" fmla="*/ 41587 w 249044"/>
                <a:gd name="connsiteY10" fmla="*/ 41369 h 357484"/>
                <a:gd name="connsiteX11" fmla="*/ 3902 w 249044"/>
                <a:gd name="connsiteY11" fmla="*/ 6669 h 357484"/>
                <a:gd name="connsiteX12" fmla="*/ 119197 w 249044"/>
                <a:gd name="connsiteY12" fmla="*/ 3684 h 357484"/>
                <a:gd name="connsiteX13" fmla="*/ 118078 w 249044"/>
                <a:gd name="connsiteY13" fmla="*/ 10400 h 357484"/>
                <a:gd name="connsiteX14" fmla="*/ 99795 w 249044"/>
                <a:gd name="connsiteY14" fmla="*/ 57413 h 357484"/>
                <a:gd name="connsiteX15" fmla="*/ 143077 w 249044"/>
                <a:gd name="connsiteY15" fmla="*/ 150694 h 357484"/>
                <a:gd name="connsiteX16" fmla="*/ 191583 w 249044"/>
                <a:gd name="connsiteY16" fmla="*/ 37265 h 357484"/>
                <a:gd name="connsiteX17" fmla="*/ 158749 w 249044"/>
                <a:gd name="connsiteY17" fmla="*/ 4057 h 357484"/>
                <a:gd name="connsiteX18" fmla="*/ 249044 w 249044"/>
                <a:gd name="connsiteY18" fmla="*/ 5176 h 35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9044" h="357484">
                  <a:moveTo>
                    <a:pt x="249044" y="5176"/>
                  </a:moveTo>
                  <a:cubicBezTo>
                    <a:pt x="225911" y="17116"/>
                    <a:pt x="218448" y="38384"/>
                    <a:pt x="209493" y="58533"/>
                  </a:cubicBezTo>
                  <a:cubicBezTo>
                    <a:pt x="175166" y="136888"/>
                    <a:pt x="139719" y="214498"/>
                    <a:pt x="100541" y="290988"/>
                  </a:cubicBezTo>
                  <a:cubicBezTo>
                    <a:pt x="91586" y="308525"/>
                    <a:pt x="82631" y="326435"/>
                    <a:pt x="68079" y="340614"/>
                  </a:cubicBezTo>
                  <a:cubicBezTo>
                    <a:pt x="55020" y="353673"/>
                    <a:pt x="39722" y="360389"/>
                    <a:pt x="21066" y="356285"/>
                  </a:cubicBezTo>
                  <a:cubicBezTo>
                    <a:pt x="5022" y="352927"/>
                    <a:pt x="-2814" y="341360"/>
                    <a:pt x="917" y="326435"/>
                  </a:cubicBezTo>
                  <a:cubicBezTo>
                    <a:pt x="4649" y="311510"/>
                    <a:pt x="16215" y="304048"/>
                    <a:pt x="28528" y="310764"/>
                  </a:cubicBezTo>
                  <a:cubicBezTo>
                    <a:pt x="49423" y="321958"/>
                    <a:pt x="58005" y="309271"/>
                    <a:pt x="67706" y="296212"/>
                  </a:cubicBezTo>
                  <a:cubicBezTo>
                    <a:pt x="84497" y="273078"/>
                    <a:pt x="97183" y="247333"/>
                    <a:pt x="109869" y="221961"/>
                  </a:cubicBezTo>
                  <a:cubicBezTo>
                    <a:pt x="116212" y="209647"/>
                    <a:pt x="114346" y="198827"/>
                    <a:pt x="108750" y="186514"/>
                  </a:cubicBezTo>
                  <a:cubicBezTo>
                    <a:pt x="85989" y="138381"/>
                    <a:pt x="62856" y="90248"/>
                    <a:pt x="41587" y="41369"/>
                  </a:cubicBezTo>
                  <a:cubicBezTo>
                    <a:pt x="34125" y="23832"/>
                    <a:pt x="17334" y="18236"/>
                    <a:pt x="3902" y="6669"/>
                  </a:cubicBezTo>
                  <a:cubicBezTo>
                    <a:pt x="22931" y="-794"/>
                    <a:pt x="92332" y="-2286"/>
                    <a:pt x="119197" y="3684"/>
                  </a:cubicBezTo>
                  <a:cubicBezTo>
                    <a:pt x="118824" y="5922"/>
                    <a:pt x="119197" y="9654"/>
                    <a:pt x="118078" y="10400"/>
                  </a:cubicBezTo>
                  <a:cubicBezTo>
                    <a:pt x="88228" y="26817"/>
                    <a:pt x="87855" y="26817"/>
                    <a:pt x="99795" y="57413"/>
                  </a:cubicBezTo>
                  <a:cubicBezTo>
                    <a:pt x="111362" y="87636"/>
                    <a:pt x="122928" y="117486"/>
                    <a:pt x="143077" y="150694"/>
                  </a:cubicBezTo>
                  <a:cubicBezTo>
                    <a:pt x="164718" y="111889"/>
                    <a:pt x="181882" y="76443"/>
                    <a:pt x="191583" y="37265"/>
                  </a:cubicBezTo>
                  <a:cubicBezTo>
                    <a:pt x="196433" y="17116"/>
                    <a:pt x="174420" y="17116"/>
                    <a:pt x="158749" y="4057"/>
                  </a:cubicBezTo>
                  <a:cubicBezTo>
                    <a:pt x="192702" y="-2659"/>
                    <a:pt x="219567" y="2564"/>
                    <a:pt x="249044" y="5176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: 形状 36"/>
            <p:cNvSpPr/>
            <p:nvPr>
              <p:custDataLst>
                <p:tags r:id="rId29"/>
              </p:custDataLst>
            </p:nvPr>
          </p:nvSpPr>
          <p:spPr>
            <a:xfrm>
              <a:off x="2200222" y="6447251"/>
              <a:ext cx="238425" cy="214183"/>
            </a:xfrm>
            <a:custGeom>
              <a:avLst/>
              <a:gdLst>
                <a:gd name="connsiteX0" fmla="*/ 127235 w 238425"/>
                <a:gd name="connsiteY0" fmla="*/ 4044 h 214183"/>
                <a:gd name="connsiteX1" fmla="*/ 224247 w 238425"/>
                <a:gd name="connsiteY1" fmla="*/ 4044 h 214183"/>
                <a:gd name="connsiteX2" fmla="*/ 177980 w 238425"/>
                <a:gd name="connsiteY2" fmla="*/ 39864 h 214183"/>
                <a:gd name="connsiteX3" fmla="*/ 146637 w 238425"/>
                <a:gd name="connsiteY3" fmla="*/ 81654 h 214183"/>
                <a:gd name="connsiteX4" fmla="*/ 147757 w 238425"/>
                <a:gd name="connsiteY4" fmla="*/ 116727 h 214183"/>
                <a:gd name="connsiteX5" fmla="*/ 194024 w 238425"/>
                <a:gd name="connsiteY5" fmla="*/ 174935 h 214183"/>
                <a:gd name="connsiteX6" fmla="*/ 238426 w 238425"/>
                <a:gd name="connsiteY6" fmla="*/ 202545 h 214183"/>
                <a:gd name="connsiteX7" fmla="*/ 123504 w 238425"/>
                <a:gd name="connsiteY7" fmla="*/ 209635 h 214183"/>
                <a:gd name="connsiteX8" fmla="*/ 134324 w 238425"/>
                <a:gd name="connsiteY8" fmla="*/ 198441 h 214183"/>
                <a:gd name="connsiteX9" fmla="*/ 140294 w 238425"/>
                <a:gd name="connsiteY9" fmla="*/ 178666 h 214183"/>
                <a:gd name="connsiteX10" fmla="*/ 105967 w 238425"/>
                <a:gd name="connsiteY10" fmla="*/ 135757 h 214183"/>
                <a:gd name="connsiteX11" fmla="*/ 88057 w 238425"/>
                <a:gd name="connsiteY11" fmla="*/ 149189 h 214183"/>
                <a:gd name="connsiteX12" fmla="*/ 93281 w 238425"/>
                <a:gd name="connsiteY12" fmla="*/ 210754 h 214183"/>
                <a:gd name="connsiteX13" fmla="*/ 0 w 238425"/>
                <a:gd name="connsiteY13" fmla="*/ 210754 h 214183"/>
                <a:gd name="connsiteX14" fmla="*/ 76490 w 238425"/>
                <a:gd name="connsiteY14" fmla="*/ 135010 h 214183"/>
                <a:gd name="connsiteX15" fmla="*/ 79475 w 238425"/>
                <a:gd name="connsiteY15" fmla="*/ 99937 h 214183"/>
                <a:gd name="connsiteX16" fmla="*/ 30969 w 238425"/>
                <a:gd name="connsiteY16" fmla="*/ 33894 h 214183"/>
                <a:gd name="connsiteX17" fmla="*/ 0 w 238425"/>
                <a:gd name="connsiteY17" fmla="*/ 11507 h 214183"/>
                <a:gd name="connsiteX18" fmla="*/ 14925 w 238425"/>
                <a:gd name="connsiteY18" fmla="*/ 1059 h 214183"/>
                <a:gd name="connsiteX19" fmla="*/ 85445 w 238425"/>
                <a:gd name="connsiteY19" fmla="*/ 1059 h 214183"/>
                <a:gd name="connsiteX20" fmla="*/ 101863 w 238425"/>
                <a:gd name="connsiteY20" fmla="*/ 5537 h 214183"/>
                <a:gd name="connsiteX21" fmla="*/ 92534 w 238425"/>
                <a:gd name="connsiteY21" fmla="*/ 18223 h 214183"/>
                <a:gd name="connsiteX22" fmla="*/ 86938 w 238425"/>
                <a:gd name="connsiteY22" fmla="*/ 37998 h 214183"/>
                <a:gd name="connsiteX23" fmla="*/ 119026 w 238425"/>
                <a:gd name="connsiteY23" fmla="*/ 79042 h 214183"/>
                <a:gd name="connsiteX24" fmla="*/ 139921 w 238425"/>
                <a:gd name="connsiteY24" fmla="*/ 60386 h 214183"/>
                <a:gd name="connsiteX25" fmla="*/ 127235 w 238425"/>
                <a:gd name="connsiteY25" fmla="*/ 4044 h 214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38425" h="214183">
                  <a:moveTo>
                    <a:pt x="127235" y="4044"/>
                  </a:moveTo>
                  <a:cubicBezTo>
                    <a:pt x="162682" y="4044"/>
                    <a:pt x="191039" y="4044"/>
                    <a:pt x="224247" y="4044"/>
                  </a:cubicBezTo>
                  <a:cubicBezTo>
                    <a:pt x="210068" y="23446"/>
                    <a:pt x="188054" y="23446"/>
                    <a:pt x="177980" y="39864"/>
                  </a:cubicBezTo>
                  <a:cubicBezTo>
                    <a:pt x="169025" y="54789"/>
                    <a:pt x="158204" y="68595"/>
                    <a:pt x="146637" y="81654"/>
                  </a:cubicBezTo>
                  <a:cubicBezTo>
                    <a:pt x="135444" y="94340"/>
                    <a:pt x="136563" y="104414"/>
                    <a:pt x="147757" y="116727"/>
                  </a:cubicBezTo>
                  <a:cubicBezTo>
                    <a:pt x="164174" y="135383"/>
                    <a:pt x="179099" y="155159"/>
                    <a:pt x="194024" y="174935"/>
                  </a:cubicBezTo>
                  <a:cubicBezTo>
                    <a:pt x="204844" y="189113"/>
                    <a:pt x="217904" y="199188"/>
                    <a:pt x="238426" y="202545"/>
                  </a:cubicBezTo>
                  <a:cubicBezTo>
                    <a:pt x="219396" y="215232"/>
                    <a:pt x="160443" y="217470"/>
                    <a:pt x="123504" y="209635"/>
                  </a:cubicBezTo>
                  <a:cubicBezTo>
                    <a:pt x="122011" y="200680"/>
                    <a:pt x="128727" y="199934"/>
                    <a:pt x="134324" y="198441"/>
                  </a:cubicBezTo>
                  <a:cubicBezTo>
                    <a:pt x="147010" y="195083"/>
                    <a:pt x="145518" y="187247"/>
                    <a:pt x="140294" y="178666"/>
                  </a:cubicBezTo>
                  <a:cubicBezTo>
                    <a:pt x="130593" y="162994"/>
                    <a:pt x="120146" y="147696"/>
                    <a:pt x="105967" y="135757"/>
                  </a:cubicBezTo>
                  <a:cubicBezTo>
                    <a:pt x="97385" y="137622"/>
                    <a:pt x="92908" y="143592"/>
                    <a:pt x="88057" y="149189"/>
                  </a:cubicBezTo>
                  <a:cubicBezTo>
                    <a:pt x="62312" y="179412"/>
                    <a:pt x="62685" y="183889"/>
                    <a:pt x="93281" y="210754"/>
                  </a:cubicBezTo>
                  <a:cubicBezTo>
                    <a:pt x="60446" y="210754"/>
                    <a:pt x="30223" y="210754"/>
                    <a:pt x="0" y="210754"/>
                  </a:cubicBezTo>
                  <a:cubicBezTo>
                    <a:pt x="34700" y="192471"/>
                    <a:pt x="52237" y="160010"/>
                    <a:pt x="76490" y="135010"/>
                  </a:cubicBezTo>
                  <a:cubicBezTo>
                    <a:pt x="87684" y="123443"/>
                    <a:pt x="91042" y="114115"/>
                    <a:pt x="79475" y="99937"/>
                  </a:cubicBezTo>
                  <a:cubicBezTo>
                    <a:pt x="61938" y="79042"/>
                    <a:pt x="46267" y="56654"/>
                    <a:pt x="30969" y="33894"/>
                  </a:cubicBezTo>
                  <a:cubicBezTo>
                    <a:pt x="23134" y="21954"/>
                    <a:pt x="8582" y="19342"/>
                    <a:pt x="0" y="11507"/>
                  </a:cubicBezTo>
                  <a:cubicBezTo>
                    <a:pt x="2612" y="686"/>
                    <a:pt x="8955" y="-60"/>
                    <a:pt x="14925" y="1059"/>
                  </a:cubicBezTo>
                  <a:cubicBezTo>
                    <a:pt x="38432" y="5537"/>
                    <a:pt x="61938" y="5164"/>
                    <a:pt x="85445" y="1059"/>
                  </a:cubicBezTo>
                  <a:cubicBezTo>
                    <a:pt x="91042" y="-60"/>
                    <a:pt x="98504" y="-1926"/>
                    <a:pt x="101863" y="5537"/>
                  </a:cubicBezTo>
                  <a:cubicBezTo>
                    <a:pt x="105221" y="13745"/>
                    <a:pt x="98131" y="16357"/>
                    <a:pt x="92534" y="18223"/>
                  </a:cubicBezTo>
                  <a:cubicBezTo>
                    <a:pt x="80595" y="22327"/>
                    <a:pt x="81341" y="29417"/>
                    <a:pt x="86938" y="37998"/>
                  </a:cubicBezTo>
                  <a:cubicBezTo>
                    <a:pt x="96266" y="52550"/>
                    <a:pt x="106340" y="66729"/>
                    <a:pt x="119026" y="79042"/>
                  </a:cubicBezTo>
                  <a:cubicBezTo>
                    <a:pt x="131712" y="79042"/>
                    <a:pt x="134697" y="67848"/>
                    <a:pt x="139921" y="60386"/>
                  </a:cubicBezTo>
                  <a:cubicBezTo>
                    <a:pt x="160816" y="30536"/>
                    <a:pt x="160443" y="30536"/>
                    <a:pt x="127235" y="4044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: 形状 37"/>
            <p:cNvSpPr/>
            <p:nvPr>
              <p:custDataLst>
                <p:tags r:id="rId30"/>
              </p:custDataLst>
            </p:nvPr>
          </p:nvSpPr>
          <p:spPr>
            <a:xfrm>
              <a:off x="4985958" y="373"/>
              <a:ext cx="181816" cy="213869"/>
            </a:xfrm>
            <a:custGeom>
              <a:avLst/>
              <a:gdLst>
                <a:gd name="connsiteX0" fmla="*/ 117534 w 181816"/>
                <a:gd name="connsiteY0" fmla="*/ 22761 h 213869"/>
                <a:gd name="connsiteX1" fmla="*/ 13806 w 181816"/>
                <a:gd name="connsiteY1" fmla="*/ 62312 h 213869"/>
                <a:gd name="connsiteX2" fmla="*/ 12686 w 181816"/>
                <a:gd name="connsiteY2" fmla="*/ 8209 h 213869"/>
                <a:gd name="connsiteX3" fmla="*/ 27611 w 181816"/>
                <a:gd name="connsiteY3" fmla="*/ 0 h 213869"/>
                <a:gd name="connsiteX4" fmla="*/ 161935 w 181816"/>
                <a:gd name="connsiteY4" fmla="*/ 373 h 213869"/>
                <a:gd name="connsiteX5" fmla="*/ 170890 w 181816"/>
                <a:gd name="connsiteY5" fmla="*/ 17910 h 213869"/>
                <a:gd name="connsiteX6" fmla="*/ 120892 w 181816"/>
                <a:gd name="connsiteY6" fmla="*/ 96266 h 213869"/>
                <a:gd name="connsiteX7" fmla="*/ 63804 w 181816"/>
                <a:gd name="connsiteY7" fmla="*/ 187308 h 213869"/>
                <a:gd name="connsiteX8" fmla="*/ 163055 w 181816"/>
                <a:gd name="connsiteY8" fmla="*/ 161562 h 213869"/>
                <a:gd name="connsiteX9" fmla="*/ 176114 w 181816"/>
                <a:gd name="connsiteY9" fmla="*/ 151861 h 213869"/>
                <a:gd name="connsiteX10" fmla="*/ 181338 w 181816"/>
                <a:gd name="connsiteY10" fmla="*/ 167905 h 213869"/>
                <a:gd name="connsiteX11" fmla="*/ 179472 w 181816"/>
                <a:gd name="connsiteY11" fmla="*/ 182830 h 213869"/>
                <a:gd name="connsiteX12" fmla="*/ 144025 w 181816"/>
                <a:gd name="connsiteY12" fmla="*/ 213799 h 213869"/>
                <a:gd name="connsiteX13" fmla="*/ 0 w 181816"/>
                <a:gd name="connsiteY13" fmla="*/ 213799 h 213869"/>
                <a:gd name="connsiteX14" fmla="*/ 117534 w 181816"/>
                <a:gd name="connsiteY14" fmla="*/ 22761 h 21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1816" h="213869">
                  <a:moveTo>
                    <a:pt x="117534" y="22761"/>
                  </a:moveTo>
                  <a:cubicBezTo>
                    <a:pt x="58207" y="11567"/>
                    <a:pt x="51491" y="14179"/>
                    <a:pt x="13806" y="62312"/>
                  </a:cubicBezTo>
                  <a:cubicBezTo>
                    <a:pt x="4478" y="43655"/>
                    <a:pt x="11194" y="25745"/>
                    <a:pt x="12686" y="8209"/>
                  </a:cubicBezTo>
                  <a:cubicBezTo>
                    <a:pt x="13432" y="1119"/>
                    <a:pt x="21268" y="0"/>
                    <a:pt x="27611" y="0"/>
                  </a:cubicBezTo>
                  <a:cubicBezTo>
                    <a:pt x="72386" y="0"/>
                    <a:pt x="117161" y="0"/>
                    <a:pt x="161935" y="373"/>
                  </a:cubicBezTo>
                  <a:cubicBezTo>
                    <a:pt x="174248" y="373"/>
                    <a:pt x="177233" y="7836"/>
                    <a:pt x="170890" y="17910"/>
                  </a:cubicBezTo>
                  <a:cubicBezTo>
                    <a:pt x="154473" y="44402"/>
                    <a:pt x="138055" y="70520"/>
                    <a:pt x="120892" y="96266"/>
                  </a:cubicBezTo>
                  <a:cubicBezTo>
                    <a:pt x="101116" y="126116"/>
                    <a:pt x="79848" y="154846"/>
                    <a:pt x="63804" y="187308"/>
                  </a:cubicBezTo>
                  <a:cubicBezTo>
                    <a:pt x="107086" y="209322"/>
                    <a:pt x="141040" y="199994"/>
                    <a:pt x="163055" y="161562"/>
                  </a:cubicBezTo>
                  <a:cubicBezTo>
                    <a:pt x="166040" y="156339"/>
                    <a:pt x="167905" y="148876"/>
                    <a:pt x="176114" y="151861"/>
                  </a:cubicBezTo>
                  <a:cubicBezTo>
                    <a:pt x="183577" y="154473"/>
                    <a:pt x="181711" y="161935"/>
                    <a:pt x="181338" y="167905"/>
                  </a:cubicBezTo>
                  <a:cubicBezTo>
                    <a:pt x="180965" y="172756"/>
                    <a:pt x="180218" y="177607"/>
                    <a:pt x="179472" y="182830"/>
                  </a:cubicBezTo>
                  <a:cubicBezTo>
                    <a:pt x="175368" y="214173"/>
                    <a:pt x="182457" y="214173"/>
                    <a:pt x="144025" y="213799"/>
                  </a:cubicBezTo>
                  <a:cubicBezTo>
                    <a:pt x="98131" y="213799"/>
                    <a:pt x="52237" y="213799"/>
                    <a:pt x="0" y="213799"/>
                  </a:cubicBezTo>
                  <a:cubicBezTo>
                    <a:pt x="29850" y="141787"/>
                    <a:pt x="82833" y="89923"/>
                    <a:pt x="117534" y="22761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8"/>
            <p:cNvSpPr/>
            <p:nvPr>
              <p:custDataLst>
                <p:tags r:id="rId31"/>
              </p:custDataLst>
            </p:nvPr>
          </p:nvSpPr>
          <p:spPr>
            <a:xfrm>
              <a:off x="4899394" y="4093158"/>
              <a:ext cx="464176" cy="480209"/>
            </a:xfrm>
            <a:custGeom>
              <a:avLst/>
              <a:gdLst>
                <a:gd name="connsiteX0" fmla="*/ 20149 w 464176"/>
                <a:gd name="connsiteY0" fmla="*/ 480209 h 480209"/>
                <a:gd name="connsiteX1" fmla="*/ 0 w 464176"/>
                <a:gd name="connsiteY1" fmla="*/ 452225 h 480209"/>
                <a:gd name="connsiteX2" fmla="*/ 139548 w 464176"/>
                <a:gd name="connsiteY2" fmla="*/ 335811 h 480209"/>
                <a:gd name="connsiteX3" fmla="*/ 165293 w 464176"/>
                <a:gd name="connsiteY3" fmla="*/ 279096 h 480209"/>
                <a:gd name="connsiteX4" fmla="*/ 161189 w 464176"/>
                <a:gd name="connsiteY4" fmla="*/ 36939 h 480209"/>
                <a:gd name="connsiteX5" fmla="*/ 194024 w 464176"/>
                <a:gd name="connsiteY5" fmla="*/ 0 h 480209"/>
                <a:gd name="connsiteX6" fmla="*/ 198874 w 464176"/>
                <a:gd name="connsiteY6" fmla="*/ 27238 h 480209"/>
                <a:gd name="connsiteX7" fmla="*/ 201860 w 464176"/>
                <a:gd name="connsiteY7" fmla="*/ 258201 h 480209"/>
                <a:gd name="connsiteX8" fmla="*/ 239545 w 464176"/>
                <a:gd name="connsiteY8" fmla="*/ 295887 h 480209"/>
                <a:gd name="connsiteX9" fmla="*/ 425733 w 464176"/>
                <a:gd name="connsiteY9" fmla="*/ 297006 h 480209"/>
                <a:gd name="connsiteX10" fmla="*/ 462299 w 464176"/>
                <a:gd name="connsiteY10" fmla="*/ 297006 h 480209"/>
                <a:gd name="connsiteX11" fmla="*/ 434315 w 464176"/>
                <a:gd name="connsiteY11" fmla="*/ 335438 h 480209"/>
                <a:gd name="connsiteX12" fmla="*/ 229471 w 464176"/>
                <a:gd name="connsiteY12" fmla="*/ 333572 h 480209"/>
                <a:gd name="connsiteX13" fmla="*/ 175368 w 464176"/>
                <a:gd name="connsiteY13" fmla="*/ 352601 h 480209"/>
                <a:gd name="connsiteX14" fmla="*/ 41417 w 464176"/>
                <a:gd name="connsiteY14" fmla="*/ 465284 h 480209"/>
                <a:gd name="connsiteX15" fmla="*/ 20149 w 464176"/>
                <a:gd name="connsiteY15" fmla="*/ 480209 h 480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176" h="480209">
                  <a:moveTo>
                    <a:pt x="20149" y="480209"/>
                  </a:moveTo>
                  <a:cubicBezTo>
                    <a:pt x="10821" y="473866"/>
                    <a:pt x="4851" y="465284"/>
                    <a:pt x="0" y="452225"/>
                  </a:cubicBezTo>
                  <a:cubicBezTo>
                    <a:pt x="46267" y="413420"/>
                    <a:pt x="91788" y="373496"/>
                    <a:pt x="139548" y="335811"/>
                  </a:cubicBezTo>
                  <a:cubicBezTo>
                    <a:pt x="159324" y="320140"/>
                    <a:pt x="166040" y="303722"/>
                    <a:pt x="165293" y="279096"/>
                  </a:cubicBezTo>
                  <a:cubicBezTo>
                    <a:pt x="162682" y="198501"/>
                    <a:pt x="162308" y="117534"/>
                    <a:pt x="161189" y="36939"/>
                  </a:cubicBezTo>
                  <a:cubicBezTo>
                    <a:pt x="160816" y="4477"/>
                    <a:pt x="160816" y="4477"/>
                    <a:pt x="194024" y="0"/>
                  </a:cubicBezTo>
                  <a:cubicBezTo>
                    <a:pt x="203352" y="7462"/>
                    <a:pt x="198874" y="18283"/>
                    <a:pt x="198874" y="27238"/>
                  </a:cubicBezTo>
                  <a:cubicBezTo>
                    <a:pt x="199994" y="104101"/>
                    <a:pt x="200367" y="181338"/>
                    <a:pt x="201860" y="258201"/>
                  </a:cubicBezTo>
                  <a:cubicBezTo>
                    <a:pt x="202606" y="294767"/>
                    <a:pt x="202979" y="295513"/>
                    <a:pt x="239545" y="295887"/>
                  </a:cubicBezTo>
                  <a:cubicBezTo>
                    <a:pt x="301483" y="297006"/>
                    <a:pt x="363795" y="296633"/>
                    <a:pt x="425733" y="297006"/>
                  </a:cubicBezTo>
                  <a:cubicBezTo>
                    <a:pt x="438046" y="297006"/>
                    <a:pt x="450359" y="297006"/>
                    <a:pt x="462299" y="297006"/>
                  </a:cubicBezTo>
                  <a:cubicBezTo>
                    <a:pt x="466404" y="335438"/>
                    <a:pt x="466404" y="335811"/>
                    <a:pt x="434315" y="335438"/>
                  </a:cubicBezTo>
                  <a:cubicBezTo>
                    <a:pt x="366034" y="335065"/>
                    <a:pt x="297752" y="335065"/>
                    <a:pt x="229471" y="333572"/>
                  </a:cubicBezTo>
                  <a:cubicBezTo>
                    <a:pt x="208576" y="333199"/>
                    <a:pt x="191412" y="338422"/>
                    <a:pt x="175368" y="352601"/>
                  </a:cubicBezTo>
                  <a:cubicBezTo>
                    <a:pt x="131339" y="391033"/>
                    <a:pt x="86192" y="427599"/>
                    <a:pt x="41417" y="465284"/>
                  </a:cubicBezTo>
                  <a:cubicBezTo>
                    <a:pt x="35447" y="471254"/>
                    <a:pt x="30223" y="478717"/>
                    <a:pt x="20149" y="480209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9"/>
            <p:cNvSpPr/>
            <p:nvPr>
              <p:custDataLst>
                <p:tags r:id="rId32"/>
              </p:custDataLst>
            </p:nvPr>
          </p:nvSpPr>
          <p:spPr>
            <a:xfrm>
              <a:off x="5028785" y="2134421"/>
              <a:ext cx="44110" cy="360114"/>
            </a:xfrm>
            <a:custGeom>
              <a:avLst/>
              <a:gdLst>
                <a:gd name="connsiteX0" fmla="*/ 44111 w 44110"/>
                <a:gd name="connsiteY0" fmla="*/ 181180 h 360114"/>
                <a:gd name="connsiteX1" fmla="*/ 44111 w 44110"/>
                <a:gd name="connsiteY1" fmla="*/ 337891 h 360114"/>
                <a:gd name="connsiteX2" fmla="*/ 26947 w 44110"/>
                <a:gd name="connsiteY2" fmla="*/ 359906 h 360114"/>
                <a:gd name="connsiteX3" fmla="*/ 5306 w 44110"/>
                <a:gd name="connsiteY3" fmla="*/ 335653 h 360114"/>
                <a:gd name="connsiteX4" fmla="*/ 1575 w 44110"/>
                <a:gd name="connsiteY4" fmla="*/ 74467 h 360114"/>
                <a:gd name="connsiteX5" fmla="*/ 82 w 44110"/>
                <a:gd name="connsiteY5" fmla="*/ 18498 h 360114"/>
                <a:gd name="connsiteX6" fmla="*/ 21350 w 44110"/>
                <a:gd name="connsiteY6" fmla="*/ 215 h 360114"/>
                <a:gd name="connsiteX7" fmla="*/ 39260 w 44110"/>
                <a:gd name="connsiteY7" fmla="*/ 17006 h 360114"/>
                <a:gd name="connsiteX8" fmla="*/ 39260 w 44110"/>
                <a:gd name="connsiteY8" fmla="*/ 181180 h 360114"/>
                <a:gd name="connsiteX9" fmla="*/ 44111 w 44110"/>
                <a:gd name="connsiteY9" fmla="*/ 181180 h 36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110" h="360114">
                  <a:moveTo>
                    <a:pt x="44111" y="181180"/>
                  </a:moveTo>
                  <a:cubicBezTo>
                    <a:pt x="44111" y="233417"/>
                    <a:pt x="44111" y="285654"/>
                    <a:pt x="44111" y="337891"/>
                  </a:cubicBezTo>
                  <a:cubicBezTo>
                    <a:pt x="44111" y="350205"/>
                    <a:pt x="43738" y="358413"/>
                    <a:pt x="26947" y="359906"/>
                  </a:cubicBezTo>
                  <a:cubicBezTo>
                    <a:pt x="5679" y="361771"/>
                    <a:pt x="5679" y="350951"/>
                    <a:pt x="5306" y="335653"/>
                  </a:cubicBezTo>
                  <a:cubicBezTo>
                    <a:pt x="4187" y="248715"/>
                    <a:pt x="3067" y="161404"/>
                    <a:pt x="1575" y="74467"/>
                  </a:cubicBezTo>
                  <a:cubicBezTo>
                    <a:pt x="1202" y="55811"/>
                    <a:pt x="1202" y="37154"/>
                    <a:pt x="82" y="18498"/>
                  </a:cubicBezTo>
                  <a:cubicBezTo>
                    <a:pt x="-1037" y="2081"/>
                    <a:pt x="9410" y="1708"/>
                    <a:pt x="21350" y="215"/>
                  </a:cubicBezTo>
                  <a:cubicBezTo>
                    <a:pt x="35156" y="-1277"/>
                    <a:pt x="39260" y="5066"/>
                    <a:pt x="39260" y="17006"/>
                  </a:cubicBezTo>
                  <a:cubicBezTo>
                    <a:pt x="39260" y="71855"/>
                    <a:pt x="39260" y="126331"/>
                    <a:pt x="39260" y="181180"/>
                  </a:cubicBezTo>
                  <a:cubicBezTo>
                    <a:pt x="41126" y="181180"/>
                    <a:pt x="42619" y="181180"/>
                    <a:pt x="44111" y="181180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多边形: 形状 40"/>
            <p:cNvSpPr/>
            <p:nvPr>
              <p:custDataLst>
                <p:tags r:id="rId33"/>
              </p:custDataLst>
            </p:nvPr>
          </p:nvSpPr>
          <p:spPr>
            <a:xfrm>
              <a:off x="5042290" y="2968483"/>
              <a:ext cx="43291" cy="301566"/>
            </a:xfrm>
            <a:custGeom>
              <a:avLst/>
              <a:gdLst>
                <a:gd name="connsiteX0" fmla="*/ 5233 w 43291"/>
                <a:gd name="connsiteY0" fmla="*/ 301566 h 301566"/>
                <a:gd name="connsiteX1" fmla="*/ 9 w 43291"/>
                <a:gd name="connsiteY1" fmla="*/ 20231 h 301566"/>
                <a:gd name="connsiteX2" fmla="*/ 23889 w 43291"/>
                <a:gd name="connsiteY2" fmla="*/ 83 h 301566"/>
                <a:gd name="connsiteX3" fmla="*/ 38814 w 43291"/>
                <a:gd name="connsiteY3" fmla="*/ 19485 h 301566"/>
                <a:gd name="connsiteX4" fmla="*/ 43292 w 43291"/>
                <a:gd name="connsiteY4" fmla="*/ 269104 h 301566"/>
                <a:gd name="connsiteX5" fmla="*/ 5233 w 43291"/>
                <a:gd name="connsiteY5" fmla="*/ 301566 h 30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291" h="301566">
                  <a:moveTo>
                    <a:pt x="5233" y="301566"/>
                  </a:moveTo>
                  <a:cubicBezTo>
                    <a:pt x="3368" y="206047"/>
                    <a:pt x="2248" y="113139"/>
                    <a:pt x="9" y="20231"/>
                  </a:cubicBezTo>
                  <a:cubicBezTo>
                    <a:pt x="-364" y="1948"/>
                    <a:pt x="10457" y="1202"/>
                    <a:pt x="23889" y="83"/>
                  </a:cubicBezTo>
                  <a:cubicBezTo>
                    <a:pt x="39934" y="-1037"/>
                    <a:pt x="38441" y="9411"/>
                    <a:pt x="38814" y="19485"/>
                  </a:cubicBezTo>
                  <a:cubicBezTo>
                    <a:pt x="40307" y="102691"/>
                    <a:pt x="42172" y="185898"/>
                    <a:pt x="43292" y="269104"/>
                  </a:cubicBezTo>
                  <a:cubicBezTo>
                    <a:pt x="43292" y="298208"/>
                    <a:pt x="42919" y="298208"/>
                    <a:pt x="5233" y="301566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任意多边形: 形状 41"/>
            <p:cNvSpPr/>
            <p:nvPr>
              <p:custDataLst>
                <p:tags r:id="rId34"/>
              </p:custDataLst>
            </p:nvPr>
          </p:nvSpPr>
          <p:spPr>
            <a:xfrm>
              <a:off x="5048987" y="3373158"/>
              <a:ext cx="43453" cy="302225"/>
            </a:xfrm>
            <a:custGeom>
              <a:avLst/>
              <a:gdLst>
                <a:gd name="connsiteX0" fmla="*/ 39953 w 43453"/>
                <a:gd name="connsiteY0" fmla="*/ 301730 h 302225"/>
                <a:gd name="connsiteX1" fmla="*/ 4133 w 43453"/>
                <a:gd name="connsiteY1" fmla="*/ 273372 h 302225"/>
                <a:gd name="connsiteX2" fmla="*/ 29 w 43453"/>
                <a:gd name="connsiteY2" fmla="*/ 23753 h 302225"/>
                <a:gd name="connsiteX3" fmla="*/ 22043 w 43453"/>
                <a:gd name="connsiteY3" fmla="*/ 246 h 302225"/>
                <a:gd name="connsiteX4" fmla="*/ 38088 w 43453"/>
                <a:gd name="connsiteY4" fmla="*/ 15544 h 302225"/>
                <a:gd name="connsiteX5" fmla="*/ 38461 w 43453"/>
                <a:gd name="connsiteY5" fmla="*/ 49125 h 302225"/>
                <a:gd name="connsiteX6" fmla="*/ 42192 w 43453"/>
                <a:gd name="connsiteY6" fmla="*/ 265163 h 302225"/>
                <a:gd name="connsiteX7" fmla="*/ 39953 w 43453"/>
                <a:gd name="connsiteY7" fmla="*/ 301730 h 30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453" h="302225">
                  <a:moveTo>
                    <a:pt x="39953" y="301730"/>
                  </a:moveTo>
                  <a:cubicBezTo>
                    <a:pt x="5253" y="303222"/>
                    <a:pt x="4880" y="303222"/>
                    <a:pt x="4133" y="273372"/>
                  </a:cubicBezTo>
                  <a:cubicBezTo>
                    <a:pt x="2641" y="190166"/>
                    <a:pt x="1148" y="106959"/>
                    <a:pt x="29" y="23753"/>
                  </a:cubicBezTo>
                  <a:cubicBezTo>
                    <a:pt x="-344" y="992"/>
                    <a:pt x="2641" y="-873"/>
                    <a:pt x="22043" y="246"/>
                  </a:cubicBezTo>
                  <a:cubicBezTo>
                    <a:pt x="32864" y="992"/>
                    <a:pt x="38088" y="4724"/>
                    <a:pt x="38088" y="15544"/>
                  </a:cubicBezTo>
                  <a:cubicBezTo>
                    <a:pt x="38088" y="26738"/>
                    <a:pt x="38461" y="37932"/>
                    <a:pt x="38461" y="49125"/>
                  </a:cubicBezTo>
                  <a:cubicBezTo>
                    <a:pt x="39953" y="121138"/>
                    <a:pt x="41073" y="193151"/>
                    <a:pt x="42192" y="265163"/>
                  </a:cubicBezTo>
                  <a:cubicBezTo>
                    <a:pt x="42938" y="277477"/>
                    <a:pt x="45550" y="290163"/>
                    <a:pt x="39953" y="301730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/>
            <p:cNvSpPr/>
            <p:nvPr>
              <p:custDataLst>
                <p:tags r:id="rId35"/>
              </p:custDataLst>
            </p:nvPr>
          </p:nvSpPr>
          <p:spPr>
            <a:xfrm>
              <a:off x="5468779" y="4393895"/>
              <a:ext cx="333143" cy="36996"/>
            </a:xfrm>
            <a:custGeom>
              <a:avLst/>
              <a:gdLst>
                <a:gd name="connsiteX0" fmla="*/ 0 w 333143"/>
                <a:gd name="connsiteY0" fmla="*/ 0 h 36996"/>
                <a:gd name="connsiteX1" fmla="*/ 332825 w 333143"/>
                <a:gd name="connsiteY1" fmla="*/ 0 h 36996"/>
                <a:gd name="connsiteX2" fmla="*/ 299991 w 333143"/>
                <a:gd name="connsiteY2" fmla="*/ 36939 h 36996"/>
                <a:gd name="connsiteX3" fmla="*/ 32835 w 333143"/>
                <a:gd name="connsiteY3" fmla="*/ 36193 h 36996"/>
                <a:gd name="connsiteX4" fmla="*/ 0 w 333143"/>
                <a:gd name="connsiteY4" fmla="*/ 0 h 36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143" h="36996">
                  <a:moveTo>
                    <a:pt x="0" y="0"/>
                  </a:moveTo>
                  <a:cubicBezTo>
                    <a:pt x="113056" y="0"/>
                    <a:pt x="223127" y="0"/>
                    <a:pt x="332825" y="0"/>
                  </a:cubicBezTo>
                  <a:cubicBezTo>
                    <a:pt x="333945" y="36939"/>
                    <a:pt x="333945" y="37312"/>
                    <a:pt x="299991" y="36939"/>
                  </a:cubicBezTo>
                  <a:cubicBezTo>
                    <a:pt x="210814" y="36939"/>
                    <a:pt x="121638" y="36566"/>
                    <a:pt x="32835" y="36193"/>
                  </a:cubicBezTo>
                  <a:cubicBezTo>
                    <a:pt x="2239" y="36193"/>
                    <a:pt x="2239" y="35820"/>
                    <a:pt x="0" y="0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任意多边形: 形状 43"/>
            <p:cNvSpPr/>
            <p:nvPr>
              <p:custDataLst>
                <p:tags r:id="rId36"/>
              </p:custDataLst>
            </p:nvPr>
          </p:nvSpPr>
          <p:spPr>
            <a:xfrm>
              <a:off x="5022508" y="1714126"/>
              <a:ext cx="42972" cy="320543"/>
            </a:xfrm>
            <a:custGeom>
              <a:avLst/>
              <a:gdLst>
                <a:gd name="connsiteX0" fmla="*/ 390 w 42972"/>
                <a:gd name="connsiteY0" fmla="*/ 160070 h 320543"/>
                <a:gd name="connsiteX1" fmla="*/ 16 w 42972"/>
                <a:gd name="connsiteY1" fmla="*/ 22014 h 320543"/>
                <a:gd name="connsiteX2" fmla="*/ 21657 w 42972"/>
                <a:gd name="connsiteY2" fmla="*/ 0 h 320543"/>
                <a:gd name="connsiteX3" fmla="*/ 40314 w 42972"/>
                <a:gd name="connsiteY3" fmla="*/ 16417 h 320543"/>
                <a:gd name="connsiteX4" fmla="*/ 41060 w 42972"/>
                <a:gd name="connsiteY4" fmla="*/ 53730 h 320543"/>
                <a:gd name="connsiteX5" fmla="*/ 42926 w 42972"/>
                <a:gd name="connsiteY5" fmla="*/ 295887 h 320543"/>
                <a:gd name="connsiteX6" fmla="*/ 25016 w 42972"/>
                <a:gd name="connsiteY6" fmla="*/ 320513 h 320543"/>
                <a:gd name="connsiteX7" fmla="*/ 4867 w 42972"/>
                <a:gd name="connsiteY7" fmla="*/ 301856 h 320543"/>
                <a:gd name="connsiteX8" fmla="*/ 5240 w 42972"/>
                <a:gd name="connsiteY8" fmla="*/ 160070 h 320543"/>
                <a:gd name="connsiteX9" fmla="*/ 390 w 42972"/>
                <a:gd name="connsiteY9" fmla="*/ 160070 h 32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972" h="320543">
                  <a:moveTo>
                    <a:pt x="390" y="160070"/>
                  </a:moveTo>
                  <a:cubicBezTo>
                    <a:pt x="390" y="114176"/>
                    <a:pt x="763" y="68282"/>
                    <a:pt x="16" y="22014"/>
                  </a:cubicBezTo>
                  <a:cubicBezTo>
                    <a:pt x="-357" y="5970"/>
                    <a:pt x="5613" y="0"/>
                    <a:pt x="21657" y="0"/>
                  </a:cubicBezTo>
                  <a:cubicBezTo>
                    <a:pt x="33971" y="0"/>
                    <a:pt x="40314" y="3358"/>
                    <a:pt x="40314" y="16417"/>
                  </a:cubicBezTo>
                  <a:cubicBezTo>
                    <a:pt x="40314" y="28731"/>
                    <a:pt x="41060" y="41417"/>
                    <a:pt x="41060" y="53730"/>
                  </a:cubicBezTo>
                  <a:cubicBezTo>
                    <a:pt x="41806" y="134324"/>
                    <a:pt x="42179" y="215292"/>
                    <a:pt x="42926" y="295887"/>
                  </a:cubicBezTo>
                  <a:cubicBezTo>
                    <a:pt x="42926" y="308200"/>
                    <a:pt x="44791" y="321259"/>
                    <a:pt x="25016" y="320513"/>
                  </a:cubicBezTo>
                  <a:cubicBezTo>
                    <a:pt x="11583" y="319766"/>
                    <a:pt x="4494" y="317155"/>
                    <a:pt x="4867" y="301856"/>
                  </a:cubicBezTo>
                  <a:cubicBezTo>
                    <a:pt x="5613" y="254470"/>
                    <a:pt x="5240" y="207456"/>
                    <a:pt x="5240" y="160070"/>
                  </a:cubicBezTo>
                  <a:cubicBezTo>
                    <a:pt x="3375" y="160070"/>
                    <a:pt x="1882" y="160070"/>
                    <a:pt x="390" y="160070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/>
            <p:cNvSpPr/>
            <p:nvPr>
              <p:custDataLst>
                <p:tags r:id="rId37"/>
              </p:custDataLst>
            </p:nvPr>
          </p:nvSpPr>
          <p:spPr>
            <a:xfrm>
              <a:off x="4046435" y="5072556"/>
              <a:ext cx="251111" cy="203779"/>
            </a:xfrm>
            <a:custGeom>
              <a:avLst/>
              <a:gdLst>
                <a:gd name="connsiteX0" fmla="*/ 0 w 251111"/>
                <a:gd name="connsiteY0" fmla="*/ 187357 h 203779"/>
                <a:gd name="connsiteX1" fmla="*/ 213053 w 251111"/>
                <a:gd name="connsiteY1" fmla="*/ 7139 h 203779"/>
                <a:gd name="connsiteX2" fmla="*/ 251112 w 251111"/>
                <a:gd name="connsiteY2" fmla="*/ 18706 h 203779"/>
                <a:gd name="connsiteX3" fmla="*/ 232456 w 251111"/>
                <a:gd name="connsiteY3" fmla="*/ 40720 h 203779"/>
                <a:gd name="connsiteX4" fmla="*/ 55222 w 251111"/>
                <a:gd name="connsiteY4" fmla="*/ 188850 h 203779"/>
                <a:gd name="connsiteX5" fmla="*/ 0 w 251111"/>
                <a:gd name="connsiteY5" fmla="*/ 187357 h 203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111" h="203779">
                  <a:moveTo>
                    <a:pt x="0" y="187357"/>
                  </a:moveTo>
                  <a:cubicBezTo>
                    <a:pt x="73132" y="125792"/>
                    <a:pt x="143279" y="66839"/>
                    <a:pt x="213053" y="7139"/>
                  </a:cubicBezTo>
                  <a:cubicBezTo>
                    <a:pt x="234321" y="-11144"/>
                    <a:pt x="239918" y="10497"/>
                    <a:pt x="251112" y="18706"/>
                  </a:cubicBezTo>
                  <a:cubicBezTo>
                    <a:pt x="249992" y="30646"/>
                    <a:pt x="239545" y="34750"/>
                    <a:pt x="232456" y="40720"/>
                  </a:cubicBezTo>
                  <a:cubicBezTo>
                    <a:pt x="173502" y="90345"/>
                    <a:pt x="114176" y="139598"/>
                    <a:pt x="55222" y="188850"/>
                  </a:cubicBezTo>
                  <a:cubicBezTo>
                    <a:pt x="30596" y="208999"/>
                    <a:pt x="30596" y="208999"/>
                    <a:pt x="0" y="187357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任意多边形: 形状 45"/>
            <p:cNvSpPr/>
            <p:nvPr>
              <p:custDataLst>
                <p:tags r:id="rId38"/>
              </p:custDataLst>
            </p:nvPr>
          </p:nvSpPr>
          <p:spPr>
            <a:xfrm>
              <a:off x="5035940" y="2596916"/>
              <a:ext cx="42552" cy="269083"/>
            </a:xfrm>
            <a:custGeom>
              <a:avLst/>
              <a:gdLst>
                <a:gd name="connsiteX0" fmla="*/ 42552 w 42552"/>
                <a:gd name="connsiteY0" fmla="*/ 137329 h 269083"/>
                <a:gd name="connsiteX1" fmla="*/ 42552 w 42552"/>
                <a:gd name="connsiteY1" fmla="*/ 248520 h 269083"/>
                <a:gd name="connsiteX2" fmla="*/ 25389 w 42552"/>
                <a:gd name="connsiteY2" fmla="*/ 269041 h 269083"/>
                <a:gd name="connsiteX3" fmla="*/ 4121 w 42552"/>
                <a:gd name="connsiteY3" fmla="*/ 247400 h 269083"/>
                <a:gd name="connsiteX4" fmla="*/ 3001 w 42552"/>
                <a:gd name="connsiteY4" fmla="*/ 154493 h 269083"/>
                <a:gd name="connsiteX5" fmla="*/ 16 w 42552"/>
                <a:gd name="connsiteY5" fmla="*/ 20914 h 269083"/>
                <a:gd name="connsiteX6" fmla="*/ 22030 w 42552"/>
                <a:gd name="connsiteY6" fmla="*/ 20 h 269083"/>
                <a:gd name="connsiteX7" fmla="*/ 39567 w 42552"/>
                <a:gd name="connsiteY7" fmla="*/ 21661 h 269083"/>
                <a:gd name="connsiteX8" fmla="*/ 39567 w 42552"/>
                <a:gd name="connsiteY8" fmla="*/ 136583 h 269083"/>
                <a:gd name="connsiteX9" fmla="*/ 42552 w 42552"/>
                <a:gd name="connsiteY9" fmla="*/ 137329 h 26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552" h="269083">
                  <a:moveTo>
                    <a:pt x="42552" y="137329"/>
                  </a:moveTo>
                  <a:cubicBezTo>
                    <a:pt x="42552" y="174268"/>
                    <a:pt x="42552" y="211580"/>
                    <a:pt x="42552" y="248520"/>
                  </a:cubicBezTo>
                  <a:cubicBezTo>
                    <a:pt x="42552" y="260459"/>
                    <a:pt x="42926" y="269788"/>
                    <a:pt x="25389" y="269041"/>
                  </a:cubicBezTo>
                  <a:cubicBezTo>
                    <a:pt x="9344" y="268295"/>
                    <a:pt x="3748" y="263071"/>
                    <a:pt x="4121" y="247400"/>
                  </a:cubicBezTo>
                  <a:cubicBezTo>
                    <a:pt x="4494" y="216431"/>
                    <a:pt x="3748" y="185462"/>
                    <a:pt x="3001" y="154493"/>
                  </a:cubicBezTo>
                  <a:cubicBezTo>
                    <a:pt x="2255" y="110091"/>
                    <a:pt x="1509" y="65316"/>
                    <a:pt x="16" y="20914"/>
                  </a:cubicBezTo>
                  <a:cubicBezTo>
                    <a:pt x="-357" y="4497"/>
                    <a:pt x="5613" y="-353"/>
                    <a:pt x="22030" y="20"/>
                  </a:cubicBezTo>
                  <a:cubicBezTo>
                    <a:pt x="38821" y="393"/>
                    <a:pt x="39567" y="9721"/>
                    <a:pt x="39567" y="21661"/>
                  </a:cubicBezTo>
                  <a:cubicBezTo>
                    <a:pt x="39567" y="60092"/>
                    <a:pt x="39567" y="98524"/>
                    <a:pt x="39567" y="136583"/>
                  </a:cubicBezTo>
                  <a:cubicBezTo>
                    <a:pt x="40687" y="137329"/>
                    <a:pt x="41806" y="137329"/>
                    <a:pt x="42552" y="137329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" name="任意多边形: 形状 46"/>
            <p:cNvSpPr/>
            <p:nvPr>
              <p:custDataLst>
                <p:tags r:id="rId39"/>
              </p:custDataLst>
            </p:nvPr>
          </p:nvSpPr>
          <p:spPr>
            <a:xfrm>
              <a:off x="3753906" y="5317748"/>
              <a:ext cx="236374" cy="205923"/>
            </a:xfrm>
            <a:custGeom>
              <a:avLst/>
              <a:gdLst>
                <a:gd name="connsiteX0" fmla="*/ 0 w 236374"/>
                <a:gd name="connsiteY0" fmla="*/ 184696 h 205923"/>
                <a:gd name="connsiteX1" fmla="*/ 221262 w 236374"/>
                <a:gd name="connsiteY1" fmla="*/ 0 h 205923"/>
                <a:gd name="connsiteX2" fmla="*/ 216411 w 236374"/>
                <a:gd name="connsiteY2" fmla="*/ 53357 h 205923"/>
                <a:gd name="connsiteX3" fmla="*/ 51491 w 236374"/>
                <a:gd name="connsiteY3" fmla="*/ 191412 h 205923"/>
                <a:gd name="connsiteX4" fmla="*/ 0 w 236374"/>
                <a:gd name="connsiteY4" fmla="*/ 184696 h 20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374" h="205923">
                  <a:moveTo>
                    <a:pt x="0" y="184696"/>
                  </a:moveTo>
                  <a:cubicBezTo>
                    <a:pt x="74998" y="122011"/>
                    <a:pt x="148130" y="61192"/>
                    <a:pt x="221262" y="0"/>
                  </a:cubicBezTo>
                  <a:cubicBezTo>
                    <a:pt x="242157" y="31342"/>
                    <a:pt x="242157" y="31342"/>
                    <a:pt x="216411" y="53357"/>
                  </a:cubicBezTo>
                  <a:cubicBezTo>
                    <a:pt x="161562" y="99624"/>
                    <a:pt x="106340" y="145518"/>
                    <a:pt x="51491" y="191412"/>
                  </a:cubicBezTo>
                  <a:cubicBezTo>
                    <a:pt x="26865" y="211934"/>
                    <a:pt x="26865" y="211561"/>
                    <a:pt x="0" y="184696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" name="任意多边形: 形状 47"/>
            <p:cNvSpPr/>
            <p:nvPr>
              <p:custDataLst>
                <p:tags r:id="rId40"/>
              </p:custDataLst>
            </p:nvPr>
          </p:nvSpPr>
          <p:spPr>
            <a:xfrm>
              <a:off x="4622910" y="4617396"/>
              <a:ext cx="217530" cy="183203"/>
            </a:xfrm>
            <a:custGeom>
              <a:avLst/>
              <a:gdLst>
                <a:gd name="connsiteX0" fmla="*/ 23134 w 217530"/>
                <a:gd name="connsiteY0" fmla="*/ 183203 h 183203"/>
                <a:gd name="connsiteX1" fmla="*/ 0 w 217530"/>
                <a:gd name="connsiteY1" fmla="*/ 159323 h 183203"/>
                <a:gd name="connsiteX2" fmla="*/ 190293 w 217530"/>
                <a:gd name="connsiteY2" fmla="*/ 0 h 183203"/>
                <a:gd name="connsiteX3" fmla="*/ 217531 w 217530"/>
                <a:gd name="connsiteY3" fmla="*/ 26865 h 183203"/>
                <a:gd name="connsiteX4" fmla="*/ 23134 w 217530"/>
                <a:gd name="connsiteY4" fmla="*/ 183203 h 18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30" h="183203">
                  <a:moveTo>
                    <a:pt x="23134" y="183203"/>
                  </a:moveTo>
                  <a:cubicBezTo>
                    <a:pt x="11194" y="177979"/>
                    <a:pt x="8209" y="167905"/>
                    <a:pt x="0" y="159323"/>
                  </a:cubicBezTo>
                  <a:cubicBezTo>
                    <a:pt x="64177" y="105594"/>
                    <a:pt x="127608" y="52610"/>
                    <a:pt x="190293" y="0"/>
                  </a:cubicBezTo>
                  <a:cubicBezTo>
                    <a:pt x="202233" y="6343"/>
                    <a:pt x="209322" y="14552"/>
                    <a:pt x="217531" y="26865"/>
                  </a:cubicBezTo>
                  <a:cubicBezTo>
                    <a:pt x="152234" y="79475"/>
                    <a:pt x="91415" y="136563"/>
                    <a:pt x="23134" y="183203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: 形状 48"/>
            <p:cNvSpPr/>
            <p:nvPr>
              <p:custDataLst>
                <p:tags r:id="rId41"/>
              </p:custDataLst>
            </p:nvPr>
          </p:nvSpPr>
          <p:spPr>
            <a:xfrm>
              <a:off x="5904214" y="4395761"/>
              <a:ext cx="257827" cy="37685"/>
            </a:xfrm>
            <a:custGeom>
              <a:avLst/>
              <a:gdLst>
                <a:gd name="connsiteX0" fmla="*/ 257828 w 257827"/>
                <a:gd name="connsiteY0" fmla="*/ 0 h 37685"/>
                <a:gd name="connsiteX1" fmla="*/ 220516 w 257827"/>
                <a:gd name="connsiteY1" fmla="*/ 37685 h 37685"/>
                <a:gd name="connsiteX2" fmla="*/ 35074 w 257827"/>
                <a:gd name="connsiteY2" fmla="*/ 36193 h 37685"/>
                <a:gd name="connsiteX3" fmla="*/ 0 w 257827"/>
                <a:gd name="connsiteY3" fmla="*/ 373 h 37685"/>
                <a:gd name="connsiteX4" fmla="*/ 257828 w 257827"/>
                <a:gd name="connsiteY4" fmla="*/ 0 h 3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827" h="37685">
                  <a:moveTo>
                    <a:pt x="257828" y="0"/>
                  </a:moveTo>
                  <a:cubicBezTo>
                    <a:pt x="252978" y="37685"/>
                    <a:pt x="252978" y="37685"/>
                    <a:pt x="220516" y="37685"/>
                  </a:cubicBezTo>
                  <a:cubicBezTo>
                    <a:pt x="158577" y="37312"/>
                    <a:pt x="97012" y="36566"/>
                    <a:pt x="35074" y="36193"/>
                  </a:cubicBezTo>
                  <a:cubicBezTo>
                    <a:pt x="3731" y="35820"/>
                    <a:pt x="3731" y="35820"/>
                    <a:pt x="0" y="373"/>
                  </a:cubicBezTo>
                  <a:cubicBezTo>
                    <a:pt x="85445" y="0"/>
                    <a:pt x="170517" y="0"/>
                    <a:pt x="257828" y="0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9"/>
            <p:cNvSpPr/>
            <p:nvPr>
              <p:custDataLst>
                <p:tags r:id="rId42"/>
              </p:custDataLst>
            </p:nvPr>
          </p:nvSpPr>
          <p:spPr>
            <a:xfrm>
              <a:off x="4359126" y="4849695"/>
              <a:ext cx="204457" cy="176043"/>
            </a:xfrm>
            <a:custGeom>
              <a:avLst/>
              <a:gdLst>
                <a:gd name="connsiteX0" fmla="*/ 204457 w 204457"/>
                <a:gd name="connsiteY0" fmla="*/ 17694 h 176043"/>
                <a:gd name="connsiteX1" fmla="*/ 190278 w 204457"/>
                <a:gd name="connsiteY1" fmla="*/ 37469 h 176043"/>
                <a:gd name="connsiteX2" fmla="*/ 76103 w 204457"/>
                <a:gd name="connsiteY2" fmla="*/ 132989 h 176043"/>
                <a:gd name="connsiteX3" fmla="*/ 33194 w 204457"/>
                <a:gd name="connsiteY3" fmla="*/ 169181 h 176043"/>
                <a:gd name="connsiteX4" fmla="*/ 6329 w 204457"/>
                <a:gd name="connsiteY4" fmla="*/ 166943 h 176043"/>
                <a:gd name="connsiteX5" fmla="*/ 8568 w 204457"/>
                <a:gd name="connsiteY5" fmla="*/ 139705 h 176043"/>
                <a:gd name="connsiteX6" fmla="*/ 171995 w 204457"/>
                <a:gd name="connsiteY6" fmla="*/ 3888 h 176043"/>
                <a:gd name="connsiteX7" fmla="*/ 204457 w 204457"/>
                <a:gd name="connsiteY7" fmla="*/ 17694 h 17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457" h="176043">
                  <a:moveTo>
                    <a:pt x="204457" y="17694"/>
                  </a:moveTo>
                  <a:cubicBezTo>
                    <a:pt x="204457" y="27395"/>
                    <a:pt x="196622" y="31872"/>
                    <a:pt x="190278" y="37469"/>
                  </a:cubicBezTo>
                  <a:cubicBezTo>
                    <a:pt x="152220" y="69558"/>
                    <a:pt x="114161" y="101273"/>
                    <a:pt x="76103" y="132989"/>
                  </a:cubicBezTo>
                  <a:cubicBezTo>
                    <a:pt x="61924" y="144928"/>
                    <a:pt x="47372" y="156495"/>
                    <a:pt x="33194" y="169181"/>
                  </a:cubicBezTo>
                  <a:cubicBezTo>
                    <a:pt x="23119" y="178136"/>
                    <a:pt x="16030" y="179256"/>
                    <a:pt x="6329" y="166943"/>
                  </a:cubicBezTo>
                  <a:cubicBezTo>
                    <a:pt x="-2626" y="155376"/>
                    <a:pt x="-2253" y="148660"/>
                    <a:pt x="8568" y="139705"/>
                  </a:cubicBezTo>
                  <a:cubicBezTo>
                    <a:pt x="63044" y="94557"/>
                    <a:pt x="117146" y="49036"/>
                    <a:pt x="171995" y="3888"/>
                  </a:cubicBezTo>
                  <a:cubicBezTo>
                    <a:pt x="182816" y="-5440"/>
                    <a:pt x="202218" y="3142"/>
                    <a:pt x="204457" y="17694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任意多边形: 形状 50"/>
            <p:cNvSpPr/>
            <p:nvPr>
              <p:custDataLst>
                <p:tags r:id="rId43"/>
              </p:custDataLst>
            </p:nvPr>
          </p:nvSpPr>
          <p:spPr>
            <a:xfrm>
              <a:off x="5056822" y="3777123"/>
              <a:ext cx="39580" cy="213702"/>
            </a:xfrm>
            <a:custGeom>
              <a:avLst/>
              <a:gdLst>
                <a:gd name="connsiteX0" fmla="*/ 36222 w 39580"/>
                <a:gd name="connsiteY0" fmla="*/ 0 h 213702"/>
                <a:gd name="connsiteX1" fmla="*/ 39580 w 39580"/>
                <a:gd name="connsiteY1" fmla="*/ 197755 h 213702"/>
                <a:gd name="connsiteX2" fmla="*/ 25402 w 39580"/>
                <a:gd name="connsiteY2" fmla="*/ 213426 h 213702"/>
                <a:gd name="connsiteX3" fmla="*/ 1522 w 39580"/>
                <a:gd name="connsiteY3" fmla="*/ 197755 h 213702"/>
                <a:gd name="connsiteX4" fmla="*/ 402 w 39580"/>
                <a:gd name="connsiteY4" fmla="*/ 18656 h 213702"/>
                <a:gd name="connsiteX5" fmla="*/ 36222 w 39580"/>
                <a:gd name="connsiteY5" fmla="*/ 0 h 21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580" h="213702">
                  <a:moveTo>
                    <a:pt x="36222" y="0"/>
                  </a:moveTo>
                  <a:cubicBezTo>
                    <a:pt x="37342" y="68654"/>
                    <a:pt x="38461" y="133205"/>
                    <a:pt x="39580" y="197755"/>
                  </a:cubicBezTo>
                  <a:cubicBezTo>
                    <a:pt x="39580" y="207457"/>
                    <a:pt x="37715" y="215292"/>
                    <a:pt x="25402" y="213426"/>
                  </a:cubicBezTo>
                  <a:cubicBezTo>
                    <a:pt x="14954" y="211934"/>
                    <a:pt x="1522" y="214919"/>
                    <a:pt x="1522" y="197755"/>
                  </a:cubicBezTo>
                  <a:cubicBezTo>
                    <a:pt x="776" y="138056"/>
                    <a:pt x="-717" y="78356"/>
                    <a:pt x="402" y="18656"/>
                  </a:cubicBezTo>
                  <a:cubicBezTo>
                    <a:pt x="402" y="-5597"/>
                    <a:pt x="22044" y="8209"/>
                    <a:pt x="36222" y="0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51"/>
            <p:cNvSpPr/>
            <p:nvPr>
              <p:custDataLst>
                <p:tags r:id="rId44"/>
              </p:custDataLst>
            </p:nvPr>
          </p:nvSpPr>
          <p:spPr>
            <a:xfrm>
              <a:off x="7170568" y="4392403"/>
              <a:ext cx="289211" cy="39965"/>
            </a:xfrm>
            <a:custGeom>
              <a:avLst/>
              <a:gdLst>
                <a:gd name="connsiteX0" fmla="*/ 143305 w 289211"/>
                <a:gd name="connsiteY0" fmla="*/ 39924 h 39965"/>
                <a:gd name="connsiteX1" fmla="*/ 35472 w 289211"/>
                <a:gd name="connsiteY1" fmla="*/ 39924 h 39965"/>
                <a:gd name="connsiteX2" fmla="*/ 13458 w 289211"/>
                <a:gd name="connsiteY2" fmla="*/ 38805 h 39965"/>
                <a:gd name="connsiteX3" fmla="*/ 25 w 289211"/>
                <a:gd name="connsiteY3" fmla="*/ 19403 h 39965"/>
                <a:gd name="connsiteX4" fmla="*/ 14577 w 289211"/>
                <a:gd name="connsiteY4" fmla="*/ 747 h 39965"/>
                <a:gd name="connsiteX5" fmla="*/ 29502 w 289211"/>
                <a:gd name="connsiteY5" fmla="*/ 0 h 39965"/>
                <a:gd name="connsiteX6" fmla="*/ 259719 w 289211"/>
                <a:gd name="connsiteY6" fmla="*/ 0 h 39965"/>
                <a:gd name="connsiteX7" fmla="*/ 270912 w 289211"/>
                <a:gd name="connsiteY7" fmla="*/ 373 h 39965"/>
                <a:gd name="connsiteX8" fmla="*/ 289196 w 289211"/>
                <a:gd name="connsiteY8" fmla="*/ 19030 h 39965"/>
                <a:gd name="connsiteX9" fmla="*/ 269420 w 289211"/>
                <a:gd name="connsiteY9" fmla="*/ 39924 h 39965"/>
                <a:gd name="connsiteX10" fmla="*/ 143305 w 289211"/>
                <a:gd name="connsiteY10" fmla="*/ 39924 h 39965"/>
                <a:gd name="connsiteX11" fmla="*/ 143305 w 289211"/>
                <a:gd name="connsiteY11" fmla="*/ 39924 h 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9211" h="39965">
                  <a:moveTo>
                    <a:pt x="143305" y="39924"/>
                  </a:moveTo>
                  <a:cubicBezTo>
                    <a:pt x="107485" y="39924"/>
                    <a:pt x="71665" y="39924"/>
                    <a:pt x="35472" y="39924"/>
                  </a:cubicBezTo>
                  <a:cubicBezTo>
                    <a:pt x="28009" y="39924"/>
                    <a:pt x="20547" y="40297"/>
                    <a:pt x="13458" y="38805"/>
                  </a:cubicBezTo>
                  <a:cubicBezTo>
                    <a:pt x="3383" y="36566"/>
                    <a:pt x="-348" y="28358"/>
                    <a:pt x="25" y="19403"/>
                  </a:cubicBezTo>
                  <a:cubicBezTo>
                    <a:pt x="398" y="10448"/>
                    <a:pt x="4129" y="2239"/>
                    <a:pt x="14577" y="747"/>
                  </a:cubicBezTo>
                  <a:cubicBezTo>
                    <a:pt x="19427" y="0"/>
                    <a:pt x="24278" y="0"/>
                    <a:pt x="29502" y="0"/>
                  </a:cubicBezTo>
                  <a:cubicBezTo>
                    <a:pt x="106365" y="0"/>
                    <a:pt x="182855" y="0"/>
                    <a:pt x="259719" y="0"/>
                  </a:cubicBezTo>
                  <a:cubicBezTo>
                    <a:pt x="263450" y="0"/>
                    <a:pt x="267181" y="0"/>
                    <a:pt x="270912" y="373"/>
                  </a:cubicBezTo>
                  <a:cubicBezTo>
                    <a:pt x="282853" y="747"/>
                    <a:pt x="288822" y="7089"/>
                    <a:pt x="289196" y="19030"/>
                  </a:cubicBezTo>
                  <a:cubicBezTo>
                    <a:pt x="289569" y="32462"/>
                    <a:pt x="283226" y="39924"/>
                    <a:pt x="269420" y="39924"/>
                  </a:cubicBezTo>
                  <a:cubicBezTo>
                    <a:pt x="227630" y="39551"/>
                    <a:pt x="185467" y="39551"/>
                    <a:pt x="143305" y="39924"/>
                  </a:cubicBezTo>
                  <a:cubicBezTo>
                    <a:pt x="143305" y="39551"/>
                    <a:pt x="143305" y="39924"/>
                    <a:pt x="143305" y="39924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任意多边形: 形状 52"/>
            <p:cNvSpPr/>
            <p:nvPr>
              <p:custDataLst>
                <p:tags r:id="rId45"/>
              </p:custDataLst>
            </p:nvPr>
          </p:nvSpPr>
          <p:spPr>
            <a:xfrm>
              <a:off x="6706388" y="4391970"/>
              <a:ext cx="290021" cy="40357"/>
            </a:xfrm>
            <a:custGeom>
              <a:avLst/>
              <a:gdLst>
                <a:gd name="connsiteX0" fmla="*/ 145558 w 290021"/>
                <a:gd name="connsiteY0" fmla="*/ 60 h 40357"/>
                <a:gd name="connsiteX1" fmla="*/ 260853 w 290021"/>
                <a:gd name="connsiteY1" fmla="*/ 60 h 40357"/>
                <a:gd name="connsiteX2" fmla="*/ 285106 w 290021"/>
                <a:gd name="connsiteY2" fmla="*/ 6403 h 40357"/>
                <a:gd name="connsiteX3" fmla="*/ 276151 w 290021"/>
                <a:gd name="connsiteY3" fmla="*/ 39237 h 40357"/>
                <a:gd name="connsiteX4" fmla="*/ 264958 w 290021"/>
                <a:gd name="connsiteY4" fmla="*/ 40357 h 40357"/>
                <a:gd name="connsiteX5" fmla="*/ 23547 w 290021"/>
                <a:gd name="connsiteY5" fmla="*/ 40357 h 40357"/>
                <a:gd name="connsiteX6" fmla="*/ 40 w 290021"/>
                <a:gd name="connsiteY6" fmla="*/ 18716 h 40357"/>
                <a:gd name="connsiteX7" fmla="*/ 22801 w 290021"/>
                <a:gd name="connsiteY7" fmla="*/ 60 h 40357"/>
                <a:gd name="connsiteX8" fmla="*/ 145558 w 290021"/>
                <a:gd name="connsiteY8" fmla="*/ 60 h 40357"/>
                <a:gd name="connsiteX9" fmla="*/ 145558 w 290021"/>
                <a:gd name="connsiteY9" fmla="*/ 60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21" h="40357">
                  <a:moveTo>
                    <a:pt x="145558" y="60"/>
                  </a:moveTo>
                  <a:cubicBezTo>
                    <a:pt x="183990" y="60"/>
                    <a:pt x="222421" y="60"/>
                    <a:pt x="260853" y="60"/>
                  </a:cubicBezTo>
                  <a:cubicBezTo>
                    <a:pt x="269435" y="60"/>
                    <a:pt x="278390" y="-1060"/>
                    <a:pt x="285106" y="6403"/>
                  </a:cubicBezTo>
                  <a:cubicBezTo>
                    <a:pt x="294434" y="16850"/>
                    <a:pt x="289957" y="35133"/>
                    <a:pt x="276151" y="39237"/>
                  </a:cubicBezTo>
                  <a:cubicBezTo>
                    <a:pt x="272793" y="40357"/>
                    <a:pt x="268689" y="40357"/>
                    <a:pt x="264958" y="40357"/>
                  </a:cubicBezTo>
                  <a:cubicBezTo>
                    <a:pt x="184363" y="40357"/>
                    <a:pt x="104142" y="40357"/>
                    <a:pt x="23547" y="40357"/>
                  </a:cubicBezTo>
                  <a:cubicBezTo>
                    <a:pt x="8995" y="40357"/>
                    <a:pt x="-706" y="34387"/>
                    <a:pt x="40" y="18716"/>
                  </a:cubicBezTo>
                  <a:cubicBezTo>
                    <a:pt x="787" y="4910"/>
                    <a:pt x="10115" y="60"/>
                    <a:pt x="22801" y="60"/>
                  </a:cubicBezTo>
                  <a:cubicBezTo>
                    <a:pt x="63844" y="60"/>
                    <a:pt x="104888" y="60"/>
                    <a:pt x="145558" y="60"/>
                  </a:cubicBezTo>
                  <a:cubicBezTo>
                    <a:pt x="145558" y="60"/>
                    <a:pt x="145558" y="60"/>
                    <a:pt x="145558" y="60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" name="任意多边形: 形状 53"/>
            <p:cNvSpPr/>
            <p:nvPr>
              <p:custDataLst>
                <p:tags r:id="rId46"/>
              </p:custDataLst>
            </p:nvPr>
          </p:nvSpPr>
          <p:spPr>
            <a:xfrm>
              <a:off x="7636539" y="4392344"/>
              <a:ext cx="287805" cy="40355"/>
            </a:xfrm>
            <a:custGeom>
              <a:avLst/>
              <a:gdLst>
                <a:gd name="connsiteX0" fmla="*/ 142244 w 287805"/>
                <a:gd name="connsiteY0" fmla="*/ 39983 h 40355"/>
                <a:gd name="connsiteX1" fmla="*/ 38143 w 287805"/>
                <a:gd name="connsiteY1" fmla="*/ 39983 h 40355"/>
                <a:gd name="connsiteX2" fmla="*/ 15756 w 287805"/>
                <a:gd name="connsiteY2" fmla="*/ 39610 h 40355"/>
                <a:gd name="connsiteX3" fmla="*/ 85 w 287805"/>
                <a:gd name="connsiteY3" fmla="*/ 18715 h 40355"/>
                <a:gd name="connsiteX4" fmla="*/ 15010 w 287805"/>
                <a:gd name="connsiteY4" fmla="*/ 805 h 40355"/>
                <a:gd name="connsiteX5" fmla="*/ 41128 w 287805"/>
                <a:gd name="connsiteY5" fmla="*/ 59 h 40355"/>
                <a:gd name="connsiteX6" fmla="*/ 245973 w 287805"/>
                <a:gd name="connsiteY6" fmla="*/ 59 h 40355"/>
                <a:gd name="connsiteX7" fmla="*/ 264629 w 287805"/>
                <a:gd name="connsiteY7" fmla="*/ 59 h 40355"/>
                <a:gd name="connsiteX8" fmla="*/ 287762 w 287805"/>
                <a:gd name="connsiteY8" fmla="*/ 21700 h 40355"/>
                <a:gd name="connsiteX9" fmla="*/ 265375 w 287805"/>
                <a:gd name="connsiteY9" fmla="*/ 40356 h 40355"/>
                <a:gd name="connsiteX10" fmla="*/ 142244 w 287805"/>
                <a:gd name="connsiteY10" fmla="*/ 39983 h 40355"/>
                <a:gd name="connsiteX11" fmla="*/ 142244 w 287805"/>
                <a:gd name="connsiteY11" fmla="*/ 39983 h 4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7805" h="40355">
                  <a:moveTo>
                    <a:pt x="142244" y="39983"/>
                  </a:moveTo>
                  <a:cubicBezTo>
                    <a:pt x="107544" y="39983"/>
                    <a:pt x="72844" y="39983"/>
                    <a:pt x="38143" y="39983"/>
                  </a:cubicBezTo>
                  <a:cubicBezTo>
                    <a:pt x="30681" y="39983"/>
                    <a:pt x="23218" y="40356"/>
                    <a:pt x="15756" y="39610"/>
                  </a:cubicBezTo>
                  <a:cubicBezTo>
                    <a:pt x="3443" y="38490"/>
                    <a:pt x="-662" y="29535"/>
                    <a:pt x="85" y="18715"/>
                  </a:cubicBezTo>
                  <a:cubicBezTo>
                    <a:pt x="458" y="9014"/>
                    <a:pt x="4562" y="1924"/>
                    <a:pt x="15010" y="805"/>
                  </a:cubicBezTo>
                  <a:cubicBezTo>
                    <a:pt x="23591" y="59"/>
                    <a:pt x="32173" y="59"/>
                    <a:pt x="41128" y="59"/>
                  </a:cubicBezTo>
                  <a:cubicBezTo>
                    <a:pt x="109409" y="59"/>
                    <a:pt x="177691" y="59"/>
                    <a:pt x="245973" y="59"/>
                  </a:cubicBezTo>
                  <a:cubicBezTo>
                    <a:pt x="252316" y="59"/>
                    <a:pt x="258286" y="432"/>
                    <a:pt x="264629" y="59"/>
                  </a:cubicBezTo>
                  <a:cubicBezTo>
                    <a:pt x="279554" y="-688"/>
                    <a:pt x="288508" y="5655"/>
                    <a:pt x="287762" y="21700"/>
                  </a:cubicBezTo>
                  <a:cubicBezTo>
                    <a:pt x="287016" y="35879"/>
                    <a:pt x="278434" y="40356"/>
                    <a:pt x="265375" y="40356"/>
                  </a:cubicBezTo>
                  <a:cubicBezTo>
                    <a:pt x="223958" y="39610"/>
                    <a:pt x="182915" y="39983"/>
                    <a:pt x="142244" y="39983"/>
                  </a:cubicBezTo>
                  <a:cubicBezTo>
                    <a:pt x="142244" y="39983"/>
                    <a:pt x="142244" y="39983"/>
                    <a:pt x="142244" y="39983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任意多边形: 形状 54"/>
            <p:cNvSpPr/>
            <p:nvPr>
              <p:custDataLst>
                <p:tags r:id="rId47"/>
              </p:custDataLst>
            </p:nvPr>
          </p:nvSpPr>
          <p:spPr>
            <a:xfrm>
              <a:off x="8100032" y="4392030"/>
              <a:ext cx="286206" cy="39978"/>
            </a:xfrm>
            <a:custGeom>
              <a:avLst/>
              <a:gdLst>
                <a:gd name="connsiteX0" fmla="*/ 145155 w 286206"/>
                <a:gd name="connsiteY0" fmla="*/ 39924 h 39978"/>
                <a:gd name="connsiteX1" fmla="*/ 25756 w 286206"/>
                <a:gd name="connsiteY1" fmla="*/ 39924 h 39978"/>
                <a:gd name="connsiteX2" fmla="*/ 10 w 286206"/>
                <a:gd name="connsiteY2" fmla="*/ 20895 h 39978"/>
                <a:gd name="connsiteX3" fmla="*/ 23890 w 286206"/>
                <a:gd name="connsiteY3" fmla="*/ 0 h 39978"/>
                <a:gd name="connsiteX4" fmla="*/ 262316 w 286206"/>
                <a:gd name="connsiteY4" fmla="*/ 373 h 39978"/>
                <a:gd name="connsiteX5" fmla="*/ 286196 w 286206"/>
                <a:gd name="connsiteY5" fmla="*/ 21641 h 39978"/>
                <a:gd name="connsiteX6" fmla="*/ 260450 w 286206"/>
                <a:gd name="connsiteY6" fmla="*/ 39924 h 39978"/>
                <a:gd name="connsiteX7" fmla="*/ 145155 w 286206"/>
                <a:gd name="connsiteY7" fmla="*/ 39924 h 39978"/>
                <a:gd name="connsiteX8" fmla="*/ 145155 w 286206"/>
                <a:gd name="connsiteY8" fmla="*/ 39924 h 39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206" h="39978">
                  <a:moveTo>
                    <a:pt x="145155" y="39924"/>
                  </a:moveTo>
                  <a:cubicBezTo>
                    <a:pt x="105231" y="39924"/>
                    <a:pt x="65680" y="39924"/>
                    <a:pt x="25756" y="39924"/>
                  </a:cubicBezTo>
                  <a:cubicBezTo>
                    <a:pt x="11951" y="39924"/>
                    <a:pt x="757" y="37685"/>
                    <a:pt x="10" y="20895"/>
                  </a:cubicBezTo>
                  <a:cubicBezTo>
                    <a:pt x="-363" y="4478"/>
                    <a:pt x="9338" y="0"/>
                    <a:pt x="23890" y="0"/>
                  </a:cubicBezTo>
                  <a:cubicBezTo>
                    <a:pt x="103366" y="373"/>
                    <a:pt x="182841" y="373"/>
                    <a:pt x="262316" y="373"/>
                  </a:cubicBezTo>
                  <a:cubicBezTo>
                    <a:pt x="276868" y="373"/>
                    <a:pt x="286569" y="4851"/>
                    <a:pt x="286196" y="21641"/>
                  </a:cubicBezTo>
                  <a:cubicBezTo>
                    <a:pt x="285822" y="39178"/>
                    <a:pt x="273510" y="40297"/>
                    <a:pt x="260450" y="39924"/>
                  </a:cubicBezTo>
                  <a:cubicBezTo>
                    <a:pt x="222019" y="39551"/>
                    <a:pt x="183587" y="39924"/>
                    <a:pt x="145155" y="39924"/>
                  </a:cubicBezTo>
                  <a:cubicBezTo>
                    <a:pt x="145155" y="39924"/>
                    <a:pt x="145155" y="39924"/>
                    <a:pt x="145155" y="39924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56" name="图形 67"/>
          <p:cNvGrpSpPr/>
          <p:nvPr userDrawn="1">
            <p:custDataLst>
              <p:tags r:id="rId48"/>
            </p:custDataLst>
          </p:nvPr>
        </p:nvGrpSpPr>
        <p:grpSpPr>
          <a:xfrm flipH="1">
            <a:off x="4460240" y="1268095"/>
            <a:ext cx="737235" cy="630555"/>
            <a:chOff x="2200222" y="373"/>
            <a:chExt cx="7790806" cy="6858372"/>
          </a:xfrm>
          <a:solidFill>
            <a:srgbClr val="F7BD0B"/>
          </a:solidFill>
        </p:grpSpPr>
        <p:sp>
          <p:nvSpPr>
            <p:cNvPr id="57" name="任意多边形: 形状 69"/>
            <p:cNvSpPr/>
            <p:nvPr>
              <p:custDataLst>
                <p:tags r:id="rId49"/>
              </p:custDataLst>
            </p:nvPr>
          </p:nvSpPr>
          <p:spPr>
            <a:xfrm>
              <a:off x="2394993" y="244022"/>
              <a:ext cx="7596036" cy="6614723"/>
            </a:xfrm>
            <a:custGeom>
              <a:avLst/>
              <a:gdLst>
                <a:gd name="connsiteX0" fmla="*/ 964150 w 7596036"/>
                <a:gd name="connsiteY0" fmla="*/ 5585278 h 6614723"/>
                <a:gd name="connsiteX1" fmla="*/ 848855 w 7596036"/>
                <a:gd name="connsiteY1" fmla="*/ 5589009 h 6614723"/>
                <a:gd name="connsiteX2" fmla="*/ 766768 w 7596036"/>
                <a:gd name="connsiteY2" fmla="*/ 5590875 h 6614723"/>
                <a:gd name="connsiteX3" fmla="*/ 757066 w 7596036"/>
                <a:gd name="connsiteY3" fmla="*/ 5582293 h 6614723"/>
                <a:gd name="connsiteX4" fmla="*/ 763783 w 7596036"/>
                <a:gd name="connsiteY4" fmla="*/ 5574830 h 6614723"/>
                <a:gd name="connsiteX5" fmla="*/ 803334 w 7596036"/>
                <a:gd name="connsiteY5" fmla="*/ 5514758 h 6614723"/>
                <a:gd name="connsiteX6" fmla="*/ 803334 w 7596036"/>
                <a:gd name="connsiteY6" fmla="*/ 5358046 h 6614723"/>
                <a:gd name="connsiteX7" fmla="*/ 756320 w 7596036"/>
                <a:gd name="connsiteY7" fmla="*/ 5286780 h 6614723"/>
                <a:gd name="connsiteX8" fmla="*/ 752962 w 7596036"/>
                <a:gd name="connsiteY8" fmla="*/ 5279690 h 6614723"/>
                <a:gd name="connsiteX9" fmla="*/ 761544 w 7596036"/>
                <a:gd name="connsiteY9" fmla="*/ 5274093 h 6614723"/>
                <a:gd name="connsiteX10" fmla="*/ 914151 w 7596036"/>
                <a:gd name="connsiteY10" fmla="*/ 5275586 h 6614723"/>
                <a:gd name="connsiteX11" fmla="*/ 957060 w 7596036"/>
                <a:gd name="connsiteY11" fmla="*/ 5287153 h 6614723"/>
                <a:gd name="connsiteX12" fmla="*/ 967881 w 7596036"/>
                <a:gd name="connsiteY12" fmla="*/ 5405432 h 6614723"/>
                <a:gd name="connsiteX13" fmla="*/ 946613 w 7596036"/>
                <a:gd name="connsiteY13" fmla="*/ 5423343 h 6614723"/>
                <a:gd name="connsiteX14" fmla="*/ 1019372 w 7596036"/>
                <a:gd name="connsiteY14" fmla="*/ 5543488 h 6614723"/>
                <a:gd name="connsiteX15" fmla="*/ 1057430 w 7596036"/>
                <a:gd name="connsiteY15" fmla="*/ 5468863 h 6614723"/>
                <a:gd name="connsiteX16" fmla="*/ 1109668 w 7596036"/>
                <a:gd name="connsiteY16" fmla="*/ 5314764 h 6614723"/>
                <a:gd name="connsiteX17" fmla="*/ 1147726 w 7596036"/>
                <a:gd name="connsiteY17" fmla="*/ 5202453 h 6614723"/>
                <a:gd name="connsiteX18" fmla="*/ 1181680 w 7596036"/>
                <a:gd name="connsiteY18" fmla="*/ 5100591 h 6614723"/>
                <a:gd name="connsiteX19" fmla="*/ 1230933 w 7596036"/>
                <a:gd name="connsiteY19" fmla="*/ 4956566 h 6614723"/>
                <a:gd name="connsiteX20" fmla="*/ 1271230 w 7596036"/>
                <a:gd name="connsiteY20" fmla="*/ 4845002 h 6614723"/>
                <a:gd name="connsiteX21" fmla="*/ 1299214 w 7596036"/>
                <a:gd name="connsiteY21" fmla="*/ 4760303 h 6614723"/>
                <a:gd name="connsiteX22" fmla="*/ 1364511 w 7596036"/>
                <a:gd name="connsiteY22" fmla="*/ 4566652 h 6614723"/>
                <a:gd name="connsiteX23" fmla="*/ 1407793 w 7596036"/>
                <a:gd name="connsiteY23" fmla="*/ 4444268 h 6614723"/>
                <a:gd name="connsiteX24" fmla="*/ 1438389 w 7596036"/>
                <a:gd name="connsiteY24" fmla="*/ 4352853 h 6614723"/>
                <a:gd name="connsiteX25" fmla="*/ 1476821 w 7596036"/>
                <a:gd name="connsiteY25" fmla="*/ 4240170 h 6614723"/>
                <a:gd name="connsiteX26" fmla="*/ 1517491 w 7596036"/>
                <a:gd name="connsiteY26" fmla="*/ 4124875 h 6614723"/>
                <a:gd name="connsiteX27" fmla="*/ 1542117 w 7596036"/>
                <a:gd name="connsiteY27" fmla="*/ 4047265 h 6614723"/>
                <a:gd name="connsiteX28" fmla="*/ 1581668 w 7596036"/>
                <a:gd name="connsiteY28" fmla="*/ 3931970 h 6614723"/>
                <a:gd name="connsiteX29" fmla="*/ 1611891 w 7596036"/>
                <a:gd name="connsiteY29" fmla="*/ 3844286 h 6614723"/>
                <a:gd name="connsiteX30" fmla="*/ 1652188 w 7596036"/>
                <a:gd name="connsiteY30" fmla="*/ 3728618 h 6614723"/>
                <a:gd name="connsiteX31" fmla="*/ 1692859 w 7596036"/>
                <a:gd name="connsiteY31" fmla="*/ 3609218 h 6614723"/>
                <a:gd name="connsiteX32" fmla="*/ 1735022 w 7596036"/>
                <a:gd name="connsiteY32" fmla="*/ 3486461 h 6614723"/>
                <a:gd name="connsiteX33" fmla="*/ 1771961 w 7596036"/>
                <a:gd name="connsiteY33" fmla="*/ 3381240 h 6614723"/>
                <a:gd name="connsiteX34" fmla="*/ 1815616 w 7596036"/>
                <a:gd name="connsiteY34" fmla="*/ 3255125 h 6614723"/>
                <a:gd name="connsiteX35" fmla="*/ 1846586 w 7596036"/>
                <a:gd name="connsiteY35" fmla="*/ 3159978 h 6614723"/>
                <a:gd name="connsiteX36" fmla="*/ 1887629 w 7596036"/>
                <a:gd name="connsiteY36" fmla="*/ 3036848 h 6614723"/>
                <a:gd name="connsiteX37" fmla="*/ 1913748 w 7596036"/>
                <a:gd name="connsiteY37" fmla="*/ 2963716 h 6614723"/>
                <a:gd name="connsiteX38" fmla="*/ 1952553 w 7596036"/>
                <a:gd name="connsiteY38" fmla="*/ 2851406 h 6614723"/>
                <a:gd name="connsiteX39" fmla="*/ 1993596 w 7596036"/>
                <a:gd name="connsiteY39" fmla="*/ 2728275 h 6614723"/>
                <a:gd name="connsiteX40" fmla="*/ 2033893 w 7596036"/>
                <a:gd name="connsiteY40" fmla="*/ 2616711 h 6614723"/>
                <a:gd name="connsiteX41" fmla="*/ 2066355 w 7596036"/>
                <a:gd name="connsiteY41" fmla="*/ 2517834 h 6614723"/>
                <a:gd name="connsiteX42" fmla="*/ 2133144 w 7596036"/>
                <a:gd name="connsiteY42" fmla="*/ 2320825 h 6614723"/>
                <a:gd name="connsiteX43" fmla="*/ 2172695 w 7596036"/>
                <a:gd name="connsiteY43" fmla="*/ 2209261 h 6614723"/>
                <a:gd name="connsiteX44" fmla="*/ 2203664 w 7596036"/>
                <a:gd name="connsiteY44" fmla="*/ 2118219 h 6614723"/>
                <a:gd name="connsiteX45" fmla="*/ 2269334 w 7596036"/>
                <a:gd name="connsiteY45" fmla="*/ 1924941 h 6614723"/>
                <a:gd name="connsiteX46" fmla="*/ 2336869 w 7596036"/>
                <a:gd name="connsiteY46" fmla="*/ 1728679 h 6614723"/>
                <a:gd name="connsiteX47" fmla="*/ 2403658 w 7596036"/>
                <a:gd name="connsiteY47" fmla="*/ 1535774 h 6614723"/>
                <a:gd name="connsiteX48" fmla="*/ 2445821 w 7596036"/>
                <a:gd name="connsiteY48" fmla="*/ 1408912 h 6614723"/>
                <a:gd name="connsiteX49" fmla="*/ 2484626 w 7596036"/>
                <a:gd name="connsiteY49" fmla="*/ 1293244 h 6614723"/>
                <a:gd name="connsiteX50" fmla="*/ 2516341 w 7596036"/>
                <a:gd name="connsiteY50" fmla="*/ 1202202 h 6614723"/>
                <a:gd name="connsiteX51" fmla="*/ 2581638 w 7596036"/>
                <a:gd name="connsiteY51" fmla="*/ 1016387 h 6614723"/>
                <a:gd name="connsiteX52" fmla="*/ 2620443 w 7596036"/>
                <a:gd name="connsiteY52" fmla="*/ 817886 h 6614723"/>
                <a:gd name="connsiteX53" fmla="*/ 2619323 w 7596036"/>
                <a:gd name="connsiteY53" fmla="*/ 332826 h 6614723"/>
                <a:gd name="connsiteX54" fmla="*/ 2583876 w 7596036"/>
                <a:gd name="connsiteY54" fmla="*/ 299245 h 6614723"/>
                <a:gd name="connsiteX55" fmla="*/ 2471193 w 7596036"/>
                <a:gd name="connsiteY55" fmla="*/ 299245 h 6614723"/>
                <a:gd name="connsiteX56" fmla="*/ 2633875 w 7596036"/>
                <a:gd name="connsiteY56" fmla="*/ 0 h 6614723"/>
                <a:gd name="connsiteX57" fmla="*/ 2823421 w 7596036"/>
                <a:gd name="connsiteY57" fmla="*/ 292155 h 6614723"/>
                <a:gd name="connsiteX58" fmla="*/ 2692455 w 7596036"/>
                <a:gd name="connsiteY58" fmla="*/ 297752 h 6614723"/>
                <a:gd name="connsiteX59" fmla="*/ 2661113 w 7596036"/>
                <a:gd name="connsiteY59" fmla="*/ 328721 h 6614723"/>
                <a:gd name="connsiteX60" fmla="*/ 2660740 w 7596036"/>
                <a:gd name="connsiteY60" fmla="*/ 858556 h 6614723"/>
                <a:gd name="connsiteX61" fmla="*/ 2692455 w 7596036"/>
                <a:gd name="connsiteY61" fmla="*/ 929822 h 6614723"/>
                <a:gd name="connsiteX62" fmla="*/ 3062220 w 7596036"/>
                <a:gd name="connsiteY62" fmla="*/ 1276454 h 6614723"/>
                <a:gd name="connsiteX63" fmla="*/ 3228633 w 7596036"/>
                <a:gd name="connsiteY63" fmla="*/ 1431300 h 6614723"/>
                <a:gd name="connsiteX64" fmla="*/ 3444298 w 7596036"/>
                <a:gd name="connsiteY64" fmla="*/ 1636517 h 6614723"/>
                <a:gd name="connsiteX65" fmla="*/ 3578249 w 7596036"/>
                <a:gd name="connsiteY65" fmla="*/ 1760767 h 6614723"/>
                <a:gd name="connsiteX66" fmla="*/ 3690932 w 7596036"/>
                <a:gd name="connsiteY66" fmla="*/ 1868973 h 6614723"/>
                <a:gd name="connsiteX67" fmla="*/ 3819660 w 7596036"/>
                <a:gd name="connsiteY67" fmla="*/ 1987626 h 6614723"/>
                <a:gd name="connsiteX68" fmla="*/ 4096517 w 7596036"/>
                <a:gd name="connsiteY68" fmla="*/ 2248066 h 6614723"/>
                <a:gd name="connsiteX69" fmla="*/ 4249124 w 7596036"/>
                <a:gd name="connsiteY69" fmla="*/ 2389853 h 6614723"/>
                <a:gd name="connsiteX70" fmla="*/ 4435686 w 7596036"/>
                <a:gd name="connsiteY70" fmla="*/ 2566340 h 6614723"/>
                <a:gd name="connsiteX71" fmla="*/ 4661798 w 7596036"/>
                <a:gd name="connsiteY71" fmla="*/ 2777154 h 6614723"/>
                <a:gd name="connsiteX72" fmla="*/ 4859553 w 7596036"/>
                <a:gd name="connsiteY72" fmla="*/ 2964089 h 6614723"/>
                <a:gd name="connsiteX73" fmla="*/ 5080816 w 7596036"/>
                <a:gd name="connsiteY73" fmla="*/ 3169306 h 6614723"/>
                <a:gd name="connsiteX74" fmla="*/ 5321480 w 7596036"/>
                <a:gd name="connsiteY74" fmla="*/ 3397658 h 6614723"/>
                <a:gd name="connsiteX75" fmla="*/ 5427820 w 7596036"/>
                <a:gd name="connsiteY75" fmla="*/ 3496535 h 6614723"/>
                <a:gd name="connsiteX76" fmla="*/ 5570726 w 7596036"/>
                <a:gd name="connsiteY76" fmla="*/ 3632352 h 6614723"/>
                <a:gd name="connsiteX77" fmla="*/ 5688632 w 7596036"/>
                <a:gd name="connsiteY77" fmla="*/ 3740931 h 6614723"/>
                <a:gd name="connsiteX78" fmla="*/ 5862881 w 7596036"/>
                <a:gd name="connsiteY78" fmla="*/ 3903985 h 6614723"/>
                <a:gd name="connsiteX79" fmla="*/ 6040115 w 7596036"/>
                <a:gd name="connsiteY79" fmla="*/ 4068533 h 6614723"/>
                <a:gd name="connsiteX80" fmla="*/ 6101680 w 7596036"/>
                <a:gd name="connsiteY80" fmla="*/ 4127859 h 6614723"/>
                <a:gd name="connsiteX81" fmla="*/ 6145335 w 7596036"/>
                <a:gd name="connsiteY81" fmla="*/ 4145396 h 6614723"/>
                <a:gd name="connsiteX82" fmla="*/ 6178916 w 7596036"/>
                <a:gd name="connsiteY82" fmla="*/ 4146142 h 6614723"/>
                <a:gd name="connsiteX83" fmla="*/ 7193810 w 7596036"/>
                <a:gd name="connsiteY83" fmla="*/ 4146142 h 6614723"/>
                <a:gd name="connsiteX84" fmla="*/ 7241197 w 7596036"/>
                <a:gd name="connsiteY84" fmla="*/ 4098009 h 6614723"/>
                <a:gd name="connsiteX85" fmla="*/ 7241197 w 7596036"/>
                <a:gd name="connsiteY85" fmla="*/ 3986446 h 6614723"/>
                <a:gd name="connsiteX86" fmla="*/ 7596037 w 7596036"/>
                <a:gd name="connsiteY86" fmla="*/ 4169649 h 6614723"/>
                <a:gd name="connsiteX87" fmla="*/ 7247540 w 7596036"/>
                <a:gd name="connsiteY87" fmla="*/ 4374867 h 6614723"/>
                <a:gd name="connsiteX88" fmla="*/ 7244929 w 7596036"/>
                <a:gd name="connsiteY88" fmla="*/ 4279721 h 6614723"/>
                <a:gd name="connsiteX89" fmla="*/ 7237093 w 7596036"/>
                <a:gd name="connsiteY89" fmla="*/ 4197261 h 6614723"/>
                <a:gd name="connsiteX90" fmla="*/ 7153886 w 7596036"/>
                <a:gd name="connsiteY90" fmla="*/ 4191664 h 6614723"/>
                <a:gd name="connsiteX91" fmla="*/ 6359135 w 7596036"/>
                <a:gd name="connsiteY91" fmla="*/ 4191290 h 6614723"/>
                <a:gd name="connsiteX92" fmla="*/ 6165111 w 7596036"/>
                <a:gd name="connsiteY92" fmla="*/ 4188678 h 6614723"/>
                <a:gd name="connsiteX93" fmla="*/ 6078546 w 7596036"/>
                <a:gd name="connsiteY93" fmla="*/ 4232707 h 6614723"/>
                <a:gd name="connsiteX94" fmla="*/ 6160260 w 7596036"/>
                <a:gd name="connsiteY94" fmla="*/ 4237931 h 6614723"/>
                <a:gd name="connsiteX95" fmla="*/ 6234885 w 7596036"/>
                <a:gd name="connsiteY95" fmla="*/ 4238677 h 6614723"/>
                <a:gd name="connsiteX96" fmla="*/ 6373687 w 7596036"/>
                <a:gd name="connsiteY96" fmla="*/ 4454715 h 6614723"/>
                <a:gd name="connsiteX97" fmla="*/ 6249436 w 7596036"/>
                <a:gd name="connsiteY97" fmla="*/ 4551354 h 6614723"/>
                <a:gd name="connsiteX98" fmla="*/ 6074442 w 7596036"/>
                <a:gd name="connsiteY98" fmla="*/ 4552473 h 6614723"/>
                <a:gd name="connsiteX99" fmla="*/ 6068845 w 7596036"/>
                <a:gd name="connsiteY99" fmla="*/ 4547996 h 6614723"/>
                <a:gd name="connsiteX100" fmla="*/ 6083770 w 7596036"/>
                <a:gd name="connsiteY100" fmla="*/ 4536056 h 6614723"/>
                <a:gd name="connsiteX101" fmla="*/ 6115858 w 7596036"/>
                <a:gd name="connsiteY101" fmla="*/ 4492774 h 6614723"/>
                <a:gd name="connsiteX102" fmla="*/ 6115112 w 7596036"/>
                <a:gd name="connsiteY102" fmla="*/ 4306212 h 6614723"/>
                <a:gd name="connsiteX103" fmla="*/ 6075561 w 7596036"/>
                <a:gd name="connsiteY103" fmla="*/ 4252109 h 6614723"/>
                <a:gd name="connsiteX104" fmla="*/ 6033025 w 7596036"/>
                <a:gd name="connsiteY104" fmla="*/ 4260692 h 6614723"/>
                <a:gd name="connsiteX105" fmla="*/ 5959520 w 7596036"/>
                <a:gd name="connsiteY105" fmla="*/ 4323749 h 6614723"/>
                <a:gd name="connsiteX106" fmla="*/ 5706543 w 7596036"/>
                <a:gd name="connsiteY106" fmla="*/ 4531579 h 6614723"/>
                <a:gd name="connsiteX107" fmla="*/ 5523339 w 7596036"/>
                <a:gd name="connsiteY107" fmla="*/ 4683813 h 6614723"/>
                <a:gd name="connsiteX108" fmla="*/ 5373344 w 7596036"/>
                <a:gd name="connsiteY108" fmla="*/ 4805824 h 6614723"/>
                <a:gd name="connsiteX109" fmla="*/ 5222229 w 7596036"/>
                <a:gd name="connsiteY109" fmla="*/ 4932313 h 6614723"/>
                <a:gd name="connsiteX110" fmla="*/ 5040518 w 7596036"/>
                <a:gd name="connsiteY110" fmla="*/ 5080815 h 6614723"/>
                <a:gd name="connsiteX111" fmla="*/ 4704334 w 7596036"/>
                <a:gd name="connsiteY111" fmla="*/ 5356926 h 6614723"/>
                <a:gd name="connsiteX112" fmla="*/ 4470013 w 7596036"/>
                <a:gd name="connsiteY112" fmla="*/ 5552070 h 6614723"/>
                <a:gd name="connsiteX113" fmla="*/ 4442775 w 7596036"/>
                <a:gd name="connsiteY113" fmla="*/ 5562517 h 6614723"/>
                <a:gd name="connsiteX114" fmla="*/ 4390538 w 7596036"/>
                <a:gd name="connsiteY114" fmla="*/ 5564010 h 6614723"/>
                <a:gd name="connsiteX115" fmla="*/ 1148472 w 7596036"/>
                <a:gd name="connsiteY115" fmla="*/ 5564010 h 6614723"/>
                <a:gd name="connsiteX116" fmla="*/ 1118623 w 7596036"/>
                <a:gd name="connsiteY116" fmla="*/ 5563637 h 6614723"/>
                <a:gd name="connsiteX117" fmla="*/ 1035043 w 7596036"/>
                <a:gd name="connsiteY117" fmla="*/ 5598337 h 6614723"/>
                <a:gd name="connsiteX118" fmla="*/ 748858 w 7596036"/>
                <a:gd name="connsiteY118" fmla="*/ 5914372 h 6614723"/>
                <a:gd name="connsiteX119" fmla="*/ 462299 w 7596036"/>
                <a:gd name="connsiteY119" fmla="*/ 6225557 h 6614723"/>
                <a:gd name="connsiteX120" fmla="*/ 303722 w 7596036"/>
                <a:gd name="connsiteY120" fmla="*/ 6397193 h 6614723"/>
                <a:gd name="connsiteX121" fmla="*/ 304468 w 7596036"/>
                <a:gd name="connsiteY121" fmla="*/ 6424805 h 6614723"/>
                <a:gd name="connsiteX122" fmla="*/ 383197 w 7596036"/>
                <a:gd name="connsiteY122" fmla="*/ 6528906 h 6614723"/>
                <a:gd name="connsiteX123" fmla="*/ 401107 w 7596036"/>
                <a:gd name="connsiteY123" fmla="*/ 6556517 h 6614723"/>
                <a:gd name="connsiteX124" fmla="*/ 377600 w 7596036"/>
                <a:gd name="connsiteY124" fmla="*/ 6565472 h 6614723"/>
                <a:gd name="connsiteX125" fmla="*/ 156339 w 7596036"/>
                <a:gd name="connsiteY125" fmla="*/ 6596441 h 6614723"/>
                <a:gd name="connsiteX126" fmla="*/ 0 w 7596036"/>
                <a:gd name="connsiteY126" fmla="*/ 6614724 h 6614723"/>
                <a:gd name="connsiteX127" fmla="*/ 158577 w 7596036"/>
                <a:gd name="connsiteY127" fmla="*/ 6234885 h 6614723"/>
                <a:gd name="connsiteX128" fmla="*/ 264544 w 7596036"/>
                <a:gd name="connsiteY128" fmla="*/ 6372194 h 6614723"/>
                <a:gd name="connsiteX129" fmla="*/ 377974 w 7596036"/>
                <a:gd name="connsiteY129" fmla="*/ 6249063 h 6614723"/>
                <a:gd name="connsiteX130" fmla="*/ 610429 w 7596036"/>
                <a:gd name="connsiteY130" fmla="*/ 5994221 h 6614723"/>
                <a:gd name="connsiteX131" fmla="*/ 873108 w 7596036"/>
                <a:gd name="connsiteY131" fmla="*/ 5706543 h 6614723"/>
                <a:gd name="connsiteX132" fmla="*/ 974970 w 7596036"/>
                <a:gd name="connsiteY132" fmla="*/ 5593860 h 6614723"/>
                <a:gd name="connsiteX133" fmla="*/ 980940 w 7596036"/>
                <a:gd name="connsiteY133" fmla="*/ 5583039 h 6614723"/>
                <a:gd name="connsiteX134" fmla="*/ 964150 w 7596036"/>
                <a:gd name="connsiteY134" fmla="*/ 5585278 h 6614723"/>
                <a:gd name="connsiteX135" fmla="*/ 2661113 w 7596036"/>
                <a:gd name="connsiteY135" fmla="*/ 1237649 h 6614723"/>
                <a:gd name="connsiteX136" fmla="*/ 2662605 w 7596036"/>
                <a:gd name="connsiteY136" fmla="*/ 1237649 h 6614723"/>
                <a:gd name="connsiteX137" fmla="*/ 2662605 w 7596036"/>
                <a:gd name="connsiteY137" fmla="*/ 1345855 h 6614723"/>
                <a:gd name="connsiteX138" fmla="*/ 2637233 w 7596036"/>
                <a:gd name="connsiteY138" fmla="*/ 1366376 h 6614723"/>
                <a:gd name="connsiteX139" fmla="*/ 2625293 w 7596036"/>
                <a:gd name="connsiteY139" fmla="*/ 1343243 h 6614723"/>
                <a:gd name="connsiteX140" fmla="*/ 2620069 w 7596036"/>
                <a:gd name="connsiteY140" fmla="*/ 1187650 h 6614723"/>
                <a:gd name="connsiteX141" fmla="*/ 2614099 w 7596036"/>
                <a:gd name="connsiteY141" fmla="*/ 1132428 h 6614723"/>
                <a:gd name="connsiteX142" fmla="*/ 2601040 w 7596036"/>
                <a:gd name="connsiteY142" fmla="*/ 1120861 h 6614723"/>
                <a:gd name="connsiteX143" fmla="*/ 2586488 w 7596036"/>
                <a:gd name="connsiteY143" fmla="*/ 1129816 h 6614723"/>
                <a:gd name="connsiteX144" fmla="*/ 2580145 w 7596036"/>
                <a:gd name="connsiteY144" fmla="*/ 1147353 h 6614723"/>
                <a:gd name="connsiteX145" fmla="*/ 2558877 w 7596036"/>
                <a:gd name="connsiteY145" fmla="*/ 1222351 h 6614723"/>
                <a:gd name="connsiteX146" fmla="*/ 2526789 w 7596036"/>
                <a:gd name="connsiteY146" fmla="*/ 1317124 h 6614723"/>
                <a:gd name="connsiteX147" fmla="*/ 2487611 w 7596036"/>
                <a:gd name="connsiteY147" fmla="*/ 1432792 h 6614723"/>
                <a:gd name="connsiteX148" fmla="*/ 2446194 w 7596036"/>
                <a:gd name="connsiteY148" fmla="*/ 1555550 h 6614723"/>
                <a:gd name="connsiteX149" fmla="*/ 2379778 w 7596036"/>
                <a:gd name="connsiteY149" fmla="*/ 1748827 h 6614723"/>
                <a:gd name="connsiteX150" fmla="*/ 2350675 w 7596036"/>
                <a:gd name="connsiteY150" fmla="*/ 1836884 h 6614723"/>
                <a:gd name="connsiteX151" fmla="*/ 2309631 w 7596036"/>
                <a:gd name="connsiteY151" fmla="*/ 1952179 h 6614723"/>
                <a:gd name="connsiteX152" fmla="*/ 2261125 w 7596036"/>
                <a:gd name="connsiteY152" fmla="*/ 2092100 h 6614723"/>
                <a:gd name="connsiteX153" fmla="*/ 2227171 w 7596036"/>
                <a:gd name="connsiteY153" fmla="*/ 2194336 h 6614723"/>
                <a:gd name="connsiteX154" fmla="*/ 2187620 w 7596036"/>
                <a:gd name="connsiteY154" fmla="*/ 2310377 h 6614723"/>
                <a:gd name="connsiteX155" fmla="*/ 2146576 w 7596036"/>
                <a:gd name="connsiteY155" fmla="*/ 2429777 h 6614723"/>
                <a:gd name="connsiteX156" fmla="*/ 2082026 w 7596036"/>
                <a:gd name="connsiteY156" fmla="*/ 2619696 h 6614723"/>
                <a:gd name="connsiteX157" fmla="*/ 2049191 w 7596036"/>
                <a:gd name="connsiteY157" fmla="*/ 2718201 h 6614723"/>
                <a:gd name="connsiteX158" fmla="*/ 2007775 w 7596036"/>
                <a:gd name="connsiteY158" fmla="*/ 2833123 h 6614723"/>
                <a:gd name="connsiteX159" fmla="*/ 1963000 w 7596036"/>
                <a:gd name="connsiteY159" fmla="*/ 2962597 h 6614723"/>
                <a:gd name="connsiteX160" fmla="*/ 1924195 w 7596036"/>
                <a:gd name="connsiteY160" fmla="*/ 3078638 h 6614723"/>
                <a:gd name="connsiteX161" fmla="*/ 1884644 w 7596036"/>
                <a:gd name="connsiteY161" fmla="*/ 3198037 h 6614723"/>
                <a:gd name="connsiteX162" fmla="*/ 1841362 w 7596036"/>
                <a:gd name="connsiteY162" fmla="*/ 3320421 h 6614723"/>
                <a:gd name="connsiteX163" fmla="*/ 1774200 w 7596036"/>
                <a:gd name="connsiteY163" fmla="*/ 3517057 h 6614723"/>
                <a:gd name="connsiteX164" fmla="*/ 1762260 w 7596036"/>
                <a:gd name="connsiteY164" fmla="*/ 3552131 h 6614723"/>
                <a:gd name="connsiteX165" fmla="*/ 1719351 w 7596036"/>
                <a:gd name="connsiteY165" fmla="*/ 3678246 h 6614723"/>
                <a:gd name="connsiteX166" fmla="*/ 1680173 w 7596036"/>
                <a:gd name="connsiteY166" fmla="*/ 3790183 h 6614723"/>
                <a:gd name="connsiteX167" fmla="*/ 1640995 w 7596036"/>
                <a:gd name="connsiteY167" fmla="*/ 3906225 h 6614723"/>
                <a:gd name="connsiteX168" fmla="*/ 1613384 w 7596036"/>
                <a:gd name="connsiteY168" fmla="*/ 3990923 h 6614723"/>
                <a:gd name="connsiteX169" fmla="*/ 1573086 w 7596036"/>
                <a:gd name="connsiteY169" fmla="*/ 4106218 h 6614723"/>
                <a:gd name="connsiteX170" fmla="*/ 1534282 w 7596036"/>
                <a:gd name="connsiteY170" fmla="*/ 4218155 h 6614723"/>
                <a:gd name="connsiteX171" fmla="*/ 1484283 w 7596036"/>
                <a:gd name="connsiteY171" fmla="*/ 4365912 h 6614723"/>
                <a:gd name="connsiteX172" fmla="*/ 1449956 w 7596036"/>
                <a:gd name="connsiteY172" fmla="*/ 4467775 h 6614723"/>
                <a:gd name="connsiteX173" fmla="*/ 1407420 w 7596036"/>
                <a:gd name="connsiteY173" fmla="*/ 4586801 h 6614723"/>
                <a:gd name="connsiteX174" fmla="*/ 1342123 w 7596036"/>
                <a:gd name="connsiteY174" fmla="*/ 4780078 h 6614723"/>
                <a:gd name="connsiteX175" fmla="*/ 1315258 w 7596036"/>
                <a:gd name="connsiteY175" fmla="*/ 4861046 h 6614723"/>
                <a:gd name="connsiteX176" fmla="*/ 1273095 w 7596036"/>
                <a:gd name="connsiteY176" fmla="*/ 4980072 h 6614723"/>
                <a:gd name="connsiteX177" fmla="*/ 1207053 w 7596036"/>
                <a:gd name="connsiteY177" fmla="*/ 5172977 h 6614723"/>
                <a:gd name="connsiteX178" fmla="*/ 1139891 w 7596036"/>
                <a:gd name="connsiteY178" fmla="*/ 5361777 h 6614723"/>
                <a:gd name="connsiteX179" fmla="*/ 1167875 w 7596036"/>
                <a:gd name="connsiteY179" fmla="*/ 5399090 h 6614723"/>
                <a:gd name="connsiteX180" fmla="*/ 1193994 w 7596036"/>
                <a:gd name="connsiteY180" fmla="*/ 5387149 h 6614723"/>
                <a:gd name="connsiteX181" fmla="*/ 1218620 w 7596036"/>
                <a:gd name="connsiteY181" fmla="*/ 5359539 h 6614723"/>
                <a:gd name="connsiteX182" fmla="*/ 1308169 w 7596036"/>
                <a:gd name="connsiteY182" fmla="*/ 5293869 h 6614723"/>
                <a:gd name="connsiteX183" fmla="*/ 1324960 w 7596036"/>
                <a:gd name="connsiteY183" fmla="*/ 5297600 h 6614723"/>
                <a:gd name="connsiteX184" fmla="*/ 1305930 w 7596036"/>
                <a:gd name="connsiteY184" fmla="*/ 5355434 h 6614723"/>
                <a:gd name="connsiteX185" fmla="*/ 1270111 w 7596036"/>
                <a:gd name="connsiteY185" fmla="*/ 5371851 h 6614723"/>
                <a:gd name="connsiteX186" fmla="*/ 1174591 w 7596036"/>
                <a:gd name="connsiteY186" fmla="*/ 5457670 h 6614723"/>
                <a:gd name="connsiteX187" fmla="*/ 1144741 w 7596036"/>
                <a:gd name="connsiteY187" fmla="*/ 5485281 h 6614723"/>
                <a:gd name="connsiteX188" fmla="*/ 1135413 w 7596036"/>
                <a:gd name="connsiteY188" fmla="*/ 5507295 h 6614723"/>
                <a:gd name="connsiteX189" fmla="*/ 1160039 w 7596036"/>
                <a:gd name="connsiteY189" fmla="*/ 5520728 h 6614723"/>
                <a:gd name="connsiteX190" fmla="*/ 1216008 w 7596036"/>
                <a:gd name="connsiteY190" fmla="*/ 5519981 h 6614723"/>
                <a:gd name="connsiteX191" fmla="*/ 3651755 w 7596036"/>
                <a:gd name="connsiteY191" fmla="*/ 5519981 h 6614723"/>
                <a:gd name="connsiteX192" fmla="*/ 4345390 w 7596036"/>
                <a:gd name="connsiteY192" fmla="*/ 5518862 h 6614723"/>
                <a:gd name="connsiteX193" fmla="*/ 4360315 w 7596036"/>
                <a:gd name="connsiteY193" fmla="*/ 5518862 h 6614723"/>
                <a:gd name="connsiteX194" fmla="*/ 4391284 w 7596036"/>
                <a:gd name="connsiteY194" fmla="*/ 5468117 h 6614723"/>
                <a:gd name="connsiteX195" fmla="*/ 4360688 w 7596036"/>
                <a:gd name="connsiteY195" fmla="*/ 5396477 h 6614723"/>
                <a:gd name="connsiteX196" fmla="*/ 4330092 w 7596036"/>
                <a:gd name="connsiteY196" fmla="*/ 5317003 h 6614723"/>
                <a:gd name="connsiteX197" fmla="*/ 4285690 w 7596036"/>
                <a:gd name="connsiteY197" fmla="*/ 5202827 h 6614723"/>
                <a:gd name="connsiteX198" fmla="*/ 4220021 w 7596036"/>
                <a:gd name="connsiteY198" fmla="*/ 5037160 h 6614723"/>
                <a:gd name="connsiteX199" fmla="*/ 4178604 w 7596036"/>
                <a:gd name="connsiteY199" fmla="*/ 4929701 h 6614723"/>
                <a:gd name="connsiteX200" fmla="*/ 4149127 w 7596036"/>
                <a:gd name="connsiteY200" fmla="*/ 4857688 h 6614723"/>
                <a:gd name="connsiteX201" fmla="*/ 4109949 w 7596036"/>
                <a:gd name="connsiteY201" fmla="*/ 4753587 h 6614723"/>
                <a:gd name="connsiteX202" fmla="*/ 4062936 w 7596036"/>
                <a:gd name="connsiteY202" fmla="*/ 4633068 h 6614723"/>
                <a:gd name="connsiteX203" fmla="*/ 4027489 w 7596036"/>
                <a:gd name="connsiteY203" fmla="*/ 4539414 h 6614723"/>
                <a:gd name="connsiteX204" fmla="*/ 3961447 w 7596036"/>
                <a:gd name="connsiteY204" fmla="*/ 4377852 h 6614723"/>
                <a:gd name="connsiteX205" fmla="*/ 3900254 w 7596036"/>
                <a:gd name="connsiteY205" fmla="*/ 4214797 h 6614723"/>
                <a:gd name="connsiteX206" fmla="*/ 3876747 w 7596036"/>
                <a:gd name="connsiteY206" fmla="*/ 4193529 h 6614723"/>
                <a:gd name="connsiteX207" fmla="*/ 3854360 w 7596036"/>
                <a:gd name="connsiteY207" fmla="*/ 4144650 h 6614723"/>
                <a:gd name="connsiteX208" fmla="*/ 3856226 w 7596036"/>
                <a:gd name="connsiteY208" fmla="*/ 4103233 h 6614723"/>
                <a:gd name="connsiteX209" fmla="*/ 3824137 w 7596036"/>
                <a:gd name="connsiteY209" fmla="*/ 4024131 h 6614723"/>
                <a:gd name="connsiteX210" fmla="*/ 3756602 w 7596036"/>
                <a:gd name="connsiteY210" fmla="*/ 3847644 h 6614723"/>
                <a:gd name="connsiteX211" fmla="*/ 3687947 w 7596036"/>
                <a:gd name="connsiteY211" fmla="*/ 3675261 h 6614723"/>
                <a:gd name="connsiteX212" fmla="*/ 3623397 w 7596036"/>
                <a:gd name="connsiteY212" fmla="*/ 3505490 h 6614723"/>
                <a:gd name="connsiteX213" fmla="*/ 3493923 w 7596036"/>
                <a:gd name="connsiteY213" fmla="*/ 3169680 h 6614723"/>
                <a:gd name="connsiteX214" fmla="*/ 3455118 w 7596036"/>
                <a:gd name="connsiteY214" fmla="*/ 3162217 h 6614723"/>
                <a:gd name="connsiteX215" fmla="*/ 3420045 w 7596036"/>
                <a:gd name="connsiteY215" fmla="*/ 3200649 h 6614723"/>
                <a:gd name="connsiteX216" fmla="*/ 3386464 w 7596036"/>
                <a:gd name="connsiteY216" fmla="*/ 3200276 h 6614723"/>
                <a:gd name="connsiteX217" fmla="*/ 3384971 w 7596036"/>
                <a:gd name="connsiteY217" fmla="*/ 3169306 h 6614723"/>
                <a:gd name="connsiteX218" fmla="*/ 3398031 w 7596036"/>
                <a:gd name="connsiteY218" fmla="*/ 3156247 h 6614723"/>
                <a:gd name="connsiteX219" fmla="*/ 3448029 w 7596036"/>
                <a:gd name="connsiteY219" fmla="*/ 3096921 h 6614723"/>
                <a:gd name="connsiteX220" fmla="*/ 3453999 w 7596036"/>
                <a:gd name="connsiteY220" fmla="*/ 3070056 h 6614723"/>
                <a:gd name="connsiteX221" fmla="*/ 3421911 w 7596036"/>
                <a:gd name="connsiteY221" fmla="*/ 2990954 h 6614723"/>
                <a:gd name="connsiteX222" fmla="*/ 3384225 w 7596036"/>
                <a:gd name="connsiteY222" fmla="*/ 2898046 h 6614723"/>
                <a:gd name="connsiteX223" fmla="*/ 3317436 w 7596036"/>
                <a:gd name="connsiteY223" fmla="*/ 2720813 h 6614723"/>
                <a:gd name="connsiteX224" fmla="*/ 3244304 w 7596036"/>
                <a:gd name="connsiteY224" fmla="*/ 2534251 h 6614723"/>
                <a:gd name="connsiteX225" fmla="*/ 3181619 w 7596036"/>
                <a:gd name="connsiteY225" fmla="*/ 2371197 h 6614723"/>
                <a:gd name="connsiteX226" fmla="*/ 3112965 w 7596036"/>
                <a:gd name="connsiteY226" fmla="*/ 2202918 h 6614723"/>
                <a:gd name="connsiteX227" fmla="*/ 3036101 w 7596036"/>
                <a:gd name="connsiteY227" fmla="*/ 2001805 h 6614723"/>
                <a:gd name="connsiteX228" fmla="*/ 3000282 w 7596036"/>
                <a:gd name="connsiteY228" fmla="*/ 1912255 h 6614723"/>
                <a:gd name="connsiteX229" fmla="*/ 2957746 w 7596036"/>
                <a:gd name="connsiteY229" fmla="*/ 1801438 h 6614723"/>
                <a:gd name="connsiteX230" fmla="*/ 2892076 w 7596036"/>
                <a:gd name="connsiteY230" fmla="*/ 1631667 h 6614723"/>
                <a:gd name="connsiteX231" fmla="*/ 2850659 w 7596036"/>
                <a:gd name="connsiteY231" fmla="*/ 1524580 h 6614723"/>
                <a:gd name="connsiteX232" fmla="*/ 2807004 w 7596036"/>
                <a:gd name="connsiteY232" fmla="*/ 1410405 h 6614723"/>
                <a:gd name="connsiteX233" fmla="*/ 2744319 w 7596036"/>
                <a:gd name="connsiteY233" fmla="*/ 1251454 h 6614723"/>
                <a:gd name="connsiteX234" fmla="*/ 2699545 w 7596036"/>
                <a:gd name="connsiteY234" fmla="*/ 1129816 h 6614723"/>
                <a:gd name="connsiteX235" fmla="*/ 2676784 w 7596036"/>
                <a:gd name="connsiteY235" fmla="*/ 1096982 h 6614723"/>
                <a:gd name="connsiteX236" fmla="*/ 2659247 w 7596036"/>
                <a:gd name="connsiteY236" fmla="*/ 1133921 h 6614723"/>
                <a:gd name="connsiteX237" fmla="*/ 2661113 w 7596036"/>
                <a:gd name="connsiteY237" fmla="*/ 1237649 h 6614723"/>
                <a:gd name="connsiteX238" fmla="*/ 3543176 w 7596036"/>
                <a:gd name="connsiteY238" fmla="*/ 3163710 h 6614723"/>
                <a:gd name="connsiteX239" fmla="*/ 3589443 w 7596036"/>
                <a:gd name="connsiteY239" fmla="*/ 3284228 h 6614723"/>
                <a:gd name="connsiteX240" fmla="*/ 3626382 w 7596036"/>
                <a:gd name="connsiteY240" fmla="*/ 3384972 h 6614723"/>
                <a:gd name="connsiteX241" fmla="*/ 3693917 w 7596036"/>
                <a:gd name="connsiteY241" fmla="*/ 3553623 h 6614723"/>
                <a:gd name="connsiteX242" fmla="*/ 3724887 w 7596036"/>
                <a:gd name="connsiteY242" fmla="*/ 3628994 h 6614723"/>
                <a:gd name="connsiteX243" fmla="*/ 3763318 w 7596036"/>
                <a:gd name="connsiteY243" fmla="*/ 3733468 h 6614723"/>
                <a:gd name="connsiteX244" fmla="*/ 3830107 w 7596036"/>
                <a:gd name="connsiteY244" fmla="*/ 3902866 h 6614723"/>
                <a:gd name="connsiteX245" fmla="*/ 3910701 w 7596036"/>
                <a:gd name="connsiteY245" fmla="*/ 4110323 h 6614723"/>
                <a:gd name="connsiteX246" fmla="*/ 3964058 w 7596036"/>
                <a:gd name="connsiteY246" fmla="*/ 4145396 h 6614723"/>
                <a:gd name="connsiteX247" fmla="*/ 4087189 w 7596036"/>
                <a:gd name="connsiteY247" fmla="*/ 4145396 h 6614723"/>
                <a:gd name="connsiteX248" fmla="*/ 4113307 w 7596036"/>
                <a:gd name="connsiteY248" fmla="*/ 4145769 h 6614723"/>
                <a:gd name="connsiteX249" fmla="*/ 4138306 w 7596036"/>
                <a:gd name="connsiteY249" fmla="*/ 4167411 h 6614723"/>
                <a:gd name="connsiteX250" fmla="*/ 4111815 w 7596036"/>
                <a:gd name="connsiteY250" fmla="*/ 4190917 h 6614723"/>
                <a:gd name="connsiteX251" fmla="*/ 4070771 w 7596036"/>
                <a:gd name="connsiteY251" fmla="*/ 4190917 h 6614723"/>
                <a:gd name="connsiteX252" fmla="*/ 3981222 w 7596036"/>
                <a:gd name="connsiteY252" fmla="*/ 4191664 h 6614723"/>
                <a:gd name="connsiteX253" fmla="*/ 3956223 w 7596036"/>
                <a:gd name="connsiteY253" fmla="*/ 4233080 h 6614723"/>
                <a:gd name="connsiteX254" fmla="*/ 4027489 w 7596036"/>
                <a:gd name="connsiteY254" fmla="*/ 4411806 h 6614723"/>
                <a:gd name="connsiteX255" fmla="*/ 4091293 w 7596036"/>
                <a:gd name="connsiteY255" fmla="*/ 4574488 h 6614723"/>
                <a:gd name="connsiteX256" fmla="*/ 4165172 w 7596036"/>
                <a:gd name="connsiteY256" fmla="*/ 4764407 h 6614723"/>
                <a:gd name="connsiteX257" fmla="*/ 4207708 w 7596036"/>
                <a:gd name="connsiteY257" fmla="*/ 4871494 h 6614723"/>
                <a:gd name="connsiteX258" fmla="*/ 4270019 w 7596036"/>
                <a:gd name="connsiteY258" fmla="*/ 5030071 h 6614723"/>
                <a:gd name="connsiteX259" fmla="*/ 4362927 w 7596036"/>
                <a:gd name="connsiteY259" fmla="*/ 5272974 h 6614723"/>
                <a:gd name="connsiteX260" fmla="*/ 4437178 w 7596036"/>
                <a:gd name="connsiteY260" fmla="*/ 5462893 h 6614723"/>
                <a:gd name="connsiteX261" fmla="*/ 4482326 w 7596036"/>
                <a:gd name="connsiteY261" fmla="*/ 5478191 h 6614723"/>
                <a:gd name="connsiteX262" fmla="*/ 4511430 w 7596036"/>
                <a:gd name="connsiteY262" fmla="*/ 5455058 h 6614723"/>
                <a:gd name="connsiteX263" fmla="*/ 4644262 w 7596036"/>
                <a:gd name="connsiteY263" fmla="*/ 5341629 h 6614723"/>
                <a:gd name="connsiteX264" fmla="*/ 4952461 w 7596036"/>
                <a:gd name="connsiteY264" fmla="*/ 5089398 h 6614723"/>
                <a:gd name="connsiteX265" fmla="*/ 5199095 w 7596036"/>
                <a:gd name="connsiteY265" fmla="*/ 4885299 h 6614723"/>
                <a:gd name="connsiteX266" fmla="*/ 5458043 w 7596036"/>
                <a:gd name="connsiteY266" fmla="*/ 4672246 h 6614723"/>
                <a:gd name="connsiteX267" fmla="*/ 5687513 w 7596036"/>
                <a:gd name="connsiteY267" fmla="*/ 4481953 h 6614723"/>
                <a:gd name="connsiteX268" fmla="*/ 5993101 w 7596036"/>
                <a:gd name="connsiteY268" fmla="*/ 4231961 h 6614723"/>
                <a:gd name="connsiteX269" fmla="*/ 6021085 w 7596036"/>
                <a:gd name="connsiteY269" fmla="*/ 4207708 h 6614723"/>
                <a:gd name="connsiteX270" fmla="*/ 6031159 w 7596036"/>
                <a:gd name="connsiteY270" fmla="*/ 4127113 h 6614723"/>
                <a:gd name="connsiteX271" fmla="*/ 5864374 w 7596036"/>
                <a:gd name="connsiteY271" fmla="*/ 3973013 h 6614723"/>
                <a:gd name="connsiteX272" fmla="*/ 5636395 w 7596036"/>
                <a:gd name="connsiteY272" fmla="*/ 3758468 h 6614723"/>
                <a:gd name="connsiteX273" fmla="*/ 5468490 w 7596036"/>
                <a:gd name="connsiteY273" fmla="*/ 3600264 h 6614723"/>
                <a:gd name="connsiteX274" fmla="*/ 5356180 w 7596036"/>
                <a:gd name="connsiteY274" fmla="*/ 3496908 h 6614723"/>
                <a:gd name="connsiteX275" fmla="*/ 5229318 w 7596036"/>
                <a:gd name="connsiteY275" fmla="*/ 3376390 h 6614723"/>
                <a:gd name="connsiteX276" fmla="*/ 5008803 w 7596036"/>
                <a:gd name="connsiteY276" fmla="*/ 3170799 h 6614723"/>
                <a:gd name="connsiteX277" fmla="*/ 4708439 w 7596036"/>
                <a:gd name="connsiteY277" fmla="*/ 2886479 h 6614723"/>
                <a:gd name="connsiteX278" fmla="*/ 4411060 w 7596036"/>
                <a:gd name="connsiteY278" fmla="*/ 2609995 h 6614723"/>
                <a:gd name="connsiteX279" fmla="*/ 4031593 w 7596036"/>
                <a:gd name="connsiteY279" fmla="*/ 2252543 h 6614723"/>
                <a:gd name="connsiteX280" fmla="*/ 3931223 w 7596036"/>
                <a:gd name="connsiteY280" fmla="*/ 2158143 h 6614723"/>
                <a:gd name="connsiteX281" fmla="*/ 3702872 w 7596036"/>
                <a:gd name="connsiteY281" fmla="*/ 1944344 h 6614723"/>
                <a:gd name="connsiteX282" fmla="*/ 3507729 w 7596036"/>
                <a:gd name="connsiteY282" fmla="*/ 1760394 h 6614723"/>
                <a:gd name="connsiteX283" fmla="*/ 3363330 w 7596036"/>
                <a:gd name="connsiteY283" fmla="*/ 1626070 h 6614723"/>
                <a:gd name="connsiteX284" fmla="*/ 3214827 w 7596036"/>
                <a:gd name="connsiteY284" fmla="*/ 1485029 h 6614723"/>
                <a:gd name="connsiteX285" fmla="*/ 3023788 w 7596036"/>
                <a:gd name="connsiteY285" fmla="*/ 1307796 h 6614723"/>
                <a:gd name="connsiteX286" fmla="*/ 2748050 w 7596036"/>
                <a:gd name="connsiteY286" fmla="*/ 1046610 h 6614723"/>
                <a:gd name="connsiteX287" fmla="*/ 2728648 w 7596036"/>
                <a:gd name="connsiteY287" fmla="*/ 1039521 h 6614723"/>
                <a:gd name="connsiteX288" fmla="*/ 2722305 w 7596036"/>
                <a:gd name="connsiteY288" fmla="*/ 1062654 h 6614723"/>
                <a:gd name="connsiteX289" fmla="*/ 2752901 w 7596036"/>
                <a:gd name="connsiteY289" fmla="*/ 1142503 h 6614723"/>
                <a:gd name="connsiteX290" fmla="*/ 2794318 w 7596036"/>
                <a:gd name="connsiteY290" fmla="*/ 1241753 h 6614723"/>
                <a:gd name="connsiteX291" fmla="*/ 2887972 w 7596036"/>
                <a:gd name="connsiteY291" fmla="*/ 1488014 h 6614723"/>
                <a:gd name="connsiteX292" fmla="*/ 2917821 w 7596036"/>
                <a:gd name="connsiteY292" fmla="*/ 1564132 h 6614723"/>
                <a:gd name="connsiteX293" fmla="*/ 2957746 w 7596036"/>
                <a:gd name="connsiteY293" fmla="*/ 1663755 h 6614723"/>
                <a:gd name="connsiteX294" fmla="*/ 3052519 w 7596036"/>
                <a:gd name="connsiteY294" fmla="*/ 1909643 h 6614723"/>
                <a:gd name="connsiteX295" fmla="*/ 3128263 w 7596036"/>
                <a:gd name="connsiteY295" fmla="*/ 2107025 h 6614723"/>
                <a:gd name="connsiteX296" fmla="*/ 3162590 w 7596036"/>
                <a:gd name="connsiteY296" fmla="*/ 2193217 h 6614723"/>
                <a:gd name="connsiteX297" fmla="*/ 3233110 w 7596036"/>
                <a:gd name="connsiteY297" fmla="*/ 2372689 h 6614723"/>
                <a:gd name="connsiteX298" fmla="*/ 3297661 w 7596036"/>
                <a:gd name="connsiteY298" fmla="*/ 2538729 h 6614723"/>
                <a:gd name="connsiteX299" fmla="*/ 3348778 w 7596036"/>
                <a:gd name="connsiteY299" fmla="*/ 2669695 h 6614723"/>
                <a:gd name="connsiteX300" fmla="*/ 3379748 w 7596036"/>
                <a:gd name="connsiteY300" fmla="*/ 2753274 h 6614723"/>
                <a:gd name="connsiteX301" fmla="*/ 3448402 w 7596036"/>
                <a:gd name="connsiteY301" fmla="*/ 2921553 h 6614723"/>
                <a:gd name="connsiteX302" fmla="*/ 3478998 w 7596036"/>
                <a:gd name="connsiteY302" fmla="*/ 2997297 h 6614723"/>
                <a:gd name="connsiteX303" fmla="*/ 3525639 w 7596036"/>
                <a:gd name="connsiteY303" fmla="*/ 3122293 h 6614723"/>
                <a:gd name="connsiteX304" fmla="*/ 3550265 w 7596036"/>
                <a:gd name="connsiteY304" fmla="*/ 3142442 h 6614723"/>
                <a:gd name="connsiteX305" fmla="*/ 3585338 w 7596036"/>
                <a:gd name="connsiteY305" fmla="*/ 3114831 h 6614723"/>
                <a:gd name="connsiteX306" fmla="*/ 3586458 w 7596036"/>
                <a:gd name="connsiteY306" fmla="*/ 3092443 h 6614723"/>
                <a:gd name="connsiteX307" fmla="*/ 3586458 w 7596036"/>
                <a:gd name="connsiteY307" fmla="*/ 2920807 h 6614723"/>
                <a:gd name="connsiteX308" fmla="*/ 3539444 w 7596036"/>
                <a:gd name="connsiteY308" fmla="*/ 2854018 h 6614723"/>
                <a:gd name="connsiteX309" fmla="*/ 3536459 w 7596036"/>
                <a:gd name="connsiteY309" fmla="*/ 2846928 h 6614723"/>
                <a:gd name="connsiteX310" fmla="*/ 3560339 w 7596036"/>
                <a:gd name="connsiteY310" fmla="*/ 2841332 h 6614723"/>
                <a:gd name="connsiteX311" fmla="*/ 3720782 w 7596036"/>
                <a:gd name="connsiteY311" fmla="*/ 2842824 h 6614723"/>
                <a:gd name="connsiteX312" fmla="*/ 3777124 w 7596036"/>
                <a:gd name="connsiteY312" fmla="*/ 2904016 h 6614723"/>
                <a:gd name="connsiteX313" fmla="*/ 3768169 w 7596036"/>
                <a:gd name="connsiteY313" fmla="*/ 2917075 h 6614723"/>
                <a:gd name="connsiteX314" fmla="*/ 3758841 w 7596036"/>
                <a:gd name="connsiteY314" fmla="*/ 2907374 h 6614723"/>
                <a:gd name="connsiteX315" fmla="*/ 3698395 w 7596036"/>
                <a:gd name="connsiteY315" fmla="*/ 2864838 h 6614723"/>
                <a:gd name="connsiteX316" fmla="*/ 3668545 w 7596036"/>
                <a:gd name="connsiteY316" fmla="*/ 2864838 h 6614723"/>
                <a:gd name="connsiteX317" fmla="*/ 3638695 w 7596036"/>
                <a:gd name="connsiteY317" fmla="*/ 2892449 h 6614723"/>
                <a:gd name="connsiteX318" fmla="*/ 3638322 w 7596036"/>
                <a:gd name="connsiteY318" fmla="*/ 2952149 h 6614723"/>
                <a:gd name="connsiteX319" fmla="*/ 3676754 w 7596036"/>
                <a:gd name="connsiteY319" fmla="*/ 2985357 h 6614723"/>
                <a:gd name="connsiteX320" fmla="*/ 3706603 w 7596036"/>
                <a:gd name="connsiteY320" fmla="*/ 2957746 h 6614723"/>
                <a:gd name="connsiteX321" fmla="*/ 3721901 w 7596036"/>
                <a:gd name="connsiteY321" fmla="*/ 2942075 h 6614723"/>
                <a:gd name="connsiteX322" fmla="*/ 3721528 w 7596036"/>
                <a:gd name="connsiteY322" fmla="*/ 2999163 h 6614723"/>
                <a:gd name="connsiteX323" fmla="*/ 3717797 w 7596036"/>
                <a:gd name="connsiteY323" fmla="*/ 3056997 h 6614723"/>
                <a:gd name="connsiteX324" fmla="*/ 3705857 w 7596036"/>
                <a:gd name="connsiteY324" fmla="*/ 3036475 h 6614723"/>
                <a:gd name="connsiteX325" fmla="*/ 3655486 w 7596036"/>
                <a:gd name="connsiteY325" fmla="*/ 3010356 h 6614723"/>
                <a:gd name="connsiteX326" fmla="*/ 3638695 w 7596036"/>
                <a:gd name="connsiteY326" fmla="*/ 3044310 h 6614723"/>
                <a:gd name="connsiteX327" fmla="*/ 3638695 w 7596036"/>
                <a:gd name="connsiteY327" fmla="*/ 3070429 h 6614723"/>
                <a:gd name="connsiteX328" fmla="*/ 3646158 w 7596036"/>
                <a:gd name="connsiteY328" fmla="*/ 3124905 h 6614723"/>
                <a:gd name="connsiteX329" fmla="*/ 3689440 w 7596036"/>
                <a:gd name="connsiteY329" fmla="*/ 3142815 h 6614723"/>
                <a:gd name="connsiteX330" fmla="*/ 3696529 w 7596036"/>
                <a:gd name="connsiteY330" fmla="*/ 3150277 h 6614723"/>
                <a:gd name="connsiteX331" fmla="*/ 3687201 w 7596036"/>
                <a:gd name="connsiteY331" fmla="*/ 3159232 h 6614723"/>
                <a:gd name="connsiteX332" fmla="*/ 3653620 w 7596036"/>
                <a:gd name="connsiteY332" fmla="*/ 3157740 h 6614723"/>
                <a:gd name="connsiteX333" fmla="*/ 3543176 w 7596036"/>
                <a:gd name="connsiteY333" fmla="*/ 3163710 h 6614723"/>
                <a:gd name="connsiteX334" fmla="*/ 6167722 w 7596036"/>
                <a:gd name="connsiteY334" fmla="*/ 4386434 h 6614723"/>
                <a:gd name="connsiteX335" fmla="*/ 6168095 w 7596036"/>
                <a:gd name="connsiteY335" fmla="*/ 4386434 h 6614723"/>
                <a:gd name="connsiteX336" fmla="*/ 6168469 w 7596036"/>
                <a:gd name="connsiteY336" fmla="*/ 4494639 h 6614723"/>
                <a:gd name="connsiteX337" fmla="*/ 6205408 w 7596036"/>
                <a:gd name="connsiteY337" fmla="*/ 4531206 h 6614723"/>
                <a:gd name="connsiteX338" fmla="*/ 6309882 w 7596036"/>
                <a:gd name="connsiteY338" fmla="*/ 4462178 h 6614723"/>
                <a:gd name="connsiteX339" fmla="*/ 6317718 w 7596036"/>
                <a:gd name="connsiteY339" fmla="*/ 4373747 h 6614723"/>
                <a:gd name="connsiteX340" fmla="*/ 6189364 w 7596036"/>
                <a:gd name="connsiteY340" fmla="*/ 4259945 h 6614723"/>
                <a:gd name="connsiteX341" fmla="*/ 6167349 w 7596036"/>
                <a:gd name="connsiteY341" fmla="*/ 4281959 h 6614723"/>
                <a:gd name="connsiteX342" fmla="*/ 6167722 w 7596036"/>
                <a:gd name="connsiteY342" fmla="*/ 4386434 h 6614723"/>
                <a:gd name="connsiteX343" fmla="*/ 855198 w 7596036"/>
                <a:gd name="connsiteY343" fmla="*/ 5491251 h 6614723"/>
                <a:gd name="connsiteX344" fmla="*/ 855571 w 7596036"/>
                <a:gd name="connsiteY344" fmla="*/ 5491251 h 6614723"/>
                <a:gd name="connsiteX345" fmla="*/ 855571 w 7596036"/>
                <a:gd name="connsiteY345" fmla="*/ 5524832 h 6614723"/>
                <a:gd name="connsiteX346" fmla="*/ 882063 w 7596036"/>
                <a:gd name="connsiteY346" fmla="*/ 5566995 h 6614723"/>
                <a:gd name="connsiteX347" fmla="*/ 951464 w 7596036"/>
                <a:gd name="connsiteY347" fmla="*/ 5544234 h 6614723"/>
                <a:gd name="connsiteX348" fmla="*/ 947359 w 7596036"/>
                <a:gd name="connsiteY348" fmla="*/ 5462520 h 6614723"/>
                <a:gd name="connsiteX349" fmla="*/ 866765 w 7596036"/>
                <a:gd name="connsiteY349" fmla="*/ 5437148 h 6614723"/>
                <a:gd name="connsiteX350" fmla="*/ 855198 w 7596036"/>
                <a:gd name="connsiteY350" fmla="*/ 5487520 h 6614723"/>
                <a:gd name="connsiteX351" fmla="*/ 855198 w 7596036"/>
                <a:gd name="connsiteY351" fmla="*/ 5491251 h 6614723"/>
                <a:gd name="connsiteX352" fmla="*/ 885048 w 7596036"/>
                <a:gd name="connsiteY352" fmla="*/ 5296108 h 6614723"/>
                <a:gd name="connsiteX353" fmla="*/ 855571 w 7596036"/>
                <a:gd name="connsiteY353" fmla="*/ 5313644 h 6614723"/>
                <a:gd name="connsiteX354" fmla="*/ 855571 w 7596036"/>
                <a:gd name="connsiteY354" fmla="*/ 5398717 h 6614723"/>
                <a:gd name="connsiteX355" fmla="*/ 865272 w 7596036"/>
                <a:gd name="connsiteY355" fmla="*/ 5412522 h 6614723"/>
                <a:gd name="connsiteX356" fmla="*/ 944001 w 7596036"/>
                <a:gd name="connsiteY356" fmla="*/ 5366255 h 6614723"/>
                <a:gd name="connsiteX357" fmla="*/ 885048 w 7596036"/>
                <a:gd name="connsiteY357" fmla="*/ 5296108 h 6614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</a:cxnLst>
              <a:rect l="l" t="t" r="r" b="b"/>
              <a:pathLst>
                <a:path w="7596036" h="6614723">
                  <a:moveTo>
                    <a:pt x="964150" y="5585278"/>
                  </a:moveTo>
                  <a:cubicBezTo>
                    <a:pt x="926091" y="5593114"/>
                    <a:pt x="887286" y="5588636"/>
                    <a:pt x="848855" y="5589009"/>
                  </a:cubicBezTo>
                  <a:cubicBezTo>
                    <a:pt x="821617" y="5589382"/>
                    <a:pt x="794006" y="5590128"/>
                    <a:pt x="766768" y="5590875"/>
                  </a:cubicBezTo>
                  <a:cubicBezTo>
                    <a:pt x="761171" y="5590875"/>
                    <a:pt x="757440" y="5588263"/>
                    <a:pt x="757066" y="5582293"/>
                  </a:cubicBezTo>
                  <a:cubicBezTo>
                    <a:pt x="757066" y="5578189"/>
                    <a:pt x="759678" y="5575203"/>
                    <a:pt x="763783" y="5574830"/>
                  </a:cubicBezTo>
                  <a:cubicBezTo>
                    <a:pt x="800722" y="5570353"/>
                    <a:pt x="803707" y="5544234"/>
                    <a:pt x="803334" y="5514758"/>
                  </a:cubicBezTo>
                  <a:cubicBezTo>
                    <a:pt x="802588" y="5462520"/>
                    <a:pt x="802961" y="5410283"/>
                    <a:pt x="803334" y="5358046"/>
                  </a:cubicBezTo>
                  <a:cubicBezTo>
                    <a:pt x="803707" y="5323345"/>
                    <a:pt x="799229" y="5292376"/>
                    <a:pt x="756320" y="5286780"/>
                  </a:cubicBezTo>
                  <a:cubicBezTo>
                    <a:pt x="755201" y="5286780"/>
                    <a:pt x="754081" y="5282675"/>
                    <a:pt x="752962" y="5279690"/>
                  </a:cubicBezTo>
                  <a:cubicBezTo>
                    <a:pt x="755947" y="5277825"/>
                    <a:pt x="758559" y="5274093"/>
                    <a:pt x="761544" y="5274093"/>
                  </a:cubicBezTo>
                  <a:cubicBezTo>
                    <a:pt x="812289" y="5274466"/>
                    <a:pt x="863407" y="5274839"/>
                    <a:pt x="914151" y="5275586"/>
                  </a:cubicBezTo>
                  <a:cubicBezTo>
                    <a:pt x="929449" y="5275959"/>
                    <a:pt x="943628" y="5280436"/>
                    <a:pt x="957060" y="5287153"/>
                  </a:cubicBezTo>
                  <a:cubicBezTo>
                    <a:pt x="1007432" y="5311406"/>
                    <a:pt x="1012656" y="5371851"/>
                    <a:pt x="967881" y="5405432"/>
                  </a:cubicBezTo>
                  <a:cubicBezTo>
                    <a:pt x="961165" y="5410656"/>
                    <a:pt x="951090" y="5411776"/>
                    <a:pt x="946613" y="5423343"/>
                  </a:cubicBezTo>
                  <a:cubicBezTo>
                    <a:pt x="1005566" y="5440506"/>
                    <a:pt x="1030939" y="5480057"/>
                    <a:pt x="1019372" y="5543488"/>
                  </a:cubicBezTo>
                  <a:cubicBezTo>
                    <a:pt x="1040267" y="5521101"/>
                    <a:pt x="1048849" y="5494609"/>
                    <a:pt x="1057430" y="5468863"/>
                  </a:cubicBezTo>
                  <a:cubicBezTo>
                    <a:pt x="1074221" y="5416999"/>
                    <a:pt x="1093623" y="5366255"/>
                    <a:pt x="1109668" y="5314764"/>
                  </a:cubicBezTo>
                  <a:cubicBezTo>
                    <a:pt x="1121608" y="5277078"/>
                    <a:pt x="1137279" y="5240512"/>
                    <a:pt x="1147726" y="5202453"/>
                  </a:cubicBezTo>
                  <a:cubicBezTo>
                    <a:pt x="1157054" y="5168126"/>
                    <a:pt x="1170487" y="5134545"/>
                    <a:pt x="1181680" y="5100591"/>
                  </a:cubicBezTo>
                  <a:cubicBezTo>
                    <a:pt x="1197352" y="5052458"/>
                    <a:pt x="1213769" y="5004325"/>
                    <a:pt x="1230933" y="4956566"/>
                  </a:cubicBezTo>
                  <a:cubicBezTo>
                    <a:pt x="1244365" y="4919627"/>
                    <a:pt x="1251828" y="4880076"/>
                    <a:pt x="1271230" y="4845002"/>
                  </a:cubicBezTo>
                  <a:cubicBezTo>
                    <a:pt x="1285409" y="4818883"/>
                    <a:pt x="1288394" y="4788287"/>
                    <a:pt x="1299214" y="4760303"/>
                  </a:cubicBezTo>
                  <a:cubicBezTo>
                    <a:pt x="1323840" y="4696872"/>
                    <a:pt x="1340631" y="4630456"/>
                    <a:pt x="1364511" y="4566652"/>
                  </a:cubicBezTo>
                  <a:cubicBezTo>
                    <a:pt x="1379809" y="4525982"/>
                    <a:pt x="1388764" y="4483446"/>
                    <a:pt x="1407793" y="4444268"/>
                  </a:cubicBezTo>
                  <a:cubicBezTo>
                    <a:pt x="1421598" y="4415538"/>
                    <a:pt x="1427942" y="4383449"/>
                    <a:pt x="1438389" y="4352853"/>
                  </a:cubicBezTo>
                  <a:cubicBezTo>
                    <a:pt x="1451075" y="4315540"/>
                    <a:pt x="1463761" y="4277482"/>
                    <a:pt x="1476821" y="4240170"/>
                  </a:cubicBezTo>
                  <a:cubicBezTo>
                    <a:pt x="1490253" y="4201738"/>
                    <a:pt x="1498462" y="4161440"/>
                    <a:pt x="1517491" y="4124875"/>
                  </a:cubicBezTo>
                  <a:cubicBezTo>
                    <a:pt x="1530177" y="4100622"/>
                    <a:pt x="1533162" y="4073010"/>
                    <a:pt x="1542117" y="4047265"/>
                  </a:cubicBezTo>
                  <a:cubicBezTo>
                    <a:pt x="1555550" y="4008833"/>
                    <a:pt x="1573086" y="3971894"/>
                    <a:pt x="1581668" y="3931970"/>
                  </a:cubicBezTo>
                  <a:cubicBezTo>
                    <a:pt x="1588384" y="3901374"/>
                    <a:pt x="1604056" y="3874136"/>
                    <a:pt x="1611891" y="3844286"/>
                  </a:cubicBezTo>
                  <a:cubicBezTo>
                    <a:pt x="1622339" y="3805108"/>
                    <a:pt x="1641741" y="3767796"/>
                    <a:pt x="1652188" y="3728618"/>
                  </a:cubicBezTo>
                  <a:cubicBezTo>
                    <a:pt x="1662636" y="3687574"/>
                    <a:pt x="1679800" y="3649143"/>
                    <a:pt x="1692859" y="3609218"/>
                  </a:cubicBezTo>
                  <a:cubicBezTo>
                    <a:pt x="1706291" y="3568175"/>
                    <a:pt x="1717858" y="3526385"/>
                    <a:pt x="1735022" y="3486461"/>
                  </a:cubicBezTo>
                  <a:cubicBezTo>
                    <a:pt x="1749574" y="3452507"/>
                    <a:pt x="1758529" y="3415941"/>
                    <a:pt x="1771961" y="3381240"/>
                  </a:cubicBezTo>
                  <a:cubicBezTo>
                    <a:pt x="1788005" y="3339824"/>
                    <a:pt x="1800318" y="3296915"/>
                    <a:pt x="1815616" y="3255125"/>
                  </a:cubicBezTo>
                  <a:cubicBezTo>
                    <a:pt x="1827183" y="3223783"/>
                    <a:pt x="1837630" y="3191694"/>
                    <a:pt x="1846586" y="3159978"/>
                  </a:cubicBezTo>
                  <a:cubicBezTo>
                    <a:pt x="1858152" y="3118189"/>
                    <a:pt x="1879794" y="3080130"/>
                    <a:pt x="1887629" y="3036848"/>
                  </a:cubicBezTo>
                  <a:cubicBezTo>
                    <a:pt x="1892107" y="3011849"/>
                    <a:pt x="1906285" y="2988715"/>
                    <a:pt x="1913748" y="2963716"/>
                  </a:cubicBezTo>
                  <a:cubicBezTo>
                    <a:pt x="1924941" y="2925657"/>
                    <a:pt x="1942851" y="2889838"/>
                    <a:pt x="1952553" y="2851406"/>
                  </a:cubicBezTo>
                  <a:cubicBezTo>
                    <a:pt x="1963373" y="2809243"/>
                    <a:pt x="1982775" y="2770438"/>
                    <a:pt x="1993596" y="2728275"/>
                  </a:cubicBezTo>
                  <a:cubicBezTo>
                    <a:pt x="2003297" y="2690217"/>
                    <a:pt x="2018595" y="2653277"/>
                    <a:pt x="2033893" y="2616711"/>
                  </a:cubicBezTo>
                  <a:cubicBezTo>
                    <a:pt x="2047326" y="2584623"/>
                    <a:pt x="2055907" y="2550669"/>
                    <a:pt x="2066355" y="2517834"/>
                  </a:cubicBezTo>
                  <a:cubicBezTo>
                    <a:pt x="2087623" y="2451791"/>
                    <a:pt x="2112249" y="2386868"/>
                    <a:pt x="2133144" y="2320825"/>
                  </a:cubicBezTo>
                  <a:cubicBezTo>
                    <a:pt x="2144711" y="2283513"/>
                    <a:pt x="2154412" y="2244708"/>
                    <a:pt x="2172695" y="2209261"/>
                  </a:cubicBezTo>
                  <a:cubicBezTo>
                    <a:pt x="2187247" y="2181277"/>
                    <a:pt x="2194336" y="2148815"/>
                    <a:pt x="2203664" y="2118219"/>
                  </a:cubicBezTo>
                  <a:cubicBezTo>
                    <a:pt x="2223440" y="2052922"/>
                    <a:pt x="2247693" y="1989119"/>
                    <a:pt x="2269334" y="1924941"/>
                  </a:cubicBezTo>
                  <a:cubicBezTo>
                    <a:pt x="2291348" y="1859645"/>
                    <a:pt x="2313736" y="1793975"/>
                    <a:pt x="2336869" y="1728679"/>
                  </a:cubicBezTo>
                  <a:cubicBezTo>
                    <a:pt x="2359257" y="1664502"/>
                    <a:pt x="2381644" y="1599951"/>
                    <a:pt x="2403658" y="1535774"/>
                  </a:cubicBezTo>
                  <a:cubicBezTo>
                    <a:pt x="2417837" y="1493611"/>
                    <a:pt x="2432016" y="1451075"/>
                    <a:pt x="2445821" y="1408912"/>
                  </a:cubicBezTo>
                  <a:cubicBezTo>
                    <a:pt x="2458507" y="1370481"/>
                    <a:pt x="2476044" y="1333168"/>
                    <a:pt x="2484626" y="1293244"/>
                  </a:cubicBezTo>
                  <a:cubicBezTo>
                    <a:pt x="2491342" y="1261902"/>
                    <a:pt x="2504775" y="1232052"/>
                    <a:pt x="2516341" y="1202202"/>
                  </a:cubicBezTo>
                  <a:cubicBezTo>
                    <a:pt x="2540221" y="1141010"/>
                    <a:pt x="2558131" y="1077579"/>
                    <a:pt x="2581638" y="1016387"/>
                  </a:cubicBezTo>
                  <a:cubicBezTo>
                    <a:pt x="2605518" y="952956"/>
                    <a:pt x="2622308" y="888406"/>
                    <a:pt x="2620443" y="817886"/>
                  </a:cubicBezTo>
                  <a:cubicBezTo>
                    <a:pt x="2615592" y="656323"/>
                    <a:pt x="2618950" y="494761"/>
                    <a:pt x="2619323" y="332826"/>
                  </a:cubicBezTo>
                  <a:cubicBezTo>
                    <a:pt x="2619323" y="299245"/>
                    <a:pt x="2619323" y="299245"/>
                    <a:pt x="2583876" y="299245"/>
                  </a:cubicBezTo>
                  <a:cubicBezTo>
                    <a:pt x="2548430" y="299245"/>
                    <a:pt x="2512610" y="299245"/>
                    <a:pt x="2471193" y="299245"/>
                  </a:cubicBezTo>
                  <a:cubicBezTo>
                    <a:pt x="2526416" y="197382"/>
                    <a:pt x="2580145" y="98878"/>
                    <a:pt x="2633875" y="0"/>
                  </a:cubicBezTo>
                  <a:cubicBezTo>
                    <a:pt x="2655143" y="16417"/>
                    <a:pt x="2800288" y="239918"/>
                    <a:pt x="2823421" y="292155"/>
                  </a:cubicBezTo>
                  <a:cubicBezTo>
                    <a:pt x="2779020" y="294021"/>
                    <a:pt x="2735737" y="295887"/>
                    <a:pt x="2692455" y="297752"/>
                  </a:cubicBezTo>
                  <a:cubicBezTo>
                    <a:pt x="2661486" y="299245"/>
                    <a:pt x="2661113" y="299245"/>
                    <a:pt x="2661113" y="328721"/>
                  </a:cubicBezTo>
                  <a:cubicBezTo>
                    <a:pt x="2661113" y="505209"/>
                    <a:pt x="2661486" y="682069"/>
                    <a:pt x="2660740" y="858556"/>
                  </a:cubicBezTo>
                  <a:cubicBezTo>
                    <a:pt x="2660740" y="888033"/>
                    <a:pt x="2670814" y="908554"/>
                    <a:pt x="2692455" y="929822"/>
                  </a:cubicBezTo>
                  <a:cubicBezTo>
                    <a:pt x="2814093" y="1046983"/>
                    <a:pt x="2939089" y="1160786"/>
                    <a:pt x="3062220" y="1276454"/>
                  </a:cubicBezTo>
                  <a:cubicBezTo>
                    <a:pt x="3117442" y="1328318"/>
                    <a:pt x="3173411" y="1379063"/>
                    <a:pt x="3228633" y="1431300"/>
                  </a:cubicBezTo>
                  <a:cubicBezTo>
                    <a:pt x="3300646" y="1499581"/>
                    <a:pt x="3371539" y="1568982"/>
                    <a:pt x="3444298" y="1636517"/>
                  </a:cubicBezTo>
                  <a:cubicBezTo>
                    <a:pt x="3489073" y="1677934"/>
                    <a:pt x="3533848" y="1718977"/>
                    <a:pt x="3578249" y="1760767"/>
                  </a:cubicBezTo>
                  <a:cubicBezTo>
                    <a:pt x="3616308" y="1796214"/>
                    <a:pt x="3653620" y="1832780"/>
                    <a:pt x="3690932" y="1868973"/>
                  </a:cubicBezTo>
                  <a:cubicBezTo>
                    <a:pt x="3733095" y="1909270"/>
                    <a:pt x="3776751" y="1948075"/>
                    <a:pt x="3819660" y="1987626"/>
                  </a:cubicBezTo>
                  <a:cubicBezTo>
                    <a:pt x="3912194" y="2073818"/>
                    <a:pt x="4002863" y="2162621"/>
                    <a:pt x="4096517" y="2248066"/>
                  </a:cubicBezTo>
                  <a:cubicBezTo>
                    <a:pt x="4147635" y="2294706"/>
                    <a:pt x="4197260" y="2343585"/>
                    <a:pt x="4249124" y="2389853"/>
                  </a:cubicBezTo>
                  <a:cubicBezTo>
                    <a:pt x="4313301" y="2446567"/>
                    <a:pt x="4373374" y="2507760"/>
                    <a:pt x="4435686" y="2566340"/>
                  </a:cubicBezTo>
                  <a:cubicBezTo>
                    <a:pt x="4510683" y="2636860"/>
                    <a:pt x="4586428" y="2706634"/>
                    <a:pt x="4661798" y="2777154"/>
                  </a:cubicBezTo>
                  <a:cubicBezTo>
                    <a:pt x="4727841" y="2839093"/>
                    <a:pt x="4793511" y="2902151"/>
                    <a:pt x="4859553" y="2964089"/>
                  </a:cubicBezTo>
                  <a:cubicBezTo>
                    <a:pt x="4933058" y="3032744"/>
                    <a:pt x="5007310" y="3100652"/>
                    <a:pt x="5080816" y="3169306"/>
                  </a:cubicBezTo>
                  <a:cubicBezTo>
                    <a:pt x="5161410" y="3245050"/>
                    <a:pt x="5241258" y="3321541"/>
                    <a:pt x="5321480" y="3397658"/>
                  </a:cubicBezTo>
                  <a:cubicBezTo>
                    <a:pt x="5356553" y="3430866"/>
                    <a:pt x="5391627" y="3464447"/>
                    <a:pt x="5427820" y="3496535"/>
                  </a:cubicBezTo>
                  <a:cubicBezTo>
                    <a:pt x="5477072" y="3540191"/>
                    <a:pt x="5522966" y="3587204"/>
                    <a:pt x="5570726" y="3632352"/>
                  </a:cubicBezTo>
                  <a:cubicBezTo>
                    <a:pt x="5609531" y="3668918"/>
                    <a:pt x="5649455" y="3704738"/>
                    <a:pt x="5688632" y="3740931"/>
                  </a:cubicBezTo>
                  <a:cubicBezTo>
                    <a:pt x="5746840" y="3795034"/>
                    <a:pt x="5803928" y="3850256"/>
                    <a:pt x="5862881" y="3903985"/>
                  </a:cubicBezTo>
                  <a:cubicBezTo>
                    <a:pt x="5922581" y="3958462"/>
                    <a:pt x="5978176" y="4016669"/>
                    <a:pt x="6040115" y="4068533"/>
                  </a:cubicBezTo>
                  <a:cubicBezTo>
                    <a:pt x="6061755" y="4086816"/>
                    <a:pt x="6081904" y="4107337"/>
                    <a:pt x="6101680" y="4127859"/>
                  </a:cubicBezTo>
                  <a:cubicBezTo>
                    <a:pt x="6113993" y="4140546"/>
                    <a:pt x="6128544" y="4145023"/>
                    <a:pt x="6145335" y="4145396"/>
                  </a:cubicBezTo>
                  <a:cubicBezTo>
                    <a:pt x="6156529" y="4145396"/>
                    <a:pt x="6167722" y="4146142"/>
                    <a:pt x="6178916" y="4146142"/>
                  </a:cubicBezTo>
                  <a:cubicBezTo>
                    <a:pt x="6517339" y="4146142"/>
                    <a:pt x="6855388" y="4146142"/>
                    <a:pt x="7193810" y="4146142"/>
                  </a:cubicBezTo>
                  <a:cubicBezTo>
                    <a:pt x="7249033" y="4146142"/>
                    <a:pt x="7241943" y="4147262"/>
                    <a:pt x="7241197" y="4098009"/>
                  </a:cubicBezTo>
                  <a:cubicBezTo>
                    <a:pt x="7240824" y="4060697"/>
                    <a:pt x="7241197" y="4023385"/>
                    <a:pt x="7241197" y="3986446"/>
                  </a:cubicBezTo>
                  <a:cubicBezTo>
                    <a:pt x="7265077" y="3990177"/>
                    <a:pt x="7562829" y="4142784"/>
                    <a:pt x="7596037" y="4169649"/>
                  </a:cubicBezTo>
                  <a:cubicBezTo>
                    <a:pt x="7481116" y="4237185"/>
                    <a:pt x="7367313" y="4304347"/>
                    <a:pt x="7247540" y="4374867"/>
                  </a:cubicBezTo>
                  <a:cubicBezTo>
                    <a:pt x="7246794" y="4338674"/>
                    <a:pt x="7246794" y="4309197"/>
                    <a:pt x="7244929" y="4279721"/>
                  </a:cubicBezTo>
                  <a:cubicBezTo>
                    <a:pt x="7243063" y="4251736"/>
                    <a:pt x="7256868" y="4215170"/>
                    <a:pt x="7237093" y="4197261"/>
                  </a:cubicBezTo>
                  <a:cubicBezTo>
                    <a:pt x="7218063" y="4179723"/>
                    <a:pt x="7182244" y="4191664"/>
                    <a:pt x="7153886" y="4191664"/>
                  </a:cubicBezTo>
                  <a:cubicBezTo>
                    <a:pt x="6888969" y="4191290"/>
                    <a:pt x="6624052" y="4191664"/>
                    <a:pt x="6359135" y="4191290"/>
                  </a:cubicBezTo>
                  <a:cubicBezTo>
                    <a:pt x="6294584" y="4191290"/>
                    <a:pt x="6229661" y="4190917"/>
                    <a:pt x="6165111" y="4188678"/>
                  </a:cubicBezTo>
                  <a:cubicBezTo>
                    <a:pt x="6128171" y="4187559"/>
                    <a:pt x="6100560" y="4200992"/>
                    <a:pt x="6078546" y="4232707"/>
                  </a:cubicBezTo>
                  <a:cubicBezTo>
                    <a:pt x="6106157" y="4242408"/>
                    <a:pt x="6133395" y="4238304"/>
                    <a:pt x="6160260" y="4237931"/>
                  </a:cubicBezTo>
                  <a:cubicBezTo>
                    <a:pt x="6185259" y="4237558"/>
                    <a:pt x="6209885" y="4235692"/>
                    <a:pt x="6234885" y="4238677"/>
                  </a:cubicBezTo>
                  <a:cubicBezTo>
                    <a:pt x="6341598" y="4251736"/>
                    <a:pt x="6406521" y="4352480"/>
                    <a:pt x="6373687" y="4454715"/>
                  </a:cubicBezTo>
                  <a:cubicBezTo>
                    <a:pt x="6354284" y="4514788"/>
                    <a:pt x="6309882" y="4546877"/>
                    <a:pt x="6249436" y="4551354"/>
                  </a:cubicBezTo>
                  <a:cubicBezTo>
                    <a:pt x="6191602" y="4555832"/>
                    <a:pt x="6133022" y="4552473"/>
                    <a:pt x="6074442" y="4552473"/>
                  </a:cubicBezTo>
                  <a:cubicBezTo>
                    <a:pt x="6072576" y="4552473"/>
                    <a:pt x="6070710" y="4549488"/>
                    <a:pt x="6068845" y="4547996"/>
                  </a:cubicBezTo>
                  <a:cubicBezTo>
                    <a:pt x="6067726" y="4536802"/>
                    <a:pt x="6077054" y="4537176"/>
                    <a:pt x="6083770" y="4536056"/>
                  </a:cubicBezTo>
                  <a:cubicBezTo>
                    <a:pt x="6107277" y="4530832"/>
                    <a:pt x="6115858" y="4515161"/>
                    <a:pt x="6115858" y="4492774"/>
                  </a:cubicBezTo>
                  <a:cubicBezTo>
                    <a:pt x="6115485" y="4430462"/>
                    <a:pt x="6116605" y="4368524"/>
                    <a:pt x="6115112" y="4306212"/>
                  </a:cubicBezTo>
                  <a:cubicBezTo>
                    <a:pt x="6114366" y="4270393"/>
                    <a:pt x="6106904" y="4266661"/>
                    <a:pt x="6075561" y="4252109"/>
                  </a:cubicBezTo>
                  <a:cubicBezTo>
                    <a:pt x="6056159" y="4243154"/>
                    <a:pt x="6044965" y="4250990"/>
                    <a:pt x="6033025" y="4260692"/>
                  </a:cubicBezTo>
                  <a:cubicBezTo>
                    <a:pt x="6008026" y="4281213"/>
                    <a:pt x="5984519" y="4303601"/>
                    <a:pt x="5959520" y="4323749"/>
                  </a:cubicBezTo>
                  <a:cubicBezTo>
                    <a:pt x="5874448" y="4392031"/>
                    <a:pt x="5790495" y="4462178"/>
                    <a:pt x="5706543" y="4531579"/>
                  </a:cubicBezTo>
                  <a:cubicBezTo>
                    <a:pt x="5645350" y="4582323"/>
                    <a:pt x="5583412" y="4631949"/>
                    <a:pt x="5523339" y="4683813"/>
                  </a:cubicBezTo>
                  <a:cubicBezTo>
                    <a:pt x="5474460" y="4725976"/>
                    <a:pt x="5420730" y="4762542"/>
                    <a:pt x="5373344" y="4805824"/>
                  </a:cubicBezTo>
                  <a:cubicBezTo>
                    <a:pt x="5324838" y="4850599"/>
                    <a:pt x="5271108" y="4888284"/>
                    <a:pt x="5222229" y="4932313"/>
                  </a:cubicBezTo>
                  <a:cubicBezTo>
                    <a:pt x="5164022" y="4984550"/>
                    <a:pt x="5100964" y="5031190"/>
                    <a:pt x="5040518" y="5080815"/>
                  </a:cubicBezTo>
                  <a:cubicBezTo>
                    <a:pt x="4928208" y="5172604"/>
                    <a:pt x="4815898" y="5264765"/>
                    <a:pt x="4704334" y="5356926"/>
                  </a:cubicBezTo>
                  <a:cubicBezTo>
                    <a:pt x="4625979" y="5421477"/>
                    <a:pt x="4547996" y="5486773"/>
                    <a:pt x="4470013" y="5552070"/>
                  </a:cubicBezTo>
                  <a:cubicBezTo>
                    <a:pt x="4461804" y="5559159"/>
                    <a:pt x="4452849" y="5561771"/>
                    <a:pt x="4442775" y="5562517"/>
                  </a:cubicBezTo>
                  <a:cubicBezTo>
                    <a:pt x="4425238" y="5563264"/>
                    <a:pt x="4408075" y="5564010"/>
                    <a:pt x="4390538" y="5564010"/>
                  </a:cubicBezTo>
                  <a:cubicBezTo>
                    <a:pt x="3309974" y="5564010"/>
                    <a:pt x="2229037" y="5564010"/>
                    <a:pt x="1148472" y="5564010"/>
                  </a:cubicBezTo>
                  <a:cubicBezTo>
                    <a:pt x="1138398" y="5564010"/>
                    <a:pt x="1128324" y="5565129"/>
                    <a:pt x="1118623" y="5563637"/>
                  </a:cubicBezTo>
                  <a:cubicBezTo>
                    <a:pt x="1083922" y="5558786"/>
                    <a:pt x="1058550" y="5571472"/>
                    <a:pt x="1035043" y="5598337"/>
                  </a:cubicBezTo>
                  <a:cubicBezTo>
                    <a:pt x="940643" y="5704677"/>
                    <a:pt x="844750" y="5809525"/>
                    <a:pt x="748858" y="5914372"/>
                  </a:cubicBezTo>
                  <a:cubicBezTo>
                    <a:pt x="653711" y="6018474"/>
                    <a:pt x="557819" y="6121829"/>
                    <a:pt x="462299" y="6225557"/>
                  </a:cubicBezTo>
                  <a:cubicBezTo>
                    <a:pt x="409316" y="6283018"/>
                    <a:pt x="357452" y="6340852"/>
                    <a:pt x="303722" y="6397193"/>
                  </a:cubicBezTo>
                  <a:cubicBezTo>
                    <a:pt x="292155" y="6409506"/>
                    <a:pt x="297752" y="6415850"/>
                    <a:pt x="304468" y="6424805"/>
                  </a:cubicBezTo>
                  <a:cubicBezTo>
                    <a:pt x="330960" y="6459505"/>
                    <a:pt x="357079" y="6493832"/>
                    <a:pt x="383197" y="6528906"/>
                  </a:cubicBezTo>
                  <a:cubicBezTo>
                    <a:pt x="389914" y="6537861"/>
                    <a:pt x="398868" y="6545323"/>
                    <a:pt x="401107" y="6556517"/>
                  </a:cubicBezTo>
                  <a:cubicBezTo>
                    <a:pt x="395510" y="6565099"/>
                    <a:pt x="386182" y="6564352"/>
                    <a:pt x="377600" y="6565472"/>
                  </a:cubicBezTo>
                  <a:cubicBezTo>
                    <a:pt x="303722" y="6575546"/>
                    <a:pt x="229097" y="6582262"/>
                    <a:pt x="156339" y="6596441"/>
                  </a:cubicBezTo>
                  <a:cubicBezTo>
                    <a:pt x="106340" y="6606142"/>
                    <a:pt x="56342" y="6608008"/>
                    <a:pt x="0" y="6614724"/>
                  </a:cubicBezTo>
                  <a:cubicBezTo>
                    <a:pt x="53357" y="6486743"/>
                    <a:pt x="104848" y="6363612"/>
                    <a:pt x="158577" y="6234885"/>
                  </a:cubicBezTo>
                  <a:cubicBezTo>
                    <a:pt x="195143" y="6282644"/>
                    <a:pt x="229097" y="6326300"/>
                    <a:pt x="264544" y="6372194"/>
                  </a:cubicBezTo>
                  <a:cubicBezTo>
                    <a:pt x="302976" y="6330404"/>
                    <a:pt x="340661" y="6289734"/>
                    <a:pt x="377974" y="6249063"/>
                  </a:cubicBezTo>
                  <a:cubicBezTo>
                    <a:pt x="455583" y="6164365"/>
                    <a:pt x="533193" y="6079292"/>
                    <a:pt x="610429" y="5994221"/>
                  </a:cubicBezTo>
                  <a:cubicBezTo>
                    <a:pt x="697740" y="5898328"/>
                    <a:pt x="785424" y="5802435"/>
                    <a:pt x="873108" y="5706543"/>
                  </a:cubicBezTo>
                  <a:cubicBezTo>
                    <a:pt x="907435" y="5669231"/>
                    <a:pt x="944001" y="5634157"/>
                    <a:pt x="974970" y="5593860"/>
                  </a:cubicBezTo>
                  <a:cubicBezTo>
                    <a:pt x="978701" y="5591248"/>
                    <a:pt x="983925" y="5587144"/>
                    <a:pt x="980940" y="5583039"/>
                  </a:cubicBezTo>
                  <a:cubicBezTo>
                    <a:pt x="974970" y="5578189"/>
                    <a:pt x="969000" y="5583039"/>
                    <a:pt x="964150" y="5585278"/>
                  </a:cubicBezTo>
                  <a:close/>
                  <a:moveTo>
                    <a:pt x="2661113" y="1237649"/>
                  </a:moveTo>
                  <a:cubicBezTo>
                    <a:pt x="2661486" y="1237649"/>
                    <a:pt x="2662232" y="1237649"/>
                    <a:pt x="2662605" y="1237649"/>
                  </a:cubicBezTo>
                  <a:cubicBezTo>
                    <a:pt x="2662605" y="1273842"/>
                    <a:pt x="2662979" y="1309662"/>
                    <a:pt x="2662605" y="1345855"/>
                  </a:cubicBezTo>
                  <a:cubicBezTo>
                    <a:pt x="2662232" y="1364511"/>
                    <a:pt x="2654770" y="1369734"/>
                    <a:pt x="2637233" y="1366376"/>
                  </a:cubicBezTo>
                  <a:cubicBezTo>
                    <a:pt x="2622308" y="1363764"/>
                    <a:pt x="2624547" y="1352571"/>
                    <a:pt x="2625293" y="1343243"/>
                  </a:cubicBezTo>
                  <a:cubicBezTo>
                    <a:pt x="2628651" y="1291005"/>
                    <a:pt x="2614846" y="1239888"/>
                    <a:pt x="2620069" y="1187650"/>
                  </a:cubicBezTo>
                  <a:cubicBezTo>
                    <a:pt x="2621935" y="1169367"/>
                    <a:pt x="2619696" y="1150338"/>
                    <a:pt x="2614099" y="1132428"/>
                  </a:cubicBezTo>
                  <a:cubicBezTo>
                    <a:pt x="2612234" y="1126458"/>
                    <a:pt x="2608503" y="1121235"/>
                    <a:pt x="2601040" y="1120861"/>
                  </a:cubicBezTo>
                  <a:cubicBezTo>
                    <a:pt x="2593951" y="1120488"/>
                    <a:pt x="2589100" y="1123473"/>
                    <a:pt x="2586488" y="1129816"/>
                  </a:cubicBezTo>
                  <a:cubicBezTo>
                    <a:pt x="2583876" y="1135413"/>
                    <a:pt x="2580891" y="1141010"/>
                    <a:pt x="2580145" y="1147353"/>
                  </a:cubicBezTo>
                  <a:cubicBezTo>
                    <a:pt x="2576041" y="1173472"/>
                    <a:pt x="2564847" y="1197352"/>
                    <a:pt x="2558877" y="1222351"/>
                  </a:cubicBezTo>
                  <a:cubicBezTo>
                    <a:pt x="2551042" y="1255186"/>
                    <a:pt x="2533878" y="1284662"/>
                    <a:pt x="2526789" y="1317124"/>
                  </a:cubicBezTo>
                  <a:cubicBezTo>
                    <a:pt x="2518207" y="1357421"/>
                    <a:pt x="2501416" y="1394734"/>
                    <a:pt x="2487611" y="1432792"/>
                  </a:cubicBezTo>
                  <a:cubicBezTo>
                    <a:pt x="2472686" y="1473463"/>
                    <a:pt x="2460373" y="1514879"/>
                    <a:pt x="2446194" y="1555550"/>
                  </a:cubicBezTo>
                  <a:cubicBezTo>
                    <a:pt x="2423807" y="1619727"/>
                    <a:pt x="2399927" y="1683531"/>
                    <a:pt x="2379778" y="1748827"/>
                  </a:cubicBezTo>
                  <a:cubicBezTo>
                    <a:pt x="2370823" y="1777931"/>
                    <a:pt x="2364107" y="1808900"/>
                    <a:pt x="2350675" y="1836884"/>
                  </a:cubicBezTo>
                  <a:cubicBezTo>
                    <a:pt x="2332765" y="1873823"/>
                    <a:pt x="2323810" y="1913748"/>
                    <a:pt x="2309631" y="1952179"/>
                  </a:cubicBezTo>
                  <a:cubicBezTo>
                    <a:pt x="2292841" y="1998447"/>
                    <a:pt x="2275677" y="2045087"/>
                    <a:pt x="2261125" y="2092100"/>
                  </a:cubicBezTo>
                  <a:cubicBezTo>
                    <a:pt x="2250678" y="2126428"/>
                    <a:pt x="2235753" y="2159263"/>
                    <a:pt x="2227171" y="2194336"/>
                  </a:cubicBezTo>
                  <a:cubicBezTo>
                    <a:pt x="2217097" y="2234260"/>
                    <a:pt x="2202172" y="2272319"/>
                    <a:pt x="2187620" y="2310377"/>
                  </a:cubicBezTo>
                  <a:cubicBezTo>
                    <a:pt x="2172695" y="2349555"/>
                    <a:pt x="2160009" y="2389853"/>
                    <a:pt x="2146576" y="2429777"/>
                  </a:cubicBezTo>
                  <a:cubicBezTo>
                    <a:pt x="2124935" y="2492835"/>
                    <a:pt x="2101802" y="2555892"/>
                    <a:pt x="2082026" y="2619696"/>
                  </a:cubicBezTo>
                  <a:cubicBezTo>
                    <a:pt x="2071952" y="2652531"/>
                    <a:pt x="2063370" y="2686486"/>
                    <a:pt x="2049191" y="2718201"/>
                  </a:cubicBezTo>
                  <a:cubicBezTo>
                    <a:pt x="2032028" y="2755513"/>
                    <a:pt x="2021207" y="2794691"/>
                    <a:pt x="2007775" y="2833123"/>
                  </a:cubicBezTo>
                  <a:cubicBezTo>
                    <a:pt x="1992476" y="2876032"/>
                    <a:pt x="1977552" y="2919314"/>
                    <a:pt x="1963000" y="2962597"/>
                  </a:cubicBezTo>
                  <a:cubicBezTo>
                    <a:pt x="1949941" y="3001401"/>
                    <a:pt x="1936881" y="3039833"/>
                    <a:pt x="1924195" y="3078638"/>
                  </a:cubicBezTo>
                  <a:cubicBezTo>
                    <a:pt x="1910763" y="3118562"/>
                    <a:pt x="1898076" y="3158486"/>
                    <a:pt x="1884644" y="3198037"/>
                  </a:cubicBezTo>
                  <a:cubicBezTo>
                    <a:pt x="1870465" y="3239081"/>
                    <a:pt x="1855541" y="3279378"/>
                    <a:pt x="1841362" y="3320421"/>
                  </a:cubicBezTo>
                  <a:cubicBezTo>
                    <a:pt x="1818601" y="3386091"/>
                    <a:pt x="1796960" y="3451761"/>
                    <a:pt x="1774200" y="3517057"/>
                  </a:cubicBezTo>
                  <a:cubicBezTo>
                    <a:pt x="1770095" y="3528624"/>
                    <a:pt x="1765245" y="3540191"/>
                    <a:pt x="1762260" y="3552131"/>
                  </a:cubicBezTo>
                  <a:cubicBezTo>
                    <a:pt x="1752558" y="3595786"/>
                    <a:pt x="1732410" y="3635710"/>
                    <a:pt x="1719351" y="3678246"/>
                  </a:cubicBezTo>
                  <a:cubicBezTo>
                    <a:pt x="1707784" y="3715932"/>
                    <a:pt x="1689874" y="3752125"/>
                    <a:pt x="1680173" y="3790183"/>
                  </a:cubicBezTo>
                  <a:cubicBezTo>
                    <a:pt x="1670098" y="3830107"/>
                    <a:pt x="1653681" y="3867420"/>
                    <a:pt x="1640995" y="3906225"/>
                  </a:cubicBezTo>
                  <a:cubicBezTo>
                    <a:pt x="1631667" y="3934209"/>
                    <a:pt x="1626816" y="3964059"/>
                    <a:pt x="1613384" y="3990923"/>
                  </a:cubicBezTo>
                  <a:cubicBezTo>
                    <a:pt x="1595101" y="4027490"/>
                    <a:pt x="1587265" y="4068160"/>
                    <a:pt x="1573086" y="4106218"/>
                  </a:cubicBezTo>
                  <a:cubicBezTo>
                    <a:pt x="1559654" y="4143158"/>
                    <a:pt x="1546595" y="4180843"/>
                    <a:pt x="1534282" y="4218155"/>
                  </a:cubicBezTo>
                  <a:cubicBezTo>
                    <a:pt x="1517864" y="4267407"/>
                    <a:pt x="1503312" y="4317406"/>
                    <a:pt x="1484283" y="4365912"/>
                  </a:cubicBezTo>
                  <a:cubicBezTo>
                    <a:pt x="1471224" y="4399493"/>
                    <a:pt x="1464508" y="4435313"/>
                    <a:pt x="1449956" y="4467775"/>
                  </a:cubicBezTo>
                  <a:cubicBezTo>
                    <a:pt x="1432792" y="4506579"/>
                    <a:pt x="1422718" y="4547250"/>
                    <a:pt x="1407420" y="4586801"/>
                  </a:cubicBezTo>
                  <a:cubicBezTo>
                    <a:pt x="1383167" y="4650232"/>
                    <a:pt x="1365630" y="4716275"/>
                    <a:pt x="1342123" y="4780078"/>
                  </a:cubicBezTo>
                  <a:cubicBezTo>
                    <a:pt x="1332049" y="4806943"/>
                    <a:pt x="1328318" y="4836047"/>
                    <a:pt x="1315258" y="4861046"/>
                  </a:cubicBezTo>
                  <a:cubicBezTo>
                    <a:pt x="1295856" y="4899105"/>
                    <a:pt x="1288767" y="4940894"/>
                    <a:pt x="1273095" y="4980072"/>
                  </a:cubicBezTo>
                  <a:cubicBezTo>
                    <a:pt x="1247723" y="5043130"/>
                    <a:pt x="1233171" y="5110665"/>
                    <a:pt x="1207053" y="5172977"/>
                  </a:cubicBezTo>
                  <a:cubicBezTo>
                    <a:pt x="1180934" y="5234915"/>
                    <a:pt x="1164890" y="5299839"/>
                    <a:pt x="1139891" y="5361777"/>
                  </a:cubicBezTo>
                  <a:cubicBezTo>
                    <a:pt x="1129816" y="5386403"/>
                    <a:pt x="1141383" y="5400582"/>
                    <a:pt x="1167875" y="5399090"/>
                  </a:cubicBezTo>
                  <a:cubicBezTo>
                    <a:pt x="1177949" y="5398717"/>
                    <a:pt x="1188024" y="5396477"/>
                    <a:pt x="1193994" y="5387149"/>
                  </a:cubicBezTo>
                  <a:cubicBezTo>
                    <a:pt x="1200710" y="5376702"/>
                    <a:pt x="1211903" y="5369613"/>
                    <a:pt x="1218620" y="5359539"/>
                  </a:cubicBezTo>
                  <a:cubicBezTo>
                    <a:pt x="1241007" y="5327077"/>
                    <a:pt x="1273095" y="5308794"/>
                    <a:pt x="1308169" y="5293869"/>
                  </a:cubicBezTo>
                  <a:cubicBezTo>
                    <a:pt x="1314885" y="5291257"/>
                    <a:pt x="1319736" y="5292750"/>
                    <a:pt x="1324960" y="5297600"/>
                  </a:cubicBezTo>
                  <a:cubicBezTo>
                    <a:pt x="1343989" y="5315510"/>
                    <a:pt x="1334661" y="5344614"/>
                    <a:pt x="1305930" y="5355434"/>
                  </a:cubicBezTo>
                  <a:cubicBezTo>
                    <a:pt x="1293617" y="5360285"/>
                    <a:pt x="1279812" y="5358046"/>
                    <a:pt x="1270111" y="5371851"/>
                  </a:cubicBezTo>
                  <a:cubicBezTo>
                    <a:pt x="1245111" y="5407671"/>
                    <a:pt x="1214515" y="5437894"/>
                    <a:pt x="1174591" y="5457670"/>
                  </a:cubicBezTo>
                  <a:cubicBezTo>
                    <a:pt x="1162278" y="5464013"/>
                    <a:pt x="1152204" y="5473341"/>
                    <a:pt x="1144741" y="5485281"/>
                  </a:cubicBezTo>
                  <a:cubicBezTo>
                    <a:pt x="1140264" y="5491997"/>
                    <a:pt x="1129816" y="5496475"/>
                    <a:pt x="1135413" y="5507295"/>
                  </a:cubicBezTo>
                  <a:cubicBezTo>
                    <a:pt x="1140637" y="5516996"/>
                    <a:pt x="1149592" y="5520728"/>
                    <a:pt x="1160039" y="5520728"/>
                  </a:cubicBezTo>
                  <a:cubicBezTo>
                    <a:pt x="1178695" y="5520355"/>
                    <a:pt x="1197352" y="5519981"/>
                    <a:pt x="1216008" y="5519981"/>
                  </a:cubicBezTo>
                  <a:cubicBezTo>
                    <a:pt x="2027923" y="5519981"/>
                    <a:pt x="2839839" y="5519981"/>
                    <a:pt x="3651755" y="5519981"/>
                  </a:cubicBezTo>
                  <a:cubicBezTo>
                    <a:pt x="3883091" y="5519981"/>
                    <a:pt x="4114053" y="5519235"/>
                    <a:pt x="4345390" y="5518862"/>
                  </a:cubicBezTo>
                  <a:cubicBezTo>
                    <a:pt x="4350241" y="5518862"/>
                    <a:pt x="4355464" y="5519235"/>
                    <a:pt x="4360315" y="5518862"/>
                  </a:cubicBezTo>
                  <a:cubicBezTo>
                    <a:pt x="4396881" y="5516996"/>
                    <a:pt x="4407329" y="5502071"/>
                    <a:pt x="4391284" y="5468117"/>
                  </a:cubicBezTo>
                  <a:cubicBezTo>
                    <a:pt x="4380090" y="5444610"/>
                    <a:pt x="4371508" y="5419984"/>
                    <a:pt x="4360688" y="5396477"/>
                  </a:cubicBezTo>
                  <a:cubicBezTo>
                    <a:pt x="4348748" y="5370359"/>
                    <a:pt x="4342778" y="5342002"/>
                    <a:pt x="4330092" y="5317003"/>
                  </a:cubicBezTo>
                  <a:cubicBezTo>
                    <a:pt x="4311809" y="5280063"/>
                    <a:pt x="4300989" y="5240512"/>
                    <a:pt x="4285690" y="5202827"/>
                  </a:cubicBezTo>
                  <a:cubicBezTo>
                    <a:pt x="4263676" y="5147605"/>
                    <a:pt x="4241662" y="5092382"/>
                    <a:pt x="4220021" y="5037160"/>
                  </a:cubicBezTo>
                  <a:cubicBezTo>
                    <a:pt x="4205842" y="5001714"/>
                    <a:pt x="4193902" y="4965147"/>
                    <a:pt x="4178604" y="4929701"/>
                  </a:cubicBezTo>
                  <a:cubicBezTo>
                    <a:pt x="4168530" y="4906194"/>
                    <a:pt x="4154724" y="4883433"/>
                    <a:pt x="4149127" y="4857688"/>
                  </a:cubicBezTo>
                  <a:cubicBezTo>
                    <a:pt x="4140919" y="4821122"/>
                    <a:pt x="4122262" y="4788660"/>
                    <a:pt x="4109949" y="4753587"/>
                  </a:cubicBezTo>
                  <a:cubicBezTo>
                    <a:pt x="4095771" y="4712916"/>
                    <a:pt x="4080099" y="4672619"/>
                    <a:pt x="4062936" y="4633068"/>
                  </a:cubicBezTo>
                  <a:cubicBezTo>
                    <a:pt x="4049503" y="4602472"/>
                    <a:pt x="4039802" y="4570384"/>
                    <a:pt x="4027489" y="4539414"/>
                  </a:cubicBezTo>
                  <a:cubicBezTo>
                    <a:pt x="4006221" y="4485311"/>
                    <a:pt x="3980103" y="4432701"/>
                    <a:pt x="3961447" y="4377852"/>
                  </a:cubicBezTo>
                  <a:cubicBezTo>
                    <a:pt x="3942790" y="4322630"/>
                    <a:pt x="3916672" y="4270766"/>
                    <a:pt x="3900254" y="4214797"/>
                  </a:cubicBezTo>
                  <a:cubicBezTo>
                    <a:pt x="3896896" y="4202857"/>
                    <a:pt x="3888688" y="4197261"/>
                    <a:pt x="3876747" y="4193529"/>
                  </a:cubicBezTo>
                  <a:cubicBezTo>
                    <a:pt x="3842420" y="4182709"/>
                    <a:pt x="3837943" y="4174127"/>
                    <a:pt x="3854360" y="4144650"/>
                  </a:cubicBezTo>
                  <a:cubicBezTo>
                    <a:pt x="3862569" y="4129725"/>
                    <a:pt x="3861822" y="4118531"/>
                    <a:pt x="3856226" y="4103233"/>
                  </a:cubicBezTo>
                  <a:cubicBezTo>
                    <a:pt x="3846898" y="4075996"/>
                    <a:pt x="3834211" y="4050623"/>
                    <a:pt x="3824137" y="4024131"/>
                  </a:cubicBezTo>
                  <a:cubicBezTo>
                    <a:pt x="3801377" y="3965551"/>
                    <a:pt x="3781974" y="3905105"/>
                    <a:pt x="3756602" y="3847644"/>
                  </a:cubicBezTo>
                  <a:cubicBezTo>
                    <a:pt x="3731602" y="3790929"/>
                    <a:pt x="3714066" y="3731603"/>
                    <a:pt x="3687947" y="3675261"/>
                  </a:cubicBezTo>
                  <a:cubicBezTo>
                    <a:pt x="3662575" y="3620412"/>
                    <a:pt x="3644665" y="3562205"/>
                    <a:pt x="3623397" y="3505490"/>
                  </a:cubicBezTo>
                  <a:cubicBezTo>
                    <a:pt x="3580488" y="3393554"/>
                    <a:pt x="3533474" y="3283109"/>
                    <a:pt x="3493923" y="3169680"/>
                  </a:cubicBezTo>
                  <a:cubicBezTo>
                    <a:pt x="3486088" y="3147665"/>
                    <a:pt x="3471909" y="3145054"/>
                    <a:pt x="3455118" y="3162217"/>
                  </a:cubicBezTo>
                  <a:cubicBezTo>
                    <a:pt x="3443179" y="3174903"/>
                    <a:pt x="3432731" y="3189082"/>
                    <a:pt x="3420045" y="3200649"/>
                  </a:cubicBezTo>
                  <a:cubicBezTo>
                    <a:pt x="3409971" y="3209977"/>
                    <a:pt x="3396538" y="3210350"/>
                    <a:pt x="3386464" y="3200276"/>
                  </a:cubicBezTo>
                  <a:cubicBezTo>
                    <a:pt x="3377882" y="3191321"/>
                    <a:pt x="3378628" y="3179381"/>
                    <a:pt x="3384971" y="3169306"/>
                  </a:cubicBezTo>
                  <a:cubicBezTo>
                    <a:pt x="3387956" y="3164083"/>
                    <a:pt x="3394299" y="3161098"/>
                    <a:pt x="3398031" y="3156247"/>
                  </a:cubicBezTo>
                  <a:cubicBezTo>
                    <a:pt x="3414448" y="3136099"/>
                    <a:pt x="3434224" y="3118935"/>
                    <a:pt x="3448029" y="3096921"/>
                  </a:cubicBezTo>
                  <a:cubicBezTo>
                    <a:pt x="3453626" y="3088339"/>
                    <a:pt x="3460715" y="3080130"/>
                    <a:pt x="3453999" y="3070056"/>
                  </a:cubicBezTo>
                  <a:cubicBezTo>
                    <a:pt x="3438328" y="3045430"/>
                    <a:pt x="3434970" y="3016326"/>
                    <a:pt x="3421911" y="2990954"/>
                  </a:cubicBezTo>
                  <a:cubicBezTo>
                    <a:pt x="3406612" y="2961477"/>
                    <a:pt x="3396165" y="2929388"/>
                    <a:pt x="3384225" y="2898046"/>
                  </a:cubicBezTo>
                  <a:cubicBezTo>
                    <a:pt x="3361838" y="2839093"/>
                    <a:pt x="3340197" y="2779766"/>
                    <a:pt x="3317436" y="2720813"/>
                  </a:cubicBezTo>
                  <a:cubicBezTo>
                    <a:pt x="3293556" y="2658501"/>
                    <a:pt x="3268557" y="2596563"/>
                    <a:pt x="3244304" y="2534251"/>
                  </a:cubicBezTo>
                  <a:cubicBezTo>
                    <a:pt x="3223409" y="2480148"/>
                    <a:pt x="3203260" y="2425299"/>
                    <a:pt x="3181619" y="2371197"/>
                  </a:cubicBezTo>
                  <a:cubicBezTo>
                    <a:pt x="3159232" y="2314855"/>
                    <a:pt x="3133487" y="2260006"/>
                    <a:pt x="3112965" y="2202918"/>
                  </a:cubicBezTo>
                  <a:cubicBezTo>
                    <a:pt x="3088712" y="2135383"/>
                    <a:pt x="3061474" y="2068967"/>
                    <a:pt x="3036101" y="2001805"/>
                  </a:cubicBezTo>
                  <a:cubicBezTo>
                    <a:pt x="3024535" y="1971582"/>
                    <a:pt x="3011848" y="1942105"/>
                    <a:pt x="3000282" y="1912255"/>
                  </a:cubicBezTo>
                  <a:cubicBezTo>
                    <a:pt x="2986103" y="1875316"/>
                    <a:pt x="2971924" y="1838377"/>
                    <a:pt x="2957746" y="1801438"/>
                  </a:cubicBezTo>
                  <a:cubicBezTo>
                    <a:pt x="2935732" y="1744723"/>
                    <a:pt x="2912971" y="1688755"/>
                    <a:pt x="2892076" y="1631667"/>
                  </a:cubicBezTo>
                  <a:cubicBezTo>
                    <a:pt x="2879017" y="1595474"/>
                    <a:pt x="2861853" y="1561520"/>
                    <a:pt x="2850659" y="1524580"/>
                  </a:cubicBezTo>
                  <a:cubicBezTo>
                    <a:pt x="2838720" y="1485776"/>
                    <a:pt x="2820809" y="1448837"/>
                    <a:pt x="2807004" y="1410405"/>
                  </a:cubicBezTo>
                  <a:cubicBezTo>
                    <a:pt x="2787228" y="1357048"/>
                    <a:pt x="2765961" y="1304065"/>
                    <a:pt x="2744319" y="1251454"/>
                  </a:cubicBezTo>
                  <a:cubicBezTo>
                    <a:pt x="2727902" y="1211157"/>
                    <a:pt x="2713723" y="1170487"/>
                    <a:pt x="2699545" y="1129816"/>
                  </a:cubicBezTo>
                  <a:cubicBezTo>
                    <a:pt x="2694694" y="1116384"/>
                    <a:pt x="2695813" y="1094743"/>
                    <a:pt x="2676784" y="1096982"/>
                  </a:cubicBezTo>
                  <a:cubicBezTo>
                    <a:pt x="2659621" y="1098847"/>
                    <a:pt x="2659621" y="1118996"/>
                    <a:pt x="2659247" y="1133921"/>
                  </a:cubicBezTo>
                  <a:cubicBezTo>
                    <a:pt x="2660740" y="1167875"/>
                    <a:pt x="2661113" y="1202948"/>
                    <a:pt x="2661113" y="1237649"/>
                  </a:cubicBezTo>
                  <a:close/>
                  <a:moveTo>
                    <a:pt x="3543176" y="3163710"/>
                  </a:moveTo>
                  <a:cubicBezTo>
                    <a:pt x="3556981" y="3206992"/>
                    <a:pt x="3573398" y="3245424"/>
                    <a:pt x="3589443" y="3284228"/>
                  </a:cubicBezTo>
                  <a:cubicBezTo>
                    <a:pt x="3602875" y="3317436"/>
                    <a:pt x="3613323" y="3351764"/>
                    <a:pt x="3626382" y="3384972"/>
                  </a:cubicBezTo>
                  <a:cubicBezTo>
                    <a:pt x="3648769" y="3441313"/>
                    <a:pt x="3674142" y="3496535"/>
                    <a:pt x="3693917" y="3553623"/>
                  </a:cubicBezTo>
                  <a:cubicBezTo>
                    <a:pt x="3702872" y="3579368"/>
                    <a:pt x="3718917" y="3602502"/>
                    <a:pt x="3724887" y="3628994"/>
                  </a:cubicBezTo>
                  <a:cubicBezTo>
                    <a:pt x="3733095" y="3665560"/>
                    <a:pt x="3749140" y="3699514"/>
                    <a:pt x="3763318" y="3733468"/>
                  </a:cubicBezTo>
                  <a:cubicBezTo>
                    <a:pt x="3786452" y="3789437"/>
                    <a:pt x="3807720" y="3846525"/>
                    <a:pt x="3830107" y="3902866"/>
                  </a:cubicBezTo>
                  <a:cubicBezTo>
                    <a:pt x="3857345" y="3971894"/>
                    <a:pt x="3885702" y="4040549"/>
                    <a:pt x="3910701" y="4110323"/>
                  </a:cubicBezTo>
                  <a:cubicBezTo>
                    <a:pt x="3920776" y="4138307"/>
                    <a:pt x="3937567" y="4145769"/>
                    <a:pt x="3964058" y="4145396"/>
                  </a:cubicBezTo>
                  <a:cubicBezTo>
                    <a:pt x="4005102" y="4144650"/>
                    <a:pt x="4046145" y="4145023"/>
                    <a:pt x="4087189" y="4145396"/>
                  </a:cubicBezTo>
                  <a:cubicBezTo>
                    <a:pt x="4095771" y="4145396"/>
                    <a:pt x="4104725" y="4145396"/>
                    <a:pt x="4113307" y="4145769"/>
                  </a:cubicBezTo>
                  <a:cubicBezTo>
                    <a:pt x="4127486" y="4146142"/>
                    <a:pt x="4137933" y="4151739"/>
                    <a:pt x="4138306" y="4167411"/>
                  </a:cubicBezTo>
                  <a:cubicBezTo>
                    <a:pt x="4138680" y="4185320"/>
                    <a:pt x="4127486" y="4190917"/>
                    <a:pt x="4111815" y="4190917"/>
                  </a:cubicBezTo>
                  <a:cubicBezTo>
                    <a:pt x="4098009" y="4190917"/>
                    <a:pt x="4084577" y="4190917"/>
                    <a:pt x="4070771" y="4190917"/>
                  </a:cubicBezTo>
                  <a:cubicBezTo>
                    <a:pt x="4040921" y="4190917"/>
                    <a:pt x="4011072" y="4190171"/>
                    <a:pt x="3981222" y="4191664"/>
                  </a:cubicBezTo>
                  <a:cubicBezTo>
                    <a:pt x="3951372" y="4193156"/>
                    <a:pt x="3943536" y="4206962"/>
                    <a:pt x="3956223" y="4233080"/>
                  </a:cubicBezTo>
                  <a:cubicBezTo>
                    <a:pt x="3984207" y="4290914"/>
                    <a:pt x="4003982" y="4352107"/>
                    <a:pt x="4027489" y="4411806"/>
                  </a:cubicBezTo>
                  <a:cubicBezTo>
                    <a:pt x="4048757" y="4465909"/>
                    <a:pt x="4068906" y="4520758"/>
                    <a:pt x="4091293" y="4574488"/>
                  </a:cubicBezTo>
                  <a:cubicBezTo>
                    <a:pt x="4117039" y="4637172"/>
                    <a:pt x="4139426" y="4701723"/>
                    <a:pt x="4165172" y="4764407"/>
                  </a:cubicBezTo>
                  <a:cubicBezTo>
                    <a:pt x="4179723" y="4799854"/>
                    <a:pt x="4193529" y="4835674"/>
                    <a:pt x="4207708" y="4871494"/>
                  </a:cubicBezTo>
                  <a:cubicBezTo>
                    <a:pt x="4228976" y="4924104"/>
                    <a:pt x="4250990" y="4976714"/>
                    <a:pt x="4270019" y="5030071"/>
                  </a:cubicBezTo>
                  <a:cubicBezTo>
                    <a:pt x="4299496" y="5111785"/>
                    <a:pt x="4331958" y="5192006"/>
                    <a:pt x="4362927" y="5272974"/>
                  </a:cubicBezTo>
                  <a:cubicBezTo>
                    <a:pt x="4387180" y="5336405"/>
                    <a:pt x="4411433" y="5399836"/>
                    <a:pt x="4437178" y="5462893"/>
                  </a:cubicBezTo>
                  <a:cubicBezTo>
                    <a:pt x="4447253" y="5488266"/>
                    <a:pt x="4459566" y="5493116"/>
                    <a:pt x="4482326" y="5478191"/>
                  </a:cubicBezTo>
                  <a:cubicBezTo>
                    <a:pt x="4492773" y="5471476"/>
                    <a:pt x="4502101" y="5463267"/>
                    <a:pt x="4511430" y="5455058"/>
                  </a:cubicBezTo>
                  <a:cubicBezTo>
                    <a:pt x="4555831" y="5417373"/>
                    <a:pt x="4599487" y="5378568"/>
                    <a:pt x="4644262" y="5341629"/>
                  </a:cubicBezTo>
                  <a:cubicBezTo>
                    <a:pt x="4746870" y="5257303"/>
                    <a:pt x="4849852" y="5173723"/>
                    <a:pt x="4952461" y="5089398"/>
                  </a:cubicBezTo>
                  <a:cubicBezTo>
                    <a:pt x="5034921" y="5021862"/>
                    <a:pt x="5117008" y="4953208"/>
                    <a:pt x="5199095" y="4885299"/>
                  </a:cubicBezTo>
                  <a:cubicBezTo>
                    <a:pt x="5285287" y="4814033"/>
                    <a:pt x="5371851" y="4743512"/>
                    <a:pt x="5458043" y="4672246"/>
                  </a:cubicBezTo>
                  <a:cubicBezTo>
                    <a:pt x="5534533" y="4608815"/>
                    <a:pt x="5611769" y="4546131"/>
                    <a:pt x="5687513" y="4481953"/>
                  </a:cubicBezTo>
                  <a:cubicBezTo>
                    <a:pt x="5787883" y="4396881"/>
                    <a:pt x="5891238" y="4315167"/>
                    <a:pt x="5993101" y="4231961"/>
                  </a:cubicBezTo>
                  <a:cubicBezTo>
                    <a:pt x="6002802" y="4224125"/>
                    <a:pt x="6010265" y="4214424"/>
                    <a:pt x="6021085" y="4207708"/>
                  </a:cubicBezTo>
                  <a:cubicBezTo>
                    <a:pt x="6063994" y="4181589"/>
                    <a:pt x="6066979" y="4161067"/>
                    <a:pt x="6031159" y="4127113"/>
                  </a:cubicBezTo>
                  <a:cubicBezTo>
                    <a:pt x="5976311" y="4074876"/>
                    <a:pt x="5919969" y="4024504"/>
                    <a:pt x="5864374" y="3973013"/>
                  </a:cubicBezTo>
                  <a:cubicBezTo>
                    <a:pt x="5788257" y="3901747"/>
                    <a:pt x="5712512" y="3830107"/>
                    <a:pt x="5636395" y="3758468"/>
                  </a:cubicBezTo>
                  <a:cubicBezTo>
                    <a:pt x="5580427" y="3705857"/>
                    <a:pt x="5524832" y="3652501"/>
                    <a:pt x="5468490" y="3600264"/>
                  </a:cubicBezTo>
                  <a:cubicBezTo>
                    <a:pt x="5431178" y="3565563"/>
                    <a:pt x="5393119" y="3531609"/>
                    <a:pt x="5356180" y="3496908"/>
                  </a:cubicBezTo>
                  <a:cubicBezTo>
                    <a:pt x="5313644" y="3456984"/>
                    <a:pt x="5272600" y="3415195"/>
                    <a:pt x="5229318" y="3376390"/>
                  </a:cubicBezTo>
                  <a:cubicBezTo>
                    <a:pt x="5154321" y="3309228"/>
                    <a:pt x="5083054" y="3238334"/>
                    <a:pt x="5008803" y="3170799"/>
                  </a:cubicBezTo>
                  <a:cubicBezTo>
                    <a:pt x="4906940" y="3077891"/>
                    <a:pt x="4808809" y="2980879"/>
                    <a:pt x="4708439" y="2886479"/>
                  </a:cubicBezTo>
                  <a:cubicBezTo>
                    <a:pt x="4609934" y="2793945"/>
                    <a:pt x="4509937" y="2702530"/>
                    <a:pt x="4411060" y="2609995"/>
                  </a:cubicBezTo>
                  <a:cubicBezTo>
                    <a:pt x="4284198" y="2491342"/>
                    <a:pt x="4158082" y="2371570"/>
                    <a:pt x="4031593" y="2252543"/>
                  </a:cubicBezTo>
                  <a:cubicBezTo>
                    <a:pt x="3998012" y="2221201"/>
                    <a:pt x="3964804" y="2189486"/>
                    <a:pt x="3931223" y="2158143"/>
                  </a:cubicBezTo>
                  <a:cubicBezTo>
                    <a:pt x="3855107" y="2086877"/>
                    <a:pt x="3778989" y="2015610"/>
                    <a:pt x="3702872" y="1944344"/>
                  </a:cubicBezTo>
                  <a:cubicBezTo>
                    <a:pt x="3637576" y="1883152"/>
                    <a:pt x="3572652" y="1821586"/>
                    <a:pt x="3507729" y="1760394"/>
                  </a:cubicBezTo>
                  <a:cubicBezTo>
                    <a:pt x="3459596" y="1715246"/>
                    <a:pt x="3411090" y="1671218"/>
                    <a:pt x="3363330" y="1626070"/>
                  </a:cubicBezTo>
                  <a:cubicBezTo>
                    <a:pt x="3313705" y="1579430"/>
                    <a:pt x="3264826" y="1531670"/>
                    <a:pt x="3214827" y="1485029"/>
                  </a:cubicBezTo>
                  <a:cubicBezTo>
                    <a:pt x="3151397" y="1425703"/>
                    <a:pt x="3087219" y="1367123"/>
                    <a:pt x="3023788" y="1307796"/>
                  </a:cubicBezTo>
                  <a:cubicBezTo>
                    <a:pt x="2931627" y="1220858"/>
                    <a:pt x="2839839" y="1133548"/>
                    <a:pt x="2748050" y="1046610"/>
                  </a:cubicBezTo>
                  <a:cubicBezTo>
                    <a:pt x="2742454" y="1041386"/>
                    <a:pt x="2736857" y="1035416"/>
                    <a:pt x="2728648" y="1039521"/>
                  </a:cubicBezTo>
                  <a:cubicBezTo>
                    <a:pt x="2718947" y="1044371"/>
                    <a:pt x="2719693" y="1054819"/>
                    <a:pt x="2722305" y="1062654"/>
                  </a:cubicBezTo>
                  <a:cubicBezTo>
                    <a:pt x="2731260" y="1089519"/>
                    <a:pt x="2739469" y="1117503"/>
                    <a:pt x="2752901" y="1142503"/>
                  </a:cubicBezTo>
                  <a:cubicBezTo>
                    <a:pt x="2770065" y="1174218"/>
                    <a:pt x="2780512" y="1208918"/>
                    <a:pt x="2794318" y="1241753"/>
                  </a:cubicBezTo>
                  <a:cubicBezTo>
                    <a:pt x="2828272" y="1322721"/>
                    <a:pt x="2855137" y="1406674"/>
                    <a:pt x="2887972" y="1488014"/>
                  </a:cubicBezTo>
                  <a:cubicBezTo>
                    <a:pt x="2898419" y="1513387"/>
                    <a:pt x="2904389" y="1540252"/>
                    <a:pt x="2917821" y="1564132"/>
                  </a:cubicBezTo>
                  <a:cubicBezTo>
                    <a:pt x="2935358" y="1595847"/>
                    <a:pt x="2946179" y="1630547"/>
                    <a:pt x="2957746" y="1663755"/>
                  </a:cubicBezTo>
                  <a:cubicBezTo>
                    <a:pt x="2986849" y="1746962"/>
                    <a:pt x="3021550" y="1827556"/>
                    <a:pt x="3052519" y="1909643"/>
                  </a:cubicBezTo>
                  <a:cubicBezTo>
                    <a:pt x="3077145" y="1975686"/>
                    <a:pt x="3104383" y="2040609"/>
                    <a:pt x="3128263" y="2107025"/>
                  </a:cubicBezTo>
                  <a:cubicBezTo>
                    <a:pt x="3138710" y="2136129"/>
                    <a:pt x="3149158" y="2165606"/>
                    <a:pt x="3162590" y="2193217"/>
                  </a:cubicBezTo>
                  <a:cubicBezTo>
                    <a:pt x="3191321" y="2251051"/>
                    <a:pt x="3209604" y="2312989"/>
                    <a:pt x="3233110" y="2372689"/>
                  </a:cubicBezTo>
                  <a:cubicBezTo>
                    <a:pt x="3254752" y="2427911"/>
                    <a:pt x="3276766" y="2483134"/>
                    <a:pt x="3297661" y="2538729"/>
                  </a:cubicBezTo>
                  <a:cubicBezTo>
                    <a:pt x="3314078" y="2582384"/>
                    <a:pt x="3331615" y="2626413"/>
                    <a:pt x="3348778" y="2669695"/>
                  </a:cubicBezTo>
                  <a:cubicBezTo>
                    <a:pt x="3359599" y="2697306"/>
                    <a:pt x="3368554" y="2725663"/>
                    <a:pt x="3379748" y="2753274"/>
                  </a:cubicBezTo>
                  <a:cubicBezTo>
                    <a:pt x="3402508" y="2809616"/>
                    <a:pt x="3428254" y="2864465"/>
                    <a:pt x="3448402" y="2921553"/>
                  </a:cubicBezTo>
                  <a:cubicBezTo>
                    <a:pt x="3457730" y="2947298"/>
                    <a:pt x="3470043" y="2971551"/>
                    <a:pt x="3478998" y="2997297"/>
                  </a:cubicBezTo>
                  <a:cubicBezTo>
                    <a:pt x="3493923" y="3039087"/>
                    <a:pt x="3509595" y="3080876"/>
                    <a:pt x="3525639" y="3122293"/>
                  </a:cubicBezTo>
                  <a:cubicBezTo>
                    <a:pt x="3529743" y="3133487"/>
                    <a:pt x="3531609" y="3146546"/>
                    <a:pt x="3550265" y="3142442"/>
                  </a:cubicBezTo>
                  <a:cubicBezTo>
                    <a:pt x="3567429" y="3138710"/>
                    <a:pt x="3581980" y="3134606"/>
                    <a:pt x="3585338" y="3114831"/>
                  </a:cubicBezTo>
                  <a:cubicBezTo>
                    <a:pt x="3586458" y="3107368"/>
                    <a:pt x="3586458" y="3099906"/>
                    <a:pt x="3586458" y="3092443"/>
                  </a:cubicBezTo>
                  <a:cubicBezTo>
                    <a:pt x="3586458" y="3035355"/>
                    <a:pt x="3586831" y="2977894"/>
                    <a:pt x="3586458" y="2920807"/>
                  </a:cubicBezTo>
                  <a:cubicBezTo>
                    <a:pt x="3586085" y="2873420"/>
                    <a:pt x="3583100" y="2869316"/>
                    <a:pt x="3539444" y="2854018"/>
                  </a:cubicBezTo>
                  <a:cubicBezTo>
                    <a:pt x="3537952" y="2853645"/>
                    <a:pt x="3537579" y="2849913"/>
                    <a:pt x="3536459" y="2846928"/>
                  </a:cubicBezTo>
                  <a:cubicBezTo>
                    <a:pt x="3543176" y="2839466"/>
                    <a:pt x="3552130" y="2841332"/>
                    <a:pt x="3560339" y="2841332"/>
                  </a:cubicBezTo>
                  <a:cubicBezTo>
                    <a:pt x="3613696" y="2841705"/>
                    <a:pt x="3667426" y="2842451"/>
                    <a:pt x="3720782" y="2842824"/>
                  </a:cubicBezTo>
                  <a:cubicBezTo>
                    <a:pt x="3781974" y="2843197"/>
                    <a:pt x="3781974" y="2842824"/>
                    <a:pt x="3777124" y="2904016"/>
                  </a:cubicBezTo>
                  <a:cubicBezTo>
                    <a:pt x="3776751" y="2910359"/>
                    <a:pt x="3776751" y="2917075"/>
                    <a:pt x="3768169" y="2917075"/>
                  </a:cubicBezTo>
                  <a:cubicBezTo>
                    <a:pt x="3762199" y="2917448"/>
                    <a:pt x="3760706" y="2912225"/>
                    <a:pt x="3758841" y="2907374"/>
                  </a:cubicBezTo>
                  <a:cubicBezTo>
                    <a:pt x="3741677" y="2864838"/>
                    <a:pt x="3741677" y="2864838"/>
                    <a:pt x="3698395" y="2864838"/>
                  </a:cubicBezTo>
                  <a:cubicBezTo>
                    <a:pt x="3688320" y="2864838"/>
                    <a:pt x="3678619" y="2864465"/>
                    <a:pt x="3668545" y="2864838"/>
                  </a:cubicBezTo>
                  <a:cubicBezTo>
                    <a:pt x="3643546" y="2865958"/>
                    <a:pt x="3640187" y="2868569"/>
                    <a:pt x="3638695" y="2892449"/>
                  </a:cubicBezTo>
                  <a:cubicBezTo>
                    <a:pt x="3637576" y="2912225"/>
                    <a:pt x="3638322" y="2932373"/>
                    <a:pt x="3638322" y="2952149"/>
                  </a:cubicBezTo>
                  <a:cubicBezTo>
                    <a:pt x="3638695" y="2987223"/>
                    <a:pt x="3642799" y="2990581"/>
                    <a:pt x="3676754" y="2985357"/>
                  </a:cubicBezTo>
                  <a:cubicBezTo>
                    <a:pt x="3693544" y="2982745"/>
                    <a:pt x="3703992" y="2974910"/>
                    <a:pt x="3706603" y="2957746"/>
                  </a:cubicBezTo>
                  <a:cubicBezTo>
                    <a:pt x="3707723" y="2950657"/>
                    <a:pt x="3708096" y="2942448"/>
                    <a:pt x="3721901" y="2942075"/>
                  </a:cubicBezTo>
                  <a:cubicBezTo>
                    <a:pt x="3729364" y="2960731"/>
                    <a:pt x="3722274" y="2980133"/>
                    <a:pt x="3721528" y="2999163"/>
                  </a:cubicBezTo>
                  <a:cubicBezTo>
                    <a:pt x="3720782" y="3018192"/>
                    <a:pt x="3733468" y="3038713"/>
                    <a:pt x="3717797" y="3056997"/>
                  </a:cubicBezTo>
                  <a:cubicBezTo>
                    <a:pt x="3706976" y="3051773"/>
                    <a:pt x="3708096" y="3043564"/>
                    <a:pt x="3705857" y="3036475"/>
                  </a:cubicBezTo>
                  <a:cubicBezTo>
                    <a:pt x="3698768" y="3015953"/>
                    <a:pt x="3681977" y="3007744"/>
                    <a:pt x="3655486" y="3010356"/>
                  </a:cubicBezTo>
                  <a:cubicBezTo>
                    <a:pt x="3631233" y="3012595"/>
                    <a:pt x="3640187" y="3031251"/>
                    <a:pt x="3638695" y="3044310"/>
                  </a:cubicBezTo>
                  <a:cubicBezTo>
                    <a:pt x="3637576" y="3052892"/>
                    <a:pt x="3638322" y="3061847"/>
                    <a:pt x="3638695" y="3070429"/>
                  </a:cubicBezTo>
                  <a:cubicBezTo>
                    <a:pt x="3639441" y="3088712"/>
                    <a:pt x="3635337" y="3108114"/>
                    <a:pt x="3646158" y="3124905"/>
                  </a:cubicBezTo>
                  <a:cubicBezTo>
                    <a:pt x="3656232" y="3140576"/>
                    <a:pt x="3673768" y="3139457"/>
                    <a:pt x="3689440" y="3142815"/>
                  </a:cubicBezTo>
                  <a:cubicBezTo>
                    <a:pt x="3692798" y="3143561"/>
                    <a:pt x="3696529" y="3145800"/>
                    <a:pt x="3696529" y="3150277"/>
                  </a:cubicBezTo>
                  <a:cubicBezTo>
                    <a:pt x="3696529" y="3156620"/>
                    <a:pt x="3692052" y="3159232"/>
                    <a:pt x="3687201" y="3159232"/>
                  </a:cubicBezTo>
                  <a:cubicBezTo>
                    <a:pt x="3676008" y="3159605"/>
                    <a:pt x="3664814" y="3158859"/>
                    <a:pt x="3653620" y="3157740"/>
                  </a:cubicBezTo>
                  <a:cubicBezTo>
                    <a:pt x="3617800" y="3155501"/>
                    <a:pt x="3581980" y="3156247"/>
                    <a:pt x="3543176" y="3163710"/>
                  </a:cubicBezTo>
                  <a:close/>
                  <a:moveTo>
                    <a:pt x="6167722" y="4386434"/>
                  </a:moveTo>
                  <a:cubicBezTo>
                    <a:pt x="6167722" y="4386434"/>
                    <a:pt x="6168095" y="4386434"/>
                    <a:pt x="6168095" y="4386434"/>
                  </a:cubicBezTo>
                  <a:cubicBezTo>
                    <a:pt x="6168095" y="4422627"/>
                    <a:pt x="6166976" y="4458447"/>
                    <a:pt x="6168469" y="4494639"/>
                  </a:cubicBezTo>
                  <a:cubicBezTo>
                    <a:pt x="6169588" y="4521504"/>
                    <a:pt x="6178543" y="4528967"/>
                    <a:pt x="6205408" y="4531206"/>
                  </a:cubicBezTo>
                  <a:cubicBezTo>
                    <a:pt x="6259511" y="4536056"/>
                    <a:pt x="6293092" y="4513669"/>
                    <a:pt x="6309882" y="4462178"/>
                  </a:cubicBezTo>
                  <a:cubicBezTo>
                    <a:pt x="6319584" y="4433074"/>
                    <a:pt x="6319584" y="4403224"/>
                    <a:pt x="6317718" y="4373747"/>
                  </a:cubicBezTo>
                  <a:cubicBezTo>
                    <a:pt x="6312867" y="4298377"/>
                    <a:pt x="6264361" y="4256214"/>
                    <a:pt x="6189364" y="4259945"/>
                  </a:cubicBezTo>
                  <a:cubicBezTo>
                    <a:pt x="6173319" y="4260692"/>
                    <a:pt x="6167349" y="4266288"/>
                    <a:pt x="6167349" y="4281959"/>
                  </a:cubicBezTo>
                  <a:cubicBezTo>
                    <a:pt x="6168095" y="4317033"/>
                    <a:pt x="6167722" y="4351733"/>
                    <a:pt x="6167722" y="4386434"/>
                  </a:cubicBezTo>
                  <a:close/>
                  <a:moveTo>
                    <a:pt x="855198" y="5491251"/>
                  </a:moveTo>
                  <a:cubicBezTo>
                    <a:pt x="855198" y="5491251"/>
                    <a:pt x="855571" y="5491251"/>
                    <a:pt x="855571" y="5491251"/>
                  </a:cubicBezTo>
                  <a:cubicBezTo>
                    <a:pt x="855571" y="5502444"/>
                    <a:pt x="855198" y="5513638"/>
                    <a:pt x="855571" y="5524832"/>
                  </a:cubicBezTo>
                  <a:cubicBezTo>
                    <a:pt x="857063" y="5554309"/>
                    <a:pt x="863033" y="5563264"/>
                    <a:pt x="882063" y="5566995"/>
                  </a:cubicBezTo>
                  <a:cubicBezTo>
                    <a:pt x="913405" y="5573338"/>
                    <a:pt x="941389" y="5565129"/>
                    <a:pt x="951464" y="5544234"/>
                  </a:cubicBezTo>
                  <a:cubicBezTo>
                    <a:pt x="964523" y="5516996"/>
                    <a:pt x="964150" y="5488639"/>
                    <a:pt x="947359" y="5462520"/>
                  </a:cubicBezTo>
                  <a:cubicBezTo>
                    <a:pt x="935419" y="5443864"/>
                    <a:pt x="885421" y="5427447"/>
                    <a:pt x="866765" y="5437148"/>
                  </a:cubicBezTo>
                  <a:cubicBezTo>
                    <a:pt x="845124" y="5448342"/>
                    <a:pt x="859302" y="5470729"/>
                    <a:pt x="855198" y="5487520"/>
                  </a:cubicBezTo>
                  <a:cubicBezTo>
                    <a:pt x="854825" y="5488639"/>
                    <a:pt x="855198" y="5490132"/>
                    <a:pt x="855198" y="5491251"/>
                  </a:cubicBezTo>
                  <a:close/>
                  <a:moveTo>
                    <a:pt x="885048" y="5296108"/>
                  </a:moveTo>
                  <a:cubicBezTo>
                    <a:pt x="861168" y="5295361"/>
                    <a:pt x="856317" y="5297227"/>
                    <a:pt x="855571" y="5313644"/>
                  </a:cubicBezTo>
                  <a:cubicBezTo>
                    <a:pt x="854452" y="5342002"/>
                    <a:pt x="855198" y="5370359"/>
                    <a:pt x="855571" y="5398717"/>
                  </a:cubicBezTo>
                  <a:cubicBezTo>
                    <a:pt x="855571" y="5405432"/>
                    <a:pt x="858556" y="5409910"/>
                    <a:pt x="865272" y="5412522"/>
                  </a:cubicBezTo>
                  <a:cubicBezTo>
                    <a:pt x="899599" y="5424835"/>
                    <a:pt x="938404" y="5402074"/>
                    <a:pt x="944001" y="5366255"/>
                  </a:cubicBezTo>
                  <a:cubicBezTo>
                    <a:pt x="950717" y="5322972"/>
                    <a:pt x="929449" y="5297600"/>
                    <a:pt x="885048" y="5296108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8" name="任意多边形: 形状 70"/>
            <p:cNvSpPr/>
            <p:nvPr>
              <p:custDataLst>
                <p:tags r:id="rId50"/>
              </p:custDataLst>
            </p:nvPr>
          </p:nvSpPr>
          <p:spPr>
            <a:xfrm>
              <a:off x="6774659" y="5834627"/>
              <a:ext cx="286982" cy="330682"/>
            </a:xfrm>
            <a:custGeom>
              <a:avLst/>
              <a:gdLst>
                <a:gd name="connsiteX0" fmla="*/ 286983 w 286982"/>
                <a:gd name="connsiteY0" fmla="*/ 212203 h 330682"/>
                <a:gd name="connsiteX1" fmla="*/ 286983 w 286982"/>
                <a:gd name="connsiteY1" fmla="*/ 324886 h 330682"/>
                <a:gd name="connsiteX2" fmla="*/ 275043 w 286982"/>
                <a:gd name="connsiteY2" fmla="*/ 321155 h 330682"/>
                <a:gd name="connsiteX3" fmla="*/ 237730 w 286982"/>
                <a:gd name="connsiteY3" fmla="*/ 313693 h 330682"/>
                <a:gd name="connsiteX4" fmla="*/ 92585 w 286982"/>
                <a:gd name="connsiteY4" fmla="*/ 319662 h 330682"/>
                <a:gd name="connsiteX5" fmla="*/ 10125 w 286982"/>
                <a:gd name="connsiteY5" fmla="*/ 235710 h 330682"/>
                <a:gd name="connsiteX6" fmla="*/ 9752 w 286982"/>
                <a:gd name="connsiteY6" fmla="*/ 107355 h 330682"/>
                <a:gd name="connsiteX7" fmla="*/ 224671 w 286982"/>
                <a:gd name="connsiteY7" fmla="*/ 11836 h 330682"/>
                <a:gd name="connsiteX8" fmla="*/ 281759 w 286982"/>
                <a:gd name="connsiteY8" fmla="*/ 15567 h 330682"/>
                <a:gd name="connsiteX9" fmla="*/ 284744 w 286982"/>
                <a:gd name="connsiteY9" fmla="*/ 96908 h 330682"/>
                <a:gd name="connsiteX10" fmla="*/ 279893 w 286982"/>
                <a:gd name="connsiteY10" fmla="*/ 105863 h 330682"/>
                <a:gd name="connsiteX11" fmla="*/ 267953 w 286982"/>
                <a:gd name="connsiteY11" fmla="*/ 101385 h 330682"/>
                <a:gd name="connsiteX12" fmla="*/ 258999 w 286982"/>
                <a:gd name="connsiteY12" fmla="*/ 80864 h 330682"/>
                <a:gd name="connsiteX13" fmla="*/ 159748 w 286982"/>
                <a:gd name="connsiteY13" fmla="*/ 22657 h 330682"/>
                <a:gd name="connsiteX14" fmla="*/ 72810 w 286982"/>
                <a:gd name="connsiteY14" fmla="*/ 92057 h 330682"/>
                <a:gd name="connsiteX15" fmla="*/ 75422 w 286982"/>
                <a:gd name="connsiteY15" fmla="*/ 238321 h 330682"/>
                <a:gd name="connsiteX16" fmla="*/ 214970 w 286982"/>
                <a:gd name="connsiteY16" fmla="*/ 300260 h 330682"/>
                <a:gd name="connsiteX17" fmla="*/ 264968 w 286982"/>
                <a:gd name="connsiteY17" fmla="*/ 243918 h 330682"/>
                <a:gd name="connsiteX18" fmla="*/ 277655 w 286982"/>
                <a:gd name="connsiteY18" fmla="*/ 210337 h 330682"/>
                <a:gd name="connsiteX19" fmla="*/ 286983 w 286982"/>
                <a:gd name="connsiteY19" fmla="*/ 212203 h 33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6982" h="330682">
                  <a:moveTo>
                    <a:pt x="286983" y="212203"/>
                  </a:moveTo>
                  <a:cubicBezTo>
                    <a:pt x="286983" y="249515"/>
                    <a:pt x="286983" y="286827"/>
                    <a:pt x="286983" y="324886"/>
                  </a:cubicBezTo>
                  <a:cubicBezTo>
                    <a:pt x="282505" y="327498"/>
                    <a:pt x="277655" y="326378"/>
                    <a:pt x="275043" y="321155"/>
                  </a:cubicBezTo>
                  <a:cubicBezTo>
                    <a:pt x="265715" y="302499"/>
                    <a:pt x="253028" y="306230"/>
                    <a:pt x="237730" y="313693"/>
                  </a:cubicBezTo>
                  <a:cubicBezTo>
                    <a:pt x="190344" y="337199"/>
                    <a:pt x="141091" y="333468"/>
                    <a:pt x="92585" y="319662"/>
                  </a:cubicBezTo>
                  <a:cubicBezTo>
                    <a:pt x="50423" y="307349"/>
                    <a:pt x="22812" y="277872"/>
                    <a:pt x="10125" y="235710"/>
                  </a:cubicBezTo>
                  <a:cubicBezTo>
                    <a:pt x="-2934" y="193174"/>
                    <a:pt x="-3680" y="149891"/>
                    <a:pt x="9752" y="107355"/>
                  </a:cubicBezTo>
                  <a:cubicBezTo>
                    <a:pt x="36617" y="20417"/>
                    <a:pt x="133629" y="-22492"/>
                    <a:pt x="224671" y="11836"/>
                  </a:cubicBezTo>
                  <a:cubicBezTo>
                    <a:pt x="255267" y="23403"/>
                    <a:pt x="255267" y="23403"/>
                    <a:pt x="281759" y="15567"/>
                  </a:cubicBezTo>
                  <a:cubicBezTo>
                    <a:pt x="281012" y="43178"/>
                    <a:pt x="280266" y="70416"/>
                    <a:pt x="284744" y="96908"/>
                  </a:cubicBezTo>
                  <a:cubicBezTo>
                    <a:pt x="285117" y="99520"/>
                    <a:pt x="282505" y="103997"/>
                    <a:pt x="279893" y="105863"/>
                  </a:cubicBezTo>
                  <a:cubicBezTo>
                    <a:pt x="274670" y="109221"/>
                    <a:pt x="270565" y="105863"/>
                    <a:pt x="267953" y="101385"/>
                  </a:cubicBezTo>
                  <a:cubicBezTo>
                    <a:pt x="264595" y="94669"/>
                    <a:pt x="262356" y="87580"/>
                    <a:pt x="258999" y="80864"/>
                  </a:cubicBezTo>
                  <a:cubicBezTo>
                    <a:pt x="238850" y="39820"/>
                    <a:pt x="204896" y="20044"/>
                    <a:pt x="159748" y="22657"/>
                  </a:cubicBezTo>
                  <a:cubicBezTo>
                    <a:pt x="117958" y="24895"/>
                    <a:pt x="86242" y="49148"/>
                    <a:pt x="72810" y="92057"/>
                  </a:cubicBezTo>
                  <a:cubicBezTo>
                    <a:pt x="57512" y="140936"/>
                    <a:pt x="57139" y="190562"/>
                    <a:pt x="75422" y="238321"/>
                  </a:cubicBezTo>
                  <a:cubicBezTo>
                    <a:pt x="100048" y="302499"/>
                    <a:pt x="148554" y="318170"/>
                    <a:pt x="214970" y="300260"/>
                  </a:cubicBezTo>
                  <a:cubicBezTo>
                    <a:pt x="242581" y="292797"/>
                    <a:pt x="255640" y="268918"/>
                    <a:pt x="264968" y="243918"/>
                  </a:cubicBezTo>
                  <a:cubicBezTo>
                    <a:pt x="269073" y="232725"/>
                    <a:pt x="270192" y="220038"/>
                    <a:pt x="277655" y="210337"/>
                  </a:cubicBezTo>
                  <a:cubicBezTo>
                    <a:pt x="281386" y="211084"/>
                    <a:pt x="283998" y="211830"/>
                    <a:pt x="286983" y="212203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9" name="任意多边形: 形状 71"/>
            <p:cNvSpPr/>
            <p:nvPr>
              <p:custDataLst>
                <p:tags r:id="rId51"/>
              </p:custDataLst>
            </p:nvPr>
          </p:nvSpPr>
          <p:spPr>
            <a:xfrm>
              <a:off x="4744548" y="1031409"/>
              <a:ext cx="244496" cy="318082"/>
            </a:xfrm>
            <a:custGeom>
              <a:avLst/>
              <a:gdLst>
                <a:gd name="connsiteX0" fmla="*/ 160070 w 244496"/>
                <a:gd name="connsiteY0" fmla="*/ 309968 h 318082"/>
                <a:gd name="connsiteX1" fmla="*/ 143279 w 244496"/>
                <a:gd name="connsiteY1" fmla="*/ 317803 h 318082"/>
                <a:gd name="connsiteX2" fmla="*/ 20522 w 244496"/>
                <a:gd name="connsiteY2" fmla="*/ 317803 h 318082"/>
                <a:gd name="connsiteX3" fmla="*/ 4851 w 244496"/>
                <a:gd name="connsiteY3" fmla="*/ 311833 h 318082"/>
                <a:gd name="connsiteX4" fmla="*/ 16044 w 244496"/>
                <a:gd name="connsiteY4" fmla="*/ 301013 h 318082"/>
                <a:gd name="connsiteX5" fmla="*/ 50372 w 244496"/>
                <a:gd name="connsiteY5" fmla="*/ 252507 h 318082"/>
                <a:gd name="connsiteX6" fmla="*/ 50372 w 244496"/>
                <a:gd name="connsiteY6" fmla="*/ 81243 h 318082"/>
                <a:gd name="connsiteX7" fmla="*/ 3731 w 244496"/>
                <a:gd name="connsiteY7" fmla="*/ 14081 h 318082"/>
                <a:gd name="connsiteX8" fmla="*/ 0 w 244496"/>
                <a:gd name="connsiteY8" fmla="*/ 8111 h 318082"/>
                <a:gd name="connsiteX9" fmla="*/ 22761 w 244496"/>
                <a:gd name="connsiteY9" fmla="*/ 1022 h 318082"/>
                <a:gd name="connsiteX10" fmla="*/ 123131 w 244496"/>
                <a:gd name="connsiteY10" fmla="*/ 649 h 318082"/>
                <a:gd name="connsiteX11" fmla="*/ 178726 w 244496"/>
                <a:gd name="connsiteY11" fmla="*/ 3634 h 318082"/>
                <a:gd name="connsiteX12" fmla="*/ 243276 w 244496"/>
                <a:gd name="connsiteY12" fmla="*/ 66691 h 318082"/>
                <a:gd name="connsiteX13" fmla="*/ 204845 w 244496"/>
                <a:gd name="connsiteY13" fmla="*/ 152883 h 318082"/>
                <a:gd name="connsiteX14" fmla="*/ 130220 w 244496"/>
                <a:gd name="connsiteY14" fmla="*/ 173778 h 318082"/>
                <a:gd name="connsiteX15" fmla="*/ 102982 w 244496"/>
                <a:gd name="connsiteY15" fmla="*/ 205120 h 318082"/>
                <a:gd name="connsiteX16" fmla="*/ 102982 w 244496"/>
                <a:gd name="connsiteY16" fmla="*/ 249895 h 318082"/>
                <a:gd name="connsiteX17" fmla="*/ 144026 w 244496"/>
                <a:gd name="connsiteY17" fmla="*/ 301013 h 318082"/>
                <a:gd name="connsiteX18" fmla="*/ 160070 w 244496"/>
                <a:gd name="connsiteY18" fmla="*/ 309968 h 318082"/>
                <a:gd name="connsiteX19" fmla="*/ 102609 w 244496"/>
                <a:gd name="connsiteY19" fmla="*/ 87959 h 318082"/>
                <a:gd name="connsiteX20" fmla="*/ 102609 w 244496"/>
                <a:gd name="connsiteY20" fmla="*/ 136465 h 318082"/>
                <a:gd name="connsiteX21" fmla="*/ 112310 w 244496"/>
                <a:gd name="connsiteY21" fmla="*/ 153629 h 318082"/>
                <a:gd name="connsiteX22" fmla="*/ 189173 w 244496"/>
                <a:gd name="connsiteY22" fmla="*/ 107735 h 318082"/>
                <a:gd name="connsiteX23" fmla="*/ 185815 w 244496"/>
                <a:gd name="connsiteY23" fmla="*/ 52513 h 318082"/>
                <a:gd name="connsiteX24" fmla="*/ 114922 w 244496"/>
                <a:gd name="connsiteY24" fmla="*/ 22290 h 318082"/>
                <a:gd name="connsiteX25" fmla="*/ 102609 w 244496"/>
                <a:gd name="connsiteY25" fmla="*/ 43185 h 318082"/>
                <a:gd name="connsiteX26" fmla="*/ 102609 w 244496"/>
                <a:gd name="connsiteY26" fmla="*/ 87959 h 318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4496" h="318082">
                  <a:moveTo>
                    <a:pt x="160070" y="309968"/>
                  </a:moveTo>
                  <a:cubicBezTo>
                    <a:pt x="155965" y="319296"/>
                    <a:pt x="148876" y="317803"/>
                    <a:pt x="143279" y="317803"/>
                  </a:cubicBezTo>
                  <a:cubicBezTo>
                    <a:pt x="102236" y="318176"/>
                    <a:pt x="61565" y="318176"/>
                    <a:pt x="20522" y="317803"/>
                  </a:cubicBezTo>
                  <a:cubicBezTo>
                    <a:pt x="14925" y="317803"/>
                    <a:pt x="7089" y="320042"/>
                    <a:pt x="4851" y="311833"/>
                  </a:cubicBezTo>
                  <a:cubicBezTo>
                    <a:pt x="2612" y="303251"/>
                    <a:pt x="10074" y="301759"/>
                    <a:pt x="16044" y="301013"/>
                  </a:cubicBezTo>
                  <a:cubicBezTo>
                    <a:pt x="44775" y="296908"/>
                    <a:pt x="50745" y="277133"/>
                    <a:pt x="50372" y="252507"/>
                  </a:cubicBezTo>
                  <a:cubicBezTo>
                    <a:pt x="49999" y="195419"/>
                    <a:pt x="49999" y="138331"/>
                    <a:pt x="50372" y="81243"/>
                  </a:cubicBezTo>
                  <a:cubicBezTo>
                    <a:pt x="50745" y="47289"/>
                    <a:pt x="44028" y="19305"/>
                    <a:pt x="3731" y="14081"/>
                  </a:cubicBezTo>
                  <a:cubicBezTo>
                    <a:pt x="2239" y="13708"/>
                    <a:pt x="1119" y="10350"/>
                    <a:pt x="0" y="8111"/>
                  </a:cubicBezTo>
                  <a:cubicBezTo>
                    <a:pt x="4851" y="-2336"/>
                    <a:pt x="14552" y="275"/>
                    <a:pt x="22761" y="1022"/>
                  </a:cubicBezTo>
                  <a:cubicBezTo>
                    <a:pt x="56342" y="4753"/>
                    <a:pt x="89550" y="3260"/>
                    <a:pt x="123131" y="649"/>
                  </a:cubicBezTo>
                  <a:cubicBezTo>
                    <a:pt x="141787" y="-844"/>
                    <a:pt x="160443" y="275"/>
                    <a:pt x="178726" y="3634"/>
                  </a:cubicBezTo>
                  <a:cubicBezTo>
                    <a:pt x="214919" y="10723"/>
                    <a:pt x="238052" y="33483"/>
                    <a:pt x="243276" y="66691"/>
                  </a:cubicBezTo>
                  <a:cubicBezTo>
                    <a:pt x="248873" y="102884"/>
                    <a:pt x="235067" y="134227"/>
                    <a:pt x="204845" y="152883"/>
                  </a:cubicBezTo>
                  <a:cubicBezTo>
                    <a:pt x="181711" y="167061"/>
                    <a:pt x="155965" y="170046"/>
                    <a:pt x="130220" y="173778"/>
                  </a:cubicBezTo>
                  <a:cubicBezTo>
                    <a:pt x="103355" y="177509"/>
                    <a:pt x="103355" y="177136"/>
                    <a:pt x="102982" y="205120"/>
                  </a:cubicBezTo>
                  <a:cubicBezTo>
                    <a:pt x="102609" y="220045"/>
                    <a:pt x="102609" y="234970"/>
                    <a:pt x="102982" y="249895"/>
                  </a:cubicBezTo>
                  <a:cubicBezTo>
                    <a:pt x="103728" y="285715"/>
                    <a:pt x="108206" y="290938"/>
                    <a:pt x="144026" y="301013"/>
                  </a:cubicBezTo>
                  <a:cubicBezTo>
                    <a:pt x="149622" y="302505"/>
                    <a:pt x="156339" y="301386"/>
                    <a:pt x="160070" y="309968"/>
                  </a:cubicBezTo>
                  <a:close/>
                  <a:moveTo>
                    <a:pt x="102609" y="87959"/>
                  </a:moveTo>
                  <a:cubicBezTo>
                    <a:pt x="102609" y="104004"/>
                    <a:pt x="102609" y="120048"/>
                    <a:pt x="102609" y="136465"/>
                  </a:cubicBezTo>
                  <a:cubicBezTo>
                    <a:pt x="102609" y="143928"/>
                    <a:pt x="102609" y="150644"/>
                    <a:pt x="112310" y="153629"/>
                  </a:cubicBezTo>
                  <a:cubicBezTo>
                    <a:pt x="145145" y="163330"/>
                    <a:pt x="182457" y="141689"/>
                    <a:pt x="189173" y="107735"/>
                  </a:cubicBezTo>
                  <a:cubicBezTo>
                    <a:pt x="192905" y="89079"/>
                    <a:pt x="192158" y="70796"/>
                    <a:pt x="185815" y="52513"/>
                  </a:cubicBezTo>
                  <a:cubicBezTo>
                    <a:pt x="176487" y="27140"/>
                    <a:pt x="139548" y="11469"/>
                    <a:pt x="114922" y="22290"/>
                  </a:cubicBezTo>
                  <a:cubicBezTo>
                    <a:pt x="105594" y="26394"/>
                    <a:pt x="102609" y="33857"/>
                    <a:pt x="102609" y="43185"/>
                  </a:cubicBezTo>
                  <a:cubicBezTo>
                    <a:pt x="102609" y="58110"/>
                    <a:pt x="102609" y="73034"/>
                    <a:pt x="102609" y="87959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0" name="任意多边形: 形状 72"/>
            <p:cNvSpPr/>
            <p:nvPr>
              <p:custDataLst>
                <p:tags r:id="rId52"/>
              </p:custDataLst>
            </p:nvPr>
          </p:nvSpPr>
          <p:spPr>
            <a:xfrm>
              <a:off x="9687510" y="4619309"/>
              <a:ext cx="249044" cy="357484"/>
            </a:xfrm>
            <a:custGeom>
              <a:avLst/>
              <a:gdLst>
                <a:gd name="connsiteX0" fmla="*/ 249044 w 249044"/>
                <a:gd name="connsiteY0" fmla="*/ 5176 h 357484"/>
                <a:gd name="connsiteX1" fmla="*/ 209493 w 249044"/>
                <a:gd name="connsiteY1" fmla="*/ 58533 h 357484"/>
                <a:gd name="connsiteX2" fmla="*/ 100541 w 249044"/>
                <a:gd name="connsiteY2" fmla="*/ 290988 h 357484"/>
                <a:gd name="connsiteX3" fmla="*/ 68079 w 249044"/>
                <a:gd name="connsiteY3" fmla="*/ 340614 h 357484"/>
                <a:gd name="connsiteX4" fmla="*/ 21066 w 249044"/>
                <a:gd name="connsiteY4" fmla="*/ 356285 h 357484"/>
                <a:gd name="connsiteX5" fmla="*/ 917 w 249044"/>
                <a:gd name="connsiteY5" fmla="*/ 326435 h 357484"/>
                <a:gd name="connsiteX6" fmla="*/ 28528 w 249044"/>
                <a:gd name="connsiteY6" fmla="*/ 310764 h 357484"/>
                <a:gd name="connsiteX7" fmla="*/ 67706 w 249044"/>
                <a:gd name="connsiteY7" fmla="*/ 296212 h 357484"/>
                <a:gd name="connsiteX8" fmla="*/ 109869 w 249044"/>
                <a:gd name="connsiteY8" fmla="*/ 221961 h 357484"/>
                <a:gd name="connsiteX9" fmla="*/ 108750 w 249044"/>
                <a:gd name="connsiteY9" fmla="*/ 186514 h 357484"/>
                <a:gd name="connsiteX10" fmla="*/ 41587 w 249044"/>
                <a:gd name="connsiteY10" fmla="*/ 41369 h 357484"/>
                <a:gd name="connsiteX11" fmla="*/ 3902 w 249044"/>
                <a:gd name="connsiteY11" fmla="*/ 6669 h 357484"/>
                <a:gd name="connsiteX12" fmla="*/ 119197 w 249044"/>
                <a:gd name="connsiteY12" fmla="*/ 3684 h 357484"/>
                <a:gd name="connsiteX13" fmla="*/ 118078 w 249044"/>
                <a:gd name="connsiteY13" fmla="*/ 10400 h 357484"/>
                <a:gd name="connsiteX14" fmla="*/ 99795 w 249044"/>
                <a:gd name="connsiteY14" fmla="*/ 57413 h 357484"/>
                <a:gd name="connsiteX15" fmla="*/ 143077 w 249044"/>
                <a:gd name="connsiteY15" fmla="*/ 150694 h 357484"/>
                <a:gd name="connsiteX16" fmla="*/ 191583 w 249044"/>
                <a:gd name="connsiteY16" fmla="*/ 37265 h 357484"/>
                <a:gd name="connsiteX17" fmla="*/ 158749 w 249044"/>
                <a:gd name="connsiteY17" fmla="*/ 4057 h 357484"/>
                <a:gd name="connsiteX18" fmla="*/ 249044 w 249044"/>
                <a:gd name="connsiteY18" fmla="*/ 5176 h 35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9044" h="357484">
                  <a:moveTo>
                    <a:pt x="249044" y="5176"/>
                  </a:moveTo>
                  <a:cubicBezTo>
                    <a:pt x="225911" y="17116"/>
                    <a:pt x="218448" y="38384"/>
                    <a:pt x="209493" y="58533"/>
                  </a:cubicBezTo>
                  <a:cubicBezTo>
                    <a:pt x="175166" y="136888"/>
                    <a:pt x="139719" y="214498"/>
                    <a:pt x="100541" y="290988"/>
                  </a:cubicBezTo>
                  <a:cubicBezTo>
                    <a:pt x="91586" y="308525"/>
                    <a:pt x="82631" y="326435"/>
                    <a:pt x="68079" y="340614"/>
                  </a:cubicBezTo>
                  <a:cubicBezTo>
                    <a:pt x="55020" y="353673"/>
                    <a:pt x="39722" y="360389"/>
                    <a:pt x="21066" y="356285"/>
                  </a:cubicBezTo>
                  <a:cubicBezTo>
                    <a:pt x="5022" y="352927"/>
                    <a:pt x="-2814" y="341360"/>
                    <a:pt x="917" y="326435"/>
                  </a:cubicBezTo>
                  <a:cubicBezTo>
                    <a:pt x="4649" y="311510"/>
                    <a:pt x="16215" y="304048"/>
                    <a:pt x="28528" y="310764"/>
                  </a:cubicBezTo>
                  <a:cubicBezTo>
                    <a:pt x="49423" y="321958"/>
                    <a:pt x="58005" y="309271"/>
                    <a:pt x="67706" y="296212"/>
                  </a:cubicBezTo>
                  <a:cubicBezTo>
                    <a:pt x="84497" y="273078"/>
                    <a:pt x="97183" y="247333"/>
                    <a:pt x="109869" y="221961"/>
                  </a:cubicBezTo>
                  <a:cubicBezTo>
                    <a:pt x="116212" y="209647"/>
                    <a:pt x="114346" y="198827"/>
                    <a:pt x="108750" y="186514"/>
                  </a:cubicBezTo>
                  <a:cubicBezTo>
                    <a:pt x="85989" y="138381"/>
                    <a:pt x="62856" y="90248"/>
                    <a:pt x="41587" y="41369"/>
                  </a:cubicBezTo>
                  <a:cubicBezTo>
                    <a:pt x="34125" y="23832"/>
                    <a:pt x="17334" y="18236"/>
                    <a:pt x="3902" y="6669"/>
                  </a:cubicBezTo>
                  <a:cubicBezTo>
                    <a:pt x="22931" y="-794"/>
                    <a:pt x="92332" y="-2286"/>
                    <a:pt x="119197" y="3684"/>
                  </a:cubicBezTo>
                  <a:cubicBezTo>
                    <a:pt x="118824" y="5922"/>
                    <a:pt x="119197" y="9654"/>
                    <a:pt x="118078" y="10400"/>
                  </a:cubicBezTo>
                  <a:cubicBezTo>
                    <a:pt x="88228" y="26817"/>
                    <a:pt x="87855" y="26817"/>
                    <a:pt x="99795" y="57413"/>
                  </a:cubicBezTo>
                  <a:cubicBezTo>
                    <a:pt x="111362" y="87636"/>
                    <a:pt x="122928" y="117486"/>
                    <a:pt x="143077" y="150694"/>
                  </a:cubicBezTo>
                  <a:cubicBezTo>
                    <a:pt x="164718" y="111889"/>
                    <a:pt x="181882" y="76443"/>
                    <a:pt x="191583" y="37265"/>
                  </a:cubicBezTo>
                  <a:cubicBezTo>
                    <a:pt x="196433" y="17116"/>
                    <a:pt x="174420" y="17116"/>
                    <a:pt x="158749" y="4057"/>
                  </a:cubicBezTo>
                  <a:cubicBezTo>
                    <a:pt x="192702" y="-2659"/>
                    <a:pt x="219567" y="2564"/>
                    <a:pt x="249044" y="5176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1" name="任意多边形: 形状 73"/>
            <p:cNvSpPr/>
            <p:nvPr>
              <p:custDataLst>
                <p:tags r:id="rId53"/>
              </p:custDataLst>
            </p:nvPr>
          </p:nvSpPr>
          <p:spPr>
            <a:xfrm>
              <a:off x="2200222" y="6447251"/>
              <a:ext cx="238425" cy="214183"/>
            </a:xfrm>
            <a:custGeom>
              <a:avLst/>
              <a:gdLst>
                <a:gd name="connsiteX0" fmla="*/ 127235 w 238425"/>
                <a:gd name="connsiteY0" fmla="*/ 4044 h 214183"/>
                <a:gd name="connsiteX1" fmla="*/ 224247 w 238425"/>
                <a:gd name="connsiteY1" fmla="*/ 4044 h 214183"/>
                <a:gd name="connsiteX2" fmla="*/ 177980 w 238425"/>
                <a:gd name="connsiteY2" fmla="*/ 39864 h 214183"/>
                <a:gd name="connsiteX3" fmla="*/ 146637 w 238425"/>
                <a:gd name="connsiteY3" fmla="*/ 81654 h 214183"/>
                <a:gd name="connsiteX4" fmla="*/ 147757 w 238425"/>
                <a:gd name="connsiteY4" fmla="*/ 116727 h 214183"/>
                <a:gd name="connsiteX5" fmla="*/ 194024 w 238425"/>
                <a:gd name="connsiteY5" fmla="*/ 174935 h 214183"/>
                <a:gd name="connsiteX6" fmla="*/ 238426 w 238425"/>
                <a:gd name="connsiteY6" fmla="*/ 202545 h 214183"/>
                <a:gd name="connsiteX7" fmla="*/ 123504 w 238425"/>
                <a:gd name="connsiteY7" fmla="*/ 209635 h 214183"/>
                <a:gd name="connsiteX8" fmla="*/ 134324 w 238425"/>
                <a:gd name="connsiteY8" fmla="*/ 198441 h 214183"/>
                <a:gd name="connsiteX9" fmla="*/ 140294 w 238425"/>
                <a:gd name="connsiteY9" fmla="*/ 178666 h 214183"/>
                <a:gd name="connsiteX10" fmla="*/ 105967 w 238425"/>
                <a:gd name="connsiteY10" fmla="*/ 135757 h 214183"/>
                <a:gd name="connsiteX11" fmla="*/ 88057 w 238425"/>
                <a:gd name="connsiteY11" fmla="*/ 149189 h 214183"/>
                <a:gd name="connsiteX12" fmla="*/ 93281 w 238425"/>
                <a:gd name="connsiteY12" fmla="*/ 210754 h 214183"/>
                <a:gd name="connsiteX13" fmla="*/ 0 w 238425"/>
                <a:gd name="connsiteY13" fmla="*/ 210754 h 214183"/>
                <a:gd name="connsiteX14" fmla="*/ 76490 w 238425"/>
                <a:gd name="connsiteY14" fmla="*/ 135010 h 214183"/>
                <a:gd name="connsiteX15" fmla="*/ 79475 w 238425"/>
                <a:gd name="connsiteY15" fmla="*/ 99937 h 214183"/>
                <a:gd name="connsiteX16" fmla="*/ 30969 w 238425"/>
                <a:gd name="connsiteY16" fmla="*/ 33894 h 214183"/>
                <a:gd name="connsiteX17" fmla="*/ 0 w 238425"/>
                <a:gd name="connsiteY17" fmla="*/ 11507 h 214183"/>
                <a:gd name="connsiteX18" fmla="*/ 14925 w 238425"/>
                <a:gd name="connsiteY18" fmla="*/ 1059 h 214183"/>
                <a:gd name="connsiteX19" fmla="*/ 85445 w 238425"/>
                <a:gd name="connsiteY19" fmla="*/ 1059 h 214183"/>
                <a:gd name="connsiteX20" fmla="*/ 101863 w 238425"/>
                <a:gd name="connsiteY20" fmla="*/ 5537 h 214183"/>
                <a:gd name="connsiteX21" fmla="*/ 92534 w 238425"/>
                <a:gd name="connsiteY21" fmla="*/ 18223 h 214183"/>
                <a:gd name="connsiteX22" fmla="*/ 86938 w 238425"/>
                <a:gd name="connsiteY22" fmla="*/ 37998 h 214183"/>
                <a:gd name="connsiteX23" fmla="*/ 119026 w 238425"/>
                <a:gd name="connsiteY23" fmla="*/ 79042 h 214183"/>
                <a:gd name="connsiteX24" fmla="*/ 139921 w 238425"/>
                <a:gd name="connsiteY24" fmla="*/ 60386 h 214183"/>
                <a:gd name="connsiteX25" fmla="*/ 127235 w 238425"/>
                <a:gd name="connsiteY25" fmla="*/ 4044 h 214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38425" h="214183">
                  <a:moveTo>
                    <a:pt x="127235" y="4044"/>
                  </a:moveTo>
                  <a:cubicBezTo>
                    <a:pt x="162682" y="4044"/>
                    <a:pt x="191039" y="4044"/>
                    <a:pt x="224247" y="4044"/>
                  </a:cubicBezTo>
                  <a:cubicBezTo>
                    <a:pt x="210068" y="23446"/>
                    <a:pt x="188054" y="23446"/>
                    <a:pt x="177980" y="39864"/>
                  </a:cubicBezTo>
                  <a:cubicBezTo>
                    <a:pt x="169025" y="54789"/>
                    <a:pt x="158204" y="68595"/>
                    <a:pt x="146637" y="81654"/>
                  </a:cubicBezTo>
                  <a:cubicBezTo>
                    <a:pt x="135444" y="94340"/>
                    <a:pt x="136563" y="104414"/>
                    <a:pt x="147757" y="116727"/>
                  </a:cubicBezTo>
                  <a:cubicBezTo>
                    <a:pt x="164174" y="135383"/>
                    <a:pt x="179099" y="155159"/>
                    <a:pt x="194024" y="174935"/>
                  </a:cubicBezTo>
                  <a:cubicBezTo>
                    <a:pt x="204844" y="189113"/>
                    <a:pt x="217904" y="199188"/>
                    <a:pt x="238426" y="202545"/>
                  </a:cubicBezTo>
                  <a:cubicBezTo>
                    <a:pt x="219396" y="215232"/>
                    <a:pt x="160443" y="217470"/>
                    <a:pt x="123504" y="209635"/>
                  </a:cubicBezTo>
                  <a:cubicBezTo>
                    <a:pt x="122011" y="200680"/>
                    <a:pt x="128727" y="199934"/>
                    <a:pt x="134324" y="198441"/>
                  </a:cubicBezTo>
                  <a:cubicBezTo>
                    <a:pt x="147010" y="195083"/>
                    <a:pt x="145518" y="187247"/>
                    <a:pt x="140294" y="178666"/>
                  </a:cubicBezTo>
                  <a:cubicBezTo>
                    <a:pt x="130593" y="162994"/>
                    <a:pt x="120146" y="147696"/>
                    <a:pt x="105967" y="135757"/>
                  </a:cubicBezTo>
                  <a:cubicBezTo>
                    <a:pt x="97385" y="137622"/>
                    <a:pt x="92908" y="143592"/>
                    <a:pt x="88057" y="149189"/>
                  </a:cubicBezTo>
                  <a:cubicBezTo>
                    <a:pt x="62312" y="179412"/>
                    <a:pt x="62685" y="183889"/>
                    <a:pt x="93281" y="210754"/>
                  </a:cubicBezTo>
                  <a:cubicBezTo>
                    <a:pt x="60446" y="210754"/>
                    <a:pt x="30223" y="210754"/>
                    <a:pt x="0" y="210754"/>
                  </a:cubicBezTo>
                  <a:cubicBezTo>
                    <a:pt x="34700" y="192471"/>
                    <a:pt x="52237" y="160010"/>
                    <a:pt x="76490" y="135010"/>
                  </a:cubicBezTo>
                  <a:cubicBezTo>
                    <a:pt x="87684" y="123443"/>
                    <a:pt x="91042" y="114115"/>
                    <a:pt x="79475" y="99937"/>
                  </a:cubicBezTo>
                  <a:cubicBezTo>
                    <a:pt x="61938" y="79042"/>
                    <a:pt x="46267" y="56654"/>
                    <a:pt x="30969" y="33894"/>
                  </a:cubicBezTo>
                  <a:cubicBezTo>
                    <a:pt x="23134" y="21954"/>
                    <a:pt x="8582" y="19342"/>
                    <a:pt x="0" y="11507"/>
                  </a:cubicBezTo>
                  <a:cubicBezTo>
                    <a:pt x="2612" y="686"/>
                    <a:pt x="8955" y="-60"/>
                    <a:pt x="14925" y="1059"/>
                  </a:cubicBezTo>
                  <a:cubicBezTo>
                    <a:pt x="38432" y="5537"/>
                    <a:pt x="61938" y="5164"/>
                    <a:pt x="85445" y="1059"/>
                  </a:cubicBezTo>
                  <a:cubicBezTo>
                    <a:pt x="91042" y="-60"/>
                    <a:pt x="98504" y="-1926"/>
                    <a:pt x="101863" y="5537"/>
                  </a:cubicBezTo>
                  <a:cubicBezTo>
                    <a:pt x="105221" y="13745"/>
                    <a:pt x="98131" y="16357"/>
                    <a:pt x="92534" y="18223"/>
                  </a:cubicBezTo>
                  <a:cubicBezTo>
                    <a:pt x="80595" y="22327"/>
                    <a:pt x="81341" y="29417"/>
                    <a:pt x="86938" y="37998"/>
                  </a:cubicBezTo>
                  <a:cubicBezTo>
                    <a:pt x="96266" y="52550"/>
                    <a:pt x="106340" y="66729"/>
                    <a:pt x="119026" y="79042"/>
                  </a:cubicBezTo>
                  <a:cubicBezTo>
                    <a:pt x="131712" y="79042"/>
                    <a:pt x="134697" y="67848"/>
                    <a:pt x="139921" y="60386"/>
                  </a:cubicBezTo>
                  <a:cubicBezTo>
                    <a:pt x="160816" y="30536"/>
                    <a:pt x="160443" y="30536"/>
                    <a:pt x="127235" y="4044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2" name="任意多边形: 形状 74"/>
            <p:cNvSpPr/>
            <p:nvPr>
              <p:custDataLst>
                <p:tags r:id="rId54"/>
              </p:custDataLst>
            </p:nvPr>
          </p:nvSpPr>
          <p:spPr>
            <a:xfrm>
              <a:off x="4985958" y="373"/>
              <a:ext cx="181816" cy="213869"/>
            </a:xfrm>
            <a:custGeom>
              <a:avLst/>
              <a:gdLst>
                <a:gd name="connsiteX0" fmla="*/ 117534 w 181816"/>
                <a:gd name="connsiteY0" fmla="*/ 22761 h 213869"/>
                <a:gd name="connsiteX1" fmla="*/ 13806 w 181816"/>
                <a:gd name="connsiteY1" fmla="*/ 62312 h 213869"/>
                <a:gd name="connsiteX2" fmla="*/ 12686 w 181816"/>
                <a:gd name="connsiteY2" fmla="*/ 8209 h 213869"/>
                <a:gd name="connsiteX3" fmla="*/ 27611 w 181816"/>
                <a:gd name="connsiteY3" fmla="*/ 0 h 213869"/>
                <a:gd name="connsiteX4" fmla="*/ 161935 w 181816"/>
                <a:gd name="connsiteY4" fmla="*/ 373 h 213869"/>
                <a:gd name="connsiteX5" fmla="*/ 170890 w 181816"/>
                <a:gd name="connsiteY5" fmla="*/ 17910 h 213869"/>
                <a:gd name="connsiteX6" fmla="*/ 120892 w 181816"/>
                <a:gd name="connsiteY6" fmla="*/ 96266 h 213869"/>
                <a:gd name="connsiteX7" fmla="*/ 63804 w 181816"/>
                <a:gd name="connsiteY7" fmla="*/ 187308 h 213869"/>
                <a:gd name="connsiteX8" fmla="*/ 163055 w 181816"/>
                <a:gd name="connsiteY8" fmla="*/ 161562 h 213869"/>
                <a:gd name="connsiteX9" fmla="*/ 176114 w 181816"/>
                <a:gd name="connsiteY9" fmla="*/ 151861 h 213869"/>
                <a:gd name="connsiteX10" fmla="*/ 181338 w 181816"/>
                <a:gd name="connsiteY10" fmla="*/ 167905 h 213869"/>
                <a:gd name="connsiteX11" fmla="*/ 179472 w 181816"/>
                <a:gd name="connsiteY11" fmla="*/ 182830 h 213869"/>
                <a:gd name="connsiteX12" fmla="*/ 144025 w 181816"/>
                <a:gd name="connsiteY12" fmla="*/ 213799 h 213869"/>
                <a:gd name="connsiteX13" fmla="*/ 0 w 181816"/>
                <a:gd name="connsiteY13" fmla="*/ 213799 h 213869"/>
                <a:gd name="connsiteX14" fmla="*/ 117534 w 181816"/>
                <a:gd name="connsiteY14" fmla="*/ 22761 h 21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1816" h="213869">
                  <a:moveTo>
                    <a:pt x="117534" y="22761"/>
                  </a:moveTo>
                  <a:cubicBezTo>
                    <a:pt x="58207" y="11567"/>
                    <a:pt x="51491" y="14179"/>
                    <a:pt x="13806" y="62312"/>
                  </a:cubicBezTo>
                  <a:cubicBezTo>
                    <a:pt x="4478" y="43655"/>
                    <a:pt x="11194" y="25745"/>
                    <a:pt x="12686" y="8209"/>
                  </a:cubicBezTo>
                  <a:cubicBezTo>
                    <a:pt x="13432" y="1119"/>
                    <a:pt x="21268" y="0"/>
                    <a:pt x="27611" y="0"/>
                  </a:cubicBezTo>
                  <a:cubicBezTo>
                    <a:pt x="72386" y="0"/>
                    <a:pt x="117161" y="0"/>
                    <a:pt x="161935" y="373"/>
                  </a:cubicBezTo>
                  <a:cubicBezTo>
                    <a:pt x="174248" y="373"/>
                    <a:pt x="177233" y="7836"/>
                    <a:pt x="170890" y="17910"/>
                  </a:cubicBezTo>
                  <a:cubicBezTo>
                    <a:pt x="154473" y="44402"/>
                    <a:pt x="138055" y="70520"/>
                    <a:pt x="120892" y="96266"/>
                  </a:cubicBezTo>
                  <a:cubicBezTo>
                    <a:pt x="101116" y="126116"/>
                    <a:pt x="79848" y="154846"/>
                    <a:pt x="63804" y="187308"/>
                  </a:cubicBezTo>
                  <a:cubicBezTo>
                    <a:pt x="107086" y="209322"/>
                    <a:pt x="141040" y="199994"/>
                    <a:pt x="163055" y="161562"/>
                  </a:cubicBezTo>
                  <a:cubicBezTo>
                    <a:pt x="166040" y="156339"/>
                    <a:pt x="167905" y="148876"/>
                    <a:pt x="176114" y="151861"/>
                  </a:cubicBezTo>
                  <a:cubicBezTo>
                    <a:pt x="183577" y="154473"/>
                    <a:pt x="181711" y="161935"/>
                    <a:pt x="181338" y="167905"/>
                  </a:cubicBezTo>
                  <a:cubicBezTo>
                    <a:pt x="180965" y="172756"/>
                    <a:pt x="180218" y="177607"/>
                    <a:pt x="179472" y="182830"/>
                  </a:cubicBezTo>
                  <a:cubicBezTo>
                    <a:pt x="175368" y="214173"/>
                    <a:pt x="182457" y="214173"/>
                    <a:pt x="144025" y="213799"/>
                  </a:cubicBezTo>
                  <a:cubicBezTo>
                    <a:pt x="98131" y="213799"/>
                    <a:pt x="52237" y="213799"/>
                    <a:pt x="0" y="213799"/>
                  </a:cubicBezTo>
                  <a:cubicBezTo>
                    <a:pt x="29850" y="141787"/>
                    <a:pt x="82833" y="89923"/>
                    <a:pt x="117534" y="22761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3" name="任意多边形: 形状 75"/>
            <p:cNvSpPr/>
            <p:nvPr>
              <p:custDataLst>
                <p:tags r:id="rId55"/>
              </p:custDataLst>
            </p:nvPr>
          </p:nvSpPr>
          <p:spPr>
            <a:xfrm>
              <a:off x="4899394" y="4093158"/>
              <a:ext cx="464176" cy="480209"/>
            </a:xfrm>
            <a:custGeom>
              <a:avLst/>
              <a:gdLst>
                <a:gd name="connsiteX0" fmla="*/ 20149 w 464176"/>
                <a:gd name="connsiteY0" fmla="*/ 480209 h 480209"/>
                <a:gd name="connsiteX1" fmla="*/ 0 w 464176"/>
                <a:gd name="connsiteY1" fmla="*/ 452225 h 480209"/>
                <a:gd name="connsiteX2" fmla="*/ 139548 w 464176"/>
                <a:gd name="connsiteY2" fmla="*/ 335811 h 480209"/>
                <a:gd name="connsiteX3" fmla="*/ 165293 w 464176"/>
                <a:gd name="connsiteY3" fmla="*/ 279096 h 480209"/>
                <a:gd name="connsiteX4" fmla="*/ 161189 w 464176"/>
                <a:gd name="connsiteY4" fmla="*/ 36939 h 480209"/>
                <a:gd name="connsiteX5" fmla="*/ 194024 w 464176"/>
                <a:gd name="connsiteY5" fmla="*/ 0 h 480209"/>
                <a:gd name="connsiteX6" fmla="*/ 198874 w 464176"/>
                <a:gd name="connsiteY6" fmla="*/ 27238 h 480209"/>
                <a:gd name="connsiteX7" fmla="*/ 201860 w 464176"/>
                <a:gd name="connsiteY7" fmla="*/ 258201 h 480209"/>
                <a:gd name="connsiteX8" fmla="*/ 239545 w 464176"/>
                <a:gd name="connsiteY8" fmla="*/ 295887 h 480209"/>
                <a:gd name="connsiteX9" fmla="*/ 425733 w 464176"/>
                <a:gd name="connsiteY9" fmla="*/ 297006 h 480209"/>
                <a:gd name="connsiteX10" fmla="*/ 462299 w 464176"/>
                <a:gd name="connsiteY10" fmla="*/ 297006 h 480209"/>
                <a:gd name="connsiteX11" fmla="*/ 434315 w 464176"/>
                <a:gd name="connsiteY11" fmla="*/ 335438 h 480209"/>
                <a:gd name="connsiteX12" fmla="*/ 229471 w 464176"/>
                <a:gd name="connsiteY12" fmla="*/ 333572 h 480209"/>
                <a:gd name="connsiteX13" fmla="*/ 175368 w 464176"/>
                <a:gd name="connsiteY13" fmla="*/ 352601 h 480209"/>
                <a:gd name="connsiteX14" fmla="*/ 41417 w 464176"/>
                <a:gd name="connsiteY14" fmla="*/ 465284 h 480209"/>
                <a:gd name="connsiteX15" fmla="*/ 20149 w 464176"/>
                <a:gd name="connsiteY15" fmla="*/ 480209 h 480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176" h="480209">
                  <a:moveTo>
                    <a:pt x="20149" y="480209"/>
                  </a:moveTo>
                  <a:cubicBezTo>
                    <a:pt x="10821" y="473866"/>
                    <a:pt x="4851" y="465284"/>
                    <a:pt x="0" y="452225"/>
                  </a:cubicBezTo>
                  <a:cubicBezTo>
                    <a:pt x="46267" y="413420"/>
                    <a:pt x="91788" y="373496"/>
                    <a:pt x="139548" y="335811"/>
                  </a:cubicBezTo>
                  <a:cubicBezTo>
                    <a:pt x="159324" y="320140"/>
                    <a:pt x="166040" y="303722"/>
                    <a:pt x="165293" y="279096"/>
                  </a:cubicBezTo>
                  <a:cubicBezTo>
                    <a:pt x="162682" y="198501"/>
                    <a:pt x="162308" y="117534"/>
                    <a:pt x="161189" y="36939"/>
                  </a:cubicBezTo>
                  <a:cubicBezTo>
                    <a:pt x="160816" y="4477"/>
                    <a:pt x="160816" y="4477"/>
                    <a:pt x="194024" y="0"/>
                  </a:cubicBezTo>
                  <a:cubicBezTo>
                    <a:pt x="203352" y="7462"/>
                    <a:pt x="198874" y="18283"/>
                    <a:pt x="198874" y="27238"/>
                  </a:cubicBezTo>
                  <a:cubicBezTo>
                    <a:pt x="199994" y="104101"/>
                    <a:pt x="200367" y="181338"/>
                    <a:pt x="201860" y="258201"/>
                  </a:cubicBezTo>
                  <a:cubicBezTo>
                    <a:pt x="202606" y="294767"/>
                    <a:pt x="202979" y="295513"/>
                    <a:pt x="239545" y="295887"/>
                  </a:cubicBezTo>
                  <a:cubicBezTo>
                    <a:pt x="301483" y="297006"/>
                    <a:pt x="363795" y="296633"/>
                    <a:pt x="425733" y="297006"/>
                  </a:cubicBezTo>
                  <a:cubicBezTo>
                    <a:pt x="438046" y="297006"/>
                    <a:pt x="450359" y="297006"/>
                    <a:pt x="462299" y="297006"/>
                  </a:cubicBezTo>
                  <a:cubicBezTo>
                    <a:pt x="466404" y="335438"/>
                    <a:pt x="466404" y="335811"/>
                    <a:pt x="434315" y="335438"/>
                  </a:cubicBezTo>
                  <a:cubicBezTo>
                    <a:pt x="366034" y="335065"/>
                    <a:pt x="297752" y="335065"/>
                    <a:pt x="229471" y="333572"/>
                  </a:cubicBezTo>
                  <a:cubicBezTo>
                    <a:pt x="208576" y="333199"/>
                    <a:pt x="191412" y="338422"/>
                    <a:pt x="175368" y="352601"/>
                  </a:cubicBezTo>
                  <a:cubicBezTo>
                    <a:pt x="131339" y="391033"/>
                    <a:pt x="86192" y="427599"/>
                    <a:pt x="41417" y="465284"/>
                  </a:cubicBezTo>
                  <a:cubicBezTo>
                    <a:pt x="35447" y="471254"/>
                    <a:pt x="30223" y="478717"/>
                    <a:pt x="20149" y="480209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4" name="任意多边形: 形状 76"/>
            <p:cNvSpPr/>
            <p:nvPr>
              <p:custDataLst>
                <p:tags r:id="rId56"/>
              </p:custDataLst>
            </p:nvPr>
          </p:nvSpPr>
          <p:spPr>
            <a:xfrm>
              <a:off x="5028785" y="2134421"/>
              <a:ext cx="44110" cy="360114"/>
            </a:xfrm>
            <a:custGeom>
              <a:avLst/>
              <a:gdLst>
                <a:gd name="connsiteX0" fmla="*/ 44111 w 44110"/>
                <a:gd name="connsiteY0" fmla="*/ 181180 h 360114"/>
                <a:gd name="connsiteX1" fmla="*/ 44111 w 44110"/>
                <a:gd name="connsiteY1" fmla="*/ 337891 h 360114"/>
                <a:gd name="connsiteX2" fmla="*/ 26947 w 44110"/>
                <a:gd name="connsiteY2" fmla="*/ 359906 h 360114"/>
                <a:gd name="connsiteX3" fmla="*/ 5306 w 44110"/>
                <a:gd name="connsiteY3" fmla="*/ 335653 h 360114"/>
                <a:gd name="connsiteX4" fmla="*/ 1575 w 44110"/>
                <a:gd name="connsiteY4" fmla="*/ 74467 h 360114"/>
                <a:gd name="connsiteX5" fmla="*/ 82 w 44110"/>
                <a:gd name="connsiteY5" fmla="*/ 18498 h 360114"/>
                <a:gd name="connsiteX6" fmla="*/ 21350 w 44110"/>
                <a:gd name="connsiteY6" fmla="*/ 215 h 360114"/>
                <a:gd name="connsiteX7" fmla="*/ 39260 w 44110"/>
                <a:gd name="connsiteY7" fmla="*/ 17006 h 360114"/>
                <a:gd name="connsiteX8" fmla="*/ 39260 w 44110"/>
                <a:gd name="connsiteY8" fmla="*/ 181180 h 360114"/>
                <a:gd name="connsiteX9" fmla="*/ 44111 w 44110"/>
                <a:gd name="connsiteY9" fmla="*/ 181180 h 36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110" h="360114">
                  <a:moveTo>
                    <a:pt x="44111" y="181180"/>
                  </a:moveTo>
                  <a:cubicBezTo>
                    <a:pt x="44111" y="233417"/>
                    <a:pt x="44111" y="285654"/>
                    <a:pt x="44111" y="337891"/>
                  </a:cubicBezTo>
                  <a:cubicBezTo>
                    <a:pt x="44111" y="350205"/>
                    <a:pt x="43738" y="358413"/>
                    <a:pt x="26947" y="359906"/>
                  </a:cubicBezTo>
                  <a:cubicBezTo>
                    <a:pt x="5679" y="361771"/>
                    <a:pt x="5679" y="350951"/>
                    <a:pt x="5306" y="335653"/>
                  </a:cubicBezTo>
                  <a:cubicBezTo>
                    <a:pt x="4187" y="248715"/>
                    <a:pt x="3067" y="161404"/>
                    <a:pt x="1575" y="74467"/>
                  </a:cubicBezTo>
                  <a:cubicBezTo>
                    <a:pt x="1202" y="55811"/>
                    <a:pt x="1202" y="37154"/>
                    <a:pt x="82" y="18498"/>
                  </a:cubicBezTo>
                  <a:cubicBezTo>
                    <a:pt x="-1037" y="2081"/>
                    <a:pt x="9410" y="1708"/>
                    <a:pt x="21350" y="215"/>
                  </a:cubicBezTo>
                  <a:cubicBezTo>
                    <a:pt x="35156" y="-1277"/>
                    <a:pt x="39260" y="5066"/>
                    <a:pt x="39260" y="17006"/>
                  </a:cubicBezTo>
                  <a:cubicBezTo>
                    <a:pt x="39260" y="71855"/>
                    <a:pt x="39260" y="126331"/>
                    <a:pt x="39260" y="181180"/>
                  </a:cubicBezTo>
                  <a:cubicBezTo>
                    <a:pt x="41126" y="181180"/>
                    <a:pt x="42619" y="181180"/>
                    <a:pt x="44111" y="181180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" name="任意多边形: 形状 77"/>
            <p:cNvSpPr/>
            <p:nvPr>
              <p:custDataLst>
                <p:tags r:id="rId57"/>
              </p:custDataLst>
            </p:nvPr>
          </p:nvSpPr>
          <p:spPr>
            <a:xfrm>
              <a:off x="5042290" y="2968483"/>
              <a:ext cx="43291" cy="301566"/>
            </a:xfrm>
            <a:custGeom>
              <a:avLst/>
              <a:gdLst>
                <a:gd name="connsiteX0" fmla="*/ 5233 w 43291"/>
                <a:gd name="connsiteY0" fmla="*/ 301566 h 301566"/>
                <a:gd name="connsiteX1" fmla="*/ 9 w 43291"/>
                <a:gd name="connsiteY1" fmla="*/ 20231 h 301566"/>
                <a:gd name="connsiteX2" fmla="*/ 23889 w 43291"/>
                <a:gd name="connsiteY2" fmla="*/ 83 h 301566"/>
                <a:gd name="connsiteX3" fmla="*/ 38814 w 43291"/>
                <a:gd name="connsiteY3" fmla="*/ 19485 h 301566"/>
                <a:gd name="connsiteX4" fmla="*/ 43292 w 43291"/>
                <a:gd name="connsiteY4" fmla="*/ 269104 h 301566"/>
                <a:gd name="connsiteX5" fmla="*/ 5233 w 43291"/>
                <a:gd name="connsiteY5" fmla="*/ 301566 h 30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291" h="301566">
                  <a:moveTo>
                    <a:pt x="5233" y="301566"/>
                  </a:moveTo>
                  <a:cubicBezTo>
                    <a:pt x="3368" y="206047"/>
                    <a:pt x="2248" y="113139"/>
                    <a:pt x="9" y="20231"/>
                  </a:cubicBezTo>
                  <a:cubicBezTo>
                    <a:pt x="-364" y="1948"/>
                    <a:pt x="10457" y="1202"/>
                    <a:pt x="23889" y="83"/>
                  </a:cubicBezTo>
                  <a:cubicBezTo>
                    <a:pt x="39934" y="-1037"/>
                    <a:pt x="38441" y="9411"/>
                    <a:pt x="38814" y="19485"/>
                  </a:cubicBezTo>
                  <a:cubicBezTo>
                    <a:pt x="40307" y="102691"/>
                    <a:pt x="42172" y="185898"/>
                    <a:pt x="43292" y="269104"/>
                  </a:cubicBezTo>
                  <a:cubicBezTo>
                    <a:pt x="43292" y="298208"/>
                    <a:pt x="42919" y="298208"/>
                    <a:pt x="5233" y="301566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" name="任意多边形: 形状 78"/>
            <p:cNvSpPr/>
            <p:nvPr>
              <p:custDataLst>
                <p:tags r:id="rId58"/>
              </p:custDataLst>
            </p:nvPr>
          </p:nvSpPr>
          <p:spPr>
            <a:xfrm>
              <a:off x="5048987" y="3373158"/>
              <a:ext cx="43453" cy="302225"/>
            </a:xfrm>
            <a:custGeom>
              <a:avLst/>
              <a:gdLst>
                <a:gd name="connsiteX0" fmla="*/ 39953 w 43453"/>
                <a:gd name="connsiteY0" fmla="*/ 301730 h 302225"/>
                <a:gd name="connsiteX1" fmla="*/ 4133 w 43453"/>
                <a:gd name="connsiteY1" fmla="*/ 273372 h 302225"/>
                <a:gd name="connsiteX2" fmla="*/ 29 w 43453"/>
                <a:gd name="connsiteY2" fmla="*/ 23753 h 302225"/>
                <a:gd name="connsiteX3" fmla="*/ 22043 w 43453"/>
                <a:gd name="connsiteY3" fmla="*/ 246 h 302225"/>
                <a:gd name="connsiteX4" fmla="*/ 38088 w 43453"/>
                <a:gd name="connsiteY4" fmla="*/ 15544 h 302225"/>
                <a:gd name="connsiteX5" fmla="*/ 38461 w 43453"/>
                <a:gd name="connsiteY5" fmla="*/ 49125 h 302225"/>
                <a:gd name="connsiteX6" fmla="*/ 42192 w 43453"/>
                <a:gd name="connsiteY6" fmla="*/ 265163 h 302225"/>
                <a:gd name="connsiteX7" fmla="*/ 39953 w 43453"/>
                <a:gd name="connsiteY7" fmla="*/ 301730 h 30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453" h="302225">
                  <a:moveTo>
                    <a:pt x="39953" y="301730"/>
                  </a:moveTo>
                  <a:cubicBezTo>
                    <a:pt x="5253" y="303222"/>
                    <a:pt x="4880" y="303222"/>
                    <a:pt x="4133" y="273372"/>
                  </a:cubicBezTo>
                  <a:cubicBezTo>
                    <a:pt x="2641" y="190166"/>
                    <a:pt x="1148" y="106959"/>
                    <a:pt x="29" y="23753"/>
                  </a:cubicBezTo>
                  <a:cubicBezTo>
                    <a:pt x="-344" y="992"/>
                    <a:pt x="2641" y="-873"/>
                    <a:pt x="22043" y="246"/>
                  </a:cubicBezTo>
                  <a:cubicBezTo>
                    <a:pt x="32864" y="992"/>
                    <a:pt x="38088" y="4724"/>
                    <a:pt x="38088" y="15544"/>
                  </a:cubicBezTo>
                  <a:cubicBezTo>
                    <a:pt x="38088" y="26738"/>
                    <a:pt x="38461" y="37932"/>
                    <a:pt x="38461" y="49125"/>
                  </a:cubicBezTo>
                  <a:cubicBezTo>
                    <a:pt x="39953" y="121138"/>
                    <a:pt x="41073" y="193151"/>
                    <a:pt x="42192" y="265163"/>
                  </a:cubicBezTo>
                  <a:cubicBezTo>
                    <a:pt x="42938" y="277477"/>
                    <a:pt x="45550" y="290163"/>
                    <a:pt x="39953" y="301730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" name="任意多边形: 形状 79"/>
            <p:cNvSpPr/>
            <p:nvPr>
              <p:custDataLst>
                <p:tags r:id="rId59"/>
              </p:custDataLst>
            </p:nvPr>
          </p:nvSpPr>
          <p:spPr>
            <a:xfrm>
              <a:off x="5468779" y="4393895"/>
              <a:ext cx="333143" cy="36996"/>
            </a:xfrm>
            <a:custGeom>
              <a:avLst/>
              <a:gdLst>
                <a:gd name="connsiteX0" fmla="*/ 0 w 333143"/>
                <a:gd name="connsiteY0" fmla="*/ 0 h 36996"/>
                <a:gd name="connsiteX1" fmla="*/ 332825 w 333143"/>
                <a:gd name="connsiteY1" fmla="*/ 0 h 36996"/>
                <a:gd name="connsiteX2" fmla="*/ 299991 w 333143"/>
                <a:gd name="connsiteY2" fmla="*/ 36939 h 36996"/>
                <a:gd name="connsiteX3" fmla="*/ 32835 w 333143"/>
                <a:gd name="connsiteY3" fmla="*/ 36193 h 36996"/>
                <a:gd name="connsiteX4" fmla="*/ 0 w 333143"/>
                <a:gd name="connsiteY4" fmla="*/ 0 h 36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143" h="36996">
                  <a:moveTo>
                    <a:pt x="0" y="0"/>
                  </a:moveTo>
                  <a:cubicBezTo>
                    <a:pt x="113056" y="0"/>
                    <a:pt x="223127" y="0"/>
                    <a:pt x="332825" y="0"/>
                  </a:cubicBezTo>
                  <a:cubicBezTo>
                    <a:pt x="333945" y="36939"/>
                    <a:pt x="333945" y="37312"/>
                    <a:pt x="299991" y="36939"/>
                  </a:cubicBezTo>
                  <a:cubicBezTo>
                    <a:pt x="210814" y="36939"/>
                    <a:pt x="121638" y="36566"/>
                    <a:pt x="32835" y="36193"/>
                  </a:cubicBezTo>
                  <a:cubicBezTo>
                    <a:pt x="2239" y="36193"/>
                    <a:pt x="2239" y="35820"/>
                    <a:pt x="0" y="0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" name="任意多边形: 形状 80"/>
            <p:cNvSpPr/>
            <p:nvPr>
              <p:custDataLst>
                <p:tags r:id="rId60"/>
              </p:custDataLst>
            </p:nvPr>
          </p:nvSpPr>
          <p:spPr>
            <a:xfrm>
              <a:off x="5022508" y="1714126"/>
              <a:ext cx="42972" cy="320543"/>
            </a:xfrm>
            <a:custGeom>
              <a:avLst/>
              <a:gdLst>
                <a:gd name="connsiteX0" fmla="*/ 390 w 42972"/>
                <a:gd name="connsiteY0" fmla="*/ 160070 h 320543"/>
                <a:gd name="connsiteX1" fmla="*/ 16 w 42972"/>
                <a:gd name="connsiteY1" fmla="*/ 22014 h 320543"/>
                <a:gd name="connsiteX2" fmla="*/ 21657 w 42972"/>
                <a:gd name="connsiteY2" fmla="*/ 0 h 320543"/>
                <a:gd name="connsiteX3" fmla="*/ 40314 w 42972"/>
                <a:gd name="connsiteY3" fmla="*/ 16417 h 320543"/>
                <a:gd name="connsiteX4" fmla="*/ 41060 w 42972"/>
                <a:gd name="connsiteY4" fmla="*/ 53730 h 320543"/>
                <a:gd name="connsiteX5" fmla="*/ 42926 w 42972"/>
                <a:gd name="connsiteY5" fmla="*/ 295887 h 320543"/>
                <a:gd name="connsiteX6" fmla="*/ 25016 w 42972"/>
                <a:gd name="connsiteY6" fmla="*/ 320513 h 320543"/>
                <a:gd name="connsiteX7" fmla="*/ 4867 w 42972"/>
                <a:gd name="connsiteY7" fmla="*/ 301856 h 320543"/>
                <a:gd name="connsiteX8" fmla="*/ 5240 w 42972"/>
                <a:gd name="connsiteY8" fmla="*/ 160070 h 320543"/>
                <a:gd name="connsiteX9" fmla="*/ 390 w 42972"/>
                <a:gd name="connsiteY9" fmla="*/ 160070 h 32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972" h="320543">
                  <a:moveTo>
                    <a:pt x="390" y="160070"/>
                  </a:moveTo>
                  <a:cubicBezTo>
                    <a:pt x="390" y="114176"/>
                    <a:pt x="763" y="68282"/>
                    <a:pt x="16" y="22014"/>
                  </a:cubicBezTo>
                  <a:cubicBezTo>
                    <a:pt x="-357" y="5970"/>
                    <a:pt x="5613" y="0"/>
                    <a:pt x="21657" y="0"/>
                  </a:cubicBezTo>
                  <a:cubicBezTo>
                    <a:pt x="33971" y="0"/>
                    <a:pt x="40314" y="3358"/>
                    <a:pt x="40314" y="16417"/>
                  </a:cubicBezTo>
                  <a:cubicBezTo>
                    <a:pt x="40314" y="28731"/>
                    <a:pt x="41060" y="41417"/>
                    <a:pt x="41060" y="53730"/>
                  </a:cubicBezTo>
                  <a:cubicBezTo>
                    <a:pt x="41806" y="134324"/>
                    <a:pt x="42179" y="215292"/>
                    <a:pt x="42926" y="295887"/>
                  </a:cubicBezTo>
                  <a:cubicBezTo>
                    <a:pt x="42926" y="308200"/>
                    <a:pt x="44791" y="321259"/>
                    <a:pt x="25016" y="320513"/>
                  </a:cubicBezTo>
                  <a:cubicBezTo>
                    <a:pt x="11583" y="319766"/>
                    <a:pt x="4494" y="317155"/>
                    <a:pt x="4867" y="301856"/>
                  </a:cubicBezTo>
                  <a:cubicBezTo>
                    <a:pt x="5613" y="254470"/>
                    <a:pt x="5240" y="207456"/>
                    <a:pt x="5240" y="160070"/>
                  </a:cubicBezTo>
                  <a:cubicBezTo>
                    <a:pt x="3375" y="160070"/>
                    <a:pt x="1882" y="160070"/>
                    <a:pt x="390" y="160070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" name="任意多边形: 形状 81"/>
            <p:cNvSpPr/>
            <p:nvPr>
              <p:custDataLst>
                <p:tags r:id="rId61"/>
              </p:custDataLst>
            </p:nvPr>
          </p:nvSpPr>
          <p:spPr>
            <a:xfrm>
              <a:off x="4046435" y="5072556"/>
              <a:ext cx="251111" cy="203779"/>
            </a:xfrm>
            <a:custGeom>
              <a:avLst/>
              <a:gdLst>
                <a:gd name="connsiteX0" fmla="*/ 0 w 251111"/>
                <a:gd name="connsiteY0" fmla="*/ 187357 h 203779"/>
                <a:gd name="connsiteX1" fmla="*/ 213053 w 251111"/>
                <a:gd name="connsiteY1" fmla="*/ 7139 h 203779"/>
                <a:gd name="connsiteX2" fmla="*/ 251112 w 251111"/>
                <a:gd name="connsiteY2" fmla="*/ 18706 h 203779"/>
                <a:gd name="connsiteX3" fmla="*/ 232456 w 251111"/>
                <a:gd name="connsiteY3" fmla="*/ 40720 h 203779"/>
                <a:gd name="connsiteX4" fmla="*/ 55222 w 251111"/>
                <a:gd name="connsiteY4" fmla="*/ 188850 h 203779"/>
                <a:gd name="connsiteX5" fmla="*/ 0 w 251111"/>
                <a:gd name="connsiteY5" fmla="*/ 187357 h 203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111" h="203779">
                  <a:moveTo>
                    <a:pt x="0" y="187357"/>
                  </a:moveTo>
                  <a:cubicBezTo>
                    <a:pt x="73132" y="125792"/>
                    <a:pt x="143279" y="66839"/>
                    <a:pt x="213053" y="7139"/>
                  </a:cubicBezTo>
                  <a:cubicBezTo>
                    <a:pt x="234321" y="-11144"/>
                    <a:pt x="239918" y="10497"/>
                    <a:pt x="251112" y="18706"/>
                  </a:cubicBezTo>
                  <a:cubicBezTo>
                    <a:pt x="249992" y="30646"/>
                    <a:pt x="239545" y="34750"/>
                    <a:pt x="232456" y="40720"/>
                  </a:cubicBezTo>
                  <a:cubicBezTo>
                    <a:pt x="173502" y="90345"/>
                    <a:pt x="114176" y="139598"/>
                    <a:pt x="55222" y="188850"/>
                  </a:cubicBezTo>
                  <a:cubicBezTo>
                    <a:pt x="30596" y="208999"/>
                    <a:pt x="30596" y="208999"/>
                    <a:pt x="0" y="187357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" name="任意多边形: 形状 82"/>
            <p:cNvSpPr/>
            <p:nvPr>
              <p:custDataLst>
                <p:tags r:id="rId62"/>
              </p:custDataLst>
            </p:nvPr>
          </p:nvSpPr>
          <p:spPr>
            <a:xfrm>
              <a:off x="5035940" y="2596916"/>
              <a:ext cx="42552" cy="269083"/>
            </a:xfrm>
            <a:custGeom>
              <a:avLst/>
              <a:gdLst>
                <a:gd name="connsiteX0" fmla="*/ 42552 w 42552"/>
                <a:gd name="connsiteY0" fmla="*/ 137329 h 269083"/>
                <a:gd name="connsiteX1" fmla="*/ 42552 w 42552"/>
                <a:gd name="connsiteY1" fmla="*/ 248520 h 269083"/>
                <a:gd name="connsiteX2" fmla="*/ 25389 w 42552"/>
                <a:gd name="connsiteY2" fmla="*/ 269041 h 269083"/>
                <a:gd name="connsiteX3" fmla="*/ 4121 w 42552"/>
                <a:gd name="connsiteY3" fmla="*/ 247400 h 269083"/>
                <a:gd name="connsiteX4" fmla="*/ 3001 w 42552"/>
                <a:gd name="connsiteY4" fmla="*/ 154493 h 269083"/>
                <a:gd name="connsiteX5" fmla="*/ 16 w 42552"/>
                <a:gd name="connsiteY5" fmla="*/ 20914 h 269083"/>
                <a:gd name="connsiteX6" fmla="*/ 22030 w 42552"/>
                <a:gd name="connsiteY6" fmla="*/ 20 h 269083"/>
                <a:gd name="connsiteX7" fmla="*/ 39567 w 42552"/>
                <a:gd name="connsiteY7" fmla="*/ 21661 h 269083"/>
                <a:gd name="connsiteX8" fmla="*/ 39567 w 42552"/>
                <a:gd name="connsiteY8" fmla="*/ 136583 h 269083"/>
                <a:gd name="connsiteX9" fmla="*/ 42552 w 42552"/>
                <a:gd name="connsiteY9" fmla="*/ 137329 h 26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552" h="269083">
                  <a:moveTo>
                    <a:pt x="42552" y="137329"/>
                  </a:moveTo>
                  <a:cubicBezTo>
                    <a:pt x="42552" y="174268"/>
                    <a:pt x="42552" y="211580"/>
                    <a:pt x="42552" y="248520"/>
                  </a:cubicBezTo>
                  <a:cubicBezTo>
                    <a:pt x="42552" y="260459"/>
                    <a:pt x="42926" y="269788"/>
                    <a:pt x="25389" y="269041"/>
                  </a:cubicBezTo>
                  <a:cubicBezTo>
                    <a:pt x="9344" y="268295"/>
                    <a:pt x="3748" y="263071"/>
                    <a:pt x="4121" y="247400"/>
                  </a:cubicBezTo>
                  <a:cubicBezTo>
                    <a:pt x="4494" y="216431"/>
                    <a:pt x="3748" y="185462"/>
                    <a:pt x="3001" y="154493"/>
                  </a:cubicBezTo>
                  <a:cubicBezTo>
                    <a:pt x="2255" y="110091"/>
                    <a:pt x="1509" y="65316"/>
                    <a:pt x="16" y="20914"/>
                  </a:cubicBezTo>
                  <a:cubicBezTo>
                    <a:pt x="-357" y="4497"/>
                    <a:pt x="5613" y="-353"/>
                    <a:pt x="22030" y="20"/>
                  </a:cubicBezTo>
                  <a:cubicBezTo>
                    <a:pt x="38821" y="393"/>
                    <a:pt x="39567" y="9721"/>
                    <a:pt x="39567" y="21661"/>
                  </a:cubicBezTo>
                  <a:cubicBezTo>
                    <a:pt x="39567" y="60092"/>
                    <a:pt x="39567" y="98524"/>
                    <a:pt x="39567" y="136583"/>
                  </a:cubicBezTo>
                  <a:cubicBezTo>
                    <a:pt x="40687" y="137329"/>
                    <a:pt x="41806" y="137329"/>
                    <a:pt x="42552" y="137329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" name="任意多边形: 形状 83"/>
            <p:cNvSpPr/>
            <p:nvPr>
              <p:custDataLst>
                <p:tags r:id="rId63"/>
              </p:custDataLst>
            </p:nvPr>
          </p:nvSpPr>
          <p:spPr>
            <a:xfrm>
              <a:off x="3753906" y="5317748"/>
              <a:ext cx="236374" cy="205923"/>
            </a:xfrm>
            <a:custGeom>
              <a:avLst/>
              <a:gdLst>
                <a:gd name="connsiteX0" fmla="*/ 0 w 236374"/>
                <a:gd name="connsiteY0" fmla="*/ 184696 h 205923"/>
                <a:gd name="connsiteX1" fmla="*/ 221262 w 236374"/>
                <a:gd name="connsiteY1" fmla="*/ 0 h 205923"/>
                <a:gd name="connsiteX2" fmla="*/ 216411 w 236374"/>
                <a:gd name="connsiteY2" fmla="*/ 53357 h 205923"/>
                <a:gd name="connsiteX3" fmla="*/ 51491 w 236374"/>
                <a:gd name="connsiteY3" fmla="*/ 191412 h 205923"/>
                <a:gd name="connsiteX4" fmla="*/ 0 w 236374"/>
                <a:gd name="connsiteY4" fmla="*/ 184696 h 20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374" h="205923">
                  <a:moveTo>
                    <a:pt x="0" y="184696"/>
                  </a:moveTo>
                  <a:cubicBezTo>
                    <a:pt x="74998" y="122011"/>
                    <a:pt x="148130" y="61192"/>
                    <a:pt x="221262" y="0"/>
                  </a:cubicBezTo>
                  <a:cubicBezTo>
                    <a:pt x="242157" y="31342"/>
                    <a:pt x="242157" y="31342"/>
                    <a:pt x="216411" y="53357"/>
                  </a:cubicBezTo>
                  <a:cubicBezTo>
                    <a:pt x="161562" y="99624"/>
                    <a:pt x="106340" y="145518"/>
                    <a:pt x="51491" y="191412"/>
                  </a:cubicBezTo>
                  <a:cubicBezTo>
                    <a:pt x="26865" y="211934"/>
                    <a:pt x="26865" y="211561"/>
                    <a:pt x="0" y="184696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" name="任意多边形: 形状 84"/>
            <p:cNvSpPr/>
            <p:nvPr>
              <p:custDataLst>
                <p:tags r:id="rId64"/>
              </p:custDataLst>
            </p:nvPr>
          </p:nvSpPr>
          <p:spPr>
            <a:xfrm>
              <a:off x="4622910" y="4617396"/>
              <a:ext cx="217530" cy="183203"/>
            </a:xfrm>
            <a:custGeom>
              <a:avLst/>
              <a:gdLst>
                <a:gd name="connsiteX0" fmla="*/ 23134 w 217530"/>
                <a:gd name="connsiteY0" fmla="*/ 183203 h 183203"/>
                <a:gd name="connsiteX1" fmla="*/ 0 w 217530"/>
                <a:gd name="connsiteY1" fmla="*/ 159323 h 183203"/>
                <a:gd name="connsiteX2" fmla="*/ 190293 w 217530"/>
                <a:gd name="connsiteY2" fmla="*/ 0 h 183203"/>
                <a:gd name="connsiteX3" fmla="*/ 217531 w 217530"/>
                <a:gd name="connsiteY3" fmla="*/ 26865 h 183203"/>
                <a:gd name="connsiteX4" fmla="*/ 23134 w 217530"/>
                <a:gd name="connsiteY4" fmla="*/ 183203 h 18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30" h="183203">
                  <a:moveTo>
                    <a:pt x="23134" y="183203"/>
                  </a:moveTo>
                  <a:cubicBezTo>
                    <a:pt x="11194" y="177979"/>
                    <a:pt x="8209" y="167905"/>
                    <a:pt x="0" y="159323"/>
                  </a:cubicBezTo>
                  <a:cubicBezTo>
                    <a:pt x="64177" y="105594"/>
                    <a:pt x="127608" y="52610"/>
                    <a:pt x="190293" y="0"/>
                  </a:cubicBezTo>
                  <a:cubicBezTo>
                    <a:pt x="202233" y="6343"/>
                    <a:pt x="209322" y="14552"/>
                    <a:pt x="217531" y="26865"/>
                  </a:cubicBezTo>
                  <a:cubicBezTo>
                    <a:pt x="152234" y="79475"/>
                    <a:pt x="91415" y="136563"/>
                    <a:pt x="23134" y="183203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" name="任意多边形: 形状 85"/>
            <p:cNvSpPr/>
            <p:nvPr>
              <p:custDataLst>
                <p:tags r:id="rId65"/>
              </p:custDataLst>
            </p:nvPr>
          </p:nvSpPr>
          <p:spPr>
            <a:xfrm>
              <a:off x="5904214" y="4395761"/>
              <a:ext cx="257827" cy="37685"/>
            </a:xfrm>
            <a:custGeom>
              <a:avLst/>
              <a:gdLst>
                <a:gd name="connsiteX0" fmla="*/ 257828 w 257827"/>
                <a:gd name="connsiteY0" fmla="*/ 0 h 37685"/>
                <a:gd name="connsiteX1" fmla="*/ 220516 w 257827"/>
                <a:gd name="connsiteY1" fmla="*/ 37685 h 37685"/>
                <a:gd name="connsiteX2" fmla="*/ 35074 w 257827"/>
                <a:gd name="connsiteY2" fmla="*/ 36193 h 37685"/>
                <a:gd name="connsiteX3" fmla="*/ 0 w 257827"/>
                <a:gd name="connsiteY3" fmla="*/ 373 h 37685"/>
                <a:gd name="connsiteX4" fmla="*/ 257828 w 257827"/>
                <a:gd name="connsiteY4" fmla="*/ 0 h 3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827" h="37685">
                  <a:moveTo>
                    <a:pt x="257828" y="0"/>
                  </a:moveTo>
                  <a:cubicBezTo>
                    <a:pt x="252978" y="37685"/>
                    <a:pt x="252978" y="37685"/>
                    <a:pt x="220516" y="37685"/>
                  </a:cubicBezTo>
                  <a:cubicBezTo>
                    <a:pt x="158577" y="37312"/>
                    <a:pt x="97012" y="36566"/>
                    <a:pt x="35074" y="36193"/>
                  </a:cubicBezTo>
                  <a:cubicBezTo>
                    <a:pt x="3731" y="35820"/>
                    <a:pt x="3731" y="35820"/>
                    <a:pt x="0" y="373"/>
                  </a:cubicBezTo>
                  <a:cubicBezTo>
                    <a:pt x="85445" y="0"/>
                    <a:pt x="170517" y="0"/>
                    <a:pt x="257828" y="0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" name="任意多边形: 形状 86"/>
            <p:cNvSpPr/>
            <p:nvPr>
              <p:custDataLst>
                <p:tags r:id="rId66"/>
              </p:custDataLst>
            </p:nvPr>
          </p:nvSpPr>
          <p:spPr>
            <a:xfrm>
              <a:off x="4359126" y="4849695"/>
              <a:ext cx="204457" cy="176043"/>
            </a:xfrm>
            <a:custGeom>
              <a:avLst/>
              <a:gdLst>
                <a:gd name="connsiteX0" fmla="*/ 204457 w 204457"/>
                <a:gd name="connsiteY0" fmla="*/ 17694 h 176043"/>
                <a:gd name="connsiteX1" fmla="*/ 190278 w 204457"/>
                <a:gd name="connsiteY1" fmla="*/ 37469 h 176043"/>
                <a:gd name="connsiteX2" fmla="*/ 76103 w 204457"/>
                <a:gd name="connsiteY2" fmla="*/ 132989 h 176043"/>
                <a:gd name="connsiteX3" fmla="*/ 33194 w 204457"/>
                <a:gd name="connsiteY3" fmla="*/ 169181 h 176043"/>
                <a:gd name="connsiteX4" fmla="*/ 6329 w 204457"/>
                <a:gd name="connsiteY4" fmla="*/ 166943 h 176043"/>
                <a:gd name="connsiteX5" fmla="*/ 8568 w 204457"/>
                <a:gd name="connsiteY5" fmla="*/ 139705 h 176043"/>
                <a:gd name="connsiteX6" fmla="*/ 171995 w 204457"/>
                <a:gd name="connsiteY6" fmla="*/ 3888 h 176043"/>
                <a:gd name="connsiteX7" fmla="*/ 204457 w 204457"/>
                <a:gd name="connsiteY7" fmla="*/ 17694 h 17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457" h="176043">
                  <a:moveTo>
                    <a:pt x="204457" y="17694"/>
                  </a:moveTo>
                  <a:cubicBezTo>
                    <a:pt x="204457" y="27395"/>
                    <a:pt x="196622" y="31872"/>
                    <a:pt x="190278" y="37469"/>
                  </a:cubicBezTo>
                  <a:cubicBezTo>
                    <a:pt x="152220" y="69558"/>
                    <a:pt x="114161" y="101273"/>
                    <a:pt x="76103" y="132989"/>
                  </a:cubicBezTo>
                  <a:cubicBezTo>
                    <a:pt x="61924" y="144928"/>
                    <a:pt x="47372" y="156495"/>
                    <a:pt x="33194" y="169181"/>
                  </a:cubicBezTo>
                  <a:cubicBezTo>
                    <a:pt x="23119" y="178136"/>
                    <a:pt x="16030" y="179256"/>
                    <a:pt x="6329" y="166943"/>
                  </a:cubicBezTo>
                  <a:cubicBezTo>
                    <a:pt x="-2626" y="155376"/>
                    <a:pt x="-2253" y="148660"/>
                    <a:pt x="8568" y="139705"/>
                  </a:cubicBezTo>
                  <a:cubicBezTo>
                    <a:pt x="63044" y="94557"/>
                    <a:pt x="117146" y="49036"/>
                    <a:pt x="171995" y="3888"/>
                  </a:cubicBezTo>
                  <a:cubicBezTo>
                    <a:pt x="182816" y="-5440"/>
                    <a:pt x="202218" y="3142"/>
                    <a:pt x="204457" y="17694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" name="任意多边形: 形状 87"/>
            <p:cNvSpPr/>
            <p:nvPr>
              <p:custDataLst>
                <p:tags r:id="rId67"/>
              </p:custDataLst>
            </p:nvPr>
          </p:nvSpPr>
          <p:spPr>
            <a:xfrm>
              <a:off x="5056822" y="3777123"/>
              <a:ext cx="39580" cy="213702"/>
            </a:xfrm>
            <a:custGeom>
              <a:avLst/>
              <a:gdLst>
                <a:gd name="connsiteX0" fmla="*/ 36222 w 39580"/>
                <a:gd name="connsiteY0" fmla="*/ 0 h 213702"/>
                <a:gd name="connsiteX1" fmla="*/ 39580 w 39580"/>
                <a:gd name="connsiteY1" fmla="*/ 197755 h 213702"/>
                <a:gd name="connsiteX2" fmla="*/ 25402 w 39580"/>
                <a:gd name="connsiteY2" fmla="*/ 213426 h 213702"/>
                <a:gd name="connsiteX3" fmla="*/ 1522 w 39580"/>
                <a:gd name="connsiteY3" fmla="*/ 197755 h 213702"/>
                <a:gd name="connsiteX4" fmla="*/ 402 w 39580"/>
                <a:gd name="connsiteY4" fmla="*/ 18656 h 213702"/>
                <a:gd name="connsiteX5" fmla="*/ 36222 w 39580"/>
                <a:gd name="connsiteY5" fmla="*/ 0 h 21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580" h="213702">
                  <a:moveTo>
                    <a:pt x="36222" y="0"/>
                  </a:moveTo>
                  <a:cubicBezTo>
                    <a:pt x="37342" y="68654"/>
                    <a:pt x="38461" y="133205"/>
                    <a:pt x="39580" y="197755"/>
                  </a:cubicBezTo>
                  <a:cubicBezTo>
                    <a:pt x="39580" y="207457"/>
                    <a:pt x="37715" y="215292"/>
                    <a:pt x="25402" y="213426"/>
                  </a:cubicBezTo>
                  <a:cubicBezTo>
                    <a:pt x="14954" y="211934"/>
                    <a:pt x="1522" y="214919"/>
                    <a:pt x="1522" y="197755"/>
                  </a:cubicBezTo>
                  <a:cubicBezTo>
                    <a:pt x="776" y="138056"/>
                    <a:pt x="-717" y="78356"/>
                    <a:pt x="402" y="18656"/>
                  </a:cubicBezTo>
                  <a:cubicBezTo>
                    <a:pt x="402" y="-5597"/>
                    <a:pt x="22044" y="8209"/>
                    <a:pt x="36222" y="0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" name="任意多边形: 形状 88"/>
            <p:cNvSpPr/>
            <p:nvPr>
              <p:custDataLst>
                <p:tags r:id="rId68"/>
              </p:custDataLst>
            </p:nvPr>
          </p:nvSpPr>
          <p:spPr>
            <a:xfrm>
              <a:off x="7170568" y="4392403"/>
              <a:ext cx="289211" cy="39965"/>
            </a:xfrm>
            <a:custGeom>
              <a:avLst/>
              <a:gdLst>
                <a:gd name="connsiteX0" fmla="*/ 143305 w 289211"/>
                <a:gd name="connsiteY0" fmla="*/ 39924 h 39965"/>
                <a:gd name="connsiteX1" fmla="*/ 35472 w 289211"/>
                <a:gd name="connsiteY1" fmla="*/ 39924 h 39965"/>
                <a:gd name="connsiteX2" fmla="*/ 13458 w 289211"/>
                <a:gd name="connsiteY2" fmla="*/ 38805 h 39965"/>
                <a:gd name="connsiteX3" fmla="*/ 25 w 289211"/>
                <a:gd name="connsiteY3" fmla="*/ 19403 h 39965"/>
                <a:gd name="connsiteX4" fmla="*/ 14577 w 289211"/>
                <a:gd name="connsiteY4" fmla="*/ 747 h 39965"/>
                <a:gd name="connsiteX5" fmla="*/ 29502 w 289211"/>
                <a:gd name="connsiteY5" fmla="*/ 0 h 39965"/>
                <a:gd name="connsiteX6" fmla="*/ 259719 w 289211"/>
                <a:gd name="connsiteY6" fmla="*/ 0 h 39965"/>
                <a:gd name="connsiteX7" fmla="*/ 270912 w 289211"/>
                <a:gd name="connsiteY7" fmla="*/ 373 h 39965"/>
                <a:gd name="connsiteX8" fmla="*/ 289196 w 289211"/>
                <a:gd name="connsiteY8" fmla="*/ 19030 h 39965"/>
                <a:gd name="connsiteX9" fmla="*/ 269420 w 289211"/>
                <a:gd name="connsiteY9" fmla="*/ 39924 h 39965"/>
                <a:gd name="connsiteX10" fmla="*/ 143305 w 289211"/>
                <a:gd name="connsiteY10" fmla="*/ 39924 h 39965"/>
                <a:gd name="connsiteX11" fmla="*/ 143305 w 289211"/>
                <a:gd name="connsiteY11" fmla="*/ 39924 h 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9211" h="39965">
                  <a:moveTo>
                    <a:pt x="143305" y="39924"/>
                  </a:moveTo>
                  <a:cubicBezTo>
                    <a:pt x="107485" y="39924"/>
                    <a:pt x="71665" y="39924"/>
                    <a:pt x="35472" y="39924"/>
                  </a:cubicBezTo>
                  <a:cubicBezTo>
                    <a:pt x="28009" y="39924"/>
                    <a:pt x="20547" y="40297"/>
                    <a:pt x="13458" y="38805"/>
                  </a:cubicBezTo>
                  <a:cubicBezTo>
                    <a:pt x="3383" y="36566"/>
                    <a:pt x="-348" y="28358"/>
                    <a:pt x="25" y="19403"/>
                  </a:cubicBezTo>
                  <a:cubicBezTo>
                    <a:pt x="398" y="10448"/>
                    <a:pt x="4129" y="2239"/>
                    <a:pt x="14577" y="747"/>
                  </a:cubicBezTo>
                  <a:cubicBezTo>
                    <a:pt x="19427" y="0"/>
                    <a:pt x="24278" y="0"/>
                    <a:pt x="29502" y="0"/>
                  </a:cubicBezTo>
                  <a:cubicBezTo>
                    <a:pt x="106365" y="0"/>
                    <a:pt x="182855" y="0"/>
                    <a:pt x="259719" y="0"/>
                  </a:cubicBezTo>
                  <a:cubicBezTo>
                    <a:pt x="263450" y="0"/>
                    <a:pt x="267181" y="0"/>
                    <a:pt x="270912" y="373"/>
                  </a:cubicBezTo>
                  <a:cubicBezTo>
                    <a:pt x="282853" y="747"/>
                    <a:pt x="288822" y="7089"/>
                    <a:pt x="289196" y="19030"/>
                  </a:cubicBezTo>
                  <a:cubicBezTo>
                    <a:pt x="289569" y="32462"/>
                    <a:pt x="283226" y="39924"/>
                    <a:pt x="269420" y="39924"/>
                  </a:cubicBezTo>
                  <a:cubicBezTo>
                    <a:pt x="227630" y="39551"/>
                    <a:pt x="185467" y="39551"/>
                    <a:pt x="143305" y="39924"/>
                  </a:cubicBezTo>
                  <a:cubicBezTo>
                    <a:pt x="143305" y="39551"/>
                    <a:pt x="143305" y="39924"/>
                    <a:pt x="143305" y="39924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" name="任意多边形: 形状 89"/>
            <p:cNvSpPr/>
            <p:nvPr>
              <p:custDataLst>
                <p:tags r:id="rId69"/>
              </p:custDataLst>
            </p:nvPr>
          </p:nvSpPr>
          <p:spPr>
            <a:xfrm>
              <a:off x="6706388" y="4391970"/>
              <a:ext cx="290021" cy="40357"/>
            </a:xfrm>
            <a:custGeom>
              <a:avLst/>
              <a:gdLst>
                <a:gd name="connsiteX0" fmla="*/ 145558 w 290021"/>
                <a:gd name="connsiteY0" fmla="*/ 60 h 40357"/>
                <a:gd name="connsiteX1" fmla="*/ 260853 w 290021"/>
                <a:gd name="connsiteY1" fmla="*/ 60 h 40357"/>
                <a:gd name="connsiteX2" fmla="*/ 285106 w 290021"/>
                <a:gd name="connsiteY2" fmla="*/ 6403 h 40357"/>
                <a:gd name="connsiteX3" fmla="*/ 276151 w 290021"/>
                <a:gd name="connsiteY3" fmla="*/ 39237 h 40357"/>
                <a:gd name="connsiteX4" fmla="*/ 264958 w 290021"/>
                <a:gd name="connsiteY4" fmla="*/ 40357 h 40357"/>
                <a:gd name="connsiteX5" fmla="*/ 23547 w 290021"/>
                <a:gd name="connsiteY5" fmla="*/ 40357 h 40357"/>
                <a:gd name="connsiteX6" fmla="*/ 40 w 290021"/>
                <a:gd name="connsiteY6" fmla="*/ 18716 h 40357"/>
                <a:gd name="connsiteX7" fmla="*/ 22801 w 290021"/>
                <a:gd name="connsiteY7" fmla="*/ 60 h 40357"/>
                <a:gd name="connsiteX8" fmla="*/ 145558 w 290021"/>
                <a:gd name="connsiteY8" fmla="*/ 60 h 40357"/>
                <a:gd name="connsiteX9" fmla="*/ 145558 w 290021"/>
                <a:gd name="connsiteY9" fmla="*/ 60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21" h="40357">
                  <a:moveTo>
                    <a:pt x="145558" y="60"/>
                  </a:moveTo>
                  <a:cubicBezTo>
                    <a:pt x="183990" y="60"/>
                    <a:pt x="222421" y="60"/>
                    <a:pt x="260853" y="60"/>
                  </a:cubicBezTo>
                  <a:cubicBezTo>
                    <a:pt x="269435" y="60"/>
                    <a:pt x="278390" y="-1060"/>
                    <a:pt x="285106" y="6403"/>
                  </a:cubicBezTo>
                  <a:cubicBezTo>
                    <a:pt x="294434" y="16850"/>
                    <a:pt x="289957" y="35133"/>
                    <a:pt x="276151" y="39237"/>
                  </a:cubicBezTo>
                  <a:cubicBezTo>
                    <a:pt x="272793" y="40357"/>
                    <a:pt x="268689" y="40357"/>
                    <a:pt x="264958" y="40357"/>
                  </a:cubicBezTo>
                  <a:cubicBezTo>
                    <a:pt x="184363" y="40357"/>
                    <a:pt x="104142" y="40357"/>
                    <a:pt x="23547" y="40357"/>
                  </a:cubicBezTo>
                  <a:cubicBezTo>
                    <a:pt x="8995" y="40357"/>
                    <a:pt x="-706" y="34387"/>
                    <a:pt x="40" y="18716"/>
                  </a:cubicBezTo>
                  <a:cubicBezTo>
                    <a:pt x="787" y="4910"/>
                    <a:pt x="10115" y="60"/>
                    <a:pt x="22801" y="60"/>
                  </a:cubicBezTo>
                  <a:cubicBezTo>
                    <a:pt x="63844" y="60"/>
                    <a:pt x="104888" y="60"/>
                    <a:pt x="145558" y="60"/>
                  </a:cubicBezTo>
                  <a:cubicBezTo>
                    <a:pt x="145558" y="60"/>
                    <a:pt x="145558" y="60"/>
                    <a:pt x="145558" y="60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" name="任意多边形: 形状 90"/>
            <p:cNvSpPr/>
            <p:nvPr>
              <p:custDataLst>
                <p:tags r:id="rId70"/>
              </p:custDataLst>
            </p:nvPr>
          </p:nvSpPr>
          <p:spPr>
            <a:xfrm>
              <a:off x="7636539" y="4392344"/>
              <a:ext cx="287805" cy="40355"/>
            </a:xfrm>
            <a:custGeom>
              <a:avLst/>
              <a:gdLst>
                <a:gd name="connsiteX0" fmla="*/ 142244 w 287805"/>
                <a:gd name="connsiteY0" fmla="*/ 39983 h 40355"/>
                <a:gd name="connsiteX1" fmla="*/ 38143 w 287805"/>
                <a:gd name="connsiteY1" fmla="*/ 39983 h 40355"/>
                <a:gd name="connsiteX2" fmla="*/ 15756 w 287805"/>
                <a:gd name="connsiteY2" fmla="*/ 39610 h 40355"/>
                <a:gd name="connsiteX3" fmla="*/ 85 w 287805"/>
                <a:gd name="connsiteY3" fmla="*/ 18715 h 40355"/>
                <a:gd name="connsiteX4" fmla="*/ 15010 w 287805"/>
                <a:gd name="connsiteY4" fmla="*/ 805 h 40355"/>
                <a:gd name="connsiteX5" fmla="*/ 41128 w 287805"/>
                <a:gd name="connsiteY5" fmla="*/ 59 h 40355"/>
                <a:gd name="connsiteX6" fmla="*/ 245973 w 287805"/>
                <a:gd name="connsiteY6" fmla="*/ 59 h 40355"/>
                <a:gd name="connsiteX7" fmla="*/ 264629 w 287805"/>
                <a:gd name="connsiteY7" fmla="*/ 59 h 40355"/>
                <a:gd name="connsiteX8" fmla="*/ 287762 w 287805"/>
                <a:gd name="connsiteY8" fmla="*/ 21700 h 40355"/>
                <a:gd name="connsiteX9" fmla="*/ 265375 w 287805"/>
                <a:gd name="connsiteY9" fmla="*/ 40356 h 40355"/>
                <a:gd name="connsiteX10" fmla="*/ 142244 w 287805"/>
                <a:gd name="connsiteY10" fmla="*/ 39983 h 40355"/>
                <a:gd name="connsiteX11" fmla="*/ 142244 w 287805"/>
                <a:gd name="connsiteY11" fmla="*/ 39983 h 4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7805" h="40355">
                  <a:moveTo>
                    <a:pt x="142244" y="39983"/>
                  </a:moveTo>
                  <a:cubicBezTo>
                    <a:pt x="107544" y="39983"/>
                    <a:pt x="72844" y="39983"/>
                    <a:pt x="38143" y="39983"/>
                  </a:cubicBezTo>
                  <a:cubicBezTo>
                    <a:pt x="30681" y="39983"/>
                    <a:pt x="23218" y="40356"/>
                    <a:pt x="15756" y="39610"/>
                  </a:cubicBezTo>
                  <a:cubicBezTo>
                    <a:pt x="3443" y="38490"/>
                    <a:pt x="-662" y="29535"/>
                    <a:pt x="85" y="18715"/>
                  </a:cubicBezTo>
                  <a:cubicBezTo>
                    <a:pt x="458" y="9014"/>
                    <a:pt x="4562" y="1924"/>
                    <a:pt x="15010" y="805"/>
                  </a:cubicBezTo>
                  <a:cubicBezTo>
                    <a:pt x="23591" y="59"/>
                    <a:pt x="32173" y="59"/>
                    <a:pt x="41128" y="59"/>
                  </a:cubicBezTo>
                  <a:cubicBezTo>
                    <a:pt x="109409" y="59"/>
                    <a:pt x="177691" y="59"/>
                    <a:pt x="245973" y="59"/>
                  </a:cubicBezTo>
                  <a:cubicBezTo>
                    <a:pt x="252316" y="59"/>
                    <a:pt x="258286" y="432"/>
                    <a:pt x="264629" y="59"/>
                  </a:cubicBezTo>
                  <a:cubicBezTo>
                    <a:pt x="279554" y="-688"/>
                    <a:pt x="288508" y="5655"/>
                    <a:pt x="287762" y="21700"/>
                  </a:cubicBezTo>
                  <a:cubicBezTo>
                    <a:pt x="287016" y="35879"/>
                    <a:pt x="278434" y="40356"/>
                    <a:pt x="265375" y="40356"/>
                  </a:cubicBezTo>
                  <a:cubicBezTo>
                    <a:pt x="223958" y="39610"/>
                    <a:pt x="182915" y="39983"/>
                    <a:pt x="142244" y="39983"/>
                  </a:cubicBezTo>
                  <a:cubicBezTo>
                    <a:pt x="142244" y="39983"/>
                    <a:pt x="142244" y="39983"/>
                    <a:pt x="142244" y="39983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" name="任意多边形: 形状 91"/>
            <p:cNvSpPr/>
            <p:nvPr>
              <p:custDataLst>
                <p:tags r:id="rId71"/>
              </p:custDataLst>
            </p:nvPr>
          </p:nvSpPr>
          <p:spPr>
            <a:xfrm>
              <a:off x="8100032" y="4392030"/>
              <a:ext cx="286206" cy="39978"/>
            </a:xfrm>
            <a:custGeom>
              <a:avLst/>
              <a:gdLst>
                <a:gd name="connsiteX0" fmla="*/ 145155 w 286206"/>
                <a:gd name="connsiteY0" fmla="*/ 39924 h 39978"/>
                <a:gd name="connsiteX1" fmla="*/ 25756 w 286206"/>
                <a:gd name="connsiteY1" fmla="*/ 39924 h 39978"/>
                <a:gd name="connsiteX2" fmla="*/ 10 w 286206"/>
                <a:gd name="connsiteY2" fmla="*/ 20895 h 39978"/>
                <a:gd name="connsiteX3" fmla="*/ 23890 w 286206"/>
                <a:gd name="connsiteY3" fmla="*/ 0 h 39978"/>
                <a:gd name="connsiteX4" fmla="*/ 262316 w 286206"/>
                <a:gd name="connsiteY4" fmla="*/ 373 h 39978"/>
                <a:gd name="connsiteX5" fmla="*/ 286196 w 286206"/>
                <a:gd name="connsiteY5" fmla="*/ 21641 h 39978"/>
                <a:gd name="connsiteX6" fmla="*/ 260450 w 286206"/>
                <a:gd name="connsiteY6" fmla="*/ 39924 h 39978"/>
                <a:gd name="connsiteX7" fmla="*/ 145155 w 286206"/>
                <a:gd name="connsiteY7" fmla="*/ 39924 h 39978"/>
                <a:gd name="connsiteX8" fmla="*/ 145155 w 286206"/>
                <a:gd name="connsiteY8" fmla="*/ 39924 h 39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206" h="39978">
                  <a:moveTo>
                    <a:pt x="145155" y="39924"/>
                  </a:moveTo>
                  <a:cubicBezTo>
                    <a:pt x="105231" y="39924"/>
                    <a:pt x="65680" y="39924"/>
                    <a:pt x="25756" y="39924"/>
                  </a:cubicBezTo>
                  <a:cubicBezTo>
                    <a:pt x="11951" y="39924"/>
                    <a:pt x="757" y="37685"/>
                    <a:pt x="10" y="20895"/>
                  </a:cubicBezTo>
                  <a:cubicBezTo>
                    <a:pt x="-363" y="4478"/>
                    <a:pt x="9338" y="0"/>
                    <a:pt x="23890" y="0"/>
                  </a:cubicBezTo>
                  <a:cubicBezTo>
                    <a:pt x="103366" y="373"/>
                    <a:pt x="182841" y="373"/>
                    <a:pt x="262316" y="373"/>
                  </a:cubicBezTo>
                  <a:cubicBezTo>
                    <a:pt x="276868" y="373"/>
                    <a:pt x="286569" y="4851"/>
                    <a:pt x="286196" y="21641"/>
                  </a:cubicBezTo>
                  <a:cubicBezTo>
                    <a:pt x="285822" y="39178"/>
                    <a:pt x="273510" y="40297"/>
                    <a:pt x="260450" y="39924"/>
                  </a:cubicBezTo>
                  <a:cubicBezTo>
                    <a:pt x="222019" y="39551"/>
                    <a:pt x="183587" y="39924"/>
                    <a:pt x="145155" y="39924"/>
                  </a:cubicBezTo>
                  <a:cubicBezTo>
                    <a:pt x="145155" y="39924"/>
                    <a:pt x="145155" y="39924"/>
                    <a:pt x="145155" y="39924"/>
                  </a:cubicBezTo>
                  <a:close/>
                </a:path>
              </a:pathLst>
            </a:custGeom>
            <a:solidFill>
              <a:srgbClr val="F7BD0B"/>
            </a:solidFill>
            <a:ln w="3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7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75"/>
            </p:custDataLst>
          </p:nvPr>
        </p:nvSpPr>
        <p:spPr>
          <a:xfrm>
            <a:off x="446405" y="2237740"/>
            <a:ext cx="5008245" cy="1964055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6000" b="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76"/>
            </p:custDataLst>
          </p:nvPr>
        </p:nvSpPr>
        <p:spPr>
          <a:xfrm>
            <a:off x="446405" y="4311015"/>
            <a:ext cx="5008245" cy="596265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290830" y="0"/>
            <a:ext cx="5453380" cy="6858000"/>
            <a:chOff x="458" y="0"/>
            <a:chExt cx="8588" cy="10800"/>
          </a:xfrm>
        </p:grpSpPr>
        <p:sp>
          <p:nvSpPr>
            <p:cNvPr id="8" name="任意多边形 5"/>
            <p:cNvSpPr/>
            <p:nvPr>
              <p:custDataLst>
                <p:tags r:id="rId3"/>
              </p:custDataLst>
            </p:nvPr>
          </p:nvSpPr>
          <p:spPr>
            <a:xfrm>
              <a:off x="458" y="3556"/>
              <a:ext cx="8588" cy="7244"/>
            </a:xfrm>
            <a:custGeom>
              <a:avLst/>
              <a:gdLst>
                <a:gd name="adj" fmla="val 833"/>
                <a:gd name="a" fmla="pin 0 adj 50000"/>
                <a:gd name="dr" fmla="*/ ss a 100000"/>
                <a:gd name="iwd2" fmla="+- wd2 0 dr"/>
                <a:gd name="ihd2" fmla="+- hd2 0 dr"/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8588" h="7244">
                  <a:moveTo>
                    <a:pt x="4294" y="0"/>
                  </a:moveTo>
                  <a:cubicBezTo>
                    <a:pt x="6666" y="0"/>
                    <a:pt x="8588" y="1922"/>
                    <a:pt x="8588" y="4294"/>
                  </a:cubicBezTo>
                  <a:cubicBezTo>
                    <a:pt x="8588" y="5424"/>
                    <a:pt x="8151" y="6452"/>
                    <a:pt x="7438" y="7219"/>
                  </a:cubicBezTo>
                  <a:lnTo>
                    <a:pt x="7414" y="7244"/>
                  </a:lnTo>
                  <a:lnTo>
                    <a:pt x="7315" y="7244"/>
                  </a:lnTo>
                  <a:lnTo>
                    <a:pt x="7315" y="7244"/>
                  </a:lnTo>
                  <a:cubicBezTo>
                    <a:pt x="8058" y="6483"/>
                    <a:pt x="8516" y="5442"/>
                    <a:pt x="8516" y="4294"/>
                  </a:cubicBezTo>
                  <a:cubicBezTo>
                    <a:pt x="8516" y="1962"/>
                    <a:pt x="6626" y="72"/>
                    <a:pt x="4294" y="72"/>
                  </a:cubicBezTo>
                  <a:cubicBezTo>
                    <a:pt x="1962" y="72"/>
                    <a:pt x="72" y="1962"/>
                    <a:pt x="72" y="4294"/>
                  </a:cubicBezTo>
                  <a:cubicBezTo>
                    <a:pt x="72" y="5442"/>
                    <a:pt x="530" y="6483"/>
                    <a:pt x="1273" y="7244"/>
                  </a:cubicBezTo>
                  <a:lnTo>
                    <a:pt x="1273" y="7244"/>
                  </a:lnTo>
                  <a:lnTo>
                    <a:pt x="1174" y="7244"/>
                  </a:lnTo>
                  <a:lnTo>
                    <a:pt x="1150" y="7219"/>
                  </a:lnTo>
                  <a:cubicBezTo>
                    <a:pt x="437" y="6452"/>
                    <a:pt x="0" y="5424"/>
                    <a:pt x="0" y="4294"/>
                  </a:cubicBezTo>
                  <a:cubicBezTo>
                    <a:pt x="0" y="1922"/>
                    <a:pt x="1922" y="0"/>
                    <a:pt x="42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任意多边形 2"/>
            <p:cNvSpPr/>
            <p:nvPr>
              <p:custDataLst>
                <p:tags r:id="rId4"/>
              </p:custDataLst>
            </p:nvPr>
          </p:nvSpPr>
          <p:spPr>
            <a:xfrm>
              <a:off x="4128" y="0"/>
              <a:ext cx="4106" cy="10800"/>
            </a:xfrm>
            <a:custGeom>
              <a:avLst/>
              <a:gdLst>
                <a:gd name="adj" fmla="val 4049"/>
                <a:gd name="a" fmla="pin 0 adj 50000"/>
                <a:gd name="dr" fmla="*/ ss a 100000"/>
                <a:gd name="iwd2" fmla="+- wd2 0 dr"/>
                <a:gd name="ihd2" fmla="+- hd2 0 dr"/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4106" h="10800">
                  <a:moveTo>
                    <a:pt x="2" y="0"/>
                  </a:moveTo>
                  <a:lnTo>
                    <a:pt x="1118" y="0"/>
                  </a:lnTo>
                  <a:lnTo>
                    <a:pt x="1169" y="33"/>
                  </a:lnTo>
                  <a:cubicBezTo>
                    <a:pt x="2936" y="1165"/>
                    <a:pt x="4106" y="3146"/>
                    <a:pt x="4106" y="5400"/>
                  </a:cubicBezTo>
                  <a:cubicBezTo>
                    <a:pt x="4106" y="7653"/>
                    <a:pt x="2936" y="9634"/>
                    <a:pt x="1169" y="10766"/>
                  </a:cubicBezTo>
                  <a:lnTo>
                    <a:pt x="1116" y="10800"/>
                  </a:lnTo>
                  <a:lnTo>
                    <a:pt x="0" y="10800"/>
                  </a:lnTo>
                  <a:lnTo>
                    <a:pt x="14" y="10794"/>
                  </a:lnTo>
                  <a:cubicBezTo>
                    <a:pt x="2116" y="9905"/>
                    <a:pt x="3590" y="7825"/>
                    <a:pt x="3590" y="5400"/>
                  </a:cubicBezTo>
                  <a:cubicBezTo>
                    <a:pt x="3590" y="2974"/>
                    <a:pt x="2116" y="894"/>
                    <a:pt x="14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" name="图片 9" descr="C:\Users\admin\Desktop\image3.jpegimage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0" y="0"/>
            <a:ext cx="4973955" cy="6858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il" t="it" r="ir" b="ib"/>
            <a:pathLst>
              <a:path w="7833" h="10800">
                <a:moveTo>
                  <a:pt x="0" y="0"/>
                </a:moveTo>
                <a:lnTo>
                  <a:pt x="4242" y="0"/>
                </a:lnTo>
                <a:lnTo>
                  <a:pt x="4256" y="6"/>
                </a:lnTo>
                <a:cubicBezTo>
                  <a:pt x="6358" y="895"/>
                  <a:pt x="7833" y="2975"/>
                  <a:pt x="7833" y="5401"/>
                </a:cubicBezTo>
                <a:cubicBezTo>
                  <a:pt x="7833" y="7826"/>
                  <a:pt x="6358" y="9906"/>
                  <a:pt x="4256" y="10795"/>
                </a:cubicBezTo>
                <a:lnTo>
                  <a:pt x="4244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1" name="组合 10"/>
          <p:cNvGrpSpPr/>
          <p:nvPr>
            <p:custDataLst>
              <p:tags r:id="rId7"/>
            </p:custDataLst>
          </p:nvPr>
        </p:nvGrpSpPr>
        <p:grpSpPr>
          <a:xfrm>
            <a:off x="9391650" y="0"/>
            <a:ext cx="2800350" cy="1426210"/>
            <a:chOff x="14790" y="0"/>
            <a:chExt cx="4410" cy="2246"/>
          </a:xfrm>
        </p:grpSpPr>
        <p:sp>
          <p:nvSpPr>
            <p:cNvPr id="12" name="任意多边形 4"/>
            <p:cNvSpPr/>
            <p:nvPr>
              <p:custDataLst>
                <p:tags r:id="rId8"/>
              </p:custDataLst>
            </p:nvPr>
          </p:nvSpPr>
          <p:spPr>
            <a:xfrm>
              <a:off x="14790" y="0"/>
              <a:ext cx="4410" cy="2247"/>
            </a:xfrm>
            <a:custGeom>
              <a:avLst/>
              <a:gdLst>
                <a:gd name="adj" fmla="val 2230"/>
                <a:gd name="a" fmla="pin 0 adj 50000"/>
                <a:gd name="dr" fmla="*/ ss a 100000"/>
                <a:gd name="iwd2" fmla="+- wd2 0 dr"/>
                <a:gd name="ihd2" fmla="+- hd2 0 dr"/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4410" h="2247">
                  <a:moveTo>
                    <a:pt x="0" y="0"/>
                  </a:moveTo>
                  <a:lnTo>
                    <a:pt x="220" y="0"/>
                  </a:lnTo>
                  <a:lnTo>
                    <a:pt x="242" y="38"/>
                  </a:lnTo>
                  <a:cubicBezTo>
                    <a:pt x="956" y="1245"/>
                    <a:pt x="2271" y="2055"/>
                    <a:pt x="3776" y="2055"/>
                  </a:cubicBezTo>
                  <a:cubicBezTo>
                    <a:pt x="3987" y="2055"/>
                    <a:pt x="4195" y="2039"/>
                    <a:pt x="4398" y="2009"/>
                  </a:cubicBezTo>
                  <a:lnTo>
                    <a:pt x="4410" y="2007"/>
                  </a:lnTo>
                  <a:lnTo>
                    <a:pt x="4410" y="2200"/>
                  </a:lnTo>
                  <a:lnTo>
                    <a:pt x="4369" y="2206"/>
                  </a:lnTo>
                  <a:cubicBezTo>
                    <a:pt x="4175" y="2233"/>
                    <a:pt x="3977" y="2247"/>
                    <a:pt x="3776" y="2247"/>
                  </a:cubicBezTo>
                  <a:cubicBezTo>
                    <a:pt x="2164" y="2247"/>
                    <a:pt x="759" y="1359"/>
                    <a:pt x="25" y="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9"/>
              </p:custDataLst>
            </p:nvPr>
          </p:nvSpPr>
          <p:spPr>
            <a:xfrm>
              <a:off x="15199" y="542"/>
              <a:ext cx="962" cy="9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>
            <p:custDataLst>
              <p:tags r:id="rId10"/>
            </p:custDataLst>
          </p:nvPr>
        </p:nvGrpSpPr>
        <p:grpSpPr>
          <a:xfrm>
            <a:off x="10262235" y="5234305"/>
            <a:ext cx="1929765" cy="1623060"/>
            <a:chOff x="16161" y="8243"/>
            <a:chExt cx="3039" cy="2556"/>
          </a:xfrm>
        </p:grpSpPr>
        <p:sp>
          <p:nvSpPr>
            <p:cNvPr id="15" name="任意多边形 10"/>
            <p:cNvSpPr/>
            <p:nvPr>
              <p:custDataLst>
                <p:tags r:id="rId11"/>
              </p:custDataLst>
            </p:nvPr>
          </p:nvSpPr>
          <p:spPr>
            <a:xfrm>
              <a:off x="16616" y="8243"/>
              <a:ext cx="2584" cy="2557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2584" h="2557">
                  <a:moveTo>
                    <a:pt x="1951" y="0"/>
                  </a:moveTo>
                  <a:cubicBezTo>
                    <a:pt x="2169" y="0"/>
                    <a:pt x="2380" y="36"/>
                    <a:pt x="2576" y="102"/>
                  </a:cubicBezTo>
                  <a:lnTo>
                    <a:pt x="2584" y="105"/>
                  </a:lnTo>
                  <a:lnTo>
                    <a:pt x="2584" y="2557"/>
                  </a:lnTo>
                  <a:lnTo>
                    <a:pt x="96" y="2557"/>
                  </a:lnTo>
                  <a:lnTo>
                    <a:pt x="88" y="2531"/>
                  </a:lnTo>
                  <a:cubicBezTo>
                    <a:pt x="31" y="2347"/>
                    <a:pt x="0" y="2152"/>
                    <a:pt x="0" y="1951"/>
                  </a:cubicBezTo>
                  <a:cubicBezTo>
                    <a:pt x="0" y="873"/>
                    <a:pt x="873" y="0"/>
                    <a:pt x="1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1"/>
            <p:cNvSpPr/>
            <p:nvPr>
              <p:custDataLst>
                <p:tags r:id="rId12"/>
              </p:custDataLst>
            </p:nvPr>
          </p:nvSpPr>
          <p:spPr>
            <a:xfrm>
              <a:off x="16161" y="10327"/>
              <a:ext cx="946" cy="473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46" h="473">
                  <a:moveTo>
                    <a:pt x="473" y="0"/>
                  </a:moveTo>
                  <a:cubicBezTo>
                    <a:pt x="734" y="0"/>
                    <a:pt x="946" y="212"/>
                    <a:pt x="946" y="473"/>
                  </a:cubicBezTo>
                  <a:lnTo>
                    <a:pt x="0" y="473"/>
                  </a:lnTo>
                  <a:cubicBezTo>
                    <a:pt x="0" y="212"/>
                    <a:pt x="212" y="0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4"/>
            <p:cNvSpPr/>
            <p:nvPr>
              <p:custDataLst>
                <p:tags r:id="rId13"/>
              </p:custDataLst>
            </p:nvPr>
          </p:nvSpPr>
          <p:spPr>
            <a:xfrm>
              <a:off x="16933" y="8561"/>
              <a:ext cx="2267" cy="223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2267" h="2239">
                  <a:moveTo>
                    <a:pt x="1633" y="0"/>
                  </a:moveTo>
                  <a:cubicBezTo>
                    <a:pt x="1844" y="0"/>
                    <a:pt x="2046" y="40"/>
                    <a:pt x="2232" y="113"/>
                  </a:cubicBezTo>
                  <a:lnTo>
                    <a:pt x="2267" y="128"/>
                  </a:lnTo>
                  <a:lnTo>
                    <a:pt x="2267" y="2239"/>
                  </a:lnTo>
                  <a:lnTo>
                    <a:pt x="116" y="2239"/>
                  </a:lnTo>
                  <a:lnTo>
                    <a:pt x="113" y="2232"/>
                  </a:lnTo>
                  <a:cubicBezTo>
                    <a:pt x="40" y="2046"/>
                    <a:pt x="0" y="1844"/>
                    <a:pt x="0" y="1633"/>
                  </a:cubicBezTo>
                  <a:cubicBezTo>
                    <a:pt x="0" y="731"/>
                    <a:pt x="731" y="0"/>
                    <a:pt x="16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7"/>
            </p:custDataLst>
          </p:nvPr>
        </p:nvSpPr>
        <p:spPr>
          <a:xfrm>
            <a:off x="6449060" y="2068830"/>
            <a:ext cx="5042535" cy="2058670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6600" b="0" i="0" spc="600" baseline="0"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8"/>
            </p:custDataLst>
          </p:nvPr>
        </p:nvSpPr>
        <p:spPr>
          <a:xfrm>
            <a:off x="6440805" y="4236085"/>
            <a:ext cx="5042535" cy="595630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 descr="未标题-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316845" y="5056505"/>
            <a:ext cx="1809115" cy="18091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669925" y="1167765"/>
            <a:ext cx="10852150" cy="517334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0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2"/>
          <p:cNvSpPr/>
          <p:nvPr>
            <p:custDataLst>
              <p:tags r:id="rId2"/>
            </p:custDataLst>
          </p:nvPr>
        </p:nvSpPr>
        <p:spPr>
          <a:xfrm>
            <a:off x="6543040" y="5579745"/>
            <a:ext cx="2277745" cy="13068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3587" h="2058">
                <a:moveTo>
                  <a:pt x="1794" y="0"/>
                </a:moveTo>
                <a:cubicBezTo>
                  <a:pt x="2784" y="0"/>
                  <a:pt x="3587" y="803"/>
                  <a:pt x="3587" y="1794"/>
                </a:cubicBezTo>
                <a:cubicBezTo>
                  <a:pt x="3587" y="1871"/>
                  <a:pt x="3582" y="1947"/>
                  <a:pt x="3573" y="2022"/>
                </a:cubicBezTo>
                <a:lnTo>
                  <a:pt x="3568" y="2058"/>
                </a:lnTo>
                <a:lnTo>
                  <a:pt x="19" y="2058"/>
                </a:lnTo>
                <a:lnTo>
                  <a:pt x="14" y="2022"/>
                </a:lnTo>
                <a:cubicBezTo>
                  <a:pt x="5" y="1947"/>
                  <a:pt x="0" y="1871"/>
                  <a:pt x="0" y="1794"/>
                </a:cubicBezTo>
                <a:cubicBezTo>
                  <a:pt x="0" y="803"/>
                  <a:pt x="803" y="0"/>
                  <a:pt x="17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>
            <p:custDataLst>
              <p:tags r:id="rId3"/>
            </p:custDataLst>
          </p:nvPr>
        </p:nvGrpSpPr>
        <p:grpSpPr>
          <a:xfrm>
            <a:off x="6543040" y="0"/>
            <a:ext cx="5453380" cy="4712970"/>
            <a:chOff x="10304" y="0"/>
            <a:chExt cx="8588" cy="7422"/>
          </a:xfrm>
        </p:grpSpPr>
        <p:sp>
          <p:nvSpPr>
            <p:cNvPr id="9" name="任意多边形 4"/>
            <p:cNvSpPr/>
            <p:nvPr>
              <p:custDataLst>
                <p:tags r:id="rId4"/>
              </p:custDataLst>
            </p:nvPr>
          </p:nvSpPr>
          <p:spPr>
            <a:xfrm>
              <a:off x="10304" y="0"/>
              <a:ext cx="8588" cy="7423"/>
            </a:xfrm>
            <a:custGeom>
              <a:avLst/>
              <a:gdLst>
                <a:gd name="adj" fmla="val 2230"/>
                <a:gd name="a" fmla="pin 0 adj 50000"/>
                <a:gd name="dr" fmla="*/ ss a 100000"/>
                <a:gd name="iwd2" fmla="+- wd2 0 dr"/>
                <a:gd name="ihd2" fmla="+- hd2 0 dr"/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8588" h="7423">
                  <a:moveTo>
                    <a:pt x="1353" y="0"/>
                  </a:moveTo>
                  <a:lnTo>
                    <a:pt x="1641" y="0"/>
                  </a:lnTo>
                  <a:lnTo>
                    <a:pt x="1609" y="27"/>
                  </a:lnTo>
                  <a:cubicBezTo>
                    <a:pt x="741" y="779"/>
                    <a:pt x="192" y="1890"/>
                    <a:pt x="192" y="3129"/>
                  </a:cubicBezTo>
                  <a:cubicBezTo>
                    <a:pt x="192" y="5395"/>
                    <a:pt x="2028" y="7231"/>
                    <a:pt x="4294" y="7231"/>
                  </a:cubicBezTo>
                  <a:cubicBezTo>
                    <a:pt x="6560" y="7231"/>
                    <a:pt x="8396" y="5395"/>
                    <a:pt x="8396" y="3129"/>
                  </a:cubicBezTo>
                  <a:cubicBezTo>
                    <a:pt x="8396" y="1890"/>
                    <a:pt x="7847" y="779"/>
                    <a:pt x="6979" y="27"/>
                  </a:cubicBezTo>
                  <a:lnTo>
                    <a:pt x="6947" y="0"/>
                  </a:lnTo>
                  <a:lnTo>
                    <a:pt x="7235" y="0"/>
                  </a:lnTo>
                  <a:lnTo>
                    <a:pt x="7257" y="21"/>
                  </a:lnTo>
                  <a:cubicBezTo>
                    <a:pt x="8077" y="803"/>
                    <a:pt x="8588" y="1906"/>
                    <a:pt x="8588" y="3129"/>
                  </a:cubicBezTo>
                  <a:cubicBezTo>
                    <a:pt x="8588" y="5501"/>
                    <a:pt x="6666" y="7423"/>
                    <a:pt x="4294" y="7423"/>
                  </a:cubicBezTo>
                  <a:cubicBezTo>
                    <a:pt x="1922" y="7423"/>
                    <a:pt x="0" y="5501"/>
                    <a:pt x="0" y="3129"/>
                  </a:cubicBezTo>
                  <a:cubicBezTo>
                    <a:pt x="0" y="1906"/>
                    <a:pt x="511" y="803"/>
                    <a:pt x="1331" y="21"/>
                  </a:cubicBezTo>
                  <a:lnTo>
                    <a:pt x="135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椭圆 9"/>
            <p:cNvSpPr/>
            <p:nvPr>
              <p:custDataLst>
                <p:tags r:id="rId5"/>
              </p:custDataLst>
            </p:nvPr>
          </p:nvSpPr>
          <p:spPr>
            <a:xfrm>
              <a:off x="10304" y="637"/>
              <a:ext cx="962" cy="9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组合 10"/>
          <p:cNvGrpSpPr/>
          <p:nvPr>
            <p:custDataLst>
              <p:tags r:id="rId6"/>
            </p:custDataLst>
          </p:nvPr>
        </p:nvGrpSpPr>
        <p:grpSpPr>
          <a:xfrm flipH="1" flipV="1">
            <a:off x="0" y="0"/>
            <a:ext cx="1929765" cy="1623060"/>
            <a:chOff x="16161" y="8243"/>
            <a:chExt cx="3039" cy="2556"/>
          </a:xfrm>
        </p:grpSpPr>
        <p:sp>
          <p:nvSpPr>
            <p:cNvPr id="12" name="任意多边形 8"/>
            <p:cNvSpPr/>
            <p:nvPr>
              <p:custDataLst>
                <p:tags r:id="rId7"/>
              </p:custDataLst>
            </p:nvPr>
          </p:nvSpPr>
          <p:spPr>
            <a:xfrm>
              <a:off x="16616" y="8243"/>
              <a:ext cx="2584" cy="2557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2584" h="2557">
                  <a:moveTo>
                    <a:pt x="1951" y="0"/>
                  </a:moveTo>
                  <a:cubicBezTo>
                    <a:pt x="2169" y="0"/>
                    <a:pt x="2380" y="36"/>
                    <a:pt x="2576" y="102"/>
                  </a:cubicBezTo>
                  <a:lnTo>
                    <a:pt x="2584" y="105"/>
                  </a:lnTo>
                  <a:lnTo>
                    <a:pt x="2584" y="2557"/>
                  </a:lnTo>
                  <a:lnTo>
                    <a:pt x="96" y="2557"/>
                  </a:lnTo>
                  <a:lnTo>
                    <a:pt x="88" y="2531"/>
                  </a:lnTo>
                  <a:cubicBezTo>
                    <a:pt x="31" y="2347"/>
                    <a:pt x="0" y="2152"/>
                    <a:pt x="0" y="1951"/>
                  </a:cubicBezTo>
                  <a:cubicBezTo>
                    <a:pt x="0" y="873"/>
                    <a:pt x="873" y="0"/>
                    <a:pt x="1951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1"/>
            <p:cNvSpPr/>
            <p:nvPr>
              <p:custDataLst>
                <p:tags r:id="rId8"/>
              </p:custDataLst>
            </p:nvPr>
          </p:nvSpPr>
          <p:spPr>
            <a:xfrm>
              <a:off x="16161" y="10327"/>
              <a:ext cx="946" cy="473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46" h="473">
                  <a:moveTo>
                    <a:pt x="473" y="0"/>
                  </a:moveTo>
                  <a:cubicBezTo>
                    <a:pt x="734" y="0"/>
                    <a:pt x="946" y="212"/>
                    <a:pt x="946" y="473"/>
                  </a:cubicBezTo>
                  <a:lnTo>
                    <a:pt x="0" y="473"/>
                  </a:lnTo>
                  <a:cubicBezTo>
                    <a:pt x="0" y="212"/>
                    <a:pt x="212" y="0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4"/>
            <p:cNvSpPr/>
            <p:nvPr>
              <p:custDataLst>
                <p:tags r:id="rId9"/>
              </p:custDataLst>
            </p:nvPr>
          </p:nvSpPr>
          <p:spPr>
            <a:xfrm>
              <a:off x="16933" y="8561"/>
              <a:ext cx="2267" cy="223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2267" h="2239">
                  <a:moveTo>
                    <a:pt x="1633" y="0"/>
                  </a:moveTo>
                  <a:cubicBezTo>
                    <a:pt x="1844" y="0"/>
                    <a:pt x="2046" y="40"/>
                    <a:pt x="2232" y="113"/>
                  </a:cubicBezTo>
                  <a:lnTo>
                    <a:pt x="2267" y="128"/>
                  </a:lnTo>
                  <a:lnTo>
                    <a:pt x="2267" y="2239"/>
                  </a:lnTo>
                  <a:lnTo>
                    <a:pt x="116" y="2239"/>
                  </a:lnTo>
                  <a:lnTo>
                    <a:pt x="113" y="2232"/>
                  </a:lnTo>
                  <a:cubicBezTo>
                    <a:pt x="40" y="2046"/>
                    <a:pt x="0" y="1844"/>
                    <a:pt x="0" y="1633"/>
                  </a:cubicBezTo>
                  <a:cubicBezTo>
                    <a:pt x="0" y="731"/>
                    <a:pt x="731" y="0"/>
                    <a:pt x="16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15" name="图片 14" descr="C:\Users\admin\Desktop\image15.pngimage1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6543040" y="0"/>
            <a:ext cx="5648960" cy="6858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il" t="it" r="ir" b="ib"/>
            <a:pathLst>
              <a:path w="8896" h="10800">
                <a:moveTo>
                  <a:pt x="2914" y="0"/>
                </a:moveTo>
                <a:lnTo>
                  <a:pt x="8896" y="0"/>
                </a:lnTo>
                <a:lnTo>
                  <a:pt x="8896" y="10800"/>
                </a:lnTo>
                <a:lnTo>
                  <a:pt x="2912" y="10800"/>
                </a:lnTo>
                <a:lnTo>
                  <a:pt x="2859" y="10764"/>
                </a:lnTo>
                <a:cubicBezTo>
                  <a:pt x="1126" y="9557"/>
                  <a:pt x="0" y="7605"/>
                  <a:pt x="0" y="5401"/>
                </a:cubicBezTo>
                <a:cubicBezTo>
                  <a:pt x="0" y="3197"/>
                  <a:pt x="1126" y="1244"/>
                  <a:pt x="2859" y="38"/>
                </a:cubicBezTo>
                <a:lnTo>
                  <a:pt x="2914" y="0"/>
                </a:lnTo>
                <a:close/>
              </a:path>
            </a:pathLst>
          </a:cu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5"/>
            </p:custDataLst>
          </p:nvPr>
        </p:nvSpPr>
        <p:spPr>
          <a:xfrm>
            <a:off x="586105" y="3669030"/>
            <a:ext cx="5365895" cy="1775970"/>
          </a:xfrm>
        </p:spPr>
        <p:txBody>
          <a:bodyPr lIns="90000" tIns="46800" rIns="90000" bIns="46800" anchor="t" anchorCtr="0">
            <a:normAutofit/>
          </a:bodyPr>
          <a:lstStyle>
            <a:lvl1pPr>
              <a:defRPr sz="2000" b="0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\Users\admin\Desktop\image17.jpegimage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-635" y="1455420"/>
            <a:ext cx="12192000" cy="3782695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>
            <p:custDataLst>
              <p:tags r:id="rId5"/>
            </p:custDataLst>
          </p:nvPr>
        </p:nvGrpSpPr>
        <p:grpSpPr>
          <a:xfrm>
            <a:off x="10251440" y="0"/>
            <a:ext cx="1940560" cy="2393950"/>
            <a:chOff x="16144" y="0"/>
            <a:chExt cx="3056" cy="3770"/>
          </a:xfrm>
        </p:grpSpPr>
        <p:sp>
          <p:nvSpPr>
            <p:cNvPr id="10" name="任意多边形 3"/>
            <p:cNvSpPr/>
            <p:nvPr>
              <p:custDataLst>
                <p:tags r:id="rId6"/>
              </p:custDataLst>
            </p:nvPr>
          </p:nvSpPr>
          <p:spPr>
            <a:xfrm>
              <a:off x="16144" y="0"/>
              <a:ext cx="3056" cy="3771"/>
            </a:xfrm>
            <a:custGeom>
              <a:avLst/>
              <a:gdLst>
                <a:gd name="adj" fmla="val 2230"/>
                <a:gd name="a" fmla="pin 0 adj 50000"/>
                <a:gd name="dr" fmla="*/ ss a 100000"/>
                <a:gd name="iwd2" fmla="+- wd2 0 dr"/>
                <a:gd name="ihd2" fmla="+- hd2 0 dr"/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3056" h="3771">
                  <a:moveTo>
                    <a:pt x="687" y="0"/>
                  </a:moveTo>
                  <a:lnTo>
                    <a:pt x="833" y="0"/>
                  </a:lnTo>
                  <a:lnTo>
                    <a:pt x="817" y="14"/>
                  </a:lnTo>
                  <a:cubicBezTo>
                    <a:pt x="376" y="396"/>
                    <a:pt x="98" y="960"/>
                    <a:pt x="98" y="1590"/>
                  </a:cubicBezTo>
                  <a:cubicBezTo>
                    <a:pt x="98" y="2741"/>
                    <a:pt x="1030" y="3673"/>
                    <a:pt x="2181" y="3673"/>
                  </a:cubicBezTo>
                  <a:cubicBezTo>
                    <a:pt x="2487" y="3673"/>
                    <a:pt x="2777" y="3608"/>
                    <a:pt x="3039" y="3489"/>
                  </a:cubicBezTo>
                  <a:lnTo>
                    <a:pt x="3056" y="3481"/>
                  </a:lnTo>
                  <a:lnTo>
                    <a:pt x="3056" y="3588"/>
                  </a:lnTo>
                  <a:lnTo>
                    <a:pt x="3030" y="3600"/>
                  </a:lnTo>
                  <a:cubicBezTo>
                    <a:pt x="2769" y="3710"/>
                    <a:pt x="2482" y="3771"/>
                    <a:pt x="2181" y="3771"/>
                  </a:cubicBezTo>
                  <a:cubicBezTo>
                    <a:pt x="976" y="3771"/>
                    <a:pt x="0" y="2795"/>
                    <a:pt x="0" y="1590"/>
                  </a:cubicBezTo>
                  <a:cubicBezTo>
                    <a:pt x="0" y="968"/>
                    <a:pt x="260" y="408"/>
                    <a:pt x="676" y="11"/>
                  </a:cubicBezTo>
                  <a:lnTo>
                    <a:pt x="68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7"/>
              </p:custDataLst>
            </p:nvPr>
          </p:nvSpPr>
          <p:spPr>
            <a:xfrm>
              <a:off x="16144" y="324"/>
              <a:ext cx="489" cy="48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2" name="组合 11"/>
          <p:cNvGrpSpPr/>
          <p:nvPr>
            <p:custDataLst>
              <p:tags r:id="rId8"/>
            </p:custDataLst>
          </p:nvPr>
        </p:nvGrpSpPr>
        <p:grpSpPr>
          <a:xfrm>
            <a:off x="0" y="1600835"/>
            <a:ext cx="1219200" cy="3656330"/>
            <a:chOff x="0" y="2521"/>
            <a:chExt cx="1920" cy="5758"/>
          </a:xfrm>
        </p:grpSpPr>
        <p:sp>
          <p:nvSpPr>
            <p:cNvPr id="13" name="任意多边形 10"/>
            <p:cNvSpPr/>
            <p:nvPr>
              <p:custDataLst>
                <p:tags r:id="rId9"/>
              </p:custDataLst>
            </p:nvPr>
          </p:nvSpPr>
          <p:spPr>
            <a:xfrm>
              <a:off x="0" y="2521"/>
              <a:ext cx="1920" cy="5759"/>
            </a:xfrm>
            <a:custGeom>
              <a:avLst/>
              <a:gdLst>
                <a:gd name="adj" fmla="val 9326"/>
                <a:gd name="a" fmla="pin 0 adj 50000"/>
                <a:gd name="dr" fmla="*/ ss a 100000"/>
                <a:gd name="iwd2" fmla="+- wd2 0 dr"/>
                <a:gd name="ihd2" fmla="+- hd2 0 dr"/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920" h="5759">
                  <a:moveTo>
                    <a:pt x="0" y="0"/>
                  </a:moveTo>
                  <a:lnTo>
                    <a:pt x="16" y="7"/>
                  </a:lnTo>
                  <a:cubicBezTo>
                    <a:pt x="1135" y="480"/>
                    <a:pt x="1920" y="1588"/>
                    <a:pt x="1920" y="2879"/>
                  </a:cubicBezTo>
                  <a:cubicBezTo>
                    <a:pt x="1920" y="4171"/>
                    <a:pt x="1135" y="5279"/>
                    <a:pt x="16" y="5752"/>
                  </a:cubicBezTo>
                  <a:lnTo>
                    <a:pt x="0" y="5759"/>
                  </a:lnTo>
                  <a:lnTo>
                    <a:pt x="0" y="5116"/>
                  </a:lnTo>
                  <a:lnTo>
                    <a:pt x="11" y="5110"/>
                  </a:lnTo>
                  <a:cubicBezTo>
                    <a:pt x="802" y="4680"/>
                    <a:pt x="1338" y="3843"/>
                    <a:pt x="1338" y="2879"/>
                  </a:cubicBezTo>
                  <a:cubicBezTo>
                    <a:pt x="1338" y="1916"/>
                    <a:pt x="802" y="1079"/>
                    <a:pt x="11" y="649"/>
                  </a:cubicBezTo>
                  <a:lnTo>
                    <a:pt x="0" y="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10"/>
              </p:custDataLst>
            </p:nvPr>
          </p:nvSpPr>
          <p:spPr>
            <a:xfrm>
              <a:off x="1239" y="6705"/>
              <a:ext cx="681" cy="68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4"/>
            </p:custDataLst>
          </p:nvPr>
        </p:nvSpPr>
        <p:spPr>
          <a:xfrm>
            <a:off x="2983865" y="2169159"/>
            <a:ext cx="6163310" cy="130873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000" b="0" i="0" u="none" strike="noStrike" kern="1200" cap="none" spc="6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  <p:custDataLst>
              <p:tags r:id="rId15"/>
            </p:custDataLst>
          </p:nvPr>
        </p:nvSpPr>
        <p:spPr>
          <a:xfrm>
            <a:off x="3022600" y="3649344"/>
            <a:ext cx="6123940" cy="608330"/>
          </a:xfrm>
        </p:spPr>
        <p:txBody>
          <a:bodyPr lIns="90000" tIns="0" rIns="90000" bIns="4680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730" y="1160145"/>
            <a:ext cx="9144000" cy="715010"/>
          </a:xfrm>
        </p:spPr>
        <p:txBody>
          <a:bodyPr anchor="b">
            <a:normAutofit/>
          </a:bodyPr>
          <a:lstStyle>
            <a:lvl1pPr algn="l">
              <a:defRPr sz="32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pic>
        <p:nvPicPr>
          <p:cNvPr id="6" name="图片 5" descr="未标题-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5" y="33655"/>
            <a:ext cx="1390650" cy="1390650"/>
          </a:xfrm>
          <a:prstGeom prst="rect">
            <a:avLst/>
          </a:prstGeom>
        </p:spPr>
      </p:pic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522730" y="2120900"/>
            <a:ext cx="9144000" cy="3397885"/>
          </a:xfrm>
        </p:spPr>
        <p:txBody>
          <a:bodyPr/>
          <a:lstStyle>
            <a:lvl1pPr algn="l">
              <a:defRPr sz="2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8" name="图片 7" descr="未标题-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011410" y="4751070"/>
            <a:ext cx="2114550" cy="2114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78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183.xml"/><Relationship Id="rId13" Type="http://schemas.openxmlformats.org/officeDocument/2006/relationships/tags" Target="../tags/tag182.xml"/><Relationship Id="rId12" Type="http://schemas.openxmlformats.org/officeDocument/2006/relationships/tags" Target="../tags/tag181.xml"/><Relationship Id="rId11" Type="http://schemas.openxmlformats.org/officeDocument/2006/relationships/tags" Target="../tags/tag180.xml"/><Relationship Id="rId10" Type="http://schemas.openxmlformats.org/officeDocument/2006/relationships/tags" Target="../tags/tag179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669925" y="1104900"/>
            <a:ext cx="10852150" cy="523621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24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187.xml"/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tags" Target="../tags/tag18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3.xm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4.xml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06.xml"/><Relationship Id="rId1" Type="http://schemas.openxmlformats.org/officeDocument/2006/relationships/tags" Target="../tags/tag20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0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8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17.xml"/><Relationship Id="rId8" Type="http://schemas.openxmlformats.org/officeDocument/2006/relationships/tags" Target="../tags/tag216.xml"/><Relationship Id="rId7" Type="http://schemas.openxmlformats.org/officeDocument/2006/relationships/tags" Target="../tags/tag215.xml"/><Relationship Id="rId6" Type="http://schemas.openxmlformats.org/officeDocument/2006/relationships/tags" Target="../tags/tag214.xml"/><Relationship Id="rId5" Type="http://schemas.openxmlformats.org/officeDocument/2006/relationships/tags" Target="../tags/tag213.xml"/><Relationship Id="rId4" Type="http://schemas.openxmlformats.org/officeDocument/2006/relationships/tags" Target="../tags/tag212.xml"/><Relationship Id="rId3" Type="http://schemas.openxmlformats.org/officeDocument/2006/relationships/tags" Target="../tags/tag211.xml"/><Relationship Id="rId2" Type="http://schemas.openxmlformats.org/officeDocument/2006/relationships/tags" Target="../tags/tag210.xml"/><Relationship Id="rId11" Type="http://schemas.openxmlformats.org/officeDocument/2006/relationships/slideLayout" Target="../slideLayouts/slideLayout8.xml"/><Relationship Id="rId10" Type="http://schemas.openxmlformats.org/officeDocument/2006/relationships/tags" Target="../tags/tag218.xml"/><Relationship Id="rId1" Type="http://schemas.openxmlformats.org/officeDocument/2006/relationships/tags" Target="../tags/tag20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5.xml"/><Relationship Id="rId6" Type="http://schemas.openxmlformats.org/officeDocument/2006/relationships/tags" Target="../tags/tag219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23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228.xml"/><Relationship Id="rId8" Type="http://schemas.openxmlformats.org/officeDocument/2006/relationships/tags" Target="../tags/tag227.xml"/><Relationship Id="rId7" Type="http://schemas.openxmlformats.org/officeDocument/2006/relationships/tags" Target="../tags/tag226.xml"/><Relationship Id="rId6" Type="http://schemas.openxmlformats.org/officeDocument/2006/relationships/tags" Target="../tags/tag225.xml"/><Relationship Id="rId5" Type="http://schemas.openxmlformats.org/officeDocument/2006/relationships/tags" Target="../tags/tag224.xml"/><Relationship Id="rId4" Type="http://schemas.openxmlformats.org/officeDocument/2006/relationships/tags" Target="../tags/tag223.xml"/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2" Type="http://schemas.openxmlformats.org/officeDocument/2006/relationships/slideLayout" Target="../slideLayouts/slideLayout8.xml"/><Relationship Id="rId11" Type="http://schemas.openxmlformats.org/officeDocument/2006/relationships/tags" Target="../tags/tag230.xml"/><Relationship Id="rId10" Type="http://schemas.openxmlformats.org/officeDocument/2006/relationships/tags" Target="../tags/tag229.xml"/><Relationship Id="rId1" Type="http://schemas.openxmlformats.org/officeDocument/2006/relationships/tags" Target="../tags/tag2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31.xml"/><Relationship Id="rId1" Type="http://schemas.openxmlformats.org/officeDocument/2006/relationships/image" Target="../media/image25.GIF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240.xml"/><Relationship Id="rId8" Type="http://schemas.openxmlformats.org/officeDocument/2006/relationships/tags" Target="../tags/tag239.xml"/><Relationship Id="rId7" Type="http://schemas.openxmlformats.org/officeDocument/2006/relationships/tags" Target="../tags/tag238.xml"/><Relationship Id="rId6" Type="http://schemas.openxmlformats.org/officeDocument/2006/relationships/tags" Target="../tags/tag237.xml"/><Relationship Id="rId5" Type="http://schemas.openxmlformats.org/officeDocument/2006/relationships/tags" Target="../tags/tag236.xml"/><Relationship Id="rId4" Type="http://schemas.openxmlformats.org/officeDocument/2006/relationships/tags" Target="../tags/tag235.xml"/><Relationship Id="rId3" Type="http://schemas.openxmlformats.org/officeDocument/2006/relationships/tags" Target="../tags/tag234.xml"/><Relationship Id="rId2" Type="http://schemas.openxmlformats.org/officeDocument/2006/relationships/tags" Target="../tags/tag233.xml"/><Relationship Id="rId13" Type="http://schemas.openxmlformats.org/officeDocument/2006/relationships/slideLayout" Target="../slideLayouts/slideLayout8.xml"/><Relationship Id="rId12" Type="http://schemas.openxmlformats.org/officeDocument/2006/relationships/tags" Target="../tags/tag243.xml"/><Relationship Id="rId11" Type="http://schemas.openxmlformats.org/officeDocument/2006/relationships/tags" Target="../tags/tag242.xml"/><Relationship Id="rId10" Type="http://schemas.openxmlformats.org/officeDocument/2006/relationships/tags" Target="../tags/tag241.xml"/><Relationship Id="rId1" Type="http://schemas.openxmlformats.org/officeDocument/2006/relationships/tags" Target="../tags/tag232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tags" Target="../tags/tag193.xml"/><Relationship Id="rId5" Type="http://schemas.openxmlformats.org/officeDocument/2006/relationships/tags" Target="../tags/tag192.xml"/><Relationship Id="rId4" Type="http://schemas.openxmlformats.org/officeDocument/2006/relationships/tags" Target="../tags/tag191.xml"/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tags" Target="../tags/tag18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4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47.xml"/><Relationship Id="rId1" Type="http://schemas.openxmlformats.org/officeDocument/2006/relationships/tags" Target="../tags/tag246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" Type="http://schemas.openxmlformats.org/officeDocument/2006/relationships/tags" Target="../tags/tag19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7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98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9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0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1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0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6"/>
          <p:cNvSpPr>
            <a:spLocks noGrp="1"/>
          </p:cNvSpPr>
          <p:nvPr>
            <p:custDataLst>
              <p:tags r:id="rId1"/>
            </p:custDataLst>
          </p:nvPr>
        </p:nvSpPr>
        <p:spPr>
          <a:xfrm flipH="1">
            <a:off x="446565" y="1269000"/>
            <a:ext cx="2265434" cy="967788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 fontScale="80000"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0" u="none" strike="noStrike" kern="1200" cap="none" spc="6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algn="l"/>
            <a:r>
              <a:rPr lang="en-US" altLang="zh-CN" sz="4800" b="1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2022</a:t>
            </a:r>
            <a:r>
              <a:rPr lang="zh-CN" altLang="en-US" sz="4800" b="1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版</a:t>
            </a:r>
            <a:endParaRPr lang="zh-CN" altLang="en-US" sz="4800" b="1" dirty="0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标题 37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46405" y="2237740"/>
            <a:ext cx="5814060" cy="1964055"/>
          </a:xfrm>
        </p:spPr>
        <p:txBody>
          <a:bodyPr>
            <a:normAutofit/>
          </a:bodyPr>
          <a:lstStyle/>
          <a:p>
            <a:pPr algn="r"/>
            <a:r>
              <a:rPr lang="zh-CN" altLang="en-US" sz="4800"/>
              <a:t>数学新课标解读之</a:t>
            </a:r>
            <a:br>
              <a:rPr lang="zh-CN" altLang="en-US" sz="4800"/>
            </a:br>
            <a:r>
              <a:rPr lang="en-US" altLang="zh-CN" sz="4800"/>
              <a:t>——</a:t>
            </a:r>
            <a:r>
              <a:rPr lang="zh-CN" altLang="en-US" sz="4800"/>
              <a:t>创新意识</a:t>
            </a:r>
            <a:endParaRPr lang="zh-CN" altLang="en-US" sz="4800"/>
          </a:p>
        </p:txBody>
      </p:sp>
      <p:sp>
        <p:nvSpPr>
          <p:cNvPr id="39" name="副标题 38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730250" y="4726940"/>
            <a:ext cx="5008245" cy="596265"/>
          </a:xfrm>
        </p:spPr>
        <p:txBody>
          <a:bodyPr/>
          <a:lstStyle/>
          <a:p>
            <a:pPr algn="ctr"/>
            <a:r>
              <a:rPr lang="zh-CN" altLang="en-US"/>
              <a:t>泸县海潮镇高寨学校  赵益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8" grpId="0"/>
      <p:bldP spid="3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525" y="1649730"/>
            <a:ext cx="10903585" cy="3559175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2924175" y="5208905"/>
            <a:ext cx="148082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030" y="1835150"/>
            <a:ext cx="10949940" cy="3187065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3276600" y="4923155"/>
            <a:ext cx="148082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6449060" y="3343275"/>
            <a:ext cx="5042535" cy="2296160"/>
          </a:xfrm>
        </p:spPr>
        <p:txBody>
          <a:bodyPr>
            <a:normAutofit/>
          </a:bodyPr>
          <a:p>
            <a:pPr marL="342900" indent="-342900" algn="l">
              <a:buFont typeface="Wingdings" panose="05000000000000000000" charset="0"/>
              <a:buChar char="Ø"/>
            </a:pPr>
            <a:r>
              <a:rPr lang="zh-CN" altLang="en-US" sz="2800"/>
              <a:t>营造氛围</a:t>
            </a:r>
            <a:endParaRPr lang="zh-CN" altLang="en-US" sz="2800"/>
          </a:p>
          <a:p>
            <a:pPr marL="342900" indent="-342900" algn="l">
              <a:buFont typeface="Wingdings" panose="05000000000000000000" charset="0"/>
              <a:buChar char="Ø"/>
            </a:pPr>
            <a:r>
              <a:rPr lang="zh-CN" altLang="en-US" sz="2800"/>
              <a:t>挖掘教材</a:t>
            </a:r>
            <a:endParaRPr lang="zh-CN" altLang="en-US" sz="2800"/>
          </a:p>
          <a:p>
            <a:pPr marL="342900" indent="-342900" algn="l">
              <a:buFont typeface="Wingdings" panose="05000000000000000000" charset="0"/>
              <a:buChar char="Ø"/>
            </a:pPr>
            <a:r>
              <a:rPr lang="zh-CN" altLang="en-US" sz="2800"/>
              <a:t>强化操作</a:t>
            </a:r>
            <a:endParaRPr lang="zh-CN" altLang="en-US" sz="2800"/>
          </a:p>
        </p:txBody>
      </p:sp>
      <p:sp>
        <p:nvSpPr>
          <p:cNvPr id="6" name="标题 5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743575" y="1592580"/>
            <a:ext cx="5748020" cy="1137920"/>
          </a:xfrm>
        </p:spPr>
        <p:txBody>
          <a:bodyPr>
            <a:noAutofit/>
          </a:bodyPr>
          <a:lstStyle/>
          <a:p>
            <a:r>
              <a:rPr lang="zh-CN" altLang="en-US" sz="3200" dirty="0">
                <a:ea typeface="微软雅黑" panose="020B0503020204020204" pitchFamily="34" charset="-122"/>
                <a:sym typeface="Arial" panose="020B0604020202020204" pitchFamily="34" charset="0"/>
              </a:rPr>
              <a:t>如果培养学生的创新意识</a:t>
            </a:r>
            <a:endParaRPr lang="en-US" altLang="zh-CN" sz="3200" dirty="0"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一、营造和谐氛围，诱发创新动机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p>
            <a:pPr algn="l"/>
            <a:r>
              <a:rPr lang="zh-CN" altLang="en-US"/>
              <a:t>创新精神是人们从事创造活动的愿望与态度，它需要人内在的动机和外在动机激励和推动，这种动机需要师生双方共同合作。只有营造出民主和谐的课堂气氛，才有助于激发学生创新动机，使创新意识得到发展。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ym typeface="+mn-ea"/>
              </a:rPr>
              <a:t>营造和谐氛围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>
                <a:sym typeface="+mn-ea"/>
              </a:rPr>
              <a:t>如11乘两位数的乘法：</a:t>
            </a:r>
            <a:r>
              <a:rPr lang="en-US" altLang="zh-CN">
                <a:sym typeface="+mn-ea"/>
              </a:rPr>
              <a:t>11×18  11×25  11×42  33×11  87×11……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先观察数字特点</a:t>
            </a:r>
            <a:endParaRPr>
              <a:sym typeface="+mn-ea"/>
            </a:endParaRPr>
          </a:p>
          <a:p>
            <a:pPr marL="914400" lvl="2" indent="0">
              <a:buNone/>
            </a:pPr>
            <a:r>
              <a:rPr>
                <a:sym typeface="+mn-ea"/>
              </a:rPr>
              <a:t>都有一个因数是</a:t>
            </a:r>
            <a:r>
              <a:rPr lang="en-US" altLang="zh-CN">
                <a:sym typeface="+mn-ea"/>
              </a:rPr>
              <a:t>11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再计算寻找规律</a:t>
            </a:r>
            <a:endParaRPr>
              <a:sym typeface="+mn-ea"/>
            </a:endParaRPr>
          </a:p>
          <a:p>
            <a:pPr marL="914400" lvl="2" indent="0">
              <a:buNone/>
            </a:pPr>
            <a:r>
              <a:rPr>
                <a:sym typeface="+mn-ea"/>
              </a:rPr>
              <a:t>列出竖式，仔细观察就会发现计算时</a:t>
            </a:r>
            <a:r>
              <a:rPr lang="en-US" altLang="zh-CN">
                <a:sym typeface="+mn-ea"/>
              </a:rPr>
              <a:t>“</a:t>
            </a:r>
            <a:r>
              <a:rPr>
                <a:sym typeface="+mn-ea"/>
              </a:rPr>
              <a:t>移位相加</a:t>
            </a:r>
            <a:r>
              <a:rPr lang="en-US" altLang="zh-CN">
                <a:sym typeface="+mn-ea"/>
              </a:rPr>
              <a:t>”</a:t>
            </a:r>
            <a:r>
              <a:rPr>
                <a:sym typeface="+mn-ea"/>
              </a:rPr>
              <a:t>的特点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接着全班讨论规律</a:t>
            </a:r>
            <a:endParaRPr>
              <a:sym typeface="+mn-ea"/>
            </a:endParaRPr>
          </a:p>
          <a:p>
            <a:pPr marL="914400" lvl="2" indent="0">
              <a:buNone/>
            </a:pPr>
            <a:r>
              <a:rPr>
                <a:sym typeface="+mn-ea"/>
              </a:rPr>
              <a:t>学生们发现另一个因数分开写在百位和个位，中间相加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最后通过研究验证找出算理。</a:t>
            </a:r>
            <a:endParaRPr>
              <a:sym typeface="+mn-ea"/>
            </a:endParaRPr>
          </a:p>
          <a:p>
            <a:pPr marL="914400" lvl="2" indent="0">
              <a:buNone/>
            </a:pPr>
            <a:r>
              <a:rPr lang="zh-CN" altLang="en-US"/>
              <a:t>通过竖式，算法等对比研究，得出</a:t>
            </a:r>
            <a:r>
              <a:rPr lang="en-US" altLang="zh-CN"/>
              <a:t>11</a:t>
            </a:r>
            <a:r>
              <a:t>乘两位数，甚至乘三位数的</a:t>
            </a:r>
            <a:r>
              <a:rPr lang="en-US" altLang="zh-CN"/>
              <a:t>“</a:t>
            </a:r>
            <a:r>
              <a:t>新</a:t>
            </a:r>
            <a:r>
              <a:rPr lang="en-US" altLang="zh-CN"/>
              <a:t>”</a:t>
            </a:r>
            <a:r>
              <a:t>算法</a:t>
            </a:r>
          </a:p>
        </p:txBody>
      </p:sp>
    </p:spTree>
    <p:custDataLst>
      <p:tags r:id="rId1"/>
    </p:custDataLst>
  </p:cSld>
  <p:clrMapOvr>
    <a:masterClrMapping/>
  </p:clrMapOvr>
  <p:transition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 spc="300" dirty="0">
                <a:sym typeface="Arial" panose="020B0604020202020204" pitchFamily="34" charset="0"/>
              </a:rPr>
              <a:t>充分挖掘教材因素，培养创新能力</a:t>
            </a:r>
            <a:endParaRPr lang="zh-CN" altLang="en-US"/>
          </a:p>
        </p:txBody>
      </p:sp>
      <p:sp>
        <p:nvSpPr>
          <p:cNvPr id="16" name="任意多边形 2"/>
          <p:cNvSpPr/>
          <p:nvPr>
            <p:custDataLst>
              <p:tags r:id="rId1"/>
            </p:custDataLst>
          </p:nvPr>
        </p:nvSpPr>
        <p:spPr bwMode="auto">
          <a:xfrm>
            <a:off x="1181100" y="2129431"/>
            <a:ext cx="8585431" cy="3141011"/>
          </a:xfrm>
          <a:custGeom>
            <a:avLst/>
            <a:gdLst>
              <a:gd name="T0" fmla="*/ 0 w 2828"/>
              <a:gd name="T1" fmla="*/ 856 h 1032"/>
              <a:gd name="T2" fmla="*/ 660 w 2828"/>
              <a:gd name="T3" fmla="*/ 540 h 1032"/>
              <a:gd name="T4" fmla="*/ 1232 w 2828"/>
              <a:gd name="T5" fmla="*/ 720 h 1032"/>
              <a:gd name="T6" fmla="*/ 1772 w 2828"/>
              <a:gd name="T7" fmla="*/ 320 h 1032"/>
              <a:gd name="T8" fmla="*/ 2315 w 2828"/>
              <a:gd name="T9" fmla="*/ 479 h 1032"/>
              <a:gd name="T10" fmla="*/ 2828 w 2828"/>
              <a:gd name="T11" fmla="*/ 0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28" h="1032">
                <a:moveTo>
                  <a:pt x="0" y="856"/>
                </a:moveTo>
                <a:cubicBezTo>
                  <a:pt x="420" y="1032"/>
                  <a:pt x="464" y="536"/>
                  <a:pt x="660" y="540"/>
                </a:cubicBezTo>
                <a:cubicBezTo>
                  <a:pt x="856" y="544"/>
                  <a:pt x="976" y="736"/>
                  <a:pt x="1232" y="720"/>
                </a:cubicBezTo>
                <a:cubicBezTo>
                  <a:pt x="1488" y="704"/>
                  <a:pt x="1508" y="352"/>
                  <a:pt x="1772" y="320"/>
                </a:cubicBezTo>
                <a:cubicBezTo>
                  <a:pt x="2036" y="288"/>
                  <a:pt x="2063" y="491"/>
                  <a:pt x="2315" y="479"/>
                </a:cubicBezTo>
                <a:cubicBezTo>
                  <a:pt x="2567" y="467"/>
                  <a:pt x="2572" y="84"/>
                  <a:pt x="2828" y="0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dash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任意多边形 7"/>
          <p:cNvSpPr/>
          <p:nvPr>
            <p:custDataLst>
              <p:tags r:id="rId2"/>
            </p:custDataLst>
          </p:nvPr>
        </p:nvSpPr>
        <p:spPr>
          <a:xfrm rot="816452">
            <a:off x="9794730" y="1603057"/>
            <a:ext cx="631335" cy="631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lnSpc>
                <a:spcPct val="120000"/>
              </a:lnSpc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5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椭圆 3"/>
          <p:cNvSpPr/>
          <p:nvPr>
            <p:custDataLst>
              <p:tags r:id="rId3"/>
            </p:custDataLst>
          </p:nvPr>
        </p:nvSpPr>
        <p:spPr bwMode="auto">
          <a:xfrm>
            <a:off x="4480337" y="3880355"/>
            <a:ext cx="818804" cy="816715"/>
          </a:xfrm>
          <a:prstGeom prst="ellipse">
            <a:avLst/>
          </a:prstGeom>
          <a:solidFill>
            <a:schemeClr val="accent2"/>
          </a:solidFill>
          <a:effectLst/>
        </p:spPr>
        <p:style>
          <a:lnRef idx="0">
            <a:srgbClr val="1F74AD"/>
          </a:lnRef>
          <a:fillRef idx="3">
            <a:srgbClr val="1F74AD"/>
          </a:fillRef>
          <a:effectRef idx="3">
            <a:srgbClr val="1F74AD"/>
          </a:effectRef>
          <a:fontRef idx="minor">
            <a:sysClr val="window" lastClr="FFFFFF"/>
          </a:fontRef>
        </p:style>
        <p:txBody>
          <a:bodyPr vert="horz" wrap="square" lIns="91440" tIns="45720" rIns="91440" bIns="45720" numCol="1" anchor="ctr" anchorCtr="0" compatLnSpc="1"/>
          <a:lstStyle/>
          <a:p>
            <a:pPr algn="ctr">
              <a:lnSpc>
                <a:spcPct val="120000"/>
              </a:lnSpc>
            </a:pPr>
            <a:endParaRPr lang="en-US" sz="24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>
            <p:custDataLst>
              <p:tags r:id="rId4"/>
            </p:custDataLst>
          </p:nvPr>
        </p:nvSpPr>
        <p:spPr>
          <a:xfrm>
            <a:off x="4774856" y="4173830"/>
            <a:ext cx="229766" cy="229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lnSpc>
                <a:spcPct val="120000"/>
              </a:lnSpc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500">
              <a:solidFill>
                <a:srgbClr val="4D576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>
            <p:custDataLst>
              <p:tags r:id="rId5"/>
            </p:custDataLst>
          </p:nvPr>
        </p:nvSpPr>
        <p:spPr bwMode="auto">
          <a:xfrm>
            <a:off x="7229179" y="3089228"/>
            <a:ext cx="639168" cy="637080"/>
          </a:xfrm>
          <a:prstGeom prst="ellipse">
            <a:avLst/>
          </a:prstGeom>
          <a:solidFill>
            <a:schemeClr val="accent3"/>
          </a:solidFill>
          <a:effectLst/>
        </p:spPr>
        <p:style>
          <a:lnRef idx="0">
            <a:srgbClr val="1F74AD"/>
          </a:lnRef>
          <a:fillRef idx="3">
            <a:srgbClr val="1F74AD"/>
          </a:fillRef>
          <a:effectRef idx="3">
            <a:srgbClr val="1F74AD"/>
          </a:effectRef>
          <a:fontRef idx="minor">
            <a:sysClr val="window" lastClr="FFFFFF"/>
          </a:fontRef>
        </p:style>
        <p:txBody>
          <a:bodyPr vert="horz" wrap="square" lIns="91440" tIns="45720" rIns="91440" bIns="45720" numCol="1" anchor="ctr" anchorCtr="0" compatLnSpc="1"/>
          <a:lstStyle/>
          <a:p>
            <a:pPr algn="ctr">
              <a:lnSpc>
                <a:spcPct val="120000"/>
              </a:lnSpc>
            </a:pPr>
            <a:endParaRPr lang="en-US" sz="24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>
            <p:custDataLst>
              <p:tags r:id="rId6"/>
            </p:custDataLst>
          </p:nvPr>
        </p:nvSpPr>
        <p:spPr>
          <a:xfrm>
            <a:off x="7466256" y="3325783"/>
            <a:ext cx="194257" cy="1942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lnSpc>
                <a:spcPct val="120000"/>
              </a:lnSpc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500">
              <a:solidFill>
                <a:srgbClr val="4D576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>
            <p:custDataLst>
              <p:tags r:id="rId7"/>
            </p:custDataLst>
          </p:nvPr>
        </p:nvSpPr>
        <p:spPr bwMode="auto">
          <a:xfrm>
            <a:off x="2284501" y="4146676"/>
            <a:ext cx="496609" cy="495564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0">
            <a:srgbClr val="1F74AD"/>
          </a:lnRef>
          <a:fillRef idx="3">
            <a:srgbClr val="1F74AD"/>
          </a:fillRef>
          <a:effectRef idx="3">
            <a:srgbClr val="1F74AD"/>
          </a:effectRef>
          <a:fontRef idx="minor">
            <a:sysClr val="window" lastClr="FFFFFF"/>
          </a:fontRef>
        </p:style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endParaRPr lang="en-US" sz="24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任意多边形 9"/>
          <p:cNvSpPr/>
          <p:nvPr>
            <p:custDataLst>
              <p:tags r:id="rId8"/>
            </p:custDataLst>
          </p:nvPr>
        </p:nvSpPr>
        <p:spPr>
          <a:xfrm>
            <a:off x="2469881" y="4325789"/>
            <a:ext cx="139426" cy="139426"/>
          </a:xfrm>
          <a:custGeom>
            <a:avLst/>
            <a:gdLst>
              <a:gd name="connsiteX0" fmla="*/ 482620 w 607097"/>
              <a:gd name="connsiteY0" fmla="*/ 381169 h 606722"/>
              <a:gd name="connsiteX1" fmla="*/ 496768 w 607097"/>
              <a:gd name="connsiteY1" fmla="*/ 381169 h 606722"/>
              <a:gd name="connsiteX2" fmla="*/ 510916 w 607097"/>
              <a:gd name="connsiteY2" fmla="*/ 395381 h 606722"/>
              <a:gd name="connsiteX3" fmla="*/ 510916 w 607097"/>
              <a:gd name="connsiteY3" fmla="*/ 409505 h 606722"/>
              <a:gd name="connsiteX4" fmla="*/ 503887 w 607097"/>
              <a:gd name="connsiteY4" fmla="*/ 412525 h 606722"/>
              <a:gd name="connsiteX5" fmla="*/ 496768 w 607097"/>
              <a:gd name="connsiteY5" fmla="*/ 409505 h 606722"/>
              <a:gd name="connsiteX6" fmla="*/ 482620 w 607097"/>
              <a:gd name="connsiteY6" fmla="*/ 395381 h 606722"/>
              <a:gd name="connsiteX7" fmla="*/ 482620 w 607097"/>
              <a:gd name="connsiteY7" fmla="*/ 381169 h 606722"/>
              <a:gd name="connsiteX8" fmla="*/ 546398 w 607097"/>
              <a:gd name="connsiteY8" fmla="*/ 242745 h 606722"/>
              <a:gd name="connsiteX9" fmla="*/ 566606 w 607097"/>
              <a:gd name="connsiteY9" fmla="*/ 242745 h 606722"/>
              <a:gd name="connsiteX10" fmla="*/ 576754 w 607097"/>
              <a:gd name="connsiteY10" fmla="*/ 252756 h 606722"/>
              <a:gd name="connsiteX11" fmla="*/ 566606 w 607097"/>
              <a:gd name="connsiteY11" fmla="*/ 262856 h 606722"/>
              <a:gd name="connsiteX12" fmla="*/ 546398 w 607097"/>
              <a:gd name="connsiteY12" fmla="*/ 262856 h 606722"/>
              <a:gd name="connsiteX13" fmla="*/ 536249 w 607097"/>
              <a:gd name="connsiteY13" fmla="*/ 252756 h 606722"/>
              <a:gd name="connsiteX14" fmla="*/ 546398 w 607097"/>
              <a:gd name="connsiteY14" fmla="*/ 242745 h 606722"/>
              <a:gd name="connsiteX15" fmla="*/ 353968 w 607097"/>
              <a:gd name="connsiteY15" fmla="*/ 101120 h 606722"/>
              <a:gd name="connsiteX16" fmla="*/ 364118 w 607097"/>
              <a:gd name="connsiteY16" fmla="*/ 111251 h 606722"/>
              <a:gd name="connsiteX17" fmla="*/ 364118 w 607097"/>
              <a:gd name="connsiteY17" fmla="*/ 242683 h 606722"/>
              <a:gd name="connsiteX18" fmla="*/ 424838 w 607097"/>
              <a:gd name="connsiteY18" fmla="*/ 242683 h 606722"/>
              <a:gd name="connsiteX19" fmla="*/ 434988 w 607097"/>
              <a:gd name="connsiteY19" fmla="*/ 252725 h 606722"/>
              <a:gd name="connsiteX20" fmla="*/ 424838 w 607097"/>
              <a:gd name="connsiteY20" fmla="*/ 262856 h 606722"/>
              <a:gd name="connsiteX21" fmla="*/ 353968 w 607097"/>
              <a:gd name="connsiteY21" fmla="*/ 262856 h 606722"/>
              <a:gd name="connsiteX22" fmla="*/ 343818 w 607097"/>
              <a:gd name="connsiteY22" fmla="*/ 252725 h 606722"/>
              <a:gd name="connsiteX23" fmla="*/ 343818 w 607097"/>
              <a:gd name="connsiteY23" fmla="*/ 111251 h 606722"/>
              <a:gd name="connsiteX24" fmla="*/ 353968 w 607097"/>
              <a:gd name="connsiteY24" fmla="*/ 101120 h 606722"/>
              <a:gd name="connsiteX25" fmla="*/ 496768 w 607097"/>
              <a:gd name="connsiteY25" fmla="*/ 96101 h 606722"/>
              <a:gd name="connsiteX26" fmla="*/ 510916 w 607097"/>
              <a:gd name="connsiteY26" fmla="*/ 96101 h 606722"/>
              <a:gd name="connsiteX27" fmla="*/ 510916 w 607097"/>
              <a:gd name="connsiteY27" fmla="*/ 110217 h 606722"/>
              <a:gd name="connsiteX28" fmla="*/ 496768 w 607097"/>
              <a:gd name="connsiteY28" fmla="*/ 124334 h 606722"/>
              <a:gd name="connsiteX29" fmla="*/ 489650 w 607097"/>
              <a:gd name="connsiteY29" fmla="*/ 127441 h 606722"/>
              <a:gd name="connsiteX30" fmla="*/ 482620 w 607097"/>
              <a:gd name="connsiteY30" fmla="*/ 124334 h 606722"/>
              <a:gd name="connsiteX31" fmla="*/ 482620 w 607097"/>
              <a:gd name="connsiteY31" fmla="*/ 110217 h 606722"/>
              <a:gd name="connsiteX32" fmla="*/ 196955 w 607097"/>
              <a:gd name="connsiteY32" fmla="*/ 96101 h 606722"/>
              <a:gd name="connsiteX33" fmla="*/ 211110 w 607097"/>
              <a:gd name="connsiteY33" fmla="*/ 96101 h 606722"/>
              <a:gd name="connsiteX34" fmla="*/ 225355 w 607097"/>
              <a:gd name="connsiteY34" fmla="*/ 110217 h 606722"/>
              <a:gd name="connsiteX35" fmla="*/ 225355 w 607097"/>
              <a:gd name="connsiteY35" fmla="*/ 124334 h 606722"/>
              <a:gd name="connsiteX36" fmla="*/ 218233 w 607097"/>
              <a:gd name="connsiteY36" fmla="*/ 127441 h 606722"/>
              <a:gd name="connsiteX37" fmla="*/ 211110 w 607097"/>
              <a:gd name="connsiteY37" fmla="*/ 124334 h 606722"/>
              <a:gd name="connsiteX38" fmla="*/ 196955 w 607097"/>
              <a:gd name="connsiteY38" fmla="*/ 110217 h 606722"/>
              <a:gd name="connsiteX39" fmla="*/ 196955 w 607097"/>
              <a:gd name="connsiteY39" fmla="*/ 96101 h 606722"/>
              <a:gd name="connsiteX40" fmla="*/ 103963 w 607097"/>
              <a:gd name="connsiteY40" fmla="*/ 81761 h 606722"/>
              <a:gd name="connsiteX41" fmla="*/ 87598 w 607097"/>
              <a:gd name="connsiteY41" fmla="*/ 90026 h 606722"/>
              <a:gd name="connsiteX42" fmla="*/ 62322 w 607097"/>
              <a:gd name="connsiteY42" fmla="*/ 115266 h 606722"/>
              <a:gd name="connsiteX43" fmla="*/ 34998 w 607097"/>
              <a:gd name="connsiteY43" fmla="*/ 265902 h 606722"/>
              <a:gd name="connsiteX44" fmla="*/ 75494 w 607097"/>
              <a:gd name="connsiteY44" fmla="*/ 322602 h 606722"/>
              <a:gd name="connsiteX45" fmla="*/ 283044 w 607097"/>
              <a:gd name="connsiteY45" fmla="*/ 530826 h 606722"/>
              <a:gd name="connsiteX46" fmla="*/ 327634 w 607097"/>
              <a:gd name="connsiteY46" fmla="*/ 565219 h 606722"/>
              <a:gd name="connsiteX47" fmla="*/ 490684 w 607097"/>
              <a:gd name="connsiteY47" fmla="*/ 545046 h 606722"/>
              <a:gd name="connsiteX48" fmla="*/ 515960 w 607097"/>
              <a:gd name="connsiteY48" fmla="*/ 519717 h 606722"/>
              <a:gd name="connsiteX49" fmla="*/ 521033 w 607097"/>
              <a:gd name="connsiteY49" fmla="*/ 485324 h 606722"/>
              <a:gd name="connsiteX50" fmla="*/ 434969 w 607097"/>
              <a:gd name="connsiteY50" fmla="*/ 411561 h 606722"/>
              <a:gd name="connsiteX51" fmla="*/ 414321 w 607097"/>
              <a:gd name="connsiteY51" fmla="*/ 406318 h 606722"/>
              <a:gd name="connsiteX52" fmla="*/ 413698 w 607097"/>
              <a:gd name="connsiteY52" fmla="*/ 406496 h 606722"/>
              <a:gd name="connsiteX53" fmla="*/ 405599 w 607097"/>
              <a:gd name="connsiteY53" fmla="*/ 413605 h 606722"/>
              <a:gd name="connsiteX54" fmla="*/ 404620 w 607097"/>
              <a:gd name="connsiteY54" fmla="*/ 414583 h 606722"/>
              <a:gd name="connsiteX55" fmla="*/ 373202 w 607097"/>
              <a:gd name="connsiteY55" fmla="*/ 447910 h 606722"/>
              <a:gd name="connsiteX56" fmla="*/ 349528 w 607097"/>
              <a:gd name="connsiteY56" fmla="*/ 459552 h 606722"/>
              <a:gd name="connsiteX57" fmla="*/ 405599 w 607097"/>
              <a:gd name="connsiteY57" fmla="*/ 475282 h 606722"/>
              <a:gd name="connsiteX58" fmla="*/ 414677 w 607097"/>
              <a:gd name="connsiteY58" fmla="*/ 486391 h 606722"/>
              <a:gd name="connsiteX59" fmla="*/ 404620 w 607097"/>
              <a:gd name="connsiteY59" fmla="*/ 495456 h 606722"/>
              <a:gd name="connsiteX60" fmla="*/ 403552 w 607097"/>
              <a:gd name="connsiteY60" fmla="*/ 495456 h 606722"/>
              <a:gd name="connsiteX61" fmla="*/ 287138 w 607097"/>
              <a:gd name="connsiteY61" fmla="*/ 441866 h 606722"/>
              <a:gd name="connsiteX62" fmla="*/ 286426 w 607097"/>
              <a:gd name="connsiteY62" fmla="*/ 441067 h 606722"/>
              <a:gd name="connsiteX63" fmla="*/ 284112 w 607097"/>
              <a:gd name="connsiteY63" fmla="*/ 438845 h 606722"/>
              <a:gd name="connsiteX64" fmla="*/ 176777 w 607097"/>
              <a:gd name="connsiteY64" fmla="*/ 331666 h 606722"/>
              <a:gd name="connsiteX65" fmla="*/ 111895 w 607097"/>
              <a:gd name="connsiteY65" fmla="*/ 213379 h 606722"/>
              <a:gd name="connsiteX66" fmla="*/ 121062 w 607097"/>
              <a:gd name="connsiteY66" fmla="*/ 202270 h 606722"/>
              <a:gd name="connsiteX67" fmla="*/ 132188 w 607097"/>
              <a:gd name="connsiteY67" fmla="*/ 211335 h 606722"/>
              <a:gd name="connsiteX68" fmla="*/ 146428 w 607097"/>
              <a:gd name="connsiteY68" fmla="*/ 259325 h 606722"/>
              <a:gd name="connsiteX69" fmla="*/ 158532 w 607097"/>
              <a:gd name="connsiteY69" fmla="*/ 233553 h 606722"/>
              <a:gd name="connsiteX70" fmla="*/ 191907 w 607097"/>
              <a:gd name="connsiteY70" fmla="*/ 202270 h 606722"/>
              <a:gd name="connsiteX71" fmla="*/ 192975 w 607097"/>
              <a:gd name="connsiteY71" fmla="*/ 201204 h 606722"/>
              <a:gd name="connsiteX72" fmla="*/ 200006 w 607097"/>
              <a:gd name="connsiteY72" fmla="*/ 193117 h 606722"/>
              <a:gd name="connsiteX73" fmla="*/ 194933 w 607097"/>
              <a:gd name="connsiteY73" fmla="*/ 170899 h 606722"/>
              <a:gd name="connsiteX74" fmla="*/ 121062 w 607097"/>
              <a:gd name="connsiteY74" fmla="*/ 84961 h 606722"/>
              <a:gd name="connsiteX75" fmla="*/ 103963 w 607097"/>
              <a:gd name="connsiteY75" fmla="*/ 81761 h 606722"/>
              <a:gd name="connsiteX76" fmla="*/ 353980 w 607097"/>
              <a:gd name="connsiteY76" fmla="*/ 30273 h 606722"/>
              <a:gd name="connsiteX77" fmla="*/ 364141 w 607097"/>
              <a:gd name="connsiteY77" fmla="*/ 40422 h 606722"/>
              <a:gd name="connsiteX78" fmla="*/ 364141 w 607097"/>
              <a:gd name="connsiteY78" fmla="*/ 60719 h 606722"/>
              <a:gd name="connsiteX79" fmla="*/ 353980 w 607097"/>
              <a:gd name="connsiteY79" fmla="*/ 70778 h 606722"/>
              <a:gd name="connsiteX80" fmla="*/ 343818 w 607097"/>
              <a:gd name="connsiteY80" fmla="*/ 60719 h 606722"/>
              <a:gd name="connsiteX81" fmla="*/ 343818 w 607097"/>
              <a:gd name="connsiteY81" fmla="*/ 40422 h 606722"/>
              <a:gd name="connsiteX82" fmla="*/ 353980 w 607097"/>
              <a:gd name="connsiteY82" fmla="*/ 30273 h 606722"/>
              <a:gd name="connsiteX83" fmla="*/ 353978 w 607097"/>
              <a:gd name="connsiteY83" fmla="*/ 20263 h 606722"/>
              <a:gd name="connsiteX84" fmla="*/ 174819 w 607097"/>
              <a:gd name="connsiteY84" fmla="*/ 104957 h 606722"/>
              <a:gd name="connsiteX85" fmla="*/ 214246 w 607097"/>
              <a:gd name="connsiteY85" fmla="*/ 160768 h 606722"/>
              <a:gd name="connsiteX86" fmla="*/ 221278 w 607097"/>
              <a:gd name="connsiteY86" fmla="*/ 198182 h 606722"/>
              <a:gd name="connsiteX87" fmla="*/ 215938 w 607097"/>
              <a:gd name="connsiteY87" fmla="*/ 209025 h 606722"/>
              <a:gd name="connsiteX88" fmla="*/ 210152 w 607097"/>
              <a:gd name="connsiteY88" fmla="*/ 215157 h 606722"/>
              <a:gd name="connsiteX89" fmla="*/ 206147 w 607097"/>
              <a:gd name="connsiteY89" fmla="*/ 218445 h 606722"/>
              <a:gd name="connsiteX90" fmla="*/ 176777 w 607097"/>
              <a:gd name="connsiteY90" fmla="*/ 244662 h 606722"/>
              <a:gd name="connsiteX91" fmla="*/ 182829 w 607097"/>
              <a:gd name="connsiteY91" fmla="*/ 308382 h 606722"/>
              <a:gd name="connsiteX92" fmla="*/ 189504 w 607097"/>
              <a:gd name="connsiteY92" fmla="*/ 315136 h 606722"/>
              <a:gd name="connsiteX93" fmla="*/ 189949 w 607097"/>
              <a:gd name="connsiteY93" fmla="*/ 315492 h 606722"/>
              <a:gd name="connsiteX94" fmla="*/ 191640 w 607097"/>
              <a:gd name="connsiteY94" fmla="*/ 317269 h 606722"/>
              <a:gd name="connsiteX95" fmla="*/ 298263 w 607097"/>
              <a:gd name="connsiteY95" fmla="*/ 424714 h 606722"/>
              <a:gd name="connsiteX96" fmla="*/ 362077 w 607097"/>
              <a:gd name="connsiteY96" fmla="*/ 430758 h 606722"/>
              <a:gd name="connsiteX97" fmla="*/ 388422 w 607097"/>
              <a:gd name="connsiteY97" fmla="*/ 401430 h 606722"/>
              <a:gd name="connsiteX98" fmla="*/ 408625 w 607097"/>
              <a:gd name="connsiteY98" fmla="*/ 386233 h 606722"/>
              <a:gd name="connsiteX99" fmla="*/ 419661 w 607097"/>
              <a:gd name="connsiteY99" fmla="*/ 384900 h 606722"/>
              <a:gd name="connsiteX100" fmla="*/ 446094 w 607097"/>
              <a:gd name="connsiteY100" fmla="*/ 392365 h 606722"/>
              <a:gd name="connsiteX101" fmla="*/ 501987 w 607097"/>
              <a:gd name="connsiteY101" fmla="*/ 431646 h 606722"/>
              <a:gd name="connsiteX102" fmla="*/ 586894 w 607097"/>
              <a:gd name="connsiteY102" fmla="*/ 252749 h 606722"/>
              <a:gd name="connsiteX103" fmla="*/ 353978 w 607097"/>
              <a:gd name="connsiteY103" fmla="*/ 20263 h 606722"/>
              <a:gd name="connsiteX104" fmla="*/ 353978 w 607097"/>
              <a:gd name="connsiteY104" fmla="*/ 0 h 606722"/>
              <a:gd name="connsiteX105" fmla="*/ 607097 w 607097"/>
              <a:gd name="connsiteY105" fmla="*/ 252749 h 606722"/>
              <a:gd name="connsiteX106" fmla="*/ 517384 w 607097"/>
              <a:gd name="connsiteY106" fmla="*/ 445421 h 606722"/>
              <a:gd name="connsiteX107" fmla="*/ 540257 w 607097"/>
              <a:gd name="connsiteY107" fmla="*/ 474215 h 606722"/>
              <a:gd name="connsiteX108" fmla="*/ 531179 w 607097"/>
              <a:gd name="connsiteY108" fmla="*/ 532870 h 606722"/>
              <a:gd name="connsiteX109" fmla="*/ 505814 w 607097"/>
              <a:gd name="connsiteY109" fmla="*/ 559176 h 606722"/>
              <a:gd name="connsiteX110" fmla="*/ 401505 w 607097"/>
              <a:gd name="connsiteY110" fmla="*/ 606722 h 606722"/>
              <a:gd name="connsiteX111" fmla="*/ 318556 w 607097"/>
              <a:gd name="connsiteY111" fmla="*/ 582460 h 606722"/>
              <a:gd name="connsiteX112" fmla="*/ 268893 w 607097"/>
              <a:gd name="connsiteY112" fmla="*/ 543979 h 606722"/>
              <a:gd name="connsiteX113" fmla="*/ 61343 w 607097"/>
              <a:gd name="connsiteY113" fmla="*/ 336732 h 606722"/>
              <a:gd name="connsiteX114" fmla="*/ 16753 w 607097"/>
              <a:gd name="connsiteY114" fmla="*/ 275056 h 606722"/>
              <a:gd name="connsiteX115" fmla="*/ 48171 w 607097"/>
              <a:gd name="connsiteY115" fmla="*/ 101135 h 606722"/>
              <a:gd name="connsiteX116" fmla="*/ 73447 w 607097"/>
              <a:gd name="connsiteY116" fmla="*/ 75807 h 606722"/>
              <a:gd name="connsiteX117" fmla="*/ 132188 w 607097"/>
              <a:gd name="connsiteY117" fmla="*/ 66742 h 606722"/>
              <a:gd name="connsiteX118" fmla="*/ 160757 w 607097"/>
              <a:gd name="connsiteY118" fmla="*/ 89315 h 606722"/>
              <a:gd name="connsiteX119" fmla="*/ 353978 w 607097"/>
              <a:gd name="connsiteY11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7097" h="606722">
                <a:moveTo>
                  <a:pt x="482620" y="381169"/>
                </a:moveTo>
                <a:cubicBezTo>
                  <a:pt x="486624" y="377172"/>
                  <a:pt x="492675" y="377172"/>
                  <a:pt x="496768" y="381169"/>
                </a:cubicBezTo>
                <a:lnTo>
                  <a:pt x="510916" y="395381"/>
                </a:lnTo>
                <a:cubicBezTo>
                  <a:pt x="515009" y="399379"/>
                  <a:pt x="515009" y="405419"/>
                  <a:pt x="510916" y="409505"/>
                </a:cubicBezTo>
                <a:cubicBezTo>
                  <a:pt x="509937" y="412525"/>
                  <a:pt x="506912" y="412525"/>
                  <a:pt x="503887" y="412525"/>
                </a:cubicBezTo>
                <a:cubicBezTo>
                  <a:pt x="500861" y="412525"/>
                  <a:pt x="498815" y="411548"/>
                  <a:pt x="496768" y="409505"/>
                </a:cubicBezTo>
                <a:lnTo>
                  <a:pt x="482620" y="395381"/>
                </a:lnTo>
                <a:cubicBezTo>
                  <a:pt x="478527" y="391295"/>
                  <a:pt x="478527" y="385255"/>
                  <a:pt x="482620" y="381169"/>
                </a:cubicBezTo>
                <a:close/>
                <a:moveTo>
                  <a:pt x="546398" y="242745"/>
                </a:moveTo>
                <a:lnTo>
                  <a:pt x="566606" y="242745"/>
                </a:lnTo>
                <a:cubicBezTo>
                  <a:pt x="572659" y="242745"/>
                  <a:pt x="576754" y="246732"/>
                  <a:pt x="576754" y="252756"/>
                </a:cubicBezTo>
                <a:cubicBezTo>
                  <a:pt x="576754" y="258869"/>
                  <a:pt x="572659" y="262856"/>
                  <a:pt x="566606" y="262856"/>
                </a:cubicBezTo>
                <a:lnTo>
                  <a:pt x="546398" y="262856"/>
                </a:lnTo>
                <a:cubicBezTo>
                  <a:pt x="540255" y="262856"/>
                  <a:pt x="536249" y="258869"/>
                  <a:pt x="536249" y="252756"/>
                </a:cubicBezTo>
                <a:cubicBezTo>
                  <a:pt x="536249" y="246732"/>
                  <a:pt x="540255" y="242745"/>
                  <a:pt x="546398" y="242745"/>
                </a:cubicBezTo>
                <a:close/>
                <a:moveTo>
                  <a:pt x="353968" y="101120"/>
                </a:moveTo>
                <a:cubicBezTo>
                  <a:pt x="360022" y="101120"/>
                  <a:pt x="364118" y="105119"/>
                  <a:pt x="364118" y="111251"/>
                </a:cubicBezTo>
                <a:lnTo>
                  <a:pt x="364118" y="242683"/>
                </a:lnTo>
                <a:lnTo>
                  <a:pt x="424838" y="242683"/>
                </a:lnTo>
                <a:cubicBezTo>
                  <a:pt x="430893" y="242683"/>
                  <a:pt x="434988" y="246682"/>
                  <a:pt x="434988" y="252725"/>
                </a:cubicBezTo>
                <a:cubicBezTo>
                  <a:pt x="434988" y="258857"/>
                  <a:pt x="430893" y="262856"/>
                  <a:pt x="424838" y="262856"/>
                </a:cubicBezTo>
                <a:lnTo>
                  <a:pt x="353968" y="262856"/>
                </a:lnTo>
                <a:cubicBezTo>
                  <a:pt x="347825" y="262856"/>
                  <a:pt x="343818" y="258857"/>
                  <a:pt x="343818" y="252725"/>
                </a:cubicBezTo>
                <a:lnTo>
                  <a:pt x="343818" y="111251"/>
                </a:lnTo>
                <a:cubicBezTo>
                  <a:pt x="343818" y="105119"/>
                  <a:pt x="347825" y="101120"/>
                  <a:pt x="353968" y="101120"/>
                </a:cubicBezTo>
                <a:close/>
                <a:moveTo>
                  <a:pt x="496768" y="96101"/>
                </a:moveTo>
                <a:cubicBezTo>
                  <a:pt x="500861" y="92017"/>
                  <a:pt x="506912" y="92017"/>
                  <a:pt x="510916" y="96101"/>
                </a:cubicBezTo>
                <a:cubicBezTo>
                  <a:pt x="515009" y="100096"/>
                  <a:pt x="515009" y="106222"/>
                  <a:pt x="510916" y="110217"/>
                </a:cubicBezTo>
                <a:lnTo>
                  <a:pt x="496768" y="124334"/>
                </a:lnTo>
                <a:cubicBezTo>
                  <a:pt x="494722" y="126376"/>
                  <a:pt x="492675" y="127441"/>
                  <a:pt x="489650" y="127441"/>
                </a:cubicBezTo>
                <a:cubicBezTo>
                  <a:pt x="486624" y="127441"/>
                  <a:pt x="484578" y="126376"/>
                  <a:pt x="482620" y="124334"/>
                </a:cubicBezTo>
                <a:cubicBezTo>
                  <a:pt x="478527" y="120338"/>
                  <a:pt x="478527" y="114301"/>
                  <a:pt x="482620" y="110217"/>
                </a:cubicBezTo>
                <a:close/>
                <a:moveTo>
                  <a:pt x="196955" y="96101"/>
                </a:moveTo>
                <a:cubicBezTo>
                  <a:pt x="201050" y="92017"/>
                  <a:pt x="207104" y="92017"/>
                  <a:pt x="211110" y="96101"/>
                </a:cubicBezTo>
                <a:lnTo>
                  <a:pt x="225355" y="110217"/>
                </a:lnTo>
                <a:cubicBezTo>
                  <a:pt x="229361" y="114301"/>
                  <a:pt x="229361" y="120338"/>
                  <a:pt x="225355" y="124334"/>
                </a:cubicBezTo>
                <a:cubicBezTo>
                  <a:pt x="223307" y="126376"/>
                  <a:pt x="220280" y="127441"/>
                  <a:pt x="218233" y="127441"/>
                </a:cubicBezTo>
                <a:cubicBezTo>
                  <a:pt x="215206" y="127441"/>
                  <a:pt x="213158" y="126376"/>
                  <a:pt x="211110" y="124334"/>
                </a:cubicBezTo>
                <a:lnTo>
                  <a:pt x="196955" y="110217"/>
                </a:lnTo>
                <a:cubicBezTo>
                  <a:pt x="192949" y="106222"/>
                  <a:pt x="192949" y="100096"/>
                  <a:pt x="196955" y="96101"/>
                </a:cubicBezTo>
                <a:close/>
                <a:moveTo>
                  <a:pt x="103963" y="81761"/>
                </a:moveTo>
                <a:cubicBezTo>
                  <a:pt x="98011" y="82650"/>
                  <a:pt x="92182" y="85449"/>
                  <a:pt x="87598" y="90026"/>
                </a:cubicBezTo>
                <a:lnTo>
                  <a:pt x="62322" y="115266"/>
                </a:lnTo>
                <a:cubicBezTo>
                  <a:pt x="17732" y="159790"/>
                  <a:pt x="8654" y="209291"/>
                  <a:pt x="34998" y="265902"/>
                </a:cubicBezTo>
                <a:cubicBezTo>
                  <a:pt x="44077" y="285187"/>
                  <a:pt x="57249" y="304383"/>
                  <a:pt x="75494" y="322602"/>
                </a:cubicBezTo>
                <a:lnTo>
                  <a:pt x="283044" y="530826"/>
                </a:lnTo>
                <a:cubicBezTo>
                  <a:pt x="297284" y="545046"/>
                  <a:pt x="312415" y="557132"/>
                  <a:pt x="327634" y="565219"/>
                </a:cubicBezTo>
                <a:cubicBezTo>
                  <a:pt x="389401" y="599612"/>
                  <a:pt x="443068" y="592503"/>
                  <a:pt x="490684" y="545046"/>
                </a:cubicBezTo>
                <a:lnTo>
                  <a:pt x="515960" y="519717"/>
                </a:lnTo>
                <a:cubicBezTo>
                  <a:pt x="525127" y="510653"/>
                  <a:pt x="527085" y="496433"/>
                  <a:pt x="521033" y="485324"/>
                </a:cubicBezTo>
                <a:cubicBezTo>
                  <a:pt x="503856" y="451998"/>
                  <a:pt x="434969" y="411561"/>
                  <a:pt x="434969" y="411561"/>
                </a:cubicBezTo>
                <a:cubicBezTo>
                  <a:pt x="427582" y="407829"/>
                  <a:pt x="420195" y="405874"/>
                  <a:pt x="414321" y="406318"/>
                </a:cubicBezTo>
                <a:cubicBezTo>
                  <a:pt x="414143" y="406318"/>
                  <a:pt x="413876" y="406407"/>
                  <a:pt x="413698" y="406496"/>
                </a:cubicBezTo>
                <a:cubicBezTo>
                  <a:pt x="409604" y="407473"/>
                  <a:pt x="407646" y="409517"/>
                  <a:pt x="405599" y="413605"/>
                </a:cubicBezTo>
                <a:lnTo>
                  <a:pt x="404620" y="414583"/>
                </a:lnTo>
                <a:cubicBezTo>
                  <a:pt x="397500" y="423648"/>
                  <a:pt x="380323" y="443910"/>
                  <a:pt x="373202" y="447910"/>
                </a:cubicBezTo>
                <a:cubicBezTo>
                  <a:pt x="365548" y="453242"/>
                  <a:pt x="357538" y="457152"/>
                  <a:pt x="349528" y="459552"/>
                </a:cubicBezTo>
                <a:cubicBezTo>
                  <a:pt x="365281" y="466839"/>
                  <a:pt x="384328" y="473149"/>
                  <a:pt x="405599" y="475282"/>
                </a:cubicBezTo>
                <a:cubicBezTo>
                  <a:pt x="410672" y="476259"/>
                  <a:pt x="414677" y="480259"/>
                  <a:pt x="414677" y="486391"/>
                </a:cubicBezTo>
                <a:cubicBezTo>
                  <a:pt x="413698" y="491456"/>
                  <a:pt x="409604" y="495456"/>
                  <a:pt x="404620" y="495456"/>
                </a:cubicBezTo>
                <a:lnTo>
                  <a:pt x="403552" y="495456"/>
                </a:lnTo>
                <a:cubicBezTo>
                  <a:pt x="333686" y="488346"/>
                  <a:pt x="288117" y="443910"/>
                  <a:pt x="287138" y="441866"/>
                </a:cubicBezTo>
                <a:cubicBezTo>
                  <a:pt x="286871" y="441600"/>
                  <a:pt x="286604" y="441333"/>
                  <a:pt x="286426" y="441067"/>
                </a:cubicBezTo>
                <a:cubicBezTo>
                  <a:pt x="285625" y="440356"/>
                  <a:pt x="284824" y="439645"/>
                  <a:pt x="284112" y="438845"/>
                </a:cubicBezTo>
                <a:lnTo>
                  <a:pt x="176777" y="331666"/>
                </a:lnTo>
                <a:cubicBezTo>
                  <a:pt x="174730" y="329622"/>
                  <a:pt x="119015" y="284120"/>
                  <a:pt x="111895" y="213379"/>
                </a:cubicBezTo>
                <a:cubicBezTo>
                  <a:pt x="110916" y="208314"/>
                  <a:pt x="115010" y="203248"/>
                  <a:pt x="121062" y="202270"/>
                </a:cubicBezTo>
                <a:cubicBezTo>
                  <a:pt x="127115" y="201204"/>
                  <a:pt x="131209" y="205292"/>
                  <a:pt x="132188" y="211335"/>
                </a:cubicBezTo>
                <a:cubicBezTo>
                  <a:pt x="133968" y="229109"/>
                  <a:pt x="139486" y="245284"/>
                  <a:pt x="146428" y="259325"/>
                </a:cubicBezTo>
                <a:cubicBezTo>
                  <a:pt x="148653" y="250794"/>
                  <a:pt x="152658" y="242262"/>
                  <a:pt x="158532" y="233553"/>
                </a:cubicBezTo>
                <a:cubicBezTo>
                  <a:pt x="162537" y="227510"/>
                  <a:pt x="183808" y="210358"/>
                  <a:pt x="191907" y="202270"/>
                </a:cubicBezTo>
                <a:lnTo>
                  <a:pt x="192975" y="201204"/>
                </a:lnTo>
                <a:cubicBezTo>
                  <a:pt x="196980" y="199160"/>
                  <a:pt x="199027" y="196138"/>
                  <a:pt x="200006" y="193117"/>
                </a:cubicBezTo>
                <a:cubicBezTo>
                  <a:pt x="202053" y="187073"/>
                  <a:pt x="200006" y="178986"/>
                  <a:pt x="194933" y="170899"/>
                </a:cubicBezTo>
                <a:cubicBezTo>
                  <a:pt x="194933" y="169832"/>
                  <a:pt x="154438" y="102113"/>
                  <a:pt x="121062" y="84961"/>
                </a:cubicBezTo>
                <a:cubicBezTo>
                  <a:pt x="115989" y="81895"/>
                  <a:pt x="109915" y="80873"/>
                  <a:pt x="103963" y="81761"/>
                </a:cubicBezTo>
                <a:close/>
                <a:moveTo>
                  <a:pt x="353980" y="30273"/>
                </a:moveTo>
                <a:cubicBezTo>
                  <a:pt x="360041" y="30273"/>
                  <a:pt x="364141" y="34368"/>
                  <a:pt x="364141" y="40422"/>
                </a:cubicBezTo>
                <a:lnTo>
                  <a:pt x="364141" y="60719"/>
                </a:lnTo>
                <a:cubicBezTo>
                  <a:pt x="364141" y="66772"/>
                  <a:pt x="360041" y="70778"/>
                  <a:pt x="353980" y="70778"/>
                </a:cubicBezTo>
                <a:cubicBezTo>
                  <a:pt x="347829" y="70778"/>
                  <a:pt x="343818" y="66772"/>
                  <a:pt x="343818" y="60719"/>
                </a:cubicBezTo>
                <a:lnTo>
                  <a:pt x="343818" y="40422"/>
                </a:lnTo>
                <a:cubicBezTo>
                  <a:pt x="343818" y="34368"/>
                  <a:pt x="347829" y="30273"/>
                  <a:pt x="353980" y="30273"/>
                </a:cubicBezTo>
                <a:close/>
                <a:moveTo>
                  <a:pt x="353978" y="20263"/>
                </a:moveTo>
                <a:cubicBezTo>
                  <a:pt x="284112" y="20263"/>
                  <a:pt x="219409" y="50479"/>
                  <a:pt x="174819" y="104957"/>
                </a:cubicBezTo>
                <a:cubicBezTo>
                  <a:pt x="196446" y="130818"/>
                  <a:pt x="212911" y="158901"/>
                  <a:pt x="214246" y="160768"/>
                </a:cubicBezTo>
                <a:cubicBezTo>
                  <a:pt x="221278" y="173920"/>
                  <a:pt x="224304" y="187073"/>
                  <a:pt x="221278" y="198182"/>
                </a:cubicBezTo>
                <a:cubicBezTo>
                  <a:pt x="220299" y="202093"/>
                  <a:pt x="218430" y="205736"/>
                  <a:pt x="215938" y="209025"/>
                </a:cubicBezTo>
                <a:cubicBezTo>
                  <a:pt x="214336" y="211335"/>
                  <a:pt x="212466" y="213379"/>
                  <a:pt x="210152" y="215157"/>
                </a:cubicBezTo>
                <a:cubicBezTo>
                  <a:pt x="208906" y="216312"/>
                  <a:pt x="207482" y="217378"/>
                  <a:pt x="206147" y="218445"/>
                </a:cubicBezTo>
                <a:cubicBezTo>
                  <a:pt x="193954" y="228487"/>
                  <a:pt x="179803" y="241640"/>
                  <a:pt x="176777" y="244662"/>
                </a:cubicBezTo>
                <a:cubicBezTo>
                  <a:pt x="160579" y="269012"/>
                  <a:pt x="162537" y="287142"/>
                  <a:pt x="182829" y="308382"/>
                </a:cubicBezTo>
                <a:lnTo>
                  <a:pt x="189504" y="315136"/>
                </a:lnTo>
                <a:cubicBezTo>
                  <a:pt x="189771" y="315403"/>
                  <a:pt x="189949" y="315492"/>
                  <a:pt x="189949" y="315492"/>
                </a:cubicBezTo>
                <a:cubicBezTo>
                  <a:pt x="190572" y="316025"/>
                  <a:pt x="191195" y="316647"/>
                  <a:pt x="191640" y="317269"/>
                </a:cubicBezTo>
                <a:lnTo>
                  <a:pt x="298263" y="424714"/>
                </a:lnTo>
                <a:cubicBezTo>
                  <a:pt x="318556" y="444888"/>
                  <a:pt x="337780" y="446932"/>
                  <a:pt x="362077" y="430758"/>
                </a:cubicBezTo>
                <a:cubicBezTo>
                  <a:pt x="365103" y="428713"/>
                  <a:pt x="378275" y="414583"/>
                  <a:pt x="388422" y="401430"/>
                </a:cubicBezTo>
                <a:cubicBezTo>
                  <a:pt x="393406" y="393343"/>
                  <a:pt x="400526" y="388277"/>
                  <a:pt x="408625" y="386233"/>
                </a:cubicBezTo>
                <a:cubicBezTo>
                  <a:pt x="412096" y="385344"/>
                  <a:pt x="415834" y="384900"/>
                  <a:pt x="419661" y="384900"/>
                </a:cubicBezTo>
                <a:cubicBezTo>
                  <a:pt x="428294" y="384989"/>
                  <a:pt x="437728" y="387477"/>
                  <a:pt x="446094" y="392365"/>
                </a:cubicBezTo>
                <a:cubicBezTo>
                  <a:pt x="447963" y="393609"/>
                  <a:pt x="476088" y="410051"/>
                  <a:pt x="501987" y="431646"/>
                </a:cubicBezTo>
                <a:cubicBezTo>
                  <a:pt x="556545" y="387122"/>
                  <a:pt x="586894" y="322513"/>
                  <a:pt x="586894" y="252749"/>
                </a:cubicBezTo>
                <a:cubicBezTo>
                  <a:pt x="586894" y="124330"/>
                  <a:pt x="482585" y="20263"/>
                  <a:pt x="353978" y="20263"/>
                </a:cubicBezTo>
                <a:close/>
                <a:moveTo>
                  <a:pt x="353978" y="0"/>
                </a:moveTo>
                <a:cubicBezTo>
                  <a:pt x="493710" y="0"/>
                  <a:pt x="607097" y="113222"/>
                  <a:pt x="607097" y="252749"/>
                </a:cubicBezTo>
                <a:cubicBezTo>
                  <a:pt x="607097" y="327578"/>
                  <a:pt x="574345" y="397786"/>
                  <a:pt x="517384" y="445421"/>
                </a:cubicBezTo>
                <a:cubicBezTo>
                  <a:pt x="526907" y="454753"/>
                  <a:pt x="535184" y="464617"/>
                  <a:pt x="540257" y="474215"/>
                </a:cubicBezTo>
                <a:cubicBezTo>
                  <a:pt x="550403" y="493412"/>
                  <a:pt x="547377" y="517673"/>
                  <a:pt x="531179" y="532870"/>
                </a:cubicBezTo>
                <a:lnTo>
                  <a:pt x="505814" y="559176"/>
                </a:lnTo>
                <a:cubicBezTo>
                  <a:pt x="474486" y="590548"/>
                  <a:pt x="438974" y="606722"/>
                  <a:pt x="401505" y="606722"/>
                </a:cubicBezTo>
                <a:cubicBezTo>
                  <a:pt x="375249" y="606722"/>
                  <a:pt x="346858" y="598635"/>
                  <a:pt x="318556" y="582460"/>
                </a:cubicBezTo>
                <a:cubicBezTo>
                  <a:pt x="301289" y="573307"/>
                  <a:pt x="285091" y="560154"/>
                  <a:pt x="268893" y="543979"/>
                </a:cubicBezTo>
                <a:lnTo>
                  <a:pt x="61343" y="336732"/>
                </a:lnTo>
                <a:cubicBezTo>
                  <a:pt x="42030" y="317536"/>
                  <a:pt x="26899" y="296296"/>
                  <a:pt x="16753" y="275056"/>
                </a:cubicBezTo>
                <a:cubicBezTo>
                  <a:pt x="-13596" y="210358"/>
                  <a:pt x="-2471" y="151703"/>
                  <a:pt x="48171" y="101135"/>
                </a:cubicBezTo>
                <a:lnTo>
                  <a:pt x="73447" y="75807"/>
                </a:lnTo>
                <a:cubicBezTo>
                  <a:pt x="88666" y="60699"/>
                  <a:pt x="112963" y="56611"/>
                  <a:pt x="132188" y="66742"/>
                </a:cubicBezTo>
                <a:cubicBezTo>
                  <a:pt x="141711" y="71719"/>
                  <a:pt x="151412" y="79895"/>
                  <a:pt x="160757" y="89315"/>
                </a:cubicBezTo>
                <a:cubicBezTo>
                  <a:pt x="209173" y="32971"/>
                  <a:pt x="278772" y="0"/>
                  <a:pt x="353978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 defTabSz="227965">
              <a:lnSpc>
                <a:spcPct val="120000"/>
              </a:lnSpc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500">
              <a:solidFill>
                <a:srgbClr val="4D576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9"/>
            </p:custDataLst>
          </p:nvPr>
        </p:nvSpPr>
        <p:spPr bwMode="auto">
          <a:xfrm>
            <a:off x="1180465" y="4996180"/>
            <a:ext cx="4117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spc="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在讨论中培养创新意识</a:t>
            </a:r>
            <a:endParaRPr lang="zh-CN" altLang="en-US" sz="2800" b="1" spc="3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</p:spTree>
    <p:custDataLst>
      <p:tags r:id="rId10"/>
    </p:custDataLst>
  </p:cSld>
  <p:clrMapOvr>
    <a:masterClrMapping/>
  </p:clrMapOvr>
  <p:transition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1、在讨论中培养创新意识</a:t>
            </a:r>
            <a:endParaRPr lang="zh-CN" altLang="en-US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sz="2000">
                <a:latin typeface="微软雅黑" panose="020B0503020204020204" pitchFamily="34" charset="-122"/>
                <a:sym typeface="+mn-ea"/>
              </a:rPr>
              <a:t>如下题：按思维惯性，学生很可能以为正方形面积最大。这时我不急于抛出正确结论，而是让学生多围几种方案，并算一算。当算出正方形并不是最大面积时，再让学生思考讨论为什么？学生们很快发现问题出在一面靠墙上，靠墙可以节省围栏。那靠墙可以节省多少围栏？相同周长，正方形面积比长方形大的结论有问题吗？能不能利用相同周长正方形面积比长方形大来解决这个问题？通过一系列的问题讨论，学生们就会在问题中找到答案。最后老师出示右图再加以点拨，问题就解决了。</a:t>
            </a:r>
            <a:endParaRPr lang="zh-CN" altLang="en-US" sz="2000">
              <a:latin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3280" y="3893185"/>
            <a:ext cx="7096125" cy="23241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8070215" y="3892550"/>
            <a:ext cx="3451860" cy="1269365"/>
            <a:chOff x="12709" y="6065"/>
            <a:chExt cx="5436" cy="1999"/>
          </a:xfrm>
        </p:grpSpPr>
        <p:graphicFrame>
          <p:nvGraphicFramePr>
            <p:cNvPr id="7" name="对象 6"/>
            <p:cNvGraphicFramePr/>
            <p:nvPr/>
          </p:nvGraphicFramePr>
          <p:xfrm>
            <a:off x="14101" y="6066"/>
            <a:ext cx="4044" cy="19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" name="" r:id="rId2" imgW="8982075" imgH="4448175" progId="Paint.Picture">
                    <p:embed/>
                  </p:oleObj>
                </mc:Choice>
                <mc:Fallback>
                  <p:oleObj name="" r:id="rId2" imgW="8982075" imgH="4448175" progId="Paint.Picture">
                    <p:embed/>
                    <p:pic>
                      <p:nvPicPr>
                        <p:cNvPr id="0" name="图片 7"/>
                        <p:cNvPicPr/>
                        <p:nvPr/>
                      </p:nvPicPr>
                      <p:blipFill>
                        <a:blip r:embed="rId3"/>
                        <a:srcRect t="499" b="-250"/>
                        <a:stretch>
                          <a:fillRect/>
                        </a:stretch>
                      </p:blipFill>
                      <p:spPr>
                        <a:xfrm>
                          <a:off x="14101" y="6066"/>
                          <a:ext cx="4044" cy="199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对象 8"/>
            <p:cNvGraphicFramePr/>
            <p:nvPr/>
          </p:nvGraphicFramePr>
          <p:xfrm>
            <a:off x="12709" y="6065"/>
            <a:ext cx="1422" cy="1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" name="" r:id="rId4" imgW="3076575" imgH="4362450" progId="Paint.Picture">
                    <p:embed/>
                  </p:oleObj>
                </mc:Choice>
                <mc:Fallback>
                  <p:oleObj name="" r:id="rId4" imgW="3076575" imgH="4362450" progId="Paint.Picture">
                    <p:embed/>
                    <p:pic>
                      <p:nvPicPr>
                        <p:cNvPr id="0" name="图片 9"/>
                        <p:cNvPicPr/>
                        <p:nvPr/>
                      </p:nvPicPr>
                      <p:blipFill>
                        <a:blip r:embed="rId5"/>
                        <a:srcRect b="1390"/>
                        <a:stretch>
                          <a:fillRect/>
                        </a:stretch>
                      </p:blipFill>
                      <p:spPr>
                        <a:xfrm>
                          <a:off x="12709" y="6065"/>
                          <a:ext cx="1422" cy="19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6"/>
    </p:custDataLst>
  </p:cSld>
  <p:clrMapOvr>
    <a:masterClrMapping/>
  </p:clrMapOvr>
  <p:transition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 spc="300" dirty="0">
                <a:sym typeface="Arial" panose="020B0604020202020204" pitchFamily="34" charset="0"/>
              </a:rPr>
              <a:t>充分挖掘教材因素，培养创新能力</a:t>
            </a:r>
            <a:endParaRPr lang="zh-CN" altLang="en-US"/>
          </a:p>
        </p:txBody>
      </p:sp>
      <p:sp>
        <p:nvSpPr>
          <p:cNvPr id="16" name="任意多边形 2"/>
          <p:cNvSpPr/>
          <p:nvPr>
            <p:custDataLst>
              <p:tags r:id="rId1"/>
            </p:custDataLst>
          </p:nvPr>
        </p:nvSpPr>
        <p:spPr bwMode="auto">
          <a:xfrm>
            <a:off x="1181100" y="2129431"/>
            <a:ext cx="8585431" cy="3141011"/>
          </a:xfrm>
          <a:custGeom>
            <a:avLst/>
            <a:gdLst>
              <a:gd name="T0" fmla="*/ 0 w 2828"/>
              <a:gd name="T1" fmla="*/ 856 h 1032"/>
              <a:gd name="T2" fmla="*/ 660 w 2828"/>
              <a:gd name="T3" fmla="*/ 540 h 1032"/>
              <a:gd name="T4" fmla="*/ 1232 w 2828"/>
              <a:gd name="T5" fmla="*/ 720 h 1032"/>
              <a:gd name="T6" fmla="*/ 1772 w 2828"/>
              <a:gd name="T7" fmla="*/ 320 h 1032"/>
              <a:gd name="T8" fmla="*/ 2315 w 2828"/>
              <a:gd name="T9" fmla="*/ 479 h 1032"/>
              <a:gd name="T10" fmla="*/ 2828 w 2828"/>
              <a:gd name="T11" fmla="*/ 0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28" h="1032">
                <a:moveTo>
                  <a:pt x="0" y="856"/>
                </a:moveTo>
                <a:cubicBezTo>
                  <a:pt x="420" y="1032"/>
                  <a:pt x="464" y="536"/>
                  <a:pt x="660" y="540"/>
                </a:cubicBezTo>
                <a:cubicBezTo>
                  <a:pt x="856" y="544"/>
                  <a:pt x="976" y="736"/>
                  <a:pt x="1232" y="720"/>
                </a:cubicBezTo>
                <a:cubicBezTo>
                  <a:pt x="1488" y="704"/>
                  <a:pt x="1508" y="352"/>
                  <a:pt x="1772" y="320"/>
                </a:cubicBezTo>
                <a:cubicBezTo>
                  <a:pt x="2036" y="288"/>
                  <a:pt x="2063" y="491"/>
                  <a:pt x="2315" y="479"/>
                </a:cubicBezTo>
                <a:cubicBezTo>
                  <a:pt x="2567" y="467"/>
                  <a:pt x="2572" y="84"/>
                  <a:pt x="2828" y="0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dash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任意多边形 7"/>
          <p:cNvSpPr/>
          <p:nvPr>
            <p:custDataLst>
              <p:tags r:id="rId2"/>
            </p:custDataLst>
          </p:nvPr>
        </p:nvSpPr>
        <p:spPr>
          <a:xfrm rot="816452">
            <a:off x="9794730" y="1603057"/>
            <a:ext cx="631335" cy="631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lnSpc>
                <a:spcPct val="120000"/>
              </a:lnSpc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5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椭圆 3"/>
          <p:cNvSpPr/>
          <p:nvPr>
            <p:custDataLst>
              <p:tags r:id="rId3"/>
            </p:custDataLst>
          </p:nvPr>
        </p:nvSpPr>
        <p:spPr bwMode="auto">
          <a:xfrm>
            <a:off x="4480337" y="3880355"/>
            <a:ext cx="818804" cy="816715"/>
          </a:xfrm>
          <a:prstGeom prst="ellipse">
            <a:avLst/>
          </a:prstGeom>
          <a:solidFill>
            <a:schemeClr val="accent2"/>
          </a:solidFill>
          <a:effectLst/>
        </p:spPr>
        <p:style>
          <a:lnRef idx="0">
            <a:srgbClr val="1F74AD"/>
          </a:lnRef>
          <a:fillRef idx="3">
            <a:srgbClr val="1F74AD"/>
          </a:fillRef>
          <a:effectRef idx="3">
            <a:srgbClr val="1F74AD"/>
          </a:effectRef>
          <a:fontRef idx="minor">
            <a:sysClr val="window" lastClr="FFFFFF"/>
          </a:fontRef>
        </p:style>
        <p:txBody>
          <a:bodyPr vert="horz" wrap="square" lIns="91440" tIns="45720" rIns="91440" bIns="45720" numCol="1" anchor="ctr" anchorCtr="0" compatLnSpc="1"/>
          <a:lstStyle/>
          <a:p>
            <a:pPr algn="ctr">
              <a:lnSpc>
                <a:spcPct val="120000"/>
              </a:lnSpc>
            </a:pPr>
            <a:endParaRPr lang="en-US" sz="24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>
            <p:custDataLst>
              <p:tags r:id="rId4"/>
            </p:custDataLst>
          </p:nvPr>
        </p:nvSpPr>
        <p:spPr>
          <a:xfrm>
            <a:off x="4774856" y="4173830"/>
            <a:ext cx="229766" cy="229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lnSpc>
                <a:spcPct val="120000"/>
              </a:lnSpc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500">
              <a:solidFill>
                <a:srgbClr val="4D576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>
            <p:custDataLst>
              <p:tags r:id="rId5"/>
            </p:custDataLst>
          </p:nvPr>
        </p:nvSpPr>
        <p:spPr bwMode="auto">
          <a:xfrm>
            <a:off x="7229179" y="3089228"/>
            <a:ext cx="639168" cy="637080"/>
          </a:xfrm>
          <a:prstGeom prst="ellipse">
            <a:avLst/>
          </a:prstGeom>
          <a:solidFill>
            <a:schemeClr val="accent3"/>
          </a:solidFill>
          <a:effectLst/>
        </p:spPr>
        <p:style>
          <a:lnRef idx="0">
            <a:srgbClr val="1F74AD"/>
          </a:lnRef>
          <a:fillRef idx="3">
            <a:srgbClr val="1F74AD"/>
          </a:fillRef>
          <a:effectRef idx="3">
            <a:srgbClr val="1F74AD"/>
          </a:effectRef>
          <a:fontRef idx="minor">
            <a:sysClr val="window" lastClr="FFFFFF"/>
          </a:fontRef>
        </p:style>
        <p:txBody>
          <a:bodyPr vert="horz" wrap="square" lIns="91440" tIns="45720" rIns="91440" bIns="45720" numCol="1" anchor="ctr" anchorCtr="0" compatLnSpc="1"/>
          <a:lstStyle/>
          <a:p>
            <a:pPr algn="ctr">
              <a:lnSpc>
                <a:spcPct val="120000"/>
              </a:lnSpc>
            </a:pPr>
            <a:endParaRPr lang="en-US" sz="24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>
            <p:custDataLst>
              <p:tags r:id="rId6"/>
            </p:custDataLst>
          </p:nvPr>
        </p:nvSpPr>
        <p:spPr>
          <a:xfrm>
            <a:off x="7466256" y="3325783"/>
            <a:ext cx="194257" cy="1942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lnSpc>
                <a:spcPct val="120000"/>
              </a:lnSpc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500">
              <a:solidFill>
                <a:srgbClr val="4D576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>
            <p:custDataLst>
              <p:tags r:id="rId7"/>
            </p:custDataLst>
          </p:nvPr>
        </p:nvSpPr>
        <p:spPr bwMode="auto">
          <a:xfrm>
            <a:off x="2284501" y="4146676"/>
            <a:ext cx="496609" cy="495564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0">
            <a:srgbClr val="1F74AD"/>
          </a:lnRef>
          <a:fillRef idx="3">
            <a:srgbClr val="1F74AD"/>
          </a:fillRef>
          <a:effectRef idx="3">
            <a:srgbClr val="1F74AD"/>
          </a:effectRef>
          <a:fontRef idx="minor">
            <a:sysClr val="window" lastClr="FFFFFF"/>
          </a:fontRef>
        </p:style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endParaRPr lang="en-US" sz="24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任意多边形 9"/>
          <p:cNvSpPr/>
          <p:nvPr>
            <p:custDataLst>
              <p:tags r:id="rId8"/>
            </p:custDataLst>
          </p:nvPr>
        </p:nvSpPr>
        <p:spPr>
          <a:xfrm>
            <a:off x="2469881" y="4325789"/>
            <a:ext cx="139426" cy="139426"/>
          </a:xfrm>
          <a:custGeom>
            <a:avLst/>
            <a:gdLst>
              <a:gd name="connsiteX0" fmla="*/ 482620 w 607097"/>
              <a:gd name="connsiteY0" fmla="*/ 381169 h 606722"/>
              <a:gd name="connsiteX1" fmla="*/ 496768 w 607097"/>
              <a:gd name="connsiteY1" fmla="*/ 381169 h 606722"/>
              <a:gd name="connsiteX2" fmla="*/ 510916 w 607097"/>
              <a:gd name="connsiteY2" fmla="*/ 395381 h 606722"/>
              <a:gd name="connsiteX3" fmla="*/ 510916 w 607097"/>
              <a:gd name="connsiteY3" fmla="*/ 409505 h 606722"/>
              <a:gd name="connsiteX4" fmla="*/ 503887 w 607097"/>
              <a:gd name="connsiteY4" fmla="*/ 412525 h 606722"/>
              <a:gd name="connsiteX5" fmla="*/ 496768 w 607097"/>
              <a:gd name="connsiteY5" fmla="*/ 409505 h 606722"/>
              <a:gd name="connsiteX6" fmla="*/ 482620 w 607097"/>
              <a:gd name="connsiteY6" fmla="*/ 395381 h 606722"/>
              <a:gd name="connsiteX7" fmla="*/ 482620 w 607097"/>
              <a:gd name="connsiteY7" fmla="*/ 381169 h 606722"/>
              <a:gd name="connsiteX8" fmla="*/ 546398 w 607097"/>
              <a:gd name="connsiteY8" fmla="*/ 242745 h 606722"/>
              <a:gd name="connsiteX9" fmla="*/ 566606 w 607097"/>
              <a:gd name="connsiteY9" fmla="*/ 242745 h 606722"/>
              <a:gd name="connsiteX10" fmla="*/ 576754 w 607097"/>
              <a:gd name="connsiteY10" fmla="*/ 252756 h 606722"/>
              <a:gd name="connsiteX11" fmla="*/ 566606 w 607097"/>
              <a:gd name="connsiteY11" fmla="*/ 262856 h 606722"/>
              <a:gd name="connsiteX12" fmla="*/ 546398 w 607097"/>
              <a:gd name="connsiteY12" fmla="*/ 262856 h 606722"/>
              <a:gd name="connsiteX13" fmla="*/ 536249 w 607097"/>
              <a:gd name="connsiteY13" fmla="*/ 252756 h 606722"/>
              <a:gd name="connsiteX14" fmla="*/ 546398 w 607097"/>
              <a:gd name="connsiteY14" fmla="*/ 242745 h 606722"/>
              <a:gd name="connsiteX15" fmla="*/ 353968 w 607097"/>
              <a:gd name="connsiteY15" fmla="*/ 101120 h 606722"/>
              <a:gd name="connsiteX16" fmla="*/ 364118 w 607097"/>
              <a:gd name="connsiteY16" fmla="*/ 111251 h 606722"/>
              <a:gd name="connsiteX17" fmla="*/ 364118 w 607097"/>
              <a:gd name="connsiteY17" fmla="*/ 242683 h 606722"/>
              <a:gd name="connsiteX18" fmla="*/ 424838 w 607097"/>
              <a:gd name="connsiteY18" fmla="*/ 242683 h 606722"/>
              <a:gd name="connsiteX19" fmla="*/ 434988 w 607097"/>
              <a:gd name="connsiteY19" fmla="*/ 252725 h 606722"/>
              <a:gd name="connsiteX20" fmla="*/ 424838 w 607097"/>
              <a:gd name="connsiteY20" fmla="*/ 262856 h 606722"/>
              <a:gd name="connsiteX21" fmla="*/ 353968 w 607097"/>
              <a:gd name="connsiteY21" fmla="*/ 262856 h 606722"/>
              <a:gd name="connsiteX22" fmla="*/ 343818 w 607097"/>
              <a:gd name="connsiteY22" fmla="*/ 252725 h 606722"/>
              <a:gd name="connsiteX23" fmla="*/ 343818 w 607097"/>
              <a:gd name="connsiteY23" fmla="*/ 111251 h 606722"/>
              <a:gd name="connsiteX24" fmla="*/ 353968 w 607097"/>
              <a:gd name="connsiteY24" fmla="*/ 101120 h 606722"/>
              <a:gd name="connsiteX25" fmla="*/ 496768 w 607097"/>
              <a:gd name="connsiteY25" fmla="*/ 96101 h 606722"/>
              <a:gd name="connsiteX26" fmla="*/ 510916 w 607097"/>
              <a:gd name="connsiteY26" fmla="*/ 96101 h 606722"/>
              <a:gd name="connsiteX27" fmla="*/ 510916 w 607097"/>
              <a:gd name="connsiteY27" fmla="*/ 110217 h 606722"/>
              <a:gd name="connsiteX28" fmla="*/ 496768 w 607097"/>
              <a:gd name="connsiteY28" fmla="*/ 124334 h 606722"/>
              <a:gd name="connsiteX29" fmla="*/ 489650 w 607097"/>
              <a:gd name="connsiteY29" fmla="*/ 127441 h 606722"/>
              <a:gd name="connsiteX30" fmla="*/ 482620 w 607097"/>
              <a:gd name="connsiteY30" fmla="*/ 124334 h 606722"/>
              <a:gd name="connsiteX31" fmla="*/ 482620 w 607097"/>
              <a:gd name="connsiteY31" fmla="*/ 110217 h 606722"/>
              <a:gd name="connsiteX32" fmla="*/ 196955 w 607097"/>
              <a:gd name="connsiteY32" fmla="*/ 96101 h 606722"/>
              <a:gd name="connsiteX33" fmla="*/ 211110 w 607097"/>
              <a:gd name="connsiteY33" fmla="*/ 96101 h 606722"/>
              <a:gd name="connsiteX34" fmla="*/ 225355 w 607097"/>
              <a:gd name="connsiteY34" fmla="*/ 110217 h 606722"/>
              <a:gd name="connsiteX35" fmla="*/ 225355 w 607097"/>
              <a:gd name="connsiteY35" fmla="*/ 124334 h 606722"/>
              <a:gd name="connsiteX36" fmla="*/ 218233 w 607097"/>
              <a:gd name="connsiteY36" fmla="*/ 127441 h 606722"/>
              <a:gd name="connsiteX37" fmla="*/ 211110 w 607097"/>
              <a:gd name="connsiteY37" fmla="*/ 124334 h 606722"/>
              <a:gd name="connsiteX38" fmla="*/ 196955 w 607097"/>
              <a:gd name="connsiteY38" fmla="*/ 110217 h 606722"/>
              <a:gd name="connsiteX39" fmla="*/ 196955 w 607097"/>
              <a:gd name="connsiteY39" fmla="*/ 96101 h 606722"/>
              <a:gd name="connsiteX40" fmla="*/ 103963 w 607097"/>
              <a:gd name="connsiteY40" fmla="*/ 81761 h 606722"/>
              <a:gd name="connsiteX41" fmla="*/ 87598 w 607097"/>
              <a:gd name="connsiteY41" fmla="*/ 90026 h 606722"/>
              <a:gd name="connsiteX42" fmla="*/ 62322 w 607097"/>
              <a:gd name="connsiteY42" fmla="*/ 115266 h 606722"/>
              <a:gd name="connsiteX43" fmla="*/ 34998 w 607097"/>
              <a:gd name="connsiteY43" fmla="*/ 265902 h 606722"/>
              <a:gd name="connsiteX44" fmla="*/ 75494 w 607097"/>
              <a:gd name="connsiteY44" fmla="*/ 322602 h 606722"/>
              <a:gd name="connsiteX45" fmla="*/ 283044 w 607097"/>
              <a:gd name="connsiteY45" fmla="*/ 530826 h 606722"/>
              <a:gd name="connsiteX46" fmla="*/ 327634 w 607097"/>
              <a:gd name="connsiteY46" fmla="*/ 565219 h 606722"/>
              <a:gd name="connsiteX47" fmla="*/ 490684 w 607097"/>
              <a:gd name="connsiteY47" fmla="*/ 545046 h 606722"/>
              <a:gd name="connsiteX48" fmla="*/ 515960 w 607097"/>
              <a:gd name="connsiteY48" fmla="*/ 519717 h 606722"/>
              <a:gd name="connsiteX49" fmla="*/ 521033 w 607097"/>
              <a:gd name="connsiteY49" fmla="*/ 485324 h 606722"/>
              <a:gd name="connsiteX50" fmla="*/ 434969 w 607097"/>
              <a:gd name="connsiteY50" fmla="*/ 411561 h 606722"/>
              <a:gd name="connsiteX51" fmla="*/ 414321 w 607097"/>
              <a:gd name="connsiteY51" fmla="*/ 406318 h 606722"/>
              <a:gd name="connsiteX52" fmla="*/ 413698 w 607097"/>
              <a:gd name="connsiteY52" fmla="*/ 406496 h 606722"/>
              <a:gd name="connsiteX53" fmla="*/ 405599 w 607097"/>
              <a:gd name="connsiteY53" fmla="*/ 413605 h 606722"/>
              <a:gd name="connsiteX54" fmla="*/ 404620 w 607097"/>
              <a:gd name="connsiteY54" fmla="*/ 414583 h 606722"/>
              <a:gd name="connsiteX55" fmla="*/ 373202 w 607097"/>
              <a:gd name="connsiteY55" fmla="*/ 447910 h 606722"/>
              <a:gd name="connsiteX56" fmla="*/ 349528 w 607097"/>
              <a:gd name="connsiteY56" fmla="*/ 459552 h 606722"/>
              <a:gd name="connsiteX57" fmla="*/ 405599 w 607097"/>
              <a:gd name="connsiteY57" fmla="*/ 475282 h 606722"/>
              <a:gd name="connsiteX58" fmla="*/ 414677 w 607097"/>
              <a:gd name="connsiteY58" fmla="*/ 486391 h 606722"/>
              <a:gd name="connsiteX59" fmla="*/ 404620 w 607097"/>
              <a:gd name="connsiteY59" fmla="*/ 495456 h 606722"/>
              <a:gd name="connsiteX60" fmla="*/ 403552 w 607097"/>
              <a:gd name="connsiteY60" fmla="*/ 495456 h 606722"/>
              <a:gd name="connsiteX61" fmla="*/ 287138 w 607097"/>
              <a:gd name="connsiteY61" fmla="*/ 441866 h 606722"/>
              <a:gd name="connsiteX62" fmla="*/ 286426 w 607097"/>
              <a:gd name="connsiteY62" fmla="*/ 441067 h 606722"/>
              <a:gd name="connsiteX63" fmla="*/ 284112 w 607097"/>
              <a:gd name="connsiteY63" fmla="*/ 438845 h 606722"/>
              <a:gd name="connsiteX64" fmla="*/ 176777 w 607097"/>
              <a:gd name="connsiteY64" fmla="*/ 331666 h 606722"/>
              <a:gd name="connsiteX65" fmla="*/ 111895 w 607097"/>
              <a:gd name="connsiteY65" fmla="*/ 213379 h 606722"/>
              <a:gd name="connsiteX66" fmla="*/ 121062 w 607097"/>
              <a:gd name="connsiteY66" fmla="*/ 202270 h 606722"/>
              <a:gd name="connsiteX67" fmla="*/ 132188 w 607097"/>
              <a:gd name="connsiteY67" fmla="*/ 211335 h 606722"/>
              <a:gd name="connsiteX68" fmla="*/ 146428 w 607097"/>
              <a:gd name="connsiteY68" fmla="*/ 259325 h 606722"/>
              <a:gd name="connsiteX69" fmla="*/ 158532 w 607097"/>
              <a:gd name="connsiteY69" fmla="*/ 233553 h 606722"/>
              <a:gd name="connsiteX70" fmla="*/ 191907 w 607097"/>
              <a:gd name="connsiteY70" fmla="*/ 202270 h 606722"/>
              <a:gd name="connsiteX71" fmla="*/ 192975 w 607097"/>
              <a:gd name="connsiteY71" fmla="*/ 201204 h 606722"/>
              <a:gd name="connsiteX72" fmla="*/ 200006 w 607097"/>
              <a:gd name="connsiteY72" fmla="*/ 193117 h 606722"/>
              <a:gd name="connsiteX73" fmla="*/ 194933 w 607097"/>
              <a:gd name="connsiteY73" fmla="*/ 170899 h 606722"/>
              <a:gd name="connsiteX74" fmla="*/ 121062 w 607097"/>
              <a:gd name="connsiteY74" fmla="*/ 84961 h 606722"/>
              <a:gd name="connsiteX75" fmla="*/ 103963 w 607097"/>
              <a:gd name="connsiteY75" fmla="*/ 81761 h 606722"/>
              <a:gd name="connsiteX76" fmla="*/ 353980 w 607097"/>
              <a:gd name="connsiteY76" fmla="*/ 30273 h 606722"/>
              <a:gd name="connsiteX77" fmla="*/ 364141 w 607097"/>
              <a:gd name="connsiteY77" fmla="*/ 40422 h 606722"/>
              <a:gd name="connsiteX78" fmla="*/ 364141 w 607097"/>
              <a:gd name="connsiteY78" fmla="*/ 60719 h 606722"/>
              <a:gd name="connsiteX79" fmla="*/ 353980 w 607097"/>
              <a:gd name="connsiteY79" fmla="*/ 70778 h 606722"/>
              <a:gd name="connsiteX80" fmla="*/ 343818 w 607097"/>
              <a:gd name="connsiteY80" fmla="*/ 60719 h 606722"/>
              <a:gd name="connsiteX81" fmla="*/ 343818 w 607097"/>
              <a:gd name="connsiteY81" fmla="*/ 40422 h 606722"/>
              <a:gd name="connsiteX82" fmla="*/ 353980 w 607097"/>
              <a:gd name="connsiteY82" fmla="*/ 30273 h 606722"/>
              <a:gd name="connsiteX83" fmla="*/ 353978 w 607097"/>
              <a:gd name="connsiteY83" fmla="*/ 20263 h 606722"/>
              <a:gd name="connsiteX84" fmla="*/ 174819 w 607097"/>
              <a:gd name="connsiteY84" fmla="*/ 104957 h 606722"/>
              <a:gd name="connsiteX85" fmla="*/ 214246 w 607097"/>
              <a:gd name="connsiteY85" fmla="*/ 160768 h 606722"/>
              <a:gd name="connsiteX86" fmla="*/ 221278 w 607097"/>
              <a:gd name="connsiteY86" fmla="*/ 198182 h 606722"/>
              <a:gd name="connsiteX87" fmla="*/ 215938 w 607097"/>
              <a:gd name="connsiteY87" fmla="*/ 209025 h 606722"/>
              <a:gd name="connsiteX88" fmla="*/ 210152 w 607097"/>
              <a:gd name="connsiteY88" fmla="*/ 215157 h 606722"/>
              <a:gd name="connsiteX89" fmla="*/ 206147 w 607097"/>
              <a:gd name="connsiteY89" fmla="*/ 218445 h 606722"/>
              <a:gd name="connsiteX90" fmla="*/ 176777 w 607097"/>
              <a:gd name="connsiteY90" fmla="*/ 244662 h 606722"/>
              <a:gd name="connsiteX91" fmla="*/ 182829 w 607097"/>
              <a:gd name="connsiteY91" fmla="*/ 308382 h 606722"/>
              <a:gd name="connsiteX92" fmla="*/ 189504 w 607097"/>
              <a:gd name="connsiteY92" fmla="*/ 315136 h 606722"/>
              <a:gd name="connsiteX93" fmla="*/ 189949 w 607097"/>
              <a:gd name="connsiteY93" fmla="*/ 315492 h 606722"/>
              <a:gd name="connsiteX94" fmla="*/ 191640 w 607097"/>
              <a:gd name="connsiteY94" fmla="*/ 317269 h 606722"/>
              <a:gd name="connsiteX95" fmla="*/ 298263 w 607097"/>
              <a:gd name="connsiteY95" fmla="*/ 424714 h 606722"/>
              <a:gd name="connsiteX96" fmla="*/ 362077 w 607097"/>
              <a:gd name="connsiteY96" fmla="*/ 430758 h 606722"/>
              <a:gd name="connsiteX97" fmla="*/ 388422 w 607097"/>
              <a:gd name="connsiteY97" fmla="*/ 401430 h 606722"/>
              <a:gd name="connsiteX98" fmla="*/ 408625 w 607097"/>
              <a:gd name="connsiteY98" fmla="*/ 386233 h 606722"/>
              <a:gd name="connsiteX99" fmla="*/ 419661 w 607097"/>
              <a:gd name="connsiteY99" fmla="*/ 384900 h 606722"/>
              <a:gd name="connsiteX100" fmla="*/ 446094 w 607097"/>
              <a:gd name="connsiteY100" fmla="*/ 392365 h 606722"/>
              <a:gd name="connsiteX101" fmla="*/ 501987 w 607097"/>
              <a:gd name="connsiteY101" fmla="*/ 431646 h 606722"/>
              <a:gd name="connsiteX102" fmla="*/ 586894 w 607097"/>
              <a:gd name="connsiteY102" fmla="*/ 252749 h 606722"/>
              <a:gd name="connsiteX103" fmla="*/ 353978 w 607097"/>
              <a:gd name="connsiteY103" fmla="*/ 20263 h 606722"/>
              <a:gd name="connsiteX104" fmla="*/ 353978 w 607097"/>
              <a:gd name="connsiteY104" fmla="*/ 0 h 606722"/>
              <a:gd name="connsiteX105" fmla="*/ 607097 w 607097"/>
              <a:gd name="connsiteY105" fmla="*/ 252749 h 606722"/>
              <a:gd name="connsiteX106" fmla="*/ 517384 w 607097"/>
              <a:gd name="connsiteY106" fmla="*/ 445421 h 606722"/>
              <a:gd name="connsiteX107" fmla="*/ 540257 w 607097"/>
              <a:gd name="connsiteY107" fmla="*/ 474215 h 606722"/>
              <a:gd name="connsiteX108" fmla="*/ 531179 w 607097"/>
              <a:gd name="connsiteY108" fmla="*/ 532870 h 606722"/>
              <a:gd name="connsiteX109" fmla="*/ 505814 w 607097"/>
              <a:gd name="connsiteY109" fmla="*/ 559176 h 606722"/>
              <a:gd name="connsiteX110" fmla="*/ 401505 w 607097"/>
              <a:gd name="connsiteY110" fmla="*/ 606722 h 606722"/>
              <a:gd name="connsiteX111" fmla="*/ 318556 w 607097"/>
              <a:gd name="connsiteY111" fmla="*/ 582460 h 606722"/>
              <a:gd name="connsiteX112" fmla="*/ 268893 w 607097"/>
              <a:gd name="connsiteY112" fmla="*/ 543979 h 606722"/>
              <a:gd name="connsiteX113" fmla="*/ 61343 w 607097"/>
              <a:gd name="connsiteY113" fmla="*/ 336732 h 606722"/>
              <a:gd name="connsiteX114" fmla="*/ 16753 w 607097"/>
              <a:gd name="connsiteY114" fmla="*/ 275056 h 606722"/>
              <a:gd name="connsiteX115" fmla="*/ 48171 w 607097"/>
              <a:gd name="connsiteY115" fmla="*/ 101135 h 606722"/>
              <a:gd name="connsiteX116" fmla="*/ 73447 w 607097"/>
              <a:gd name="connsiteY116" fmla="*/ 75807 h 606722"/>
              <a:gd name="connsiteX117" fmla="*/ 132188 w 607097"/>
              <a:gd name="connsiteY117" fmla="*/ 66742 h 606722"/>
              <a:gd name="connsiteX118" fmla="*/ 160757 w 607097"/>
              <a:gd name="connsiteY118" fmla="*/ 89315 h 606722"/>
              <a:gd name="connsiteX119" fmla="*/ 353978 w 607097"/>
              <a:gd name="connsiteY11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7097" h="606722">
                <a:moveTo>
                  <a:pt x="482620" y="381169"/>
                </a:moveTo>
                <a:cubicBezTo>
                  <a:pt x="486624" y="377172"/>
                  <a:pt x="492675" y="377172"/>
                  <a:pt x="496768" y="381169"/>
                </a:cubicBezTo>
                <a:lnTo>
                  <a:pt x="510916" y="395381"/>
                </a:lnTo>
                <a:cubicBezTo>
                  <a:pt x="515009" y="399379"/>
                  <a:pt x="515009" y="405419"/>
                  <a:pt x="510916" y="409505"/>
                </a:cubicBezTo>
                <a:cubicBezTo>
                  <a:pt x="509937" y="412525"/>
                  <a:pt x="506912" y="412525"/>
                  <a:pt x="503887" y="412525"/>
                </a:cubicBezTo>
                <a:cubicBezTo>
                  <a:pt x="500861" y="412525"/>
                  <a:pt x="498815" y="411548"/>
                  <a:pt x="496768" y="409505"/>
                </a:cubicBezTo>
                <a:lnTo>
                  <a:pt x="482620" y="395381"/>
                </a:lnTo>
                <a:cubicBezTo>
                  <a:pt x="478527" y="391295"/>
                  <a:pt x="478527" y="385255"/>
                  <a:pt x="482620" y="381169"/>
                </a:cubicBezTo>
                <a:close/>
                <a:moveTo>
                  <a:pt x="546398" y="242745"/>
                </a:moveTo>
                <a:lnTo>
                  <a:pt x="566606" y="242745"/>
                </a:lnTo>
                <a:cubicBezTo>
                  <a:pt x="572659" y="242745"/>
                  <a:pt x="576754" y="246732"/>
                  <a:pt x="576754" y="252756"/>
                </a:cubicBezTo>
                <a:cubicBezTo>
                  <a:pt x="576754" y="258869"/>
                  <a:pt x="572659" y="262856"/>
                  <a:pt x="566606" y="262856"/>
                </a:cubicBezTo>
                <a:lnTo>
                  <a:pt x="546398" y="262856"/>
                </a:lnTo>
                <a:cubicBezTo>
                  <a:pt x="540255" y="262856"/>
                  <a:pt x="536249" y="258869"/>
                  <a:pt x="536249" y="252756"/>
                </a:cubicBezTo>
                <a:cubicBezTo>
                  <a:pt x="536249" y="246732"/>
                  <a:pt x="540255" y="242745"/>
                  <a:pt x="546398" y="242745"/>
                </a:cubicBezTo>
                <a:close/>
                <a:moveTo>
                  <a:pt x="353968" y="101120"/>
                </a:moveTo>
                <a:cubicBezTo>
                  <a:pt x="360022" y="101120"/>
                  <a:pt x="364118" y="105119"/>
                  <a:pt x="364118" y="111251"/>
                </a:cubicBezTo>
                <a:lnTo>
                  <a:pt x="364118" y="242683"/>
                </a:lnTo>
                <a:lnTo>
                  <a:pt x="424838" y="242683"/>
                </a:lnTo>
                <a:cubicBezTo>
                  <a:pt x="430893" y="242683"/>
                  <a:pt x="434988" y="246682"/>
                  <a:pt x="434988" y="252725"/>
                </a:cubicBezTo>
                <a:cubicBezTo>
                  <a:pt x="434988" y="258857"/>
                  <a:pt x="430893" y="262856"/>
                  <a:pt x="424838" y="262856"/>
                </a:cubicBezTo>
                <a:lnTo>
                  <a:pt x="353968" y="262856"/>
                </a:lnTo>
                <a:cubicBezTo>
                  <a:pt x="347825" y="262856"/>
                  <a:pt x="343818" y="258857"/>
                  <a:pt x="343818" y="252725"/>
                </a:cubicBezTo>
                <a:lnTo>
                  <a:pt x="343818" y="111251"/>
                </a:lnTo>
                <a:cubicBezTo>
                  <a:pt x="343818" y="105119"/>
                  <a:pt x="347825" y="101120"/>
                  <a:pt x="353968" y="101120"/>
                </a:cubicBezTo>
                <a:close/>
                <a:moveTo>
                  <a:pt x="496768" y="96101"/>
                </a:moveTo>
                <a:cubicBezTo>
                  <a:pt x="500861" y="92017"/>
                  <a:pt x="506912" y="92017"/>
                  <a:pt x="510916" y="96101"/>
                </a:cubicBezTo>
                <a:cubicBezTo>
                  <a:pt x="515009" y="100096"/>
                  <a:pt x="515009" y="106222"/>
                  <a:pt x="510916" y="110217"/>
                </a:cubicBezTo>
                <a:lnTo>
                  <a:pt x="496768" y="124334"/>
                </a:lnTo>
                <a:cubicBezTo>
                  <a:pt x="494722" y="126376"/>
                  <a:pt x="492675" y="127441"/>
                  <a:pt x="489650" y="127441"/>
                </a:cubicBezTo>
                <a:cubicBezTo>
                  <a:pt x="486624" y="127441"/>
                  <a:pt x="484578" y="126376"/>
                  <a:pt x="482620" y="124334"/>
                </a:cubicBezTo>
                <a:cubicBezTo>
                  <a:pt x="478527" y="120338"/>
                  <a:pt x="478527" y="114301"/>
                  <a:pt x="482620" y="110217"/>
                </a:cubicBezTo>
                <a:close/>
                <a:moveTo>
                  <a:pt x="196955" y="96101"/>
                </a:moveTo>
                <a:cubicBezTo>
                  <a:pt x="201050" y="92017"/>
                  <a:pt x="207104" y="92017"/>
                  <a:pt x="211110" y="96101"/>
                </a:cubicBezTo>
                <a:lnTo>
                  <a:pt x="225355" y="110217"/>
                </a:lnTo>
                <a:cubicBezTo>
                  <a:pt x="229361" y="114301"/>
                  <a:pt x="229361" y="120338"/>
                  <a:pt x="225355" y="124334"/>
                </a:cubicBezTo>
                <a:cubicBezTo>
                  <a:pt x="223307" y="126376"/>
                  <a:pt x="220280" y="127441"/>
                  <a:pt x="218233" y="127441"/>
                </a:cubicBezTo>
                <a:cubicBezTo>
                  <a:pt x="215206" y="127441"/>
                  <a:pt x="213158" y="126376"/>
                  <a:pt x="211110" y="124334"/>
                </a:cubicBezTo>
                <a:lnTo>
                  <a:pt x="196955" y="110217"/>
                </a:lnTo>
                <a:cubicBezTo>
                  <a:pt x="192949" y="106222"/>
                  <a:pt x="192949" y="100096"/>
                  <a:pt x="196955" y="96101"/>
                </a:cubicBezTo>
                <a:close/>
                <a:moveTo>
                  <a:pt x="103963" y="81761"/>
                </a:moveTo>
                <a:cubicBezTo>
                  <a:pt x="98011" y="82650"/>
                  <a:pt x="92182" y="85449"/>
                  <a:pt x="87598" y="90026"/>
                </a:cubicBezTo>
                <a:lnTo>
                  <a:pt x="62322" y="115266"/>
                </a:lnTo>
                <a:cubicBezTo>
                  <a:pt x="17732" y="159790"/>
                  <a:pt x="8654" y="209291"/>
                  <a:pt x="34998" y="265902"/>
                </a:cubicBezTo>
                <a:cubicBezTo>
                  <a:pt x="44077" y="285187"/>
                  <a:pt x="57249" y="304383"/>
                  <a:pt x="75494" y="322602"/>
                </a:cubicBezTo>
                <a:lnTo>
                  <a:pt x="283044" y="530826"/>
                </a:lnTo>
                <a:cubicBezTo>
                  <a:pt x="297284" y="545046"/>
                  <a:pt x="312415" y="557132"/>
                  <a:pt x="327634" y="565219"/>
                </a:cubicBezTo>
                <a:cubicBezTo>
                  <a:pt x="389401" y="599612"/>
                  <a:pt x="443068" y="592503"/>
                  <a:pt x="490684" y="545046"/>
                </a:cubicBezTo>
                <a:lnTo>
                  <a:pt x="515960" y="519717"/>
                </a:lnTo>
                <a:cubicBezTo>
                  <a:pt x="525127" y="510653"/>
                  <a:pt x="527085" y="496433"/>
                  <a:pt x="521033" y="485324"/>
                </a:cubicBezTo>
                <a:cubicBezTo>
                  <a:pt x="503856" y="451998"/>
                  <a:pt x="434969" y="411561"/>
                  <a:pt x="434969" y="411561"/>
                </a:cubicBezTo>
                <a:cubicBezTo>
                  <a:pt x="427582" y="407829"/>
                  <a:pt x="420195" y="405874"/>
                  <a:pt x="414321" y="406318"/>
                </a:cubicBezTo>
                <a:cubicBezTo>
                  <a:pt x="414143" y="406318"/>
                  <a:pt x="413876" y="406407"/>
                  <a:pt x="413698" y="406496"/>
                </a:cubicBezTo>
                <a:cubicBezTo>
                  <a:pt x="409604" y="407473"/>
                  <a:pt x="407646" y="409517"/>
                  <a:pt x="405599" y="413605"/>
                </a:cubicBezTo>
                <a:lnTo>
                  <a:pt x="404620" y="414583"/>
                </a:lnTo>
                <a:cubicBezTo>
                  <a:pt x="397500" y="423648"/>
                  <a:pt x="380323" y="443910"/>
                  <a:pt x="373202" y="447910"/>
                </a:cubicBezTo>
                <a:cubicBezTo>
                  <a:pt x="365548" y="453242"/>
                  <a:pt x="357538" y="457152"/>
                  <a:pt x="349528" y="459552"/>
                </a:cubicBezTo>
                <a:cubicBezTo>
                  <a:pt x="365281" y="466839"/>
                  <a:pt x="384328" y="473149"/>
                  <a:pt x="405599" y="475282"/>
                </a:cubicBezTo>
                <a:cubicBezTo>
                  <a:pt x="410672" y="476259"/>
                  <a:pt x="414677" y="480259"/>
                  <a:pt x="414677" y="486391"/>
                </a:cubicBezTo>
                <a:cubicBezTo>
                  <a:pt x="413698" y="491456"/>
                  <a:pt x="409604" y="495456"/>
                  <a:pt x="404620" y="495456"/>
                </a:cubicBezTo>
                <a:lnTo>
                  <a:pt x="403552" y="495456"/>
                </a:lnTo>
                <a:cubicBezTo>
                  <a:pt x="333686" y="488346"/>
                  <a:pt x="288117" y="443910"/>
                  <a:pt x="287138" y="441866"/>
                </a:cubicBezTo>
                <a:cubicBezTo>
                  <a:pt x="286871" y="441600"/>
                  <a:pt x="286604" y="441333"/>
                  <a:pt x="286426" y="441067"/>
                </a:cubicBezTo>
                <a:cubicBezTo>
                  <a:pt x="285625" y="440356"/>
                  <a:pt x="284824" y="439645"/>
                  <a:pt x="284112" y="438845"/>
                </a:cubicBezTo>
                <a:lnTo>
                  <a:pt x="176777" y="331666"/>
                </a:lnTo>
                <a:cubicBezTo>
                  <a:pt x="174730" y="329622"/>
                  <a:pt x="119015" y="284120"/>
                  <a:pt x="111895" y="213379"/>
                </a:cubicBezTo>
                <a:cubicBezTo>
                  <a:pt x="110916" y="208314"/>
                  <a:pt x="115010" y="203248"/>
                  <a:pt x="121062" y="202270"/>
                </a:cubicBezTo>
                <a:cubicBezTo>
                  <a:pt x="127115" y="201204"/>
                  <a:pt x="131209" y="205292"/>
                  <a:pt x="132188" y="211335"/>
                </a:cubicBezTo>
                <a:cubicBezTo>
                  <a:pt x="133968" y="229109"/>
                  <a:pt x="139486" y="245284"/>
                  <a:pt x="146428" y="259325"/>
                </a:cubicBezTo>
                <a:cubicBezTo>
                  <a:pt x="148653" y="250794"/>
                  <a:pt x="152658" y="242262"/>
                  <a:pt x="158532" y="233553"/>
                </a:cubicBezTo>
                <a:cubicBezTo>
                  <a:pt x="162537" y="227510"/>
                  <a:pt x="183808" y="210358"/>
                  <a:pt x="191907" y="202270"/>
                </a:cubicBezTo>
                <a:lnTo>
                  <a:pt x="192975" y="201204"/>
                </a:lnTo>
                <a:cubicBezTo>
                  <a:pt x="196980" y="199160"/>
                  <a:pt x="199027" y="196138"/>
                  <a:pt x="200006" y="193117"/>
                </a:cubicBezTo>
                <a:cubicBezTo>
                  <a:pt x="202053" y="187073"/>
                  <a:pt x="200006" y="178986"/>
                  <a:pt x="194933" y="170899"/>
                </a:cubicBezTo>
                <a:cubicBezTo>
                  <a:pt x="194933" y="169832"/>
                  <a:pt x="154438" y="102113"/>
                  <a:pt x="121062" y="84961"/>
                </a:cubicBezTo>
                <a:cubicBezTo>
                  <a:pt x="115989" y="81895"/>
                  <a:pt x="109915" y="80873"/>
                  <a:pt x="103963" y="81761"/>
                </a:cubicBezTo>
                <a:close/>
                <a:moveTo>
                  <a:pt x="353980" y="30273"/>
                </a:moveTo>
                <a:cubicBezTo>
                  <a:pt x="360041" y="30273"/>
                  <a:pt x="364141" y="34368"/>
                  <a:pt x="364141" y="40422"/>
                </a:cubicBezTo>
                <a:lnTo>
                  <a:pt x="364141" y="60719"/>
                </a:lnTo>
                <a:cubicBezTo>
                  <a:pt x="364141" y="66772"/>
                  <a:pt x="360041" y="70778"/>
                  <a:pt x="353980" y="70778"/>
                </a:cubicBezTo>
                <a:cubicBezTo>
                  <a:pt x="347829" y="70778"/>
                  <a:pt x="343818" y="66772"/>
                  <a:pt x="343818" y="60719"/>
                </a:cubicBezTo>
                <a:lnTo>
                  <a:pt x="343818" y="40422"/>
                </a:lnTo>
                <a:cubicBezTo>
                  <a:pt x="343818" y="34368"/>
                  <a:pt x="347829" y="30273"/>
                  <a:pt x="353980" y="30273"/>
                </a:cubicBezTo>
                <a:close/>
                <a:moveTo>
                  <a:pt x="353978" y="20263"/>
                </a:moveTo>
                <a:cubicBezTo>
                  <a:pt x="284112" y="20263"/>
                  <a:pt x="219409" y="50479"/>
                  <a:pt x="174819" y="104957"/>
                </a:cubicBezTo>
                <a:cubicBezTo>
                  <a:pt x="196446" y="130818"/>
                  <a:pt x="212911" y="158901"/>
                  <a:pt x="214246" y="160768"/>
                </a:cubicBezTo>
                <a:cubicBezTo>
                  <a:pt x="221278" y="173920"/>
                  <a:pt x="224304" y="187073"/>
                  <a:pt x="221278" y="198182"/>
                </a:cubicBezTo>
                <a:cubicBezTo>
                  <a:pt x="220299" y="202093"/>
                  <a:pt x="218430" y="205736"/>
                  <a:pt x="215938" y="209025"/>
                </a:cubicBezTo>
                <a:cubicBezTo>
                  <a:pt x="214336" y="211335"/>
                  <a:pt x="212466" y="213379"/>
                  <a:pt x="210152" y="215157"/>
                </a:cubicBezTo>
                <a:cubicBezTo>
                  <a:pt x="208906" y="216312"/>
                  <a:pt x="207482" y="217378"/>
                  <a:pt x="206147" y="218445"/>
                </a:cubicBezTo>
                <a:cubicBezTo>
                  <a:pt x="193954" y="228487"/>
                  <a:pt x="179803" y="241640"/>
                  <a:pt x="176777" y="244662"/>
                </a:cubicBezTo>
                <a:cubicBezTo>
                  <a:pt x="160579" y="269012"/>
                  <a:pt x="162537" y="287142"/>
                  <a:pt x="182829" y="308382"/>
                </a:cubicBezTo>
                <a:lnTo>
                  <a:pt x="189504" y="315136"/>
                </a:lnTo>
                <a:cubicBezTo>
                  <a:pt x="189771" y="315403"/>
                  <a:pt x="189949" y="315492"/>
                  <a:pt x="189949" y="315492"/>
                </a:cubicBezTo>
                <a:cubicBezTo>
                  <a:pt x="190572" y="316025"/>
                  <a:pt x="191195" y="316647"/>
                  <a:pt x="191640" y="317269"/>
                </a:cubicBezTo>
                <a:lnTo>
                  <a:pt x="298263" y="424714"/>
                </a:lnTo>
                <a:cubicBezTo>
                  <a:pt x="318556" y="444888"/>
                  <a:pt x="337780" y="446932"/>
                  <a:pt x="362077" y="430758"/>
                </a:cubicBezTo>
                <a:cubicBezTo>
                  <a:pt x="365103" y="428713"/>
                  <a:pt x="378275" y="414583"/>
                  <a:pt x="388422" y="401430"/>
                </a:cubicBezTo>
                <a:cubicBezTo>
                  <a:pt x="393406" y="393343"/>
                  <a:pt x="400526" y="388277"/>
                  <a:pt x="408625" y="386233"/>
                </a:cubicBezTo>
                <a:cubicBezTo>
                  <a:pt x="412096" y="385344"/>
                  <a:pt x="415834" y="384900"/>
                  <a:pt x="419661" y="384900"/>
                </a:cubicBezTo>
                <a:cubicBezTo>
                  <a:pt x="428294" y="384989"/>
                  <a:pt x="437728" y="387477"/>
                  <a:pt x="446094" y="392365"/>
                </a:cubicBezTo>
                <a:cubicBezTo>
                  <a:pt x="447963" y="393609"/>
                  <a:pt x="476088" y="410051"/>
                  <a:pt x="501987" y="431646"/>
                </a:cubicBezTo>
                <a:cubicBezTo>
                  <a:pt x="556545" y="387122"/>
                  <a:pt x="586894" y="322513"/>
                  <a:pt x="586894" y="252749"/>
                </a:cubicBezTo>
                <a:cubicBezTo>
                  <a:pt x="586894" y="124330"/>
                  <a:pt x="482585" y="20263"/>
                  <a:pt x="353978" y="20263"/>
                </a:cubicBezTo>
                <a:close/>
                <a:moveTo>
                  <a:pt x="353978" y="0"/>
                </a:moveTo>
                <a:cubicBezTo>
                  <a:pt x="493710" y="0"/>
                  <a:pt x="607097" y="113222"/>
                  <a:pt x="607097" y="252749"/>
                </a:cubicBezTo>
                <a:cubicBezTo>
                  <a:pt x="607097" y="327578"/>
                  <a:pt x="574345" y="397786"/>
                  <a:pt x="517384" y="445421"/>
                </a:cubicBezTo>
                <a:cubicBezTo>
                  <a:pt x="526907" y="454753"/>
                  <a:pt x="535184" y="464617"/>
                  <a:pt x="540257" y="474215"/>
                </a:cubicBezTo>
                <a:cubicBezTo>
                  <a:pt x="550403" y="493412"/>
                  <a:pt x="547377" y="517673"/>
                  <a:pt x="531179" y="532870"/>
                </a:cubicBezTo>
                <a:lnTo>
                  <a:pt x="505814" y="559176"/>
                </a:lnTo>
                <a:cubicBezTo>
                  <a:pt x="474486" y="590548"/>
                  <a:pt x="438974" y="606722"/>
                  <a:pt x="401505" y="606722"/>
                </a:cubicBezTo>
                <a:cubicBezTo>
                  <a:pt x="375249" y="606722"/>
                  <a:pt x="346858" y="598635"/>
                  <a:pt x="318556" y="582460"/>
                </a:cubicBezTo>
                <a:cubicBezTo>
                  <a:pt x="301289" y="573307"/>
                  <a:pt x="285091" y="560154"/>
                  <a:pt x="268893" y="543979"/>
                </a:cubicBezTo>
                <a:lnTo>
                  <a:pt x="61343" y="336732"/>
                </a:lnTo>
                <a:cubicBezTo>
                  <a:pt x="42030" y="317536"/>
                  <a:pt x="26899" y="296296"/>
                  <a:pt x="16753" y="275056"/>
                </a:cubicBezTo>
                <a:cubicBezTo>
                  <a:pt x="-13596" y="210358"/>
                  <a:pt x="-2471" y="151703"/>
                  <a:pt x="48171" y="101135"/>
                </a:cubicBezTo>
                <a:lnTo>
                  <a:pt x="73447" y="75807"/>
                </a:lnTo>
                <a:cubicBezTo>
                  <a:pt x="88666" y="60699"/>
                  <a:pt x="112963" y="56611"/>
                  <a:pt x="132188" y="66742"/>
                </a:cubicBezTo>
                <a:cubicBezTo>
                  <a:pt x="141711" y="71719"/>
                  <a:pt x="151412" y="79895"/>
                  <a:pt x="160757" y="89315"/>
                </a:cubicBezTo>
                <a:cubicBezTo>
                  <a:pt x="209173" y="32971"/>
                  <a:pt x="278772" y="0"/>
                  <a:pt x="353978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 defTabSz="227965">
              <a:lnSpc>
                <a:spcPct val="120000"/>
              </a:lnSpc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500">
              <a:solidFill>
                <a:srgbClr val="4D576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9"/>
            </p:custDataLst>
          </p:nvPr>
        </p:nvSpPr>
        <p:spPr bwMode="auto">
          <a:xfrm>
            <a:off x="1180465" y="4996180"/>
            <a:ext cx="4117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spc="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在讨论中培养创新意识</a:t>
            </a:r>
            <a:endParaRPr lang="zh-CN" altLang="en-US" sz="2800" b="1" spc="3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2470150" y="2665095"/>
            <a:ext cx="4243705" cy="660400"/>
          </a:xfrm>
          <a:prstGeom prst="rect">
            <a:avLst/>
          </a:prstGeom>
          <a:noFill/>
        </p:spPr>
        <p:txBody>
          <a:bodyPr wrap="square" lIns="90000" tIns="46800" rIns="90000" bIns="0" rtlCol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spc="3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在算法中培养创新精神</a:t>
            </a:r>
            <a:endParaRPr lang="zh-CN" altLang="en-US" sz="2800" b="1" spc="3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</p:spTree>
    <p:custDataLst>
      <p:tags r:id="rId11"/>
    </p:custDataLst>
  </p:cSld>
  <p:clrMapOvr>
    <a:masterClrMapping/>
  </p:clrMapOvr>
  <p:transition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2、在算法中培养创新精神</a:t>
            </a:r>
            <a:endParaRPr lang="zh-CN" altLang="en-US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低年级计算，</a:t>
            </a:r>
            <a:r>
              <a:rPr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是</a:t>
            </a:r>
            <a:r>
              <a:rPr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该用加还是减法是部分学生心中特彷徨的事。通常解决方法是：减去飞走的，加上飞来的。如果仅仅停留在这个层面，那一旦问题变化，部分学生又会迷糊起来。加减的本质是增多还是变少。所以先加还是先减，飞走还是飞来并不是最本质的，我们关心的是要计算的结果变多了还是变少了。这是小学最早出现的一题多解，一题多解就是在培养学生在算法中创新精神。</a:t>
            </a:r>
            <a:endParaRPr lang="zh-CN" altLang="en-US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 descr="src=http __pic.1010jiajiao.com_pic7_pages_00A2_0072_0224_9bfac124e674118279cdde282183c9ad_A_Image177.gif&amp;refer=http __pic.1010jiajia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90895" y="4036060"/>
            <a:ext cx="3705225" cy="22479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17955" y="4961890"/>
            <a:ext cx="4472940" cy="132207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p>
            <a:pPr algn="l"/>
            <a:r>
              <a:rPr lang="zh-CN" altLang="en-US" sz="1600"/>
              <a:t>水里有</a:t>
            </a:r>
            <a:r>
              <a:rPr lang="en-US" altLang="zh-CN" sz="1600"/>
              <a:t>3</a:t>
            </a:r>
            <a:r>
              <a:rPr lang="zh-CN" altLang="en-US" sz="1600"/>
              <a:t>只鸭子上了岸，岸上有</a:t>
            </a:r>
            <a:r>
              <a:rPr lang="en-US" altLang="zh-CN" sz="1600"/>
              <a:t>4</a:t>
            </a:r>
            <a:r>
              <a:rPr lang="zh-CN" altLang="en-US" sz="1600"/>
              <a:t>只鸭子下水了，</a:t>
            </a:r>
            <a:endParaRPr lang="zh-CN" altLang="en-US" sz="1600"/>
          </a:p>
          <a:p>
            <a:pPr algn="l"/>
            <a:r>
              <a:rPr lang="zh-CN" altLang="en-US" sz="1600"/>
              <a:t>水里还有几只鸭？</a:t>
            </a:r>
            <a:endParaRPr lang="zh-CN" altLang="en-US" sz="1600"/>
          </a:p>
          <a:p>
            <a:pPr algn="l"/>
            <a:endParaRPr lang="zh-CN" altLang="en-US" sz="1600"/>
          </a:p>
          <a:p>
            <a:pPr algn="l"/>
            <a:r>
              <a:rPr lang="zh-CN" altLang="en-US" sz="1600">
                <a:sym typeface="+mn-ea"/>
              </a:rPr>
              <a:t>水里有</a:t>
            </a:r>
            <a:r>
              <a:rPr lang="en-US" altLang="zh-CN" sz="1600">
                <a:sym typeface="+mn-ea"/>
              </a:rPr>
              <a:t>3</a:t>
            </a:r>
            <a:r>
              <a:rPr lang="zh-CN" altLang="en-US" sz="1600">
                <a:sym typeface="+mn-ea"/>
              </a:rPr>
              <a:t>只鸭子上了岸，岸上有</a:t>
            </a:r>
            <a:r>
              <a:rPr lang="en-US" altLang="zh-CN" sz="1600">
                <a:sym typeface="+mn-ea"/>
              </a:rPr>
              <a:t>4</a:t>
            </a:r>
            <a:r>
              <a:rPr lang="zh-CN" altLang="en-US" sz="1600">
                <a:sym typeface="+mn-ea"/>
              </a:rPr>
              <a:t>只鸭子下水了，</a:t>
            </a:r>
            <a:endParaRPr lang="zh-CN" altLang="en-US" sz="1600"/>
          </a:p>
          <a:p>
            <a:pPr algn="l"/>
            <a:r>
              <a:rPr lang="zh-CN" altLang="en-US" sz="1600">
                <a:sym typeface="+mn-ea"/>
              </a:rPr>
              <a:t>岸上还有几只鸭？</a:t>
            </a:r>
            <a:endParaRPr lang="zh-CN" altLang="en-US" sz="1600"/>
          </a:p>
        </p:txBody>
      </p:sp>
    </p:spTree>
    <p:custDataLst>
      <p:tags r:id="rId2"/>
    </p:custDataLst>
  </p:cSld>
  <p:clrMapOvr>
    <a:masterClrMapping/>
  </p:clrMapOvr>
  <p:transition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 spc="300" dirty="0">
                <a:sym typeface="Arial" panose="020B0604020202020204" pitchFamily="34" charset="0"/>
              </a:rPr>
              <a:t>充分挖掘教材因素，培养创新能力</a:t>
            </a:r>
            <a:endParaRPr lang="zh-CN" altLang="en-US"/>
          </a:p>
        </p:txBody>
      </p:sp>
      <p:sp>
        <p:nvSpPr>
          <p:cNvPr id="16" name="任意多边形 2"/>
          <p:cNvSpPr/>
          <p:nvPr>
            <p:custDataLst>
              <p:tags r:id="rId1"/>
            </p:custDataLst>
          </p:nvPr>
        </p:nvSpPr>
        <p:spPr bwMode="auto">
          <a:xfrm>
            <a:off x="1181100" y="2129431"/>
            <a:ext cx="8585431" cy="3141011"/>
          </a:xfrm>
          <a:custGeom>
            <a:avLst/>
            <a:gdLst>
              <a:gd name="T0" fmla="*/ 0 w 2828"/>
              <a:gd name="T1" fmla="*/ 856 h 1032"/>
              <a:gd name="T2" fmla="*/ 660 w 2828"/>
              <a:gd name="T3" fmla="*/ 540 h 1032"/>
              <a:gd name="T4" fmla="*/ 1232 w 2828"/>
              <a:gd name="T5" fmla="*/ 720 h 1032"/>
              <a:gd name="T6" fmla="*/ 1772 w 2828"/>
              <a:gd name="T7" fmla="*/ 320 h 1032"/>
              <a:gd name="T8" fmla="*/ 2315 w 2828"/>
              <a:gd name="T9" fmla="*/ 479 h 1032"/>
              <a:gd name="T10" fmla="*/ 2828 w 2828"/>
              <a:gd name="T11" fmla="*/ 0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28" h="1032">
                <a:moveTo>
                  <a:pt x="0" y="856"/>
                </a:moveTo>
                <a:cubicBezTo>
                  <a:pt x="420" y="1032"/>
                  <a:pt x="464" y="536"/>
                  <a:pt x="660" y="540"/>
                </a:cubicBezTo>
                <a:cubicBezTo>
                  <a:pt x="856" y="544"/>
                  <a:pt x="976" y="736"/>
                  <a:pt x="1232" y="720"/>
                </a:cubicBezTo>
                <a:cubicBezTo>
                  <a:pt x="1488" y="704"/>
                  <a:pt x="1508" y="352"/>
                  <a:pt x="1772" y="320"/>
                </a:cubicBezTo>
                <a:cubicBezTo>
                  <a:pt x="2036" y="288"/>
                  <a:pt x="2063" y="491"/>
                  <a:pt x="2315" y="479"/>
                </a:cubicBezTo>
                <a:cubicBezTo>
                  <a:pt x="2567" y="467"/>
                  <a:pt x="2572" y="84"/>
                  <a:pt x="2828" y="0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dash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任意多边形 7"/>
          <p:cNvSpPr/>
          <p:nvPr>
            <p:custDataLst>
              <p:tags r:id="rId2"/>
            </p:custDataLst>
          </p:nvPr>
        </p:nvSpPr>
        <p:spPr>
          <a:xfrm rot="816452">
            <a:off x="9794730" y="1603057"/>
            <a:ext cx="631335" cy="631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lnSpc>
                <a:spcPct val="120000"/>
              </a:lnSpc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5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椭圆 3"/>
          <p:cNvSpPr/>
          <p:nvPr>
            <p:custDataLst>
              <p:tags r:id="rId3"/>
            </p:custDataLst>
          </p:nvPr>
        </p:nvSpPr>
        <p:spPr bwMode="auto">
          <a:xfrm>
            <a:off x="4480337" y="3880355"/>
            <a:ext cx="818804" cy="816715"/>
          </a:xfrm>
          <a:prstGeom prst="ellipse">
            <a:avLst/>
          </a:prstGeom>
          <a:solidFill>
            <a:schemeClr val="accent2"/>
          </a:solidFill>
          <a:effectLst/>
        </p:spPr>
        <p:style>
          <a:lnRef idx="0">
            <a:srgbClr val="1F74AD"/>
          </a:lnRef>
          <a:fillRef idx="3">
            <a:srgbClr val="1F74AD"/>
          </a:fillRef>
          <a:effectRef idx="3">
            <a:srgbClr val="1F74AD"/>
          </a:effectRef>
          <a:fontRef idx="minor">
            <a:sysClr val="window" lastClr="FFFFFF"/>
          </a:fontRef>
        </p:style>
        <p:txBody>
          <a:bodyPr vert="horz" wrap="square" lIns="91440" tIns="45720" rIns="91440" bIns="45720" numCol="1" anchor="ctr" anchorCtr="0" compatLnSpc="1"/>
          <a:lstStyle/>
          <a:p>
            <a:pPr algn="ctr">
              <a:lnSpc>
                <a:spcPct val="120000"/>
              </a:lnSpc>
            </a:pPr>
            <a:endParaRPr lang="en-US" sz="24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>
            <p:custDataLst>
              <p:tags r:id="rId4"/>
            </p:custDataLst>
          </p:nvPr>
        </p:nvSpPr>
        <p:spPr>
          <a:xfrm>
            <a:off x="4774856" y="4173830"/>
            <a:ext cx="229766" cy="229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lnSpc>
                <a:spcPct val="120000"/>
              </a:lnSpc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500">
              <a:solidFill>
                <a:srgbClr val="4D576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>
            <p:custDataLst>
              <p:tags r:id="rId5"/>
            </p:custDataLst>
          </p:nvPr>
        </p:nvSpPr>
        <p:spPr bwMode="auto">
          <a:xfrm>
            <a:off x="7229179" y="3089228"/>
            <a:ext cx="639168" cy="637080"/>
          </a:xfrm>
          <a:prstGeom prst="ellipse">
            <a:avLst/>
          </a:prstGeom>
          <a:solidFill>
            <a:schemeClr val="accent3"/>
          </a:solidFill>
          <a:effectLst/>
        </p:spPr>
        <p:style>
          <a:lnRef idx="0">
            <a:srgbClr val="1F74AD"/>
          </a:lnRef>
          <a:fillRef idx="3">
            <a:srgbClr val="1F74AD"/>
          </a:fillRef>
          <a:effectRef idx="3">
            <a:srgbClr val="1F74AD"/>
          </a:effectRef>
          <a:fontRef idx="minor">
            <a:sysClr val="window" lastClr="FFFFFF"/>
          </a:fontRef>
        </p:style>
        <p:txBody>
          <a:bodyPr vert="horz" wrap="square" lIns="91440" tIns="45720" rIns="91440" bIns="45720" numCol="1" anchor="ctr" anchorCtr="0" compatLnSpc="1"/>
          <a:lstStyle/>
          <a:p>
            <a:pPr algn="ctr">
              <a:lnSpc>
                <a:spcPct val="120000"/>
              </a:lnSpc>
            </a:pPr>
            <a:endParaRPr lang="en-US" sz="24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>
            <p:custDataLst>
              <p:tags r:id="rId6"/>
            </p:custDataLst>
          </p:nvPr>
        </p:nvSpPr>
        <p:spPr>
          <a:xfrm>
            <a:off x="7466256" y="3325783"/>
            <a:ext cx="194257" cy="1942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lnSpc>
                <a:spcPct val="120000"/>
              </a:lnSpc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500">
              <a:solidFill>
                <a:srgbClr val="4D576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>
            <p:custDataLst>
              <p:tags r:id="rId7"/>
            </p:custDataLst>
          </p:nvPr>
        </p:nvSpPr>
        <p:spPr bwMode="auto">
          <a:xfrm>
            <a:off x="2284501" y="4146676"/>
            <a:ext cx="496609" cy="495564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0">
            <a:srgbClr val="1F74AD"/>
          </a:lnRef>
          <a:fillRef idx="3">
            <a:srgbClr val="1F74AD"/>
          </a:fillRef>
          <a:effectRef idx="3">
            <a:srgbClr val="1F74AD"/>
          </a:effectRef>
          <a:fontRef idx="minor">
            <a:sysClr val="window" lastClr="FFFFFF"/>
          </a:fontRef>
        </p:style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endParaRPr lang="en-US" sz="24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任意多边形 9"/>
          <p:cNvSpPr/>
          <p:nvPr>
            <p:custDataLst>
              <p:tags r:id="rId8"/>
            </p:custDataLst>
          </p:nvPr>
        </p:nvSpPr>
        <p:spPr>
          <a:xfrm>
            <a:off x="2469881" y="4325789"/>
            <a:ext cx="139426" cy="139426"/>
          </a:xfrm>
          <a:custGeom>
            <a:avLst/>
            <a:gdLst>
              <a:gd name="connsiteX0" fmla="*/ 482620 w 607097"/>
              <a:gd name="connsiteY0" fmla="*/ 381169 h 606722"/>
              <a:gd name="connsiteX1" fmla="*/ 496768 w 607097"/>
              <a:gd name="connsiteY1" fmla="*/ 381169 h 606722"/>
              <a:gd name="connsiteX2" fmla="*/ 510916 w 607097"/>
              <a:gd name="connsiteY2" fmla="*/ 395381 h 606722"/>
              <a:gd name="connsiteX3" fmla="*/ 510916 w 607097"/>
              <a:gd name="connsiteY3" fmla="*/ 409505 h 606722"/>
              <a:gd name="connsiteX4" fmla="*/ 503887 w 607097"/>
              <a:gd name="connsiteY4" fmla="*/ 412525 h 606722"/>
              <a:gd name="connsiteX5" fmla="*/ 496768 w 607097"/>
              <a:gd name="connsiteY5" fmla="*/ 409505 h 606722"/>
              <a:gd name="connsiteX6" fmla="*/ 482620 w 607097"/>
              <a:gd name="connsiteY6" fmla="*/ 395381 h 606722"/>
              <a:gd name="connsiteX7" fmla="*/ 482620 w 607097"/>
              <a:gd name="connsiteY7" fmla="*/ 381169 h 606722"/>
              <a:gd name="connsiteX8" fmla="*/ 546398 w 607097"/>
              <a:gd name="connsiteY8" fmla="*/ 242745 h 606722"/>
              <a:gd name="connsiteX9" fmla="*/ 566606 w 607097"/>
              <a:gd name="connsiteY9" fmla="*/ 242745 h 606722"/>
              <a:gd name="connsiteX10" fmla="*/ 576754 w 607097"/>
              <a:gd name="connsiteY10" fmla="*/ 252756 h 606722"/>
              <a:gd name="connsiteX11" fmla="*/ 566606 w 607097"/>
              <a:gd name="connsiteY11" fmla="*/ 262856 h 606722"/>
              <a:gd name="connsiteX12" fmla="*/ 546398 w 607097"/>
              <a:gd name="connsiteY12" fmla="*/ 262856 h 606722"/>
              <a:gd name="connsiteX13" fmla="*/ 536249 w 607097"/>
              <a:gd name="connsiteY13" fmla="*/ 252756 h 606722"/>
              <a:gd name="connsiteX14" fmla="*/ 546398 w 607097"/>
              <a:gd name="connsiteY14" fmla="*/ 242745 h 606722"/>
              <a:gd name="connsiteX15" fmla="*/ 353968 w 607097"/>
              <a:gd name="connsiteY15" fmla="*/ 101120 h 606722"/>
              <a:gd name="connsiteX16" fmla="*/ 364118 w 607097"/>
              <a:gd name="connsiteY16" fmla="*/ 111251 h 606722"/>
              <a:gd name="connsiteX17" fmla="*/ 364118 w 607097"/>
              <a:gd name="connsiteY17" fmla="*/ 242683 h 606722"/>
              <a:gd name="connsiteX18" fmla="*/ 424838 w 607097"/>
              <a:gd name="connsiteY18" fmla="*/ 242683 h 606722"/>
              <a:gd name="connsiteX19" fmla="*/ 434988 w 607097"/>
              <a:gd name="connsiteY19" fmla="*/ 252725 h 606722"/>
              <a:gd name="connsiteX20" fmla="*/ 424838 w 607097"/>
              <a:gd name="connsiteY20" fmla="*/ 262856 h 606722"/>
              <a:gd name="connsiteX21" fmla="*/ 353968 w 607097"/>
              <a:gd name="connsiteY21" fmla="*/ 262856 h 606722"/>
              <a:gd name="connsiteX22" fmla="*/ 343818 w 607097"/>
              <a:gd name="connsiteY22" fmla="*/ 252725 h 606722"/>
              <a:gd name="connsiteX23" fmla="*/ 343818 w 607097"/>
              <a:gd name="connsiteY23" fmla="*/ 111251 h 606722"/>
              <a:gd name="connsiteX24" fmla="*/ 353968 w 607097"/>
              <a:gd name="connsiteY24" fmla="*/ 101120 h 606722"/>
              <a:gd name="connsiteX25" fmla="*/ 496768 w 607097"/>
              <a:gd name="connsiteY25" fmla="*/ 96101 h 606722"/>
              <a:gd name="connsiteX26" fmla="*/ 510916 w 607097"/>
              <a:gd name="connsiteY26" fmla="*/ 96101 h 606722"/>
              <a:gd name="connsiteX27" fmla="*/ 510916 w 607097"/>
              <a:gd name="connsiteY27" fmla="*/ 110217 h 606722"/>
              <a:gd name="connsiteX28" fmla="*/ 496768 w 607097"/>
              <a:gd name="connsiteY28" fmla="*/ 124334 h 606722"/>
              <a:gd name="connsiteX29" fmla="*/ 489650 w 607097"/>
              <a:gd name="connsiteY29" fmla="*/ 127441 h 606722"/>
              <a:gd name="connsiteX30" fmla="*/ 482620 w 607097"/>
              <a:gd name="connsiteY30" fmla="*/ 124334 h 606722"/>
              <a:gd name="connsiteX31" fmla="*/ 482620 w 607097"/>
              <a:gd name="connsiteY31" fmla="*/ 110217 h 606722"/>
              <a:gd name="connsiteX32" fmla="*/ 196955 w 607097"/>
              <a:gd name="connsiteY32" fmla="*/ 96101 h 606722"/>
              <a:gd name="connsiteX33" fmla="*/ 211110 w 607097"/>
              <a:gd name="connsiteY33" fmla="*/ 96101 h 606722"/>
              <a:gd name="connsiteX34" fmla="*/ 225355 w 607097"/>
              <a:gd name="connsiteY34" fmla="*/ 110217 h 606722"/>
              <a:gd name="connsiteX35" fmla="*/ 225355 w 607097"/>
              <a:gd name="connsiteY35" fmla="*/ 124334 h 606722"/>
              <a:gd name="connsiteX36" fmla="*/ 218233 w 607097"/>
              <a:gd name="connsiteY36" fmla="*/ 127441 h 606722"/>
              <a:gd name="connsiteX37" fmla="*/ 211110 w 607097"/>
              <a:gd name="connsiteY37" fmla="*/ 124334 h 606722"/>
              <a:gd name="connsiteX38" fmla="*/ 196955 w 607097"/>
              <a:gd name="connsiteY38" fmla="*/ 110217 h 606722"/>
              <a:gd name="connsiteX39" fmla="*/ 196955 w 607097"/>
              <a:gd name="connsiteY39" fmla="*/ 96101 h 606722"/>
              <a:gd name="connsiteX40" fmla="*/ 103963 w 607097"/>
              <a:gd name="connsiteY40" fmla="*/ 81761 h 606722"/>
              <a:gd name="connsiteX41" fmla="*/ 87598 w 607097"/>
              <a:gd name="connsiteY41" fmla="*/ 90026 h 606722"/>
              <a:gd name="connsiteX42" fmla="*/ 62322 w 607097"/>
              <a:gd name="connsiteY42" fmla="*/ 115266 h 606722"/>
              <a:gd name="connsiteX43" fmla="*/ 34998 w 607097"/>
              <a:gd name="connsiteY43" fmla="*/ 265902 h 606722"/>
              <a:gd name="connsiteX44" fmla="*/ 75494 w 607097"/>
              <a:gd name="connsiteY44" fmla="*/ 322602 h 606722"/>
              <a:gd name="connsiteX45" fmla="*/ 283044 w 607097"/>
              <a:gd name="connsiteY45" fmla="*/ 530826 h 606722"/>
              <a:gd name="connsiteX46" fmla="*/ 327634 w 607097"/>
              <a:gd name="connsiteY46" fmla="*/ 565219 h 606722"/>
              <a:gd name="connsiteX47" fmla="*/ 490684 w 607097"/>
              <a:gd name="connsiteY47" fmla="*/ 545046 h 606722"/>
              <a:gd name="connsiteX48" fmla="*/ 515960 w 607097"/>
              <a:gd name="connsiteY48" fmla="*/ 519717 h 606722"/>
              <a:gd name="connsiteX49" fmla="*/ 521033 w 607097"/>
              <a:gd name="connsiteY49" fmla="*/ 485324 h 606722"/>
              <a:gd name="connsiteX50" fmla="*/ 434969 w 607097"/>
              <a:gd name="connsiteY50" fmla="*/ 411561 h 606722"/>
              <a:gd name="connsiteX51" fmla="*/ 414321 w 607097"/>
              <a:gd name="connsiteY51" fmla="*/ 406318 h 606722"/>
              <a:gd name="connsiteX52" fmla="*/ 413698 w 607097"/>
              <a:gd name="connsiteY52" fmla="*/ 406496 h 606722"/>
              <a:gd name="connsiteX53" fmla="*/ 405599 w 607097"/>
              <a:gd name="connsiteY53" fmla="*/ 413605 h 606722"/>
              <a:gd name="connsiteX54" fmla="*/ 404620 w 607097"/>
              <a:gd name="connsiteY54" fmla="*/ 414583 h 606722"/>
              <a:gd name="connsiteX55" fmla="*/ 373202 w 607097"/>
              <a:gd name="connsiteY55" fmla="*/ 447910 h 606722"/>
              <a:gd name="connsiteX56" fmla="*/ 349528 w 607097"/>
              <a:gd name="connsiteY56" fmla="*/ 459552 h 606722"/>
              <a:gd name="connsiteX57" fmla="*/ 405599 w 607097"/>
              <a:gd name="connsiteY57" fmla="*/ 475282 h 606722"/>
              <a:gd name="connsiteX58" fmla="*/ 414677 w 607097"/>
              <a:gd name="connsiteY58" fmla="*/ 486391 h 606722"/>
              <a:gd name="connsiteX59" fmla="*/ 404620 w 607097"/>
              <a:gd name="connsiteY59" fmla="*/ 495456 h 606722"/>
              <a:gd name="connsiteX60" fmla="*/ 403552 w 607097"/>
              <a:gd name="connsiteY60" fmla="*/ 495456 h 606722"/>
              <a:gd name="connsiteX61" fmla="*/ 287138 w 607097"/>
              <a:gd name="connsiteY61" fmla="*/ 441866 h 606722"/>
              <a:gd name="connsiteX62" fmla="*/ 286426 w 607097"/>
              <a:gd name="connsiteY62" fmla="*/ 441067 h 606722"/>
              <a:gd name="connsiteX63" fmla="*/ 284112 w 607097"/>
              <a:gd name="connsiteY63" fmla="*/ 438845 h 606722"/>
              <a:gd name="connsiteX64" fmla="*/ 176777 w 607097"/>
              <a:gd name="connsiteY64" fmla="*/ 331666 h 606722"/>
              <a:gd name="connsiteX65" fmla="*/ 111895 w 607097"/>
              <a:gd name="connsiteY65" fmla="*/ 213379 h 606722"/>
              <a:gd name="connsiteX66" fmla="*/ 121062 w 607097"/>
              <a:gd name="connsiteY66" fmla="*/ 202270 h 606722"/>
              <a:gd name="connsiteX67" fmla="*/ 132188 w 607097"/>
              <a:gd name="connsiteY67" fmla="*/ 211335 h 606722"/>
              <a:gd name="connsiteX68" fmla="*/ 146428 w 607097"/>
              <a:gd name="connsiteY68" fmla="*/ 259325 h 606722"/>
              <a:gd name="connsiteX69" fmla="*/ 158532 w 607097"/>
              <a:gd name="connsiteY69" fmla="*/ 233553 h 606722"/>
              <a:gd name="connsiteX70" fmla="*/ 191907 w 607097"/>
              <a:gd name="connsiteY70" fmla="*/ 202270 h 606722"/>
              <a:gd name="connsiteX71" fmla="*/ 192975 w 607097"/>
              <a:gd name="connsiteY71" fmla="*/ 201204 h 606722"/>
              <a:gd name="connsiteX72" fmla="*/ 200006 w 607097"/>
              <a:gd name="connsiteY72" fmla="*/ 193117 h 606722"/>
              <a:gd name="connsiteX73" fmla="*/ 194933 w 607097"/>
              <a:gd name="connsiteY73" fmla="*/ 170899 h 606722"/>
              <a:gd name="connsiteX74" fmla="*/ 121062 w 607097"/>
              <a:gd name="connsiteY74" fmla="*/ 84961 h 606722"/>
              <a:gd name="connsiteX75" fmla="*/ 103963 w 607097"/>
              <a:gd name="connsiteY75" fmla="*/ 81761 h 606722"/>
              <a:gd name="connsiteX76" fmla="*/ 353980 w 607097"/>
              <a:gd name="connsiteY76" fmla="*/ 30273 h 606722"/>
              <a:gd name="connsiteX77" fmla="*/ 364141 w 607097"/>
              <a:gd name="connsiteY77" fmla="*/ 40422 h 606722"/>
              <a:gd name="connsiteX78" fmla="*/ 364141 w 607097"/>
              <a:gd name="connsiteY78" fmla="*/ 60719 h 606722"/>
              <a:gd name="connsiteX79" fmla="*/ 353980 w 607097"/>
              <a:gd name="connsiteY79" fmla="*/ 70778 h 606722"/>
              <a:gd name="connsiteX80" fmla="*/ 343818 w 607097"/>
              <a:gd name="connsiteY80" fmla="*/ 60719 h 606722"/>
              <a:gd name="connsiteX81" fmla="*/ 343818 w 607097"/>
              <a:gd name="connsiteY81" fmla="*/ 40422 h 606722"/>
              <a:gd name="connsiteX82" fmla="*/ 353980 w 607097"/>
              <a:gd name="connsiteY82" fmla="*/ 30273 h 606722"/>
              <a:gd name="connsiteX83" fmla="*/ 353978 w 607097"/>
              <a:gd name="connsiteY83" fmla="*/ 20263 h 606722"/>
              <a:gd name="connsiteX84" fmla="*/ 174819 w 607097"/>
              <a:gd name="connsiteY84" fmla="*/ 104957 h 606722"/>
              <a:gd name="connsiteX85" fmla="*/ 214246 w 607097"/>
              <a:gd name="connsiteY85" fmla="*/ 160768 h 606722"/>
              <a:gd name="connsiteX86" fmla="*/ 221278 w 607097"/>
              <a:gd name="connsiteY86" fmla="*/ 198182 h 606722"/>
              <a:gd name="connsiteX87" fmla="*/ 215938 w 607097"/>
              <a:gd name="connsiteY87" fmla="*/ 209025 h 606722"/>
              <a:gd name="connsiteX88" fmla="*/ 210152 w 607097"/>
              <a:gd name="connsiteY88" fmla="*/ 215157 h 606722"/>
              <a:gd name="connsiteX89" fmla="*/ 206147 w 607097"/>
              <a:gd name="connsiteY89" fmla="*/ 218445 h 606722"/>
              <a:gd name="connsiteX90" fmla="*/ 176777 w 607097"/>
              <a:gd name="connsiteY90" fmla="*/ 244662 h 606722"/>
              <a:gd name="connsiteX91" fmla="*/ 182829 w 607097"/>
              <a:gd name="connsiteY91" fmla="*/ 308382 h 606722"/>
              <a:gd name="connsiteX92" fmla="*/ 189504 w 607097"/>
              <a:gd name="connsiteY92" fmla="*/ 315136 h 606722"/>
              <a:gd name="connsiteX93" fmla="*/ 189949 w 607097"/>
              <a:gd name="connsiteY93" fmla="*/ 315492 h 606722"/>
              <a:gd name="connsiteX94" fmla="*/ 191640 w 607097"/>
              <a:gd name="connsiteY94" fmla="*/ 317269 h 606722"/>
              <a:gd name="connsiteX95" fmla="*/ 298263 w 607097"/>
              <a:gd name="connsiteY95" fmla="*/ 424714 h 606722"/>
              <a:gd name="connsiteX96" fmla="*/ 362077 w 607097"/>
              <a:gd name="connsiteY96" fmla="*/ 430758 h 606722"/>
              <a:gd name="connsiteX97" fmla="*/ 388422 w 607097"/>
              <a:gd name="connsiteY97" fmla="*/ 401430 h 606722"/>
              <a:gd name="connsiteX98" fmla="*/ 408625 w 607097"/>
              <a:gd name="connsiteY98" fmla="*/ 386233 h 606722"/>
              <a:gd name="connsiteX99" fmla="*/ 419661 w 607097"/>
              <a:gd name="connsiteY99" fmla="*/ 384900 h 606722"/>
              <a:gd name="connsiteX100" fmla="*/ 446094 w 607097"/>
              <a:gd name="connsiteY100" fmla="*/ 392365 h 606722"/>
              <a:gd name="connsiteX101" fmla="*/ 501987 w 607097"/>
              <a:gd name="connsiteY101" fmla="*/ 431646 h 606722"/>
              <a:gd name="connsiteX102" fmla="*/ 586894 w 607097"/>
              <a:gd name="connsiteY102" fmla="*/ 252749 h 606722"/>
              <a:gd name="connsiteX103" fmla="*/ 353978 w 607097"/>
              <a:gd name="connsiteY103" fmla="*/ 20263 h 606722"/>
              <a:gd name="connsiteX104" fmla="*/ 353978 w 607097"/>
              <a:gd name="connsiteY104" fmla="*/ 0 h 606722"/>
              <a:gd name="connsiteX105" fmla="*/ 607097 w 607097"/>
              <a:gd name="connsiteY105" fmla="*/ 252749 h 606722"/>
              <a:gd name="connsiteX106" fmla="*/ 517384 w 607097"/>
              <a:gd name="connsiteY106" fmla="*/ 445421 h 606722"/>
              <a:gd name="connsiteX107" fmla="*/ 540257 w 607097"/>
              <a:gd name="connsiteY107" fmla="*/ 474215 h 606722"/>
              <a:gd name="connsiteX108" fmla="*/ 531179 w 607097"/>
              <a:gd name="connsiteY108" fmla="*/ 532870 h 606722"/>
              <a:gd name="connsiteX109" fmla="*/ 505814 w 607097"/>
              <a:gd name="connsiteY109" fmla="*/ 559176 h 606722"/>
              <a:gd name="connsiteX110" fmla="*/ 401505 w 607097"/>
              <a:gd name="connsiteY110" fmla="*/ 606722 h 606722"/>
              <a:gd name="connsiteX111" fmla="*/ 318556 w 607097"/>
              <a:gd name="connsiteY111" fmla="*/ 582460 h 606722"/>
              <a:gd name="connsiteX112" fmla="*/ 268893 w 607097"/>
              <a:gd name="connsiteY112" fmla="*/ 543979 h 606722"/>
              <a:gd name="connsiteX113" fmla="*/ 61343 w 607097"/>
              <a:gd name="connsiteY113" fmla="*/ 336732 h 606722"/>
              <a:gd name="connsiteX114" fmla="*/ 16753 w 607097"/>
              <a:gd name="connsiteY114" fmla="*/ 275056 h 606722"/>
              <a:gd name="connsiteX115" fmla="*/ 48171 w 607097"/>
              <a:gd name="connsiteY115" fmla="*/ 101135 h 606722"/>
              <a:gd name="connsiteX116" fmla="*/ 73447 w 607097"/>
              <a:gd name="connsiteY116" fmla="*/ 75807 h 606722"/>
              <a:gd name="connsiteX117" fmla="*/ 132188 w 607097"/>
              <a:gd name="connsiteY117" fmla="*/ 66742 h 606722"/>
              <a:gd name="connsiteX118" fmla="*/ 160757 w 607097"/>
              <a:gd name="connsiteY118" fmla="*/ 89315 h 606722"/>
              <a:gd name="connsiteX119" fmla="*/ 353978 w 607097"/>
              <a:gd name="connsiteY11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7097" h="606722">
                <a:moveTo>
                  <a:pt x="482620" y="381169"/>
                </a:moveTo>
                <a:cubicBezTo>
                  <a:pt x="486624" y="377172"/>
                  <a:pt x="492675" y="377172"/>
                  <a:pt x="496768" y="381169"/>
                </a:cubicBezTo>
                <a:lnTo>
                  <a:pt x="510916" y="395381"/>
                </a:lnTo>
                <a:cubicBezTo>
                  <a:pt x="515009" y="399379"/>
                  <a:pt x="515009" y="405419"/>
                  <a:pt x="510916" y="409505"/>
                </a:cubicBezTo>
                <a:cubicBezTo>
                  <a:pt x="509937" y="412525"/>
                  <a:pt x="506912" y="412525"/>
                  <a:pt x="503887" y="412525"/>
                </a:cubicBezTo>
                <a:cubicBezTo>
                  <a:pt x="500861" y="412525"/>
                  <a:pt x="498815" y="411548"/>
                  <a:pt x="496768" y="409505"/>
                </a:cubicBezTo>
                <a:lnTo>
                  <a:pt x="482620" y="395381"/>
                </a:lnTo>
                <a:cubicBezTo>
                  <a:pt x="478527" y="391295"/>
                  <a:pt x="478527" y="385255"/>
                  <a:pt x="482620" y="381169"/>
                </a:cubicBezTo>
                <a:close/>
                <a:moveTo>
                  <a:pt x="546398" y="242745"/>
                </a:moveTo>
                <a:lnTo>
                  <a:pt x="566606" y="242745"/>
                </a:lnTo>
                <a:cubicBezTo>
                  <a:pt x="572659" y="242745"/>
                  <a:pt x="576754" y="246732"/>
                  <a:pt x="576754" y="252756"/>
                </a:cubicBezTo>
                <a:cubicBezTo>
                  <a:pt x="576754" y="258869"/>
                  <a:pt x="572659" y="262856"/>
                  <a:pt x="566606" y="262856"/>
                </a:cubicBezTo>
                <a:lnTo>
                  <a:pt x="546398" y="262856"/>
                </a:lnTo>
                <a:cubicBezTo>
                  <a:pt x="540255" y="262856"/>
                  <a:pt x="536249" y="258869"/>
                  <a:pt x="536249" y="252756"/>
                </a:cubicBezTo>
                <a:cubicBezTo>
                  <a:pt x="536249" y="246732"/>
                  <a:pt x="540255" y="242745"/>
                  <a:pt x="546398" y="242745"/>
                </a:cubicBezTo>
                <a:close/>
                <a:moveTo>
                  <a:pt x="353968" y="101120"/>
                </a:moveTo>
                <a:cubicBezTo>
                  <a:pt x="360022" y="101120"/>
                  <a:pt x="364118" y="105119"/>
                  <a:pt x="364118" y="111251"/>
                </a:cubicBezTo>
                <a:lnTo>
                  <a:pt x="364118" y="242683"/>
                </a:lnTo>
                <a:lnTo>
                  <a:pt x="424838" y="242683"/>
                </a:lnTo>
                <a:cubicBezTo>
                  <a:pt x="430893" y="242683"/>
                  <a:pt x="434988" y="246682"/>
                  <a:pt x="434988" y="252725"/>
                </a:cubicBezTo>
                <a:cubicBezTo>
                  <a:pt x="434988" y="258857"/>
                  <a:pt x="430893" y="262856"/>
                  <a:pt x="424838" y="262856"/>
                </a:cubicBezTo>
                <a:lnTo>
                  <a:pt x="353968" y="262856"/>
                </a:lnTo>
                <a:cubicBezTo>
                  <a:pt x="347825" y="262856"/>
                  <a:pt x="343818" y="258857"/>
                  <a:pt x="343818" y="252725"/>
                </a:cubicBezTo>
                <a:lnTo>
                  <a:pt x="343818" y="111251"/>
                </a:lnTo>
                <a:cubicBezTo>
                  <a:pt x="343818" y="105119"/>
                  <a:pt x="347825" y="101120"/>
                  <a:pt x="353968" y="101120"/>
                </a:cubicBezTo>
                <a:close/>
                <a:moveTo>
                  <a:pt x="496768" y="96101"/>
                </a:moveTo>
                <a:cubicBezTo>
                  <a:pt x="500861" y="92017"/>
                  <a:pt x="506912" y="92017"/>
                  <a:pt x="510916" y="96101"/>
                </a:cubicBezTo>
                <a:cubicBezTo>
                  <a:pt x="515009" y="100096"/>
                  <a:pt x="515009" y="106222"/>
                  <a:pt x="510916" y="110217"/>
                </a:cubicBezTo>
                <a:lnTo>
                  <a:pt x="496768" y="124334"/>
                </a:lnTo>
                <a:cubicBezTo>
                  <a:pt x="494722" y="126376"/>
                  <a:pt x="492675" y="127441"/>
                  <a:pt x="489650" y="127441"/>
                </a:cubicBezTo>
                <a:cubicBezTo>
                  <a:pt x="486624" y="127441"/>
                  <a:pt x="484578" y="126376"/>
                  <a:pt x="482620" y="124334"/>
                </a:cubicBezTo>
                <a:cubicBezTo>
                  <a:pt x="478527" y="120338"/>
                  <a:pt x="478527" y="114301"/>
                  <a:pt x="482620" y="110217"/>
                </a:cubicBezTo>
                <a:close/>
                <a:moveTo>
                  <a:pt x="196955" y="96101"/>
                </a:moveTo>
                <a:cubicBezTo>
                  <a:pt x="201050" y="92017"/>
                  <a:pt x="207104" y="92017"/>
                  <a:pt x="211110" y="96101"/>
                </a:cubicBezTo>
                <a:lnTo>
                  <a:pt x="225355" y="110217"/>
                </a:lnTo>
                <a:cubicBezTo>
                  <a:pt x="229361" y="114301"/>
                  <a:pt x="229361" y="120338"/>
                  <a:pt x="225355" y="124334"/>
                </a:cubicBezTo>
                <a:cubicBezTo>
                  <a:pt x="223307" y="126376"/>
                  <a:pt x="220280" y="127441"/>
                  <a:pt x="218233" y="127441"/>
                </a:cubicBezTo>
                <a:cubicBezTo>
                  <a:pt x="215206" y="127441"/>
                  <a:pt x="213158" y="126376"/>
                  <a:pt x="211110" y="124334"/>
                </a:cubicBezTo>
                <a:lnTo>
                  <a:pt x="196955" y="110217"/>
                </a:lnTo>
                <a:cubicBezTo>
                  <a:pt x="192949" y="106222"/>
                  <a:pt x="192949" y="100096"/>
                  <a:pt x="196955" y="96101"/>
                </a:cubicBezTo>
                <a:close/>
                <a:moveTo>
                  <a:pt x="103963" y="81761"/>
                </a:moveTo>
                <a:cubicBezTo>
                  <a:pt x="98011" y="82650"/>
                  <a:pt x="92182" y="85449"/>
                  <a:pt x="87598" y="90026"/>
                </a:cubicBezTo>
                <a:lnTo>
                  <a:pt x="62322" y="115266"/>
                </a:lnTo>
                <a:cubicBezTo>
                  <a:pt x="17732" y="159790"/>
                  <a:pt x="8654" y="209291"/>
                  <a:pt x="34998" y="265902"/>
                </a:cubicBezTo>
                <a:cubicBezTo>
                  <a:pt x="44077" y="285187"/>
                  <a:pt x="57249" y="304383"/>
                  <a:pt x="75494" y="322602"/>
                </a:cubicBezTo>
                <a:lnTo>
                  <a:pt x="283044" y="530826"/>
                </a:lnTo>
                <a:cubicBezTo>
                  <a:pt x="297284" y="545046"/>
                  <a:pt x="312415" y="557132"/>
                  <a:pt x="327634" y="565219"/>
                </a:cubicBezTo>
                <a:cubicBezTo>
                  <a:pt x="389401" y="599612"/>
                  <a:pt x="443068" y="592503"/>
                  <a:pt x="490684" y="545046"/>
                </a:cubicBezTo>
                <a:lnTo>
                  <a:pt x="515960" y="519717"/>
                </a:lnTo>
                <a:cubicBezTo>
                  <a:pt x="525127" y="510653"/>
                  <a:pt x="527085" y="496433"/>
                  <a:pt x="521033" y="485324"/>
                </a:cubicBezTo>
                <a:cubicBezTo>
                  <a:pt x="503856" y="451998"/>
                  <a:pt x="434969" y="411561"/>
                  <a:pt x="434969" y="411561"/>
                </a:cubicBezTo>
                <a:cubicBezTo>
                  <a:pt x="427582" y="407829"/>
                  <a:pt x="420195" y="405874"/>
                  <a:pt x="414321" y="406318"/>
                </a:cubicBezTo>
                <a:cubicBezTo>
                  <a:pt x="414143" y="406318"/>
                  <a:pt x="413876" y="406407"/>
                  <a:pt x="413698" y="406496"/>
                </a:cubicBezTo>
                <a:cubicBezTo>
                  <a:pt x="409604" y="407473"/>
                  <a:pt x="407646" y="409517"/>
                  <a:pt x="405599" y="413605"/>
                </a:cubicBezTo>
                <a:lnTo>
                  <a:pt x="404620" y="414583"/>
                </a:lnTo>
                <a:cubicBezTo>
                  <a:pt x="397500" y="423648"/>
                  <a:pt x="380323" y="443910"/>
                  <a:pt x="373202" y="447910"/>
                </a:cubicBezTo>
                <a:cubicBezTo>
                  <a:pt x="365548" y="453242"/>
                  <a:pt x="357538" y="457152"/>
                  <a:pt x="349528" y="459552"/>
                </a:cubicBezTo>
                <a:cubicBezTo>
                  <a:pt x="365281" y="466839"/>
                  <a:pt x="384328" y="473149"/>
                  <a:pt x="405599" y="475282"/>
                </a:cubicBezTo>
                <a:cubicBezTo>
                  <a:pt x="410672" y="476259"/>
                  <a:pt x="414677" y="480259"/>
                  <a:pt x="414677" y="486391"/>
                </a:cubicBezTo>
                <a:cubicBezTo>
                  <a:pt x="413698" y="491456"/>
                  <a:pt x="409604" y="495456"/>
                  <a:pt x="404620" y="495456"/>
                </a:cubicBezTo>
                <a:lnTo>
                  <a:pt x="403552" y="495456"/>
                </a:lnTo>
                <a:cubicBezTo>
                  <a:pt x="333686" y="488346"/>
                  <a:pt x="288117" y="443910"/>
                  <a:pt x="287138" y="441866"/>
                </a:cubicBezTo>
                <a:cubicBezTo>
                  <a:pt x="286871" y="441600"/>
                  <a:pt x="286604" y="441333"/>
                  <a:pt x="286426" y="441067"/>
                </a:cubicBezTo>
                <a:cubicBezTo>
                  <a:pt x="285625" y="440356"/>
                  <a:pt x="284824" y="439645"/>
                  <a:pt x="284112" y="438845"/>
                </a:cubicBezTo>
                <a:lnTo>
                  <a:pt x="176777" y="331666"/>
                </a:lnTo>
                <a:cubicBezTo>
                  <a:pt x="174730" y="329622"/>
                  <a:pt x="119015" y="284120"/>
                  <a:pt x="111895" y="213379"/>
                </a:cubicBezTo>
                <a:cubicBezTo>
                  <a:pt x="110916" y="208314"/>
                  <a:pt x="115010" y="203248"/>
                  <a:pt x="121062" y="202270"/>
                </a:cubicBezTo>
                <a:cubicBezTo>
                  <a:pt x="127115" y="201204"/>
                  <a:pt x="131209" y="205292"/>
                  <a:pt x="132188" y="211335"/>
                </a:cubicBezTo>
                <a:cubicBezTo>
                  <a:pt x="133968" y="229109"/>
                  <a:pt x="139486" y="245284"/>
                  <a:pt x="146428" y="259325"/>
                </a:cubicBezTo>
                <a:cubicBezTo>
                  <a:pt x="148653" y="250794"/>
                  <a:pt x="152658" y="242262"/>
                  <a:pt x="158532" y="233553"/>
                </a:cubicBezTo>
                <a:cubicBezTo>
                  <a:pt x="162537" y="227510"/>
                  <a:pt x="183808" y="210358"/>
                  <a:pt x="191907" y="202270"/>
                </a:cubicBezTo>
                <a:lnTo>
                  <a:pt x="192975" y="201204"/>
                </a:lnTo>
                <a:cubicBezTo>
                  <a:pt x="196980" y="199160"/>
                  <a:pt x="199027" y="196138"/>
                  <a:pt x="200006" y="193117"/>
                </a:cubicBezTo>
                <a:cubicBezTo>
                  <a:pt x="202053" y="187073"/>
                  <a:pt x="200006" y="178986"/>
                  <a:pt x="194933" y="170899"/>
                </a:cubicBezTo>
                <a:cubicBezTo>
                  <a:pt x="194933" y="169832"/>
                  <a:pt x="154438" y="102113"/>
                  <a:pt x="121062" y="84961"/>
                </a:cubicBezTo>
                <a:cubicBezTo>
                  <a:pt x="115989" y="81895"/>
                  <a:pt x="109915" y="80873"/>
                  <a:pt x="103963" y="81761"/>
                </a:cubicBezTo>
                <a:close/>
                <a:moveTo>
                  <a:pt x="353980" y="30273"/>
                </a:moveTo>
                <a:cubicBezTo>
                  <a:pt x="360041" y="30273"/>
                  <a:pt x="364141" y="34368"/>
                  <a:pt x="364141" y="40422"/>
                </a:cubicBezTo>
                <a:lnTo>
                  <a:pt x="364141" y="60719"/>
                </a:lnTo>
                <a:cubicBezTo>
                  <a:pt x="364141" y="66772"/>
                  <a:pt x="360041" y="70778"/>
                  <a:pt x="353980" y="70778"/>
                </a:cubicBezTo>
                <a:cubicBezTo>
                  <a:pt x="347829" y="70778"/>
                  <a:pt x="343818" y="66772"/>
                  <a:pt x="343818" y="60719"/>
                </a:cubicBezTo>
                <a:lnTo>
                  <a:pt x="343818" y="40422"/>
                </a:lnTo>
                <a:cubicBezTo>
                  <a:pt x="343818" y="34368"/>
                  <a:pt x="347829" y="30273"/>
                  <a:pt x="353980" y="30273"/>
                </a:cubicBezTo>
                <a:close/>
                <a:moveTo>
                  <a:pt x="353978" y="20263"/>
                </a:moveTo>
                <a:cubicBezTo>
                  <a:pt x="284112" y="20263"/>
                  <a:pt x="219409" y="50479"/>
                  <a:pt x="174819" y="104957"/>
                </a:cubicBezTo>
                <a:cubicBezTo>
                  <a:pt x="196446" y="130818"/>
                  <a:pt x="212911" y="158901"/>
                  <a:pt x="214246" y="160768"/>
                </a:cubicBezTo>
                <a:cubicBezTo>
                  <a:pt x="221278" y="173920"/>
                  <a:pt x="224304" y="187073"/>
                  <a:pt x="221278" y="198182"/>
                </a:cubicBezTo>
                <a:cubicBezTo>
                  <a:pt x="220299" y="202093"/>
                  <a:pt x="218430" y="205736"/>
                  <a:pt x="215938" y="209025"/>
                </a:cubicBezTo>
                <a:cubicBezTo>
                  <a:pt x="214336" y="211335"/>
                  <a:pt x="212466" y="213379"/>
                  <a:pt x="210152" y="215157"/>
                </a:cubicBezTo>
                <a:cubicBezTo>
                  <a:pt x="208906" y="216312"/>
                  <a:pt x="207482" y="217378"/>
                  <a:pt x="206147" y="218445"/>
                </a:cubicBezTo>
                <a:cubicBezTo>
                  <a:pt x="193954" y="228487"/>
                  <a:pt x="179803" y="241640"/>
                  <a:pt x="176777" y="244662"/>
                </a:cubicBezTo>
                <a:cubicBezTo>
                  <a:pt x="160579" y="269012"/>
                  <a:pt x="162537" y="287142"/>
                  <a:pt x="182829" y="308382"/>
                </a:cubicBezTo>
                <a:lnTo>
                  <a:pt x="189504" y="315136"/>
                </a:lnTo>
                <a:cubicBezTo>
                  <a:pt x="189771" y="315403"/>
                  <a:pt x="189949" y="315492"/>
                  <a:pt x="189949" y="315492"/>
                </a:cubicBezTo>
                <a:cubicBezTo>
                  <a:pt x="190572" y="316025"/>
                  <a:pt x="191195" y="316647"/>
                  <a:pt x="191640" y="317269"/>
                </a:cubicBezTo>
                <a:lnTo>
                  <a:pt x="298263" y="424714"/>
                </a:lnTo>
                <a:cubicBezTo>
                  <a:pt x="318556" y="444888"/>
                  <a:pt x="337780" y="446932"/>
                  <a:pt x="362077" y="430758"/>
                </a:cubicBezTo>
                <a:cubicBezTo>
                  <a:pt x="365103" y="428713"/>
                  <a:pt x="378275" y="414583"/>
                  <a:pt x="388422" y="401430"/>
                </a:cubicBezTo>
                <a:cubicBezTo>
                  <a:pt x="393406" y="393343"/>
                  <a:pt x="400526" y="388277"/>
                  <a:pt x="408625" y="386233"/>
                </a:cubicBezTo>
                <a:cubicBezTo>
                  <a:pt x="412096" y="385344"/>
                  <a:pt x="415834" y="384900"/>
                  <a:pt x="419661" y="384900"/>
                </a:cubicBezTo>
                <a:cubicBezTo>
                  <a:pt x="428294" y="384989"/>
                  <a:pt x="437728" y="387477"/>
                  <a:pt x="446094" y="392365"/>
                </a:cubicBezTo>
                <a:cubicBezTo>
                  <a:pt x="447963" y="393609"/>
                  <a:pt x="476088" y="410051"/>
                  <a:pt x="501987" y="431646"/>
                </a:cubicBezTo>
                <a:cubicBezTo>
                  <a:pt x="556545" y="387122"/>
                  <a:pt x="586894" y="322513"/>
                  <a:pt x="586894" y="252749"/>
                </a:cubicBezTo>
                <a:cubicBezTo>
                  <a:pt x="586894" y="124330"/>
                  <a:pt x="482585" y="20263"/>
                  <a:pt x="353978" y="20263"/>
                </a:cubicBezTo>
                <a:close/>
                <a:moveTo>
                  <a:pt x="353978" y="0"/>
                </a:moveTo>
                <a:cubicBezTo>
                  <a:pt x="493710" y="0"/>
                  <a:pt x="607097" y="113222"/>
                  <a:pt x="607097" y="252749"/>
                </a:cubicBezTo>
                <a:cubicBezTo>
                  <a:pt x="607097" y="327578"/>
                  <a:pt x="574345" y="397786"/>
                  <a:pt x="517384" y="445421"/>
                </a:cubicBezTo>
                <a:cubicBezTo>
                  <a:pt x="526907" y="454753"/>
                  <a:pt x="535184" y="464617"/>
                  <a:pt x="540257" y="474215"/>
                </a:cubicBezTo>
                <a:cubicBezTo>
                  <a:pt x="550403" y="493412"/>
                  <a:pt x="547377" y="517673"/>
                  <a:pt x="531179" y="532870"/>
                </a:cubicBezTo>
                <a:lnTo>
                  <a:pt x="505814" y="559176"/>
                </a:lnTo>
                <a:cubicBezTo>
                  <a:pt x="474486" y="590548"/>
                  <a:pt x="438974" y="606722"/>
                  <a:pt x="401505" y="606722"/>
                </a:cubicBezTo>
                <a:cubicBezTo>
                  <a:pt x="375249" y="606722"/>
                  <a:pt x="346858" y="598635"/>
                  <a:pt x="318556" y="582460"/>
                </a:cubicBezTo>
                <a:cubicBezTo>
                  <a:pt x="301289" y="573307"/>
                  <a:pt x="285091" y="560154"/>
                  <a:pt x="268893" y="543979"/>
                </a:cubicBezTo>
                <a:lnTo>
                  <a:pt x="61343" y="336732"/>
                </a:lnTo>
                <a:cubicBezTo>
                  <a:pt x="42030" y="317536"/>
                  <a:pt x="26899" y="296296"/>
                  <a:pt x="16753" y="275056"/>
                </a:cubicBezTo>
                <a:cubicBezTo>
                  <a:pt x="-13596" y="210358"/>
                  <a:pt x="-2471" y="151703"/>
                  <a:pt x="48171" y="101135"/>
                </a:cubicBezTo>
                <a:lnTo>
                  <a:pt x="73447" y="75807"/>
                </a:lnTo>
                <a:cubicBezTo>
                  <a:pt x="88666" y="60699"/>
                  <a:pt x="112963" y="56611"/>
                  <a:pt x="132188" y="66742"/>
                </a:cubicBezTo>
                <a:cubicBezTo>
                  <a:pt x="141711" y="71719"/>
                  <a:pt x="151412" y="79895"/>
                  <a:pt x="160757" y="89315"/>
                </a:cubicBezTo>
                <a:cubicBezTo>
                  <a:pt x="209173" y="32971"/>
                  <a:pt x="278772" y="0"/>
                  <a:pt x="353978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 defTabSz="227965">
              <a:lnSpc>
                <a:spcPct val="120000"/>
              </a:lnSpc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500">
              <a:solidFill>
                <a:srgbClr val="4D576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9"/>
            </p:custDataLst>
          </p:nvPr>
        </p:nvSpPr>
        <p:spPr bwMode="auto">
          <a:xfrm>
            <a:off x="1180465" y="4996180"/>
            <a:ext cx="4117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spc="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在讨论中培养创新意识</a:t>
            </a:r>
            <a:endParaRPr lang="zh-CN" altLang="en-US" sz="2800" b="1" spc="3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2470150" y="2665095"/>
            <a:ext cx="4243705" cy="660400"/>
          </a:xfrm>
          <a:prstGeom prst="rect">
            <a:avLst/>
          </a:prstGeom>
          <a:noFill/>
        </p:spPr>
        <p:txBody>
          <a:bodyPr wrap="square" lIns="90000" tIns="46800" rIns="90000" bIns="0" rtlCol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spc="3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在算法中培养创新精神</a:t>
            </a:r>
            <a:endParaRPr lang="zh-CN" altLang="en-US" sz="2800" b="1" spc="3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11"/>
            </p:custDataLst>
          </p:nvPr>
        </p:nvSpPr>
        <p:spPr bwMode="auto">
          <a:xfrm>
            <a:off x="6003925" y="3790315"/>
            <a:ext cx="4965700" cy="57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spc="3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在提出问题中培养创新能力</a:t>
            </a:r>
            <a:endParaRPr lang="zh-CN" altLang="en-US" sz="2800" b="1" spc="3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</p:spTree>
    <p:custDataLst>
      <p:tags r:id="rId12"/>
    </p:custDataLst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占位符 3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65835" y="3689350"/>
            <a:ext cx="2112645" cy="1474470"/>
          </a:xfrm>
          <a:prstGeom prst="rect">
            <a:avLst/>
          </a:prstGeom>
        </p:spPr>
        <p:txBody>
          <a:bodyPr vert="horz" lIns="90000" tIns="0" rIns="90000" bIns="46800" rtlCol="0" anchor="t" anchorCtr="0">
            <a:normAutofit/>
          </a:bodyPr>
          <a:lstStyle>
            <a:lvl1pPr lvl="0">
              <a:buClrTx/>
              <a:buSzTx/>
              <a:buFont typeface="Arial" panose="020B0604020202020204" pitchFamily="34" charset="0"/>
              <a:defRPr sz="2400"/>
            </a:lvl1pPr>
            <a:lvl2pPr lvl="1">
              <a:buClrTx/>
              <a:buSzTx/>
              <a:buFont typeface="Arial" panose="020B0604020202020204" pitchFamily="34" charset="0"/>
              <a:defRPr sz="2000"/>
            </a:lvl2pPr>
            <a:lvl3pPr lvl="2">
              <a:buClrTx/>
              <a:buSzTx/>
              <a:buFont typeface="Arial" panose="020B0604020202020204" pitchFamily="34" charset="0"/>
              <a:defRPr sz="1800"/>
            </a:lvl3pPr>
            <a:lvl4pPr lvl="3">
              <a:buClrTx/>
              <a:buSzTx/>
              <a:buFont typeface="Arial" panose="020B0604020202020204" pitchFamily="34" charset="0"/>
              <a:defRPr sz="1600"/>
            </a:lvl4pPr>
            <a:lvl5pPr lvl="4">
              <a:buClrTx/>
              <a:buSzTx/>
              <a:buFont typeface="Arial" panose="020B0604020202020204" pitchFamily="34" charset="0"/>
              <a:defRPr sz="1600"/>
            </a:lvl5pPr>
          </a:lstStyle>
          <a:p>
            <a:pPr marL="0" lvl="0" indent="0" algn="l">
              <a:lnSpc>
                <a:spcPct val="150000"/>
              </a:lnSpc>
              <a:buNone/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解读课标中的创新意识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占位符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594735" y="3689350"/>
            <a:ext cx="2112645" cy="1474470"/>
          </a:xfrm>
          <a:prstGeom prst="rect">
            <a:avLst/>
          </a:prstGeom>
        </p:spPr>
        <p:txBody>
          <a:bodyPr vert="horz" lIns="90000" tIns="0" rIns="90000" bIns="46800" rtlCol="0" anchor="t" anchorCtr="0">
            <a:normAutofit/>
          </a:bodyPr>
          <a:lstStyle>
            <a:lvl1pPr lvl="0">
              <a:buClrTx/>
              <a:buSzTx/>
              <a:buFont typeface="Arial" panose="020B0604020202020204" pitchFamily="34" charset="0"/>
              <a:defRPr sz="2400"/>
            </a:lvl1pPr>
            <a:lvl2pPr lvl="1">
              <a:buClrTx/>
              <a:buSzTx/>
              <a:buFont typeface="Arial" panose="020B0604020202020204" pitchFamily="34" charset="0"/>
              <a:defRPr sz="2000"/>
            </a:lvl2pPr>
            <a:lvl3pPr lvl="2">
              <a:buClrTx/>
              <a:buSzTx/>
              <a:buFont typeface="Arial" panose="020B0604020202020204" pitchFamily="34" charset="0"/>
              <a:defRPr sz="1800"/>
            </a:lvl3pPr>
            <a:lvl4pPr lvl="3">
              <a:buClrTx/>
              <a:buSzTx/>
              <a:buFont typeface="Arial" panose="020B0604020202020204" pitchFamily="34" charset="0"/>
              <a:defRPr sz="1600"/>
            </a:lvl4pPr>
            <a:lvl5pPr lvl="4">
              <a:buClrTx/>
              <a:buSzTx/>
              <a:buFont typeface="Arial" panose="020B0604020202020204" pitchFamily="34" charset="0"/>
              <a:defRPr sz="1600"/>
            </a:lvl5pPr>
          </a:lstStyle>
          <a:p>
            <a:pPr marL="0" lvl="0" indent="0" algn="ctr">
              <a:lnSpc>
                <a:spcPct val="150000"/>
              </a:lnSpc>
              <a:buNone/>
            </a:pP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如何培养</a:t>
            </a:r>
            <a:endParaRPr lang="zh-CN" altLang="en-US" sz="28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lvl="0" indent="0" algn="ctr">
              <a:lnSpc>
                <a:spcPct val="150000"/>
              </a:lnSpc>
              <a:buNone/>
            </a:pP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创新意识</a:t>
            </a:r>
            <a:endParaRPr lang="zh-CN" altLang="en-US" sz="28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1565910" y="2975610"/>
            <a:ext cx="9118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altLang="zh-CN" sz="3200" b="1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194810" y="2975610"/>
            <a:ext cx="9118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altLang="zh-CN" sz="3200" b="1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2415540" y="1045210"/>
            <a:ext cx="3232150" cy="101473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buClrTx/>
              <a:buSzTx/>
              <a:buFontTx/>
            </a:pPr>
            <a:r>
              <a:rPr lang="zh-CN" alt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  <a:sym typeface="Arial" panose="020B0604020202020204" pitchFamily="34" charset="0"/>
              </a:rPr>
              <a:t>目 录</a:t>
            </a:r>
            <a:endParaRPr lang="zh-CN" altLang="en-US" sz="6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汉仪旗黑-85S" panose="00020600040101010101" pitchFamily="18" charset="-122"/>
              <a:sym typeface="Arial" panose="020B0604020202020204" pitchFamily="34" charset="0"/>
            </a:endParaRPr>
          </a:p>
        </p:txBody>
      </p:sp>
    </p:spTree>
    <p:custDataLst>
      <p:tags r:id="rId6"/>
    </p:custDataLst>
  </p:cSld>
  <p:clrMapOvr>
    <a:masterClrMapping/>
  </p:clrMapOvr>
  <p:transition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3、在提出问题中培养创新能力</a:t>
            </a:r>
            <a:endParaRPr lang="zh-CN" altLang="en-US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latin typeface="微软雅黑" panose="020B0503020204020204" pitchFamily="34" charset="-122"/>
              </a:rPr>
              <a:t>爱因斯坦曾经说过：</a:t>
            </a:r>
            <a:r>
              <a:rPr lang="en-US" altLang="zh-CN">
                <a:latin typeface="微软雅黑" panose="020B0503020204020204" pitchFamily="34" charset="-122"/>
              </a:rPr>
              <a:t>“</a:t>
            </a:r>
            <a:r>
              <a:rPr lang="zh-CN" altLang="en-US">
                <a:latin typeface="微软雅黑" panose="020B0503020204020204" pitchFamily="34" charset="-122"/>
              </a:rPr>
              <a:t>提出问题往往比解决一个问题更重要。因为解决一个问题也许仅是一个数学上的或实验上的技能而已，而提出新的问题，新的可能性，从新的角度去看旧的问题，却需要有创造性的想象力，</a:t>
            </a:r>
            <a:r>
              <a:rPr lang="en-US" altLang="zh-CN">
                <a:latin typeface="微软雅黑" panose="020B0503020204020204" pitchFamily="34" charset="-122"/>
              </a:rPr>
              <a:t>”</a:t>
            </a:r>
            <a:r>
              <a:rPr lang="zh-CN" altLang="en-US">
                <a:latin typeface="微软雅黑" panose="020B0503020204020204" pitchFamily="34" charset="-122"/>
              </a:rPr>
              <a:t>因此引导学生提出问题，使之善于发现问题，</a:t>
            </a:r>
            <a:r>
              <a:rPr>
                <a:latin typeface="微软雅黑" panose="020B0503020204020204" pitchFamily="34" charset="-122"/>
                <a:sym typeface="+mn-ea"/>
              </a:rPr>
              <a:t>敢于提出问题，</a:t>
            </a:r>
            <a:r>
              <a:rPr lang="zh-CN" altLang="en-US">
                <a:latin typeface="微软雅黑" panose="020B0503020204020204" pitchFamily="34" charset="-122"/>
              </a:rPr>
              <a:t>不仅仅是教学过程中的一个环节，更重要的是能够培养学生的创新意识，创造性思维和创新能力。</a:t>
            </a:r>
            <a:endParaRPr lang="zh-CN" altLang="en-US">
              <a:latin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94560" y="4601210"/>
            <a:ext cx="7802880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用数学的眼光观察世界</a:t>
            </a:r>
            <a:endParaRPr lang="zh-CN" altLang="en-US" sz="60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>
                <a:sym typeface="+mn-ea"/>
              </a:rPr>
              <a:t>三、注重强化实验操作，培养创新品格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pPr algn="l"/>
            <a:r>
              <a:rPr lang="zh-CN" altLang="en-US" sz="2400"/>
              <a:t>有幸听了城东学校刘孝琴老师的一节精彩的数学课《平移与旋转》，这是一节充满创新的复习课。在课堂上，刘老师在复习完平移与旋转后，让学生用纸做出一个平移或旋转的小制作，并在课堂上展示，说明其运动方式。就是一张最普通的纸，却让课堂气氛活跃，学生们更是创造性十足，做出许多让听课老师都耳目一新的创作。正如后来贾朝贵老师评价的：有这样充满创意的</a:t>
            </a:r>
            <a:r>
              <a:rPr lang="zh-CN" altLang="en-US" sz="2400">
                <a:sym typeface="+mn-ea"/>
              </a:rPr>
              <a:t>操作</a:t>
            </a:r>
            <a:r>
              <a:rPr lang="zh-CN" altLang="en-US" sz="2400"/>
              <a:t>课，还会有学困生吗？</a:t>
            </a:r>
            <a:endParaRPr lang="zh-CN" altLang="en-US" sz="2400"/>
          </a:p>
        </p:txBody>
      </p:sp>
    </p:spTree>
    <p:custDataLst>
      <p:tags r:id="rId1"/>
    </p:custDataLst>
  </p:cSld>
  <p:clrMapOvr>
    <a:masterClrMapping/>
  </p:clrMapOvr>
  <p:transition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014345" y="2774949"/>
            <a:ext cx="6163310" cy="1308737"/>
          </a:xfrm>
        </p:spPr>
        <p:txBody>
          <a:bodyPr>
            <a:normAutofit/>
          </a:bodyPr>
          <a:p>
            <a:r>
              <a:rPr lang="zh-CN" altLang="en-US" dirty="0">
                <a:sym typeface="Arial" panose="020B0604020202020204" pitchFamily="34" charset="0"/>
              </a:rPr>
              <a:t>感谢聆听</a:t>
            </a:r>
            <a:endParaRPr lang="zh-CN" altLang="en-US" dirty="0"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>
            <p:custDataLst>
              <p:tags r:id="rId1"/>
            </p:custDataLst>
          </p:nvPr>
        </p:nvSpPr>
        <p:spPr>
          <a:xfrm>
            <a:off x="1820545" y="1830070"/>
            <a:ext cx="5722620" cy="110680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rmAutofit/>
          </a:bodyPr>
          <a:lstStyle/>
          <a:p>
            <a:pPr algn="l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解读课标中的创新意识</a:t>
            </a:r>
            <a:endParaRPr lang="en-US" altLang="zh-CN" sz="3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0480" y="3326130"/>
            <a:ext cx="6069330" cy="1604010"/>
          </a:xfrm>
        </p:spPr>
        <p:txBody>
          <a:bodyPr>
            <a:noAutofit/>
          </a:bodyPr>
          <a:lstStyle/>
          <a:p>
            <a:r>
              <a:rPr lang="zh-CN" altLang="en-US" sz="2800" dirty="0">
                <a:sym typeface="Arial" panose="020B0604020202020204" pitchFamily="34" charset="0"/>
              </a:rPr>
              <a:t>课程目标：</a:t>
            </a:r>
            <a:r>
              <a:rPr lang="en-US" altLang="zh-CN" sz="2800" dirty="0">
                <a:sym typeface="Arial" panose="020B0604020202020204" pitchFamily="34" charset="0"/>
              </a:rPr>
              <a:t>“</a:t>
            </a:r>
            <a:r>
              <a:rPr lang="zh-CN" altLang="en-US" sz="2800" dirty="0">
                <a:sym typeface="Arial" panose="020B0604020202020204" pitchFamily="34" charset="0"/>
              </a:rPr>
              <a:t>四基</a:t>
            </a:r>
            <a:r>
              <a:rPr lang="en-US" altLang="zh-CN" sz="2800" dirty="0">
                <a:sym typeface="Arial" panose="020B0604020202020204" pitchFamily="34" charset="0"/>
              </a:rPr>
              <a:t>”</a:t>
            </a:r>
            <a:r>
              <a:rPr lang="zh-CN" altLang="en-US" sz="2800" dirty="0">
                <a:sym typeface="Arial" panose="020B0604020202020204" pitchFamily="34" charset="0"/>
              </a:rPr>
              <a:t>、</a:t>
            </a:r>
            <a:r>
              <a:rPr lang="en-US" altLang="zh-CN" sz="2800" dirty="0">
                <a:sym typeface="Arial" panose="020B0604020202020204" pitchFamily="34" charset="0"/>
              </a:rPr>
              <a:t>“</a:t>
            </a:r>
            <a:r>
              <a:rPr lang="zh-CN" altLang="en-US" sz="2800" dirty="0">
                <a:sym typeface="Arial" panose="020B0604020202020204" pitchFamily="34" charset="0"/>
              </a:rPr>
              <a:t>四能</a:t>
            </a:r>
            <a:r>
              <a:rPr lang="en-US" altLang="zh-CN" sz="2800" dirty="0">
                <a:sym typeface="Arial" panose="020B0604020202020204" pitchFamily="34" charset="0"/>
              </a:rPr>
              <a:t>”</a:t>
            </a:r>
            <a:r>
              <a:rPr lang="zh-CN" altLang="en-US" sz="2800" dirty="0">
                <a:sym typeface="Arial" panose="020B0604020202020204" pitchFamily="34" charset="0"/>
              </a:rPr>
              <a:t>。</a:t>
            </a:r>
            <a:br>
              <a:rPr lang="zh-CN" altLang="en-US" sz="2800" dirty="0">
                <a:sym typeface="Arial" panose="020B0604020202020204" pitchFamily="34" charset="0"/>
              </a:rPr>
            </a:br>
            <a:br>
              <a:rPr lang="zh-CN" altLang="en-US" sz="2800" dirty="0">
                <a:sym typeface="Arial" panose="020B0604020202020204" pitchFamily="34" charset="0"/>
              </a:rPr>
            </a:br>
            <a:r>
              <a:rPr lang="zh-CN" altLang="en-US" sz="2800" dirty="0">
                <a:sym typeface="Arial" panose="020B0604020202020204" pitchFamily="34" charset="0"/>
              </a:rPr>
              <a:t>核心素养：</a:t>
            </a:r>
            <a:r>
              <a:rPr lang="en-US" altLang="zh-CN" sz="2800" dirty="0">
                <a:sym typeface="Arial" panose="020B0604020202020204" pitchFamily="34" charset="0"/>
              </a:rPr>
              <a:t>“</a:t>
            </a:r>
            <a:r>
              <a:rPr lang="zh-CN" altLang="en-US" sz="2800" dirty="0">
                <a:sym typeface="Arial" panose="020B0604020202020204" pitchFamily="34" charset="0"/>
              </a:rPr>
              <a:t>三会</a:t>
            </a:r>
            <a:r>
              <a:rPr lang="en-US" altLang="zh-CN" sz="2800" dirty="0">
                <a:sym typeface="Arial" panose="020B0604020202020204" pitchFamily="34" charset="0"/>
              </a:rPr>
              <a:t>”</a:t>
            </a:r>
            <a:endParaRPr lang="en-US" altLang="zh-CN" sz="2800" dirty="0"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  <a:lum contrast="12000"/>
          </a:blip>
          <a:stretch>
            <a:fillRect/>
          </a:stretch>
        </p:blipFill>
        <p:spPr>
          <a:xfrm>
            <a:off x="1276985" y="643890"/>
            <a:ext cx="9637395" cy="557085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cxnSp>
        <p:nvCxnSpPr>
          <p:cNvPr id="4" name="直接连接符 3"/>
          <p:cNvCxnSpPr/>
          <p:nvPr/>
        </p:nvCxnSpPr>
        <p:spPr>
          <a:xfrm>
            <a:off x="2952750" y="4630420"/>
            <a:ext cx="6748145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8170545" y="5151120"/>
            <a:ext cx="2378075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530985" y="5676265"/>
            <a:ext cx="2540635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1522800" y="1339200"/>
            <a:ext cx="9144000" cy="2386800"/>
          </a:xfrm>
        </p:spPr>
        <p:txBody>
          <a:bodyPr/>
          <a:p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/>
          </p:nvPr>
        </p:nvSpPr>
        <p:spPr>
          <a:xfrm>
            <a:off x="1522413" y="3862800"/>
            <a:ext cx="9144000" cy="1656000"/>
          </a:xfrm>
        </p:spPr>
        <p:txBody>
          <a:bodyPr/>
          <a:p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383540" y="226060"/>
            <a:ext cx="8641080" cy="5238750"/>
            <a:chOff x="604" y="356"/>
            <a:chExt cx="13608" cy="825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rcRect b="34697"/>
            <a:stretch>
              <a:fillRect/>
            </a:stretch>
          </p:blipFill>
          <p:spPr>
            <a:xfrm>
              <a:off x="604" y="356"/>
              <a:ext cx="13609" cy="8251"/>
            </a:xfrm>
            <a:prstGeom prst="rect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</p:pic>
        <p:cxnSp>
          <p:nvCxnSpPr>
            <p:cNvPr id="12" name="直接连接符 11"/>
            <p:cNvCxnSpPr/>
            <p:nvPr/>
          </p:nvCxnSpPr>
          <p:spPr>
            <a:xfrm>
              <a:off x="2175" y="4376"/>
              <a:ext cx="6352" cy="0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2117090" y="2861310"/>
            <a:ext cx="7957820" cy="3616960"/>
            <a:chOff x="3334" y="4506"/>
            <a:chExt cx="12532" cy="569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rcRect b="49329"/>
            <a:stretch>
              <a:fillRect/>
            </a:stretch>
          </p:blipFill>
          <p:spPr>
            <a:xfrm>
              <a:off x="3334" y="4506"/>
              <a:ext cx="12532" cy="5696"/>
            </a:xfrm>
            <a:prstGeom prst="rect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</p:pic>
        <p:cxnSp>
          <p:nvCxnSpPr>
            <p:cNvPr id="13" name="直接连接符 12"/>
            <p:cNvCxnSpPr/>
            <p:nvPr/>
          </p:nvCxnSpPr>
          <p:spPr>
            <a:xfrm>
              <a:off x="4232" y="5161"/>
              <a:ext cx="6352" cy="0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3732530" y="3378200"/>
            <a:ext cx="7954010" cy="3458210"/>
            <a:chOff x="5878" y="5320"/>
            <a:chExt cx="12526" cy="544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rcRect b="29462"/>
            <a:stretch>
              <a:fillRect/>
            </a:stretch>
          </p:blipFill>
          <p:spPr>
            <a:xfrm>
              <a:off x="5878" y="5320"/>
              <a:ext cx="12526" cy="5447"/>
            </a:xfrm>
            <a:prstGeom prst="rect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</p:pic>
        <p:cxnSp>
          <p:nvCxnSpPr>
            <p:cNvPr id="14" name="直接连接符 13"/>
            <p:cNvCxnSpPr/>
            <p:nvPr/>
          </p:nvCxnSpPr>
          <p:spPr>
            <a:xfrm>
              <a:off x="6875" y="5975"/>
              <a:ext cx="6352" cy="0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4"/>
    </p:custData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bright="-6000" contrast="18000"/>
          </a:blip>
          <a:stretch>
            <a:fillRect/>
          </a:stretch>
        </p:blipFill>
        <p:spPr>
          <a:xfrm>
            <a:off x="1287145" y="1104265"/>
            <a:ext cx="9884410" cy="4648835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2270125" y="4629785"/>
            <a:ext cx="158242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522800" y="1339200"/>
            <a:ext cx="9144000" cy="2386800"/>
          </a:xfrm>
        </p:spPr>
        <p:txBody>
          <a:bodyPr/>
          <a:p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1522413" y="3862800"/>
            <a:ext cx="9144000" cy="1656000"/>
          </a:xfrm>
        </p:spPr>
        <p:txBody>
          <a:bodyPr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contrast="24000"/>
          </a:blip>
          <a:stretch>
            <a:fillRect/>
          </a:stretch>
        </p:blipFill>
        <p:spPr>
          <a:xfrm>
            <a:off x="353695" y="1197610"/>
            <a:ext cx="11484610" cy="4463415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5080000" y="4820285"/>
            <a:ext cx="4920615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974850" y="5353685"/>
            <a:ext cx="403352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924"/>
          <a:stretch>
            <a:fillRect/>
          </a:stretch>
        </p:blipFill>
        <p:spPr>
          <a:xfrm>
            <a:off x="2160270" y="980440"/>
            <a:ext cx="8034655" cy="34429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270" y="4418965"/>
            <a:ext cx="8034655" cy="22307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r="8224" b="14458"/>
          <a:stretch>
            <a:fillRect/>
          </a:stretch>
        </p:blipFill>
        <p:spPr>
          <a:xfrm>
            <a:off x="607695" y="313690"/>
            <a:ext cx="2657475" cy="676275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6448425" y="6649720"/>
            <a:ext cx="125222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695" y="1358900"/>
            <a:ext cx="9868535" cy="49561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7619" b="11429"/>
          <a:stretch>
            <a:fillRect/>
          </a:stretch>
        </p:blipFill>
        <p:spPr>
          <a:xfrm>
            <a:off x="607695" y="434975"/>
            <a:ext cx="3267075" cy="809625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3648075" y="6221095"/>
            <a:ext cx="140462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7.xml><?xml version="1.0" encoding="utf-8"?>
<p:tagLst xmlns:p="http://schemas.openxmlformats.org/presentationml/2006/main">
  <p:tag name="KSO_WM_UNIT_PLACING_PICTURE_INFO" val="{&quot;code&quot;:&quot;[1]&quot;,&quot;full_picture&quot;:false,&quot;last_crop_picture&quot;:&quot;[1]&quot;,&quot;scheme&quot;:&quot;1-1&quot;,&quot;spacing&quot;:5}"/>
  <p:tag name="KSO_WM_UNIT_PLACING_PICTURE" val="222529.444"/>
  <p:tag name="KSO_WM_BEAUTIFY_FLAG" val="#wm#"/>
  <p:tag name="KSO_WM_UNIT_ID" val="_1**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SLIDE_BACKGROUND_MASK_FLAG" val="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14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PLACING_PICTURE_INFO" val="{&quot;code&quot;:&quot;[1]&quot;,&quot;full_picture&quot;:false,&quot;last_crop_picture&quot;:&quot;[1]&quot;,&quot;scheme&quot;:&quot;1-1&quot;,&quot;spacing&quot;:5}"/>
  <p:tag name="KSO_WM_UNIT_PLACING_PICTURE" val="144058.870"/>
  <p:tag name="KSO_WM_BEAUTIFY_FLAG" val="#wm#"/>
  <p:tag name="KSO_WM_UNIT_ID" val="_3**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60.xml><?xml version="1.0" encoding="utf-8"?>
<p:tagLst xmlns:p="http://schemas.openxmlformats.org/presentationml/2006/main">
  <p:tag name="KSO_WM_UNIT_PLACING_PICTURE_INFO" val="{&quot;code&quot;:&quot;[1]&quot;,&quot;full_picture&quot;:false,&quot;last_crop_picture&quot;:&quot;[1]&quot;,&quot;scheme&quot;:&quot;1-1&quot;,&quot;spacing&quot;:5}"/>
  <p:tag name="KSO_WM_UNIT_PLACING_PICTURE" val="223103.113"/>
  <p:tag name="KSO_WM_BEAUTIFY_FLAG" val="#wm#"/>
  <p:tag name="KSO_WM_UNIT_ID" val="_11**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7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7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32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322"/>
</p:tagLst>
</file>

<file path=ppt/tags/tag1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322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TEMPLATE_THUMBS_INDEX" val="1、4、6、7、8、12、15、16、18、19、20、21、23"/>
</p:tagLst>
</file>

<file path=ppt/tags/tag184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5321_1*i*1"/>
  <p:tag name="KSO_WM_TEMPLATE_CATEGORY" val="custom"/>
  <p:tag name="KSO_WM_TEMPLATE_INDEX" val="20205321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321_1*a*1"/>
  <p:tag name="KSO_WM_TEMPLATE_CATEGORY" val="custom"/>
  <p:tag name="KSO_WM_TEMPLATE_INDEX" val="20205321"/>
  <p:tag name="KSO_WM_UNIT_LAYERLEVEL" val="1"/>
  <p:tag name="KSO_WM_TAG_VERSION" val="1.0"/>
  <p:tag name="KSO_WM_BEAUTIFY_FLAG" val="#wm#"/>
  <p:tag name="KSO_WM_UNIT_PRESET_TEXT" val="数学毕业论文答辩"/>
</p:tagLst>
</file>

<file path=ppt/tags/tag18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321_1*b*1"/>
  <p:tag name="KSO_WM_TEMPLATE_CATEGORY" val="custom"/>
  <p:tag name="KSO_WM_TEMPLATE_INDEX" val="20205321"/>
  <p:tag name="KSO_WM_UNIT_LAYERLEVEL" val="1"/>
  <p:tag name="KSO_WM_TAG_VERSION" val="1.0"/>
  <p:tag name="KSO_WM_BEAUTIFY_FLAG" val="#wm#"/>
  <p:tag name="KSO_WM_UNIT_PRESET_TEXT" val="单击此处添加文本具体内容"/>
</p:tagLst>
</file>

<file path=ppt/tags/tag1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321"/>
  <p:tag name="KSO_WM_SLIDE_ID" val="custom2020532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SLIDE_LAYOUT" val="a_b"/>
  <p:tag name="KSO_WM_SLIDE_LAYOUT_CNT" val="1_1"/>
  <p:tag name="KSO_WM_TEMPLATE_THUMBS_INDEX" val="1、4、7、8、9、10、13、17、19、20、21、22、24"/>
</p:tagLst>
</file>

<file path=ppt/tags/tag188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5321_2*l_h_f*1_1_1"/>
  <p:tag name="KSO_WM_TEMPLATE_CATEGORY" val="custom"/>
  <p:tag name="KSO_WM_TEMPLATE_INDEX" val="20205321"/>
  <p:tag name="KSO_WM_UNIT_LAYERLEVEL" val="1_1_1"/>
  <p:tag name="KSO_WM_TAG_VERSION" val="1.0"/>
  <p:tag name="KSO_WM_BEAUTIFY_FLAG" val="#wm#"/>
  <p:tag name="KSO_WM_UNIT_PRESET_TEXT" val="单击此处输入你的正文，文字是您思想的提炼"/>
</p:tagLst>
</file>

<file path=ppt/tags/tag189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05321_2*l_h_f*1_2_1"/>
  <p:tag name="KSO_WM_TEMPLATE_CATEGORY" val="custom"/>
  <p:tag name="KSO_WM_TEMPLATE_INDEX" val="20205321"/>
  <p:tag name="KSO_WM_UNIT_LAYERLEVEL" val="1_1_1"/>
  <p:tag name="KSO_WM_TAG_VERSION" val="1.0"/>
  <p:tag name="KSO_WM_BEAUTIFY_FLAG" val="#wm#"/>
  <p:tag name="KSO_WM_UNIT_PRESET_TEXT" val="单击此处输入你的正文，文字是您思想的提炼"/>
</p:tagLst>
</file>

<file path=ppt/tags/tag1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205321_2*l_h_i*1_1_1"/>
  <p:tag name="KSO_WM_TEMPLATE_CATEGORY" val="custom"/>
  <p:tag name="KSO_WM_TEMPLATE_INDEX" val="20205321"/>
  <p:tag name="KSO_WM_UNIT_LAYERLEVEL" val="1_1_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205321_2*l_h_i*1_2_1"/>
  <p:tag name="KSO_WM_TEMPLATE_CATEGORY" val="custom"/>
  <p:tag name="KSO_WM_TEMPLATE_INDEX" val="20205321"/>
  <p:tag name="KSO_WM_UNIT_LAYERLEVEL" val="1_1_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ISCONTENTSTITLE" val="1"/>
  <p:tag name="KSO_WM_UNIT_ISNUMDGMTITLE" val="0"/>
  <p:tag name="KSO_WM_UNIT_PRESET_TEXT" val="目 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321_2*a*1"/>
  <p:tag name="KSO_WM_TEMPLATE_CATEGORY" val="custom"/>
  <p:tag name="KSO_WM_TEMPLATE_INDEX" val="20205321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321"/>
  <p:tag name="KSO_WM_SLIDE_ID" val="custom20205321_2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2"/>
  <p:tag name="KSO_WM_SLIDE_INDEX" val="2"/>
  <p:tag name="KSO_WM_DIAGRAM_GROUP_CODE" val="l1-1"/>
  <p:tag name="KSO_WM_SLIDE_DIAGTYPE" val="l"/>
  <p:tag name="KSO_WM_TAG_VERSION" val="1.0"/>
  <p:tag name="KSO_WM_SLIDE_LAYOUT" val="a_l"/>
  <p:tag name="KSO_WM_SLIDE_LAYOUT_CNT" val="1_1"/>
</p:tagLst>
</file>

<file path=ppt/tags/tag194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5321_7*e*1"/>
  <p:tag name="KSO_WM_TEMPLATE_CATEGORY" val="custom"/>
  <p:tag name="KSO_WM_TEMPLATE_INDEX" val="20205321"/>
  <p:tag name="KSO_WM_UNIT_LAYERLEVEL" val="1"/>
  <p:tag name="KSO_WM_TAG_VERSION" val="1.0"/>
  <p:tag name="KSO_WM_BEAUTIFY_FLAG" val="#wm#"/>
  <p:tag name="KSO_WM_UNIT_PRESET_TEXT" val="PART  01"/>
</p:tagLst>
</file>

<file path=ppt/tags/tag19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321_7*a*1"/>
  <p:tag name="KSO_WM_TEMPLATE_CATEGORY" val="custom"/>
  <p:tag name="KSO_WM_TEMPLATE_INDEX" val="20205321"/>
  <p:tag name="KSO_WM_UNIT_LAYERLEVEL" val="1"/>
  <p:tag name="KSO_WM_TAG_VERSION" val="1.0"/>
  <p:tag name="KSO_WM_BEAUTIFY_FLAG" val="#wm#"/>
  <p:tag name="KSO_WM_UNIT_PRESET_TEXT" val="点击此处添加正文，文字是您思想的提炼，为了演示发布的良好效果，请言简意赅的阐述您的观点。"/>
</p:tagLst>
</file>

<file path=ppt/tags/tag1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321"/>
  <p:tag name="KSO_WM_SLIDE_ID" val="custom202053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SLIDE_LAYOUT" val="a_e"/>
  <p:tag name="KSO_WM_SLIDE_LAYOUT_CNT" val="1_1"/>
</p:tagLst>
</file>

<file path=ppt/tags/tag1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321"/>
</p:tagLst>
</file>

<file path=ppt/tags/tag1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321"/>
</p:tagLst>
</file>

<file path=ppt/tags/tag1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321"/>
</p:tagLst>
</file>

<file path=ppt/tags/tag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2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2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321"/>
</p:tagLst>
</file>

<file path=ppt/tags/tag2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321"/>
</p:tagLst>
</file>

<file path=ppt/tags/tag2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321"/>
</p:tagLst>
</file>

<file path=ppt/tags/tag2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321"/>
</p:tagLst>
</file>

<file path=ppt/tags/tag2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321"/>
</p:tagLst>
</file>

<file path=ppt/tags/tag20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321_7*a*1"/>
  <p:tag name="KSO_WM_TEMPLATE_CATEGORY" val="custom"/>
  <p:tag name="KSO_WM_TEMPLATE_INDEX" val="20205321"/>
  <p:tag name="KSO_WM_UNIT_LAYERLEVEL" val="1"/>
  <p:tag name="KSO_WM_TAG_VERSION" val="1.0"/>
  <p:tag name="KSO_WM_BEAUTIFY_FLAG" val="#wm#"/>
  <p:tag name="KSO_WM_UNIT_PRESET_TEXT" val="点击此处添加正文，文字是您思想的提炼，为了演示发布的良好效果，请言简意赅的阐述您的观点。"/>
</p:tagLst>
</file>

<file path=ppt/tags/tag2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322"/>
  <p:tag name="KSO_WM_SLIDE_ID" val="custom202053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SLIDE_LAYOUT" val="a_e"/>
  <p:tag name="KSO_WM_SLIDE_LAYOUT_CNT" val="1_1"/>
</p:tagLst>
</file>

<file path=ppt/tags/tag2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322"/>
</p:tagLst>
</file>

<file path=ppt/tags/tag208.xml><?xml version="1.0" encoding="utf-8"?>
<p:tagLst xmlns:p="http://schemas.openxmlformats.org/presentationml/2006/main">
  <p:tag name="KSO_WM_BEAUTIFY_FLAG" val="#wm#"/>
  <p:tag name="KSO_WM_TEMPLATE_CATEGORY" val="custom"/>
  <p:tag name="KSO_WM_TEMPLATE_INDEX" val="20205322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2"/>
  <p:tag name="KSO_WM_UNIT_ID" val="custom20205322_12*m_i*1_2"/>
  <p:tag name="KSO_WM_TEMPLATE_CATEGORY" val="custom"/>
  <p:tag name="KSO_WM_TEMPLATE_INDEX" val="20205322"/>
  <p:tag name="KSO_WM_UNIT_LAYERLEVEL" val="1_1"/>
  <p:tag name="KSO_WM_TAG_VERSION" val="1.0"/>
  <p:tag name="KSO_WM_BEAUTIFY_FLAG" val="#wm#"/>
  <p:tag name="KSO_WM_UNIT_LINE_FORE_SCHEMECOLOR_INDEX" val="13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21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custom20205322_12*m_i*1_1"/>
  <p:tag name="KSO_WM_TEMPLATE_CATEGORY" val="custom"/>
  <p:tag name="KSO_WM_TEMPLATE_INDEX" val="20205322"/>
  <p:tag name="KSO_WM_UNIT_LAYERLEVEL" val="1_1"/>
  <p:tag name="KSO_WM_TAG_VERSION" val="1.0"/>
  <p:tag name="KSO_WM_BEAUTIFY_FLAG" val="#wm#"/>
  <p:tag name="KSO_WM_UNIT_FILL_FORE_SCHEMECOLOR_INDEX" val="5"/>
  <p:tag name="KSO_WM_UNIT_FILL_TYPE" val="1"/>
  <p:tag name="KSO_WM_UNIT_USESOURCEFORMAT_APPLY" val="1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custom20205322_12*m_h_i*1_2_2"/>
  <p:tag name="KSO_WM_TEMPLATE_CATEGORY" val="custom"/>
  <p:tag name="KSO_WM_TEMPLATE_INDEX" val="2020532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12.xml><?xml version="1.0" encoding="utf-8"?>
<p:tagLst xmlns:p="http://schemas.openxmlformats.org/presentationml/2006/main">
  <p:tag name="KSO_WM_UNIT_VALUE" val="78*7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2_1"/>
  <p:tag name="KSO_WM_UNIT_ID" val="custom20205322_12*m_h_x*1_2_1"/>
  <p:tag name="KSO_WM_TEMPLATE_CATEGORY" val="custom"/>
  <p:tag name="KSO_WM_TEMPLATE_INDEX" val="20205322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5"/>
  <p:tag name="KSO_WM_UNIT_TEXT_FILL_TYPE" val="1"/>
  <p:tag name="KSO_WM_UNIT_USESOURCEFORMAT_APPLY" val="1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custom20205322_12*m_h_i*1_3_2"/>
  <p:tag name="KSO_WM_TEMPLATE_CATEGORY" val="custom"/>
  <p:tag name="KSO_WM_TEMPLATE_INDEX" val="20205322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14.xml><?xml version="1.0" encoding="utf-8"?>
<p:tagLst xmlns:p="http://schemas.openxmlformats.org/presentationml/2006/main">
  <p:tag name="KSO_WM_UNIT_VALUE" val="66*6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3_1"/>
  <p:tag name="KSO_WM_UNIT_ID" val="custom20205322_12*m_h_x*1_3_1"/>
  <p:tag name="KSO_WM_TEMPLATE_CATEGORY" val="custom"/>
  <p:tag name="KSO_WM_TEMPLATE_INDEX" val="20205322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5"/>
  <p:tag name="KSO_WM_UNIT_TEXT_FILL_TYPE" val="1"/>
  <p:tag name="KSO_WM_UNIT_USESOURCEFORMAT_APPLY" val="1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custom20205322_12*m_h_i*1_1_2"/>
  <p:tag name="KSO_WM_TEMPLATE_CATEGORY" val="custom"/>
  <p:tag name="KSO_WM_TEMPLATE_INDEX" val="20205322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16.xml><?xml version="1.0" encoding="utf-8"?>
<p:tagLst xmlns:p="http://schemas.openxmlformats.org/presentationml/2006/main">
  <p:tag name="KSO_WM_UNIT_VALUE" val="47*47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1_1"/>
  <p:tag name="KSO_WM_UNIT_ID" val="custom20205322_12*m_h_x*1_1_1"/>
  <p:tag name="KSO_WM_TEMPLATE_CATEGORY" val="custom"/>
  <p:tag name="KSO_WM_TEMPLATE_INDEX" val="20205322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5"/>
  <p:tag name="KSO_WM_UNIT_TEXT_FILL_TYPE" val="1"/>
  <p:tag name="KSO_WM_UNIT_USESOURCEFORMAT_APPLY" val="1"/>
</p:tagLst>
</file>

<file path=ppt/tags/tag217.xml><?xml version="1.0" encoding="utf-8"?>
<p:tagLst xmlns:p="http://schemas.openxmlformats.org/presentationml/2006/main">
  <p:tag name="KSO_WM_UNIT_ISCONTENTS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custom20205322_12*m_h_a*1_1_1"/>
  <p:tag name="KSO_WM_TEMPLATE_CATEGORY" val="custom"/>
  <p:tag name="KSO_WM_TEMPLATE_INDEX" val="20205322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3"/>
  <p:tag name="KSO_WM_UNIT_TEXT_FILL_TYPE" val="1"/>
  <p:tag name="KSO_WM_UNIT_USESOURCEFORMAT_APPLY" val="1"/>
  <p:tag name="KSO_WM_UNIT_ISNUMDGMTITLE" val="0"/>
</p:tagLst>
</file>

<file path=ppt/tags/tag2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322"/>
  <p:tag name="KSO_WM_SLIDE_ID" val="custom20205322_12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3"/>
  <p:tag name="KSO_WM_SLIDE_INDEX" val="12"/>
  <p:tag name="KSO_WM_SLIDE_SIZE" val="885.2*419.266"/>
  <p:tag name="KSO_WM_SLIDE_POSITION" val="52.75*83.175"/>
  <p:tag name="KSO_WM_DIAGRAM_GROUP_CODE" val="m1-1"/>
  <p:tag name="KSO_WM_SLIDE_DIAGTYPE" val="m"/>
  <p:tag name="KSO_WM_TAG_VERSION" val="1.0"/>
  <p:tag name="KSO_WM_SLIDE_LAYOUT" val="a_m"/>
  <p:tag name="KSO_WM_SLIDE_LAYOUT_CNT" val="1_1"/>
</p:tagLst>
</file>

<file path=ppt/tags/tag2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322"/>
</p:tagLst>
</file>

<file path=ppt/tags/tag2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2"/>
  <p:tag name="KSO_WM_UNIT_ID" val="custom20205322_12*m_i*1_2"/>
  <p:tag name="KSO_WM_TEMPLATE_CATEGORY" val="custom"/>
  <p:tag name="KSO_WM_TEMPLATE_INDEX" val="20205322"/>
  <p:tag name="KSO_WM_UNIT_LAYERLEVEL" val="1_1"/>
  <p:tag name="KSO_WM_TAG_VERSION" val="1.0"/>
  <p:tag name="KSO_WM_BEAUTIFY_FLAG" val="#wm#"/>
  <p:tag name="KSO_WM_UNIT_LINE_FORE_SCHEMECOLOR_INDEX" val="13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custom20205322_12*m_i*1_1"/>
  <p:tag name="KSO_WM_TEMPLATE_CATEGORY" val="custom"/>
  <p:tag name="KSO_WM_TEMPLATE_INDEX" val="20205322"/>
  <p:tag name="KSO_WM_UNIT_LAYERLEVEL" val="1_1"/>
  <p:tag name="KSO_WM_TAG_VERSION" val="1.0"/>
  <p:tag name="KSO_WM_BEAUTIFY_FLAG" val="#wm#"/>
  <p:tag name="KSO_WM_UNIT_FILL_FORE_SCHEMECOLOR_INDEX" val="5"/>
  <p:tag name="KSO_WM_UNIT_FILL_TYPE" val="1"/>
  <p:tag name="KSO_WM_UNIT_USESOURCEFORMAT_APPLY" val="1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custom20205322_12*m_h_i*1_2_2"/>
  <p:tag name="KSO_WM_TEMPLATE_CATEGORY" val="custom"/>
  <p:tag name="KSO_WM_TEMPLATE_INDEX" val="2020532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23.xml><?xml version="1.0" encoding="utf-8"?>
<p:tagLst xmlns:p="http://schemas.openxmlformats.org/presentationml/2006/main">
  <p:tag name="KSO_WM_UNIT_VALUE" val="78*7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2_1"/>
  <p:tag name="KSO_WM_UNIT_ID" val="custom20205322_12*m_h_x*1_2_1"/>
  <p:tag name="KSO_WM_TEMPLATE_CATEGORY" val="custom"/>
  <p:tag name="KSO_WM_TEMPLATE_INDEX" val="20205322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5"/>
  <p:tag name="KSO_WM_UNIT_TEXT_FILL_TYPE" val="1"/>
  <p:tag name="KSO_WM_UNIT_USESOURCEFORMAT_APPLY" val="1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custom20205322_12*m_h_i*1_3_2"/>
  <p:tag name="KSO_WM_TEMPLATE_CATEGORY" val="custom"/>
  <p:tag name="KSO_WM_TEMPLATE_INDEX" val="20205322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25.xml><?xml version="1.0" encoding="utf-8"?>
<p:tagLst xmlns:p="http://schemas.openxmlformats.org/presentationml/2006/main">
  <p:tag name="KSO_WM_UNIT_VALUE" val="66*6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3_1"/>
  <p:tag name="KSO_WM_UNIT_ID" val="custom20205322_12*m_h_x*1_3_1"/>
  <p:tag name="KSO_WM_TEMPLATE_CATEGORY" val="custom"/>
  <p:tag name="KSO_WM_TEMPLATE_INDEX" val="20205322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5"/>
  <p:tag name="KSO_WM_UNIT_TEXT_FILL_TYPE" val="1"/>
  <p:tag name="KSO_WM_UNIT_USESOURCEFORMAT_APPLY" val="1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custom20205322_12*m_h_i*1_1_2"/>
  <p:tag name="KSO_WM_TEMPLATE_CATEGORY" val="custom"/>
  <p:tag name="KSO_WM_TEMPLATE_INDEX" val="20205322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27.xml><?xml version="1.0" encoding="utf-8"?>
<p:tagLst xmlns:p="http://schemas.openxmlformats.org/presentationml/2006/main">
  <p:tag name="KSO_WM_UNIT_VALUE" val="47*47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1_1"/>
  <p:tag name="KSO_WM_UNIT_ID" val="custom20205322_12*m_h_x*1_1_1"/>
  <p:tag name="KSO_WM_TEMPLATE_CATEGORY" val="custom"/>
  <p:tag name="KSO_WM_TEMPLATE_INDEX" val="20205322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5"/>
  <p:tag name="KSO_WM_UNIT_TEXT_FILL_TYPE" val="1"/>
  <p:tag name="KSO_WM_UNIT_USESOURCEFORMAT_APPLY" val="1"/>
</p:tagLst>
</file>

<file path=ppt/tags/tag228.xml><?xml version="1.0" encoding="utf-8"?>
<p:tagLst xmlns:p="http://schemas.openxmlformats.org/presentationml/2006/main">
  <p:tag name="KSO_WM_UNIT_ISCONTENTS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custom20205322_12*m_h_a*1_1_1"/>
  <p:tag name="KSO_WM_TEMPLATE_CATEGORY" val="custom"/>
  <p:tag name="KSO_WM_TEMPLATE_INDEX" val="20205322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3"/>
  <p:tag name="KSO_WM_UNIT_TEXT_FILL_TYPE" val="1"/>
  <p:tag name="KSO_WM_UNIT_USESOURCEFORMAT_APPLY" val="1"/>
  <p:tag name="KSO_WM_UNIT_ISNUMDGMTITLE" val="0"/>
</p:tagLst>
</file>

<file path=ppt/tags/tag229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custom20205322_12*m_h_a*1_2_1"/>
  <p:tag name="KSO_WM_TEMPLATE_CATEGORY" val="custom"/>
  <p:tag name="KSO_WM_TEMPLATE_INDEX" val="20205322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5"/>
  <p:tag name="KSO_WM_UNIT_TEXT_FILL_TYPE" val="1"/>
  <p:tag name="KSO_WM_UNIT_USESOURCEFORMAT_APPLY" val="1"/>
  <p:tag name="KSO_WM_UNIT_ISNUMDGMTITLE" val="0"/>
</p:tagLst>
</file>

<file path=ppt/tags/tag2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2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322"/>
  <p:tag name="KSO_WM_SLIDE_ID" val="custom20205322_12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3"/>
  <p:tag name="KSO_WM_SLIDE_INDEX" val="12"/>
  <p:tag name="KSO_WM_SLIDE_SIZE" val="885.2*419.266"/>
  <p:tag name="KSO_WM_SLIDE_POSITION" val="52.75*83.175"/>
  <p:tag name="KSO_WM_DIAGRAM_GROUP_CODE" val="m1-1"/>
  <p:tag name="KSO_WM_SLIDE_DIAGTYPE" val="m"/>
  <p:tag name="KSO_WM_TAG_VERSION" val="1.0"/>
  <p:tag name="KSO_WM_SLIDE_LAYOUT" val="a_m"/>
  <p:tag name="KSO_WM_SLIDE_LAYOUT_CNT" val="1_1"/>
</p:tagLst>
</file>

<file path=ppt/tags/tag2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322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2"/>
  <p:tag name="KSO_WM_UNIT_ID" val="custom20205322_12*m_i*1_2"/>
  <p:tag name="KSO_WM_TEMPLATE_CATEGORY" val="custom"/>
  <p:tag name="KSO_WM_TEMPLATE_INDEX" val="20205322"/>
  <p:tag name="KSO_WM_UNIT_LAYERLEVEL" val="1_1"/>
  <p:tag name="KSO_WM_TAG_VERSION" val="1.0"/>
  <p:tag name="KSO_WM_BEAUTIFY_FLAG" val="#wm#"/>
  <p:tag name="KSO_WM_UNIT_LINE_FORE_SCHEMECOLOR_INDEX" val="13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custom20205322_12*m_i*1_1"/>
  <p:tag name="KSO_WM_TEMPLATE_CATEGORY" val="custom"/>
  <p:tag name="KSO_WM_TEMPLATE_INDEX" val="20205322"/>
  <p:tag name="KSO_WM_UNIT_LAYERLEVEL" val="1_1"/>
  <p:tag name="KSO_WM_TAG_VERSION" val="1.0"/>
  <p:tag name="KSO_WM_BEAUTIFY_FLAG" val="#wm#"/>
  <p:tag name="KSO_WM_UNIT_FILL_FORE_SCHEMECOLOR_INDEX" val="5"/>
  <p:tag name="KSO_WM_UNIT_FILL_TYPE" val="1"/>
  <p:tag name="KSO_WM_UNIT_USESOURCEFORMAT_APPLY" val="1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custom20205322_12*m_h_i*1_2_2"/>
  <p:tag name="KSO_WM_TEMPLATE_CATEGORY" val="custom"/>
  <p:tag name="KSO_WM_TEMPLATE_INDEX" val="2020532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35.xml><?xml version="1.0" encoding="utf-8"?>
<p:tagLst xmlns:p="http://schemas.openxmlformats.org/presentationml/2006/main">
  <p:tag name="KSO_WM_UNIT_VALUE" val="78*7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2_1"/>
  <p:tag name="KSO_WM_UNIT_ID" val="custom20205322_12*m_h_x*1_2_1"/>
  <p:tag name="KSO_WM_TEMPLATE_CATEGORY" val="custom"/>
  <p:tag name="KSO_WM_TEMPLATE_INDEX" val="20205322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5"/>
  <p:tag name="KSO_WM_UNIT_TEXT_FILL_TYPE" val="1"/>
  <p:tag name="KSO_WM_UNIT_USESOURCEFORMAT_APPLY" val="1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custom20205322_12*m_h_i*1_3_2"/>
  <p:tag name="KSO_WM_TEMPLATE_CATEGORY" val="custom"/>
  <p:tag name="KSO_WM_TEMPLATE_INDEX" val="20205322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37.xml><?xml version="1.0" encoding="utf-8"?>
<p:tagLst xmlns:p="http://schemas.openxmlformats.org/presentationml/2006/main">
  <p:tag name="KSO_WM_UNIT_VALUE" val="66*6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3_1"/>
  <p:tag name="KSO_WM_UNIT_ID" val="custom20205322_12*m_h_x*1_3_1"/>
  <p:tag name="KSO_WM_TEMPLATE_CATEGORY" val="custom"/>
  <p:tag name="KSO_WM_TEMPLATE_INDEX" val="20205322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5"/>
  <p:tag name="KSO_WM_UNIT_TEXT_FILL_TYPE" val="1"/>
  <p:tag name="KSO_WM_UNIT_USESOURCEFORMAT_APPLY" val="1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custom20205322_12*m_h_i*1_1_2"/>
  <p:tag name="KSO_WM_TEMPLATE_CATEGORY" val="custom"/>
  <p:tag name="KSO_WM_TEMPLATE_INDEX" val="20205322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39.xml><?xml version="1.0" encoding="utf-8"?>
<p:tagLst xmlns:p="http://schemas.openxmlformats.org/presentationml/2006/main">
  <p:tag name="KSO_WM_UNIT_VALUE" val="47*47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1_1"/>
  <p:tag name="KSO_WM_UNIT_ID" val="custom20205322_12*m_h_x*1_1_1"/>
  <p:tag name="KSO_WM_TEMPLATE_CATEGORY" val="custom"/>
  <p:tag name="KSO_WM_TEMPLATE_INDEX" val="20205322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5"/>
  <p:tag name="KSO_WM_UNIT_TEXT_FILL_TYPE" val="1"/>
  <p:tag name="KSO_WM_UNIT_USESOURCEFORMAT_APPLY" val="1"/>
</p:tagLst>
</file>

<file path=ppt/tags/tag2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240.xml><?xml version="1.0" encoding="utf-8"?>
<p:tagLst xmlns:p="http://schemas.openxmlformats.org/presentationml/2006/main">
  <p:tag name="KSO_WM_UNIT_ISCONTENTS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custom20205322_12*m_h_a*1_1_1"/>
  <p:tag name="KSO_WM_TEMPLATE_CATEGORY" val="custom"/>
  <p:tag name="KSO_WM_TEMPLATE_INDEX" val="20205322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3"/>
  <p:tag name="KSO_WM_UNIT_TEXT_FILL_TYPE" val="1"/>
  <p:tag name="KSO_WM_UNIT_USESOURCEFORMAT_APPLY" val="1"/>
  <p:tag name="KSO_WM_UNIT_ISNUMDGMTITLE" val="0"/>
</p:tagLst>
</file>

<file path=ppt/tags/tag241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custom20205322_12*m_h_a*1_2_1"/>
  <p:tag name="KSO_WM_TEMPLATE_CATEGORY" val="custom"/>
  <p:tag name="KSO_WM_TEMPLATE_INDEX" val="20205322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5"/>
  <p:tag name="KSO_WM_UNIT_TEXT_FILL_TYPE" val="1"/>
  <p:tag name="KSO_WM_UNIT_USESOURCEFORMAT_APPLY" val="1"/>
  <p:tag name="KSO_WM_UNIT_ISNUMDGMTITLE" val="0"/>
</p:tagLst>
</file>

<file path=ppt/tags/tag242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custom20205322_12*m_h_a*1_3_1"/>
  <p:tag name="KSO_WM_TEMPLATE_CATEGORY" val="custom"/>
  <p:tag name="KSO_WM_TEMPLATE_INDEX" val="20205322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3"/>
  <p:tag name="KSO_WM_UNIT_TEXT_FILL_TYPE" val="1"/>
  <p:tag name="KSO_WM_UNIT_USESOURCEFORMAT_APPLY" val="1"/>
  <p:tag name="KSO_WM_UNIT_ISNUMDGMTITLE" val="0"/>
</p:tagLst>
</file>

<file path=ppt/tags/tag2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322"/>
  <p:tag name="KSO_WM_SLIDE_ID" val="custom20205322_12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3"/>
  <p:tag name="KSO_WM_SLIDE_INDEX" val="12"/>
  <p:tag name="KSO_WM_SLIDE_SIZE" val="885.2*419.266"/>
  <p:tag name="KSO_WM_SLIDE_POSITION" val="52.75*83.175"/>
  <p:tag name="KSO_WM_DIAGRAM_GROUP_CODE" val="m1-1"/>
  <p:tag name="KSO_WM_SLIDE_DIAGTYPE" val="m"/>
  <p:tag name="KSO_WM_TAG_VERSION" val="1.0"/>
  <p:tag name="KSO_WM_SLIDE_LAYOUT" val="a_m"/>
  <p:tag name="KSO_WM_SLIDE_LAYOUT_CNT" val="1_1"/>
</p:tagLst>
</file>

<file path=ppt/tags/tag2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322"/>
</p:tagLst>
</file>

<file path=ppt/tags/tag2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322"/>
</p:tagLst>
</file>

<file path=ppt/tags/tag246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322_24*a*1"/>
  <p:tag name="KSO_WM_TEMPLATE_CATEGORY" val="custom"/>
  <p:tag name="KSO_WM_TEMPLATE_INDEX" val="20205322"/>
  <p:tag name="KSO_WM_UNIT_LAYERLEVEL" val="1"/>
  <p:tag name="KSO_WM_TAG_VERSION" val="1.0"/>
  <p:tag name="KSO_WM_BEAUTIFY_FLAG" val="#wm#"/>
  <p:tag name="KSO_WM_UNIT_PRESET_TEXT" val="感谢聆听"/>
</p:tagLst>
</file>

<file path=ppt/tags/tag2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322"/>
  <p:tag name="KSO_WM_SLIDE_ID" val="custom20205322_2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24"/>
  <p:tag name="KSO_WM_TAG_VERSION" val="1.0"/>
  <p:tag name="KSO_WM_SLIDE_LAYOUT" val="a_b"/>
  <p:tag name="KSO_WM_SLIDE_LAYOUT_CNT" val="1_1"/>
</p:tagLst>
</file>

<file path=ppt/tags/tag25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2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2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2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2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3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31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3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3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3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35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3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3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3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3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4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41.xml><?xml version="1.0" encoding="utf-8"?>
<p:tagLst xmlns:p="http://schemas.openxmlformats.org/presentationml/2006/main">
  <p:tag name="KSO_WM_UNIT_PLACING_PICTURE_INFO" val="{&quot;code&quot;:&quot;[1]&quot;,&quot;full_picture&quot;:false,&quot;last_crop_picture&quot;:&quot;[1]&quot;,&quot;scheme&quot;:&quot;1-1&quot;,&quot;spacing&quot;:5}"/>
  <p:tag name="KSO_WM_UNIT_PLACING_PICTURE" val="220540.232"/>
  <p:tag name="KSO_WM_BEAUTIFY_FLAG" val="#wm#"/>
  <p:tag name="KSO_WM_UNIT_ID" val="_3**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0.xml><?xml version="1.0" encoding="utf-8"?>
<p:tagLst xmlns:p="http://schemas.openxmlformats.org/presentationml/2006/main">
  <p:tag name="KSO_WM_UNIT_PLACING_PICTURE_INFO" val="{&quot;code&quot;:&quot;[1]&quot;,&quot;full_picture&quot;:false,&quot;last_crop_picture&quot;:&quot;[1]&quot;,&quot;scheme&quot;:&quot;1-1&quot;,&quot;spacing&quot;:5}"/>
  <p:tag name="KSO_WM_UNIT_PLACING_PICTURE" val="132404.262"/>
  <p:tag name="KSO_WM_BEAUTIFY_FLAG" val="#wm#"/>
  <p:tag name="KSO_WM_UNIT_ID" val="_1*i*1"/>
  <p:tag name="KSO_WM_UNIT_PLACING_PICTURE_USER_VIEWPORT" val="{&quot;height&quot;:19201,&quot;width&quot;:10787}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UNIT_SUBTYPE" val="q"/>
  <p:tag name="KSO_WM_UNIT_TYPE" val="i"/>
  <p:tag name="KSO_WM_UNIT_INDEX" val="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5"/>
  <p:tag name="KSO_WM_UNIT_LAYERLEVEL" val="1"/>
  <p:tag name="KSO_WM_TAG_VERSION" val="1.0"/>
  <p:tag name="KSO_WM_BEAUTIFY_FLAG" val="#wm#"/>
  <p:tag name="KSO_WM_UNIT_TYPE" val="y"/>
  <p:tag name="KSO_WM_UNIT_INDEX" val="5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4"/>
  <p:tag name="KSO_WM_UNIT_LAYERLEVEL" val="1"/>
  <p:tag name="KSO_WM_TAG_VERSION" val="1.0"/>
  <p:tag name="KSO_WM_BEAUTIFY_FLAG" val="#wm#"/>
  <p:tag name="KSO_WM_UNIT_TYPE" val="y"/>
  <p:tag name="KSO_WM_UNIT_INDEX" val="4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022520">
      <a:dk1>
        <a:sysClr val="windowText" lastClr="000000"/>
      </a:dk1>
      <a:lt1>
        <a:sysClr val="window" lastClr="FFFFFF"/>
      </a:lt1>
      <a:dk2>
        <a:srgbClr val="FEF3EF"/>
      </a:dk2>
      <a:lt2>
        <a:srgbClr val="FFFFFF"/>
      </a:lt2>
      <a:accent1>
        <a:srgbClr val="EE7E54"/>
      </a:accent1>
      <a:accent2>
        <a:srgbClr val="F18B44"/>
      </a:accent2>
      <a:accent3>
        <a:srgbClr val="F49834"/>
      </a:accent3>
      <a:accent4>
        <a:srgbClr val="F7A523"/>
      </a:accent4>
      <a:accent5>
        <a:srgbClr val="FAB213"/>
      </a:accent5>
      <a:accent6>
        <a:srgbClr val="FDBF03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1367</Words>
  <Application>WPS 演示</Application>
  <PresentationFormat>宽屏</PresentationFormat>
  <Paragraphs>87</Paragraphs>
  <Slides>22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汉仪旗黑-85S</vt:lpstr>
      <vt:lpstr>黑体</vt:lpstr>
      <vt:lpstr>Arial Unicode MS</vt:lpstr>
      <vt:lpstr>Calibri</vt:lpstr>
      <vt:lpstr>Wingdings</vt:lpstr>
      <vt:lpstr>Office 主题​​</vt:lpstr>
      <vt:lpstr>Paint.Picture</vt:lpstr>
      <vt:lpstr>Paint.Picture</vt:lpstr>
      <vt:lpstr>数学新课标解读之 ——创新意识</vt:lpstr>
      <vt:lpstr>PowerPoint 演示文稿</vt:lpstr>
      <vt:lpstr>课程目标：“四基”、“四能”。  核心素养：“三会”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如果培养学生的创新意识</vt:lpstr>
      <vt:lpstr>一、营造和谐氛围，诱发创新动机</vt:lpstr>
      <vt:lpstr>营造和谐氛围</vt:lpstr>
      <vt:lpstr>充分挖掘教材因素，培养创新能力</vt:lpstr>
      <vt:lpstr>1、在讨论中创新</vt:lpstr>
      <vt:lpstr>充分挖掘教材因素，培养创新能力</vt:lpstr>
      <vt:lpstr>2、在算法中创新</vt:lpstr>
      <vt:lpstr>充分挖掘教材因素，培养创新能力</vt:lpstr>
      <vt:lpstr>3、在提出问题中创新</vt:lpstr>
      <vt:lpstr>三、注重强化实验操作，培养创新品格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灰大狼</cp:lastModifiedBy>
  <cp:revision>158</cp:revision>
  <dcterms:created xsi:type="dcterms:W3CDTF">2019-06-19T02:08:00Z</dcterms:created>
  <dcterms:modified xsi:type="dcterms:W3CDTF">2022-08-08T01:04:41Z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2052-11.1.0.7940</vt:lpwstr>
  </property>
</Properties>
</file>