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94" r:id="rId5"/>
    <p:sldId id="295" r:id="rId6"/>
    <p:sldId id="296" r:id="rId7"/>
    <p:sldId id="297" r:id="rId8"/>
    <p:sldId id="319" r:id="rId9"/>
    <p:sldId id="318" r:id="rId10"/>
    <p:sldId id="336" r:id="rId11"/>
    <p:sldId id="322" r:id="rId12"/>
    <p:sldId id="320" r:id="rId13"/>
    <p:sldId id="321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93" r:id="rId23"/>
    <p:sldId id="332" r:id="rId24"/>
    <p:sldId id="333" r:id="rId25"/>
    <p:sldId id="334" r:id="rId26"/>
    <p:sldId id="353" r:id="rId27"/>
    <p:sldId id="335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CC"/>
    <a:srgbClr val="66CCFF"/>
    <a:srgbClr val="46A1A8"/>
    <a:srgbClr val="0A5A96"/>
    <a:srgbClr val="045596"/>
    <a:srgbClr val="00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86"/>
    <p:restoredTop sz="94660"/>
  </p:normalViewPr>
  <p:slideViewPr>
    <p:cSldViewPr showGuides="1">
      <p:cViewPr varScale="1">
        <p:scale>
          <a:sx n="65" d="100"/>
          <a:sy n="65" d="100"/>
        </p:scale>
        <p:origin x="-1512" y="-114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099"/>
          <p:cNvSpPr txBox="1"/>
          <p:nvPr/>
        </p:nvSpPr>
        <p:spPr>
          <a:xfrm>
            <a:off x="2484120" y="692785"/>
            <a:ext cx="634174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信息技术工程</a:t>
            </a: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2.0</a:t>
            </a:r>
            <a:endParaRPr lang="en-US" altLang="zh-CN" sz="44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一划两案</a:t>
            </a: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的实施</a:t>
            </a:r>
            <a:endParaRPr lang="zh-CN" altLang="en-US" sz="44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全体教职工培训会</a:t>
            </a:r>
            <a:endParaRPr lang="zh-CN" altLang="en-US" sz="44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4" y="386080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泸县方洞镇中心幼儿园</a:t>
            </a:r>
            <a:r>
              <a:rPr lang="en-US" altLang="zh-CN" b="1" dirty="0"/>
              <a:t>  </a:t>
            </a:r>
            <a:r>
              <a:rPr lang="zh-CN" altLang="en-US" b="1" dirty="0"/>
              <a:t>黄修莲</a:t>
            </a:r>
            <a:endParaRPr lang="zh-CN" altLang="en-US" b="1" dirty="0"/>
          </a:p>
          <a:p>
            <a:endParaRPr lang="zh-CN" altLang="en-US" b="1" dirty="0"/>
          </a:p>
          <a:p>
            <a:pPr algn="ctr"/>
            <a:r>
              <a:rPr lang="en-US" altLang="zh-CN" b="1" dirty="0"/>
              <a:t>2022.03.31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1003300"/>
            <a:ext cx="6067425" cy="480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928670"/>
            <a:ext cx="69294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14298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000108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966788"/>
            <a:ext cx="70723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1071546"/>
            <a:ext cx="728667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第三章：</a:t>
            </a:r>
            <a:r>
              <a:rPr lang="zh-CN" altLang="en-US" sz="2400" dirty="0" smtClean="0">
                <a:solidFill>
                  <a:schemeClr val="bg1"/>
                </a:solidFill>
              </a:rPr>
              <a:t>泸县方洞镇中心幼儿园信息技术管理考核方案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1071546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071546"/>
            <a:ext cx="68580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84"/>
            <a:ext cx="692948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1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0"/>
            <a:ext cx="735811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第一章：  </a:t>
            </a:r>
            <a:r>
              <a:rPr lang="zh-CN" altLang="en-US" sz="2400" dirty="0">
                <a:solidFill>
                  <a:schemeClr val="bg1"/>
                </a:solidFill>
              </a:rPr>
              <a:t>泸县方洞镇中心幼儿园信息化发展规划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6705" y="1828800"/>
            <a:ext cx="59912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1071546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099"/>
          <p:cNvSpPr txBox="1"/>
          <p:nvPr/>
        </p:nvSpPr>
        <p:spPr>
          <a:xfrm>
            <a:off x="2786050" y="2143116"/>
            <a:ext cx="57626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信息技术工程</a:t>
            </a:r>
            <a:r>
              <a:rPr lang="en-US" altLang="zh-CN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2.0</a:t>
            </a:r>
            <a:endParaRPr lang="en-US" altLang="zh-CN" sz="48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八个能</a:t>
            </a:r>
            <a:r>
              <a:rPr lang="zh-CN" altLang="en-US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力点解读</a:t>
            </a:r>
            <a:endParaRPr lang="zh-CN" altLang="en-US" sz="48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9058" y="4286257"/>
            <a:ext cx="492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泸县方洞镇中心幼儿园</a:t>
            </a: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黄修莲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latin typeface="宋体" panose="02010600030101010101" pitchFamily="2" charset="-122"/>
              </a:rPr>
              <a:t>2022.03.31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5" y="85723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857232"/>
            <a:ext cx="76438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214422"/>
            <a:ext cx="714379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052830"/>
            <a:ext cx="6941185" cy="49009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571744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/>
              <a:t>感谢大家聆听！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3" y="857232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1284605"/>
            <a:ext cx="6925310" cy="379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956945"/>
            <a:ext cx="7206615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895350"/>
            <a:ext cx="679958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第二章：  </a:t>
            </a:r>
            <a:r>
              <a:rPr lang="zh-CN" altLang="en-US" sz="2400" dirty="0">
                <a:solidFill>
                  <a:schemeClr val="bg1"/>
                </a:solidFill>
              </a:rPr>
              <a:t>泸县方洞镇中心幼儿园整体推进方案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859155"/>
            <a:ext cx="6469380" cy="518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000108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0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025,&quot;width&quot;:9435}"/>
</p:tagLst>
</file>

<file path=ppt/tags/tag2.xml><?xml version="1.0" encoding="utf-8"?>
<p:tagLst xmlns:p="http://schemas.openxmlformats.org/presentationml/2006/main">
  <p:tag name="COMMONDATA" val="eyJoZGlkIjoiOWVlYTY3NDQwY2Q2MjMwNzRkYmNhYWVmMTZhNDA4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WPS 演示</Application>
  <PresentationFormat>全屏显示(4:3)</PresentationFormat>
  <Paragraphs>23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PowerPoint 演示文稿</vt:lpstr>
      <vt:lpstr>第一章：  泸县方洞镇中心幼儿园信息化发展规划</vt:lpstr>
      <vt:lpstr>PowerPoint 演示文稿</vt:lpstr>
      <vt:lpstr>PowerPoint 演示文稿</vt:lpstr>
      <vt:lpstr>PowerPoint 演示文稿</vt:lpstr>
      <vt:lpstr>PowerPoint 演示文稿</vt:lpstr>
      <vt:lpstr>第二章：  泸县方洞镇中心幼儿园整体推进方案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第三章：泸县方洞镇中心幼儿园信息技术管理考核方案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好运莲莲</cp:lastModifiedBy>
  <cp:revision>66</cp:revision>
  <dcterms:created xsi:type="dcterms:W3CDTF">2014-04-24T14:19:00Z</dcterms:created>
  <dcterms:modified xsi:type="dcterms:W3CDTF">2022-09-13T14:41:59Z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BC6F2659E8544CA0B1A2B7B2D5730CE1</vt:lpwstr>
  </property>
  <property fmtid="{D5CDD505-2E9C-101B-9397-08002B2CF9AE}" pid="4" name="KSOProductBuildVer">
    <vt:lpwstr>2052-11.1.0.12302</vt:lpwstr>
  </property>
</Properties>
</file>