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3"/>
    <p:sldId id="257" r:id="rId4"/>
    <p:sldId id="258" r:id="rId5"/>
    <p:sldId id="337" r:id="rId6"/>
    <p:sldId id="338" r:id="rId7"/>
    <p:sldId id="339" r:id="rId8"/>
    <p:sldId id="343" r:id="rId9"/>
    <p:sldId id="344" r:id="rId10"/>
    <p:sldId id="308" r:id="rId11"/>
    <p:sldId id="302" r:id="rId12"/>
    <p:sldId id="298" r:id="rId13"/>
    <p:sldId id="299" r:id="rId14"/>
    <p:sldId id="303" r:id="rId15"/>
    <p:sldId id="304" r:id="rId16"/>
    <p:sldId id="314" r:id="rId17"/>
    <p:sldId id="305" r:id="rId18"/>
    <p:sldId id="315" r:id="rId19"/>
    <p:sldId id="306" r:id="rId20"/>
    <p:sldId id="307" r:id="rId21"/>
    <p:sldId id="309" r:id="rId22"/>
    <p:sldId id="310" r:id="rId23"/>
    <p:sldId id="312" r:id="rId24"/>
    <p:sldId id="313" r:id="rId26"/>
    <p:sldId id="311" r:id="rId27"/>
    <p:sldId id="316" r:id="rId28"/>
    <p:sldId id="318" r:id="rId29"/>
    <p:sldId id="325" r:id="rId30"/>
    <p:sldId id="319" r:id="rId31"/>
    <p:sldId id="321" r:id="rId32"/>
    <p:sldId id="322" r:id="rId33"/>
    <p:sldId id="326" r:id="rId34"/>
    <p:sldId id="334" r:id="rId35"/>
    <p:sldId id="324" r:id="rId36"/>
    <p:sldId id="282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6355"/>
    <a:srgbClr val="F7F7F7"/>
    <a:srgbClr val="1D6254"/>
    <a:srgbClr val="175E50"/>
    <a:srgbClr val="0D3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3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17BA-8404-4DA5-A754-403C03DEF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4047-2C0B-4147-A907-3A11B5F227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17BA-8404-4DA5-A754-403C03DEF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4047-2C0B-4147-A907-3A11B5F227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17BA-8404-4DA5-A754-403C03DEF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4047-2C0B-4147-A907-3A11B5F227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17BA-8404-4DA5-A754-403C03DEF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4047-2C0B-4147-A907-3A11B5F227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17BA-8404-4DA5-A754-403C03DEF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4047-2C0B-4147-A907-3A11B5F227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17BA-8404-4DA5-A754-403C03DEF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4047-2C0B-4147-A907-3A11B5F227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17BA-8404-4DA5-A754-403C03DEF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4047-2C0B-4147-A907-3A11B5F227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17BA-8404-4DA5-A754-403C03DEF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4047-2C0B-4147-A907-3A11B5F227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17BA-8404-4DA5-A754-403C03DEF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4047-2C0B-4147-A907-3A11B5F227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17BA-8404-4DA5-A754-403C03DEF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4047-2C0B-4147-A907-3A11B5F227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517BA-8404-4DA5-A754-403C03DEF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4047-2C0B-4147-A907-3A11B5F2274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517BA-8404-4DA5-A754-403C03DEF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64047-2C0B-4147-A907-3A11B5F22749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70835" y="367426"/>
            <a:ext cx="11476023" cy="6120000"/>
          </a:xfrm>
          <a:prstGeom prst="rect">
            <a:avLst/>
          </a:prstGeom>
          <a:solidFill>
            <a:srgbClr val="F7F7F7"/>
          </a:solidFill>
          <a:ln w="114300">
            <a:solidFill>
              <a:srgbClr val="0D33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58135" y="368696"/>
            <a:ext cx="11476023" cy="6120000"/>
          </a:xfrm>
          <a:prstGeom prst="rect">
            <a:avLst/>
          </a:prstGeom>
          <a:solidFill>
            <a:srgbClr val="F7F7F7"/>
          </a:solidFill>
          <a:ln w="114300">
            <a:solidFill>
              <a:srgbClr val="0D33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7421" y="430306"/>
            <a:ext cx="2160000" cy="6036126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 rot="2700000">
            <a:off x="6225548" y="2047538"/>
            <a:ext cx="54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>
            <a:spLocks noChangeAspect="1"/>
          </p:cNvSpPr>
          <p:nvPr/>
        </p:nvSpPr>
        <p:spPr>
          <a:xfrm>
            <a:off x="5661678" y="1669081"/>
            <a:ext cx="375075" cy="375075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 rot="2700000">
            <a:off x="3857624" y="1981197"/>
            <a:ext cx="108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rot="2700000">
            <a:off x="8101567" y="2597539"/>
            <a:ext cx="108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rot="2700000">
            <a:off x="9737704" y="3736720"/>
            <a:ext cx="108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rot="2700000">
            <a:off x="3118803" y="3458549"/>
            <a:ext cx="54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>
            <a:spLocks noChangeAspect="1"/>
          </p:cNvSpPr>
          <p:nvPr/>
        </p:nvSpPr>
        <p:spPr>
          <a:xfrm>
            <a:off x="2565025" y="2756163"/>
            <a:ext cx="180000" cy="180000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/>
          <p:nvPr/>
        </p:nvCxnSpPr>
        <p:spPr>
          <a:xfrm rot="2700000">
            <a:off x="6406008" y="3409476"/>
            <a:ext cx="54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rot="2700000">
            <a:off x="4492914" y="3791313"/>
            <a:ext cx="54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>
            <a:spLocks noChangeAspect="1"/>
          </p:cNvSpPr>
          <p:nvPr/>
        </p:nvSpPr>
        <p:spPr>
          <a:xfrm>
            <a:off x="10369476" y="1979638"/>
            <a:ext cx="375075" cy="375075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圆角矩形 33"/>
          <p:cNvSpPr/>
          <p:nvPr/>
        </p:nvSpPr>
        <p:spPr>
          <a:xfrm>
            <a:off x="3603005" y="4170750"/>
            <a:ext cx="5785502" cy="635431"/>
          </a:xfrm>
          <a:prstGeom prst="roundRect">
            <a:avLst>
              <a:gd name="adj" fmla="val 50000"/>
            </a:avLst>
          </a:prstGeom>
          <a:solidFill>
            <a:srgbClr val="1F6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5"/>
          <p:cNvSpPr txBox="1">
            <a:spLocks noChangeArrowheads="1"/>
          </p:cNvSpPr>
          <p:nvPr/>
        </p:nvSpPr>
        <p:spPr bwMode="auto">
          <a:xfrm>
            <a:off x="5071492" y="4227589"/>
            <a:ext cx="307022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创艺简细圆" pitchFamily="2" charset="-122"/>
              </a:rPr>
              <a:t>主讲：黄修莲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charset="-122"/>
                <a:ea typeface="创艺简细圆" pitchFamily="2" charset="-122"/>
              </a:rPr>
              <a:t>       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创艺简细圆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34870" y="2063750"/>
            <a:ext cx="82346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/>
              <a:t>泸县方洞镇中心幼儿园</a:t>
            </a:r>
            <a:endParaRPr lang="zh-CN" altLang="en-US" sz="2400" u="sng"/>
          </a:p>
          <a:p>
            <a:pPr algn="ctr"/>
            <a:r>
              <a:rPr lang="zh-CN" altLang="en-US" sz="3600" u="sng"/>
              <a:t>教师信息技术应用能力提升工程</a:t>
            </a:r>
            <a:r>
              <a:rPr lang="en-US" altLang="zh-CN" sz="3600" u="sng"/>
              <a:t>2.0</a:t>
            </a:r>
            <a:endParaRPr lang="en-US" altLang="zh-CN" sz="3600" u="sng"/>
          </a:p>
        </p:txBody>
      </p:sp>
      <p:sp>
        <p:nvSpPr>
          <p:cNvPr id="3" name="文本框 2"/>
          <p:cNvSpPr txBox="1"/>
          <p:nvPr/>
        </p:nvSpPr>
        <p:spPr>
          <a:xfrm>
            <a:off x="2587625" y="3036570"/>
            <a:ext cx="75895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/>
              <a:t>动员部署会暨首次集体培训活动</a:t>
            </a:r>
            <a:endParaRPr lang="zh-CN" altLang="en-US" sz="3600"/>
          </a:p>
        </p:txBody>
      </p:sp>
      <p:sp>
        <p:nvSpPr>
          <p:cNvPr id="5" name="文本框 4"/>
          <p:cNvSpPr txBox="1"/>
          <p:nvPr/>
        </p:nvSpPr>
        <p:spPr>
          <a:xfrm>
            <a:off x="4446270" y="5172710"/>
            <a:ext cx="3143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/>
              <a:t>二</a:t>
            </a:r>
            <a:r>
              <a:rPr lang="en-US" altLang="zh-CN" sz="2400"/>
              <a:t>0</a:t>
            </a:r>
            <a:r>
              <a:rPr lang="zh-CN" altLang="en-US" sz="2400"/>
              <a:t>二二年三月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2976309" y="774822"/>
            <a:ext cx="816596" cy="816596"/>
          </a:xfrm>
          <a:prstGeom prst="ellipse">
            <a:avLst/>
          </a:prstGeom>
          <a:solidFill>
            <a:srgbClr val="F7F7F7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>
            <a:off x="3054780" y="850832"/>
            <a:ext cx="684000" cy="684000"/>
          </a:xfrm>
          <a:prstGeom prst="ellipse">
            <a:avLst/>
          </a:prstGeom>
          <a:solidFill>
            <a:srgbClr val="1F6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 rot="2700000">
            <a:off x="2852099" y="932627"/>
            <a:ext cx="435627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rot="2700000">
            <a:off x="3512047" y="1392125"/>
            <a:ext cx="435627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>
            <a:spLocks noChangeAspect="1"/>
          </p:cNvSpPr>
          <p:nvPr/>
        </p:nvSpPr>
        <p:spPr>
          <a:xfrm>
            <a:off x="3766877" y="683392"/>
            <a:ext cx="151289" cy="151290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4140488" y="1499405"/>
            <a:ext cx="58476" cy="58476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7924609" y="922380"/>
            <a:ext cx="537644" cy="672215"/>
            <a:chOff x="5661678" y="1198081"/>
            <a:chExt cx="895352" cy="1119457"/>
          </a:xfrm>
        </p:grpSpPr>
        <p:sp>
          <p:nvSpPr>
            <p:cNvPr id="14" name="椭圆 13"/>
            <p:cNvSpPr/>
            <p:nvPr/>
          </p:nvSpPr>
          <p:spPr>
            <a:xfrm>
              <a:off x="5696418" y="1198081"/>
              <a:ext cx="860612" cy="860612"/>
            </a:xfrm>
            <a:prstGeom prst="ellipse">
              <a:avLst/>
            </a:prstGeom>
            <a:solidFill>
              <a:srgbClr val="F7F7F7"/>
            </a:solidFill>
            <a:ln>
              <a:solidFill>
                <a:srgbClr val="175E5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" name="直接连接符 14"/>
            <p:cNvCxnSpPr/>
            <p:nvPr/>
          </p:nvCxnSpPr>
          <p:spPr>
            <a:xfrm rot="2700000">
              <a:off x="6225548" y="2047538"/>
              <a:ext cx="540000" cy="0"/>
            </a:xfrm>
            <a:prstGeom prst="line">
              <a:avLst/>
            </a:prstGeom>
            <a:ln>
              <a:solidFill>
                <a:srgbClr val="175E5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5661678" y="1669081"/>
              <a:ext cx="375075" cy="375075"/>
            </a:xfrm>
            <a:prstGeom prst="ellipse">
              <a:avLst/>
            </a:prstGeom>
            <a:solidFill>
              <a:srgbClr val="1F6355"/>
            </a:solidFill>
            <a:ln>
              <a:solidFill>
                <a:srgbClr val="175E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4729217" y="777333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 smtClean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课程定位</a:t>
            </a:r>
            <a:endParaRPr lang="zh-CN" altLang="en-US" sz="4800" dirty="0">
              <a:solidFill>
                <a:srgbClr val="1F63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9" name="泪滴形 18"/>
          <p:cNvSpPr/>
          <p:nvPr/>
        </p:nvSpPr>
        <p:spPr>
          <a:xfrm rot="18911031">
            <a:off x="1060206" y="2641502"/>
            <a:ext cx="1785419" cy="1785419"/>
          </a:xfrm>
          <a:prstGeom prst="teardrop">
            <a:avLst/>
          </a:prstGeom>
          <a:solidFill>
            <a:srgbClr val="1D6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237031" y="3232896"/>
            <a:ext cx="1343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概 念</a:t>
            </a:r>
            <a:endParaRPr lang="zh-CN" altLang="en-US" sz="3600" b="1" dirty="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2" name="泪滴形 21"/>
          <p:cNvSpPr/>
          <p:nvPr/>
        </p:nvSpPr>
        <p:spPr>
          <a:xfrm rot="18911031">
            <a:off x="3785068" y="2641501"/>
            <a:ext cx="1785419" cy="1785419"/>
          </a:xfrm>
          <a:prstGeom prst="teardrop">
            <a:avLst/>
          </a:prstGeom>
          <a:solidFill>
            <a:srgbClr val="1D6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4000402" y="3232896"/>
            <a:ext cx="1343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发 展</a:t>
            </a:r>
            <a:endParaRPr lang="zh-CN" altLang="en-US" sz="3600" b="1" dirty="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5" name="泪滴形 24"/>
          <p:cNvSpPr/>
          <p:nvPr/>
        </p:nvSpPr>
        <p:spPr>
          <a:xfrm rot="18911031">
            <a:off x="6509928" y="2641500"/>
            <a:ext cx="1785419" cy="1785419"/>
          </a:xfrm>
          <a:prstGeom prst="teardrop">
            <a:avLst/>
          </a:prstGeom>
          <a:solidFill>
            <a:srgbClr val="1D6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6716625" y="3232896"/>
            <a:ext cx="1343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性 质</a:t>
            </a:r>
            <a:endParaRPr lang="zh-CN" altLang="en-US" sz="3600" b="1" dirty="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8" name="泪滴形 27"/>
          <p:cNvSpPr/>
          <p:nvPr/>
        </p:nvSpPr>
        <p:spPr>
          <a:xfrm rot="18911031">
            <a:off x="9234787" y="2641500"/>
            <a:ext cx="1785419" cy="1785419"/>
          </a:xfrm>
          <a:prstGeom prst="teardrop">
            <a:avLst/>
          </a:prstGeom>
          <a:solidFill>
            <a:srgbClr val="1D6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9421073" y="3194463"/>
            <a:ext cx="1343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应 用</a:t>
            </a:r>
            <a:endParaRPr lang="zh-CN" altLang="en-US" sz="3600" b="1" dirty="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988029" y="4804234"/>
            <a:ext cx="2073661" cy="93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sym typeface="微软雅黑" panose="020B0503020204020204" charset="-122"/>
              </a:rPr>
              <a:t>在此录入上述图表的描述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微软雅黑" panose="020B0503020204020204" charset="-122"/>
              </a:rPr>
              <a:t>说明在此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sym typeface="微软雅黑" panose="020B0503020204020204" charset="-122"/>
              </a:rPr>
              <a:t>录入上述图表的描述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微软雅黑" panose="020B0503020204020204" charset="-122"/>
              </a:rPr>
              <a:t>说明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3712890" y="4804234"/>
            <a:ext cx="2073661" cy="93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sym typeface="微软雅黑" panose="020B0503020204020204" charset="-122"/>
              </a:rPr>
              <a:t>在此录入上述图表的描述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微软雅黑" panose="020B0503020204020204" charset="-122"/>
              </a:rPr>
              <a:t>说明在此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sym typeface="微软雅黑" panose="020B0503020204020204" charset="-122"/>
              </a:rPr>
              <a:t>录入上述图表的描述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微软雅黑" panose="020B0503020204020204" charset="-122"/>
              </a:rPr>
              <a:t>说明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6437750" y="4796685"/>
            <a:ext cx="2073661" cy="93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sym typeface="微软雅黑" panose="020B0503020204020204" charset="-122"/>
              </a:rPr>
              <a:t>在此录入上述图表的描述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微软雅黑" panose="020B0503020204020204" charset="-122"/>
              </a:rPr>
              <a:t>说明在此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sym typeface="微软雅黑" panose="020B0503020204020204" charset="-122"/>
              </a:rPr>
              <a:t>录入上述图表的描述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微软雅黑" panose="020B0503020204020204" charset="-122"/>
              </a:rPr>
              <a:t>说明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9162611" y="4796685"/>
            <a:ext cx="2073661" cy="93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sym typeface="微软雅黑" panose="020B0503020204020204" charset="-122"/>
              </a:rPr>
              <a:t>在此录入上述图表的描述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微软雅黑" panose="020B0503020204020204" charset="-122"/>
              </a:rPr>
              <a:t>说明在此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sym typeface="微软雅黑" panose="020B0503020204020204" charset="-122"/>
              </a:rPr>
              <a:t>录入上述图表的描述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微软雅黑" panose="020B0503020204020204" charset="-122"/>
              </a:rPr>
              <a:t>说明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35" name="泪滴形 34"/>
          <p:cNvSpPr/>
          <p:nvPr/>
        </p:nvSpPr>
        <p:spPr>
          <a:xfrm rot="18911031">
            <a:off x="2016959" y="2279305"/>
            <a:ext cx="849332" cy="849332"/>
          </a:xfrm>
          <a:prstGeom prst="teardrop">
            <a:avLst/>
          </a:prstGeom>
          <a:solidFill>
            <a:srgbClr val="1D6254"/>
          </a:solidFill>
          <a:ln w="254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48"/>
          <p:cNvSpPr>
            <a:spLocks noEditPoints="1"/>
          </p:cNvSpPr>
          <p:nvPr/>
        </p:nvSpPr>
        <p:spPr bwMode="auto">
          <a:xfrm>
            <a:off x="2210615" y="2404014"/>
            <a:ext cx="451812" cy="432474"/>
          </a:xfrm>
          <a:custGeom>
            <a:avLst/>
            <a:gdLst>
              <a:gd name="T0" fmla="*/ 419 w 628"/>
              <a:gd name="T1" fmla="*/ 232 h 600"/>
              <a:gd name="T2" fmla="*/ 411 w 628"/>
              <a:gd name="T3" fmla="*/ 249 h 600"/>
              <a:gd name="T4" fmla="*/ 408 w 628"/>
              <a:gd name="T5" fmla="*/ 261 h 600"/>
              <a:gd name="T6" fmla="*/ 409 w 628"/>
              <a:gd name="T7" fmla="*/ 283 h 600"/>
              <a:gd name="T8" fmla="*/ 417 w 628"/>
              <a:gd name="T9" fmla="*/ 304 h 600"/>
              <a:gd name="T10" fmla="*/ 424 w 628"/>
              <a:gd name="T11" fmla="*/ 315 h 600"/>
              <a:gd name="T12" fmla="*/ 441 w 628"/>
              <a:gd name="T13" fmla="*/ 330 h 600"/>
              <a:gd name="T14" fmla="*/ 453 w 628"/>
              <a:gd name="T15" fmla="*/ 335 h 600"/>
              <a:gd name="T16" fmla="*/ 478 w 628"/>
              <a:gd name="T17" fmla="*/ 200 h 600"/>
              <a:gd name="T18" fmla="*/ 449 w 628"/>
              <a:gd name="T19" fmla="*/ 206 h 600"/>
              <a:gd name="T20" fmla="*/ 433 w 628"/>
              <a:gd name="T21" fmla="*/ 216 h 600"/>
              <a:gd name="T22" fmla="*/ 425 w 628"/>
              <a:gd name="T23" fmla="*/ 224 h 600"/>
              <a:gd name="T24" fmla="*/ 384 w 628"/>
              <a:gd name="T25" fmla="*/ 70 h 600"/>
              <a:gd name="T26" fmla="*/ 314 w 628"/>
              <a:gd name="T27" fmla="*/ 140 h 600"/>
              <a:gd name="T28" fmla="*/ 379 w 628"/>
              <a:gd name="T29" fmla="*/ 283 h 600"/>
              <a:gd name="T30" fmla="*/ 379 w 628"/>
              <a:gd name="T31" fmla="*/ 254 h 600"/>
              <a:gd name="T32" fmla="*/ 359 w 628"/>
              <a:gd name="T33" fmla="*/ 154 h 600"/>
              <a:gd name="T34" fmla="*/ 250 w 628"/>
              <a:gd name="T35" fmla="*/ 270 h 600"/>
              <a:gd name="T36" fmla="*/ 314 w 628"/>
              <a:gd name="T37" fmla="*/ 396 h 600"/>
              <a:gd name="T38" fmla="*/ 282 w 628"/>
              <a:gd name="T39" fmla="*/ 400 h 600"/>
              <a:gd name="T40" fmla="*/ 267 w 628"/>
              <a:gd name="T41" fmla="*/ 382 h 600"/>
              <a:gd name="T42" fmla="*/ 257 w 628"/>
              <a:gd name="T43" fmla="*/ 374 h 600"/>
              <a:gd name="T44" fmla="*/ 214 w 628"/>
              <a:gd name="T45" fmla="*/ 356 h 600"/>
              <a:gd name="T46" fmla="*/ 195 w 628"/>
              <a:gd name="T47" fmla="*/ 354 h 600"/>
              <a:gd name="T48" fmla="*/ 0 w 628"/>
              <a:gd name="T49" fmla="*/ 600 h 600"/>
              <a:gd name="T50" fmla="*/ 83 w 628"/>
              <a:gd name="T51" fmla="*/ 454 h 600"/>
              <a:gd name="T52" fmla="*/ 216 w 628"/>
              <a:gd name="T53" fmla="*/ 454 h 600"/>
              <a:gd name="T54" fmla="*/ 301 w 628"/>
              <a:gd name="T55" fmla="*/ 600 h 600"/>
              <a:gd name="T56" fmla="*/ 282 w 628"/>
              <a:gd name="T57" fmla="*/ 400 h 600"/>
              <a:gd name="T58" fmla="*/ 433 w 628"/>
              <a:gd name="T59" fmla="*/ 354 h 600"/>
              <a:gd name="T60" fmla="*/ 413 w 628"/>
              <a:gd name="T61" fmla="*/ 356 h 600"/>
              <a:gd name="T62" fmla="*/ 361 w 628"/>
              <a:gd name="T63" fmla="*/ 382 h 600"/>
              <a:gd name="T64" fmla="*/ 353 w 628"/>
              <a:gd name="T65" fmla="*/ 391 h 600"/>
              <a:gd name="T66" fmla="*/ 389 w 628"/>
              <a:gd name="T67" fmla="*/ 600 h 600"/>
              <a:gd name="T68" fmla="*/ 410 w 628"/>
              <a:gd name="T69" fmla="*/ 600 h 600"/>
              <a:gd name="T70" fmla="*/ 564 w 628"/>
              <a:gd name="T71" fmla="*/ 454 h 600"/>
              <a:gd name="T72" fmla="*/ 628 w 628"/>
              <a:gd name="T73" fmla="*/ 460 h 600"/>
              <a:gd name="T74" fmla="*/ 151 w 628"/>
              <a:gd name="T75" fmla="*/ 340 h 600"/>
              <a:gd name="T76" fmla="*/ 186 w 628"/>
              <a:gd name="T77" fmla="*/ 330 h 600"/>
              <a:gd name="T78" fmla="*/ 196 w 628"/>
              <a:gd name="T79" fmla="*/ 323 h 600"/>
              <a:gd name="T80" fmla="*/ 216 w 628"/>
              <a:gd name="T81" fmla="*/ 295 h 600"/>
              <a:gd name="T82" fmla="*/ 219 w 628"/>
              <a:gd name="T83" fmla="*/ 281 h 600"/>
              <a:gd name="T84" fmla="*/ 219 w 628"/>
              <a:gd name="T85" fmla="*/ 258 h 600"/>
              <a:gd name="T86" fmla="*/ 214 w 628"/>
              <a:gd name="T87" fmla="*/ 241 h 600"/>
              <a:gd name="T88" fmla="*/ 208 w 628"/>
              <a:gd name="T89" fmla="*/ 231 h 600"/>
              <a:gd name="T90" fmla="*/ 195 w 628"/>
              <a:gd name="T91" fmla="*/ 217 h 600"/>
              <a:gd name="T92" fmla="*/ 186 w 628"/>
              <a:gd name="T93" fmla="*/ 210 h 600"/>
              <a:gd name="T94" fmla="*/ 151 w 628"/>
              <a:gd name="T95" fmla="*/ 20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28" h="600">
                <a:moveTo>
                  <a:pt x="425" y="224"/>
                </a:moveTo>
                <a:cubicBezTo>
                  <a:pt x="423" y="226"/>
                  <a:pt x="421" y="229"/>
                  <a:pt x="420" y="231"/>
                </a:cubicBezTo>
                <a:cubicBezTo>
                  <a:pt x="419" y="231"/>
                  <a:pt x="419" y="232"/>
                  <a:pt x="419" y="232"/>
                </a:cubicBezTo>
                <a:cubicBezTo>
                  <a:pt x="418" y="234"/>
                  <a:pt x="416" y="236"/>
                  <a:pt x="415" y="239"/>
                </a:cubicBezTo>
                <a:cubicBezTo>
                  <a:pt x="415" y="240"/>
                  <a:pt x="414" y="240"/>
                  <a:pt x="414" y="241"/>
                </a:cubicBezTo>
                <a:cubicBezTo>
                  <a:pt x="413" y="244"/>
                  <a:pt x="412" y="246"/>
                  <a:pt x="411" y="249"/>
                </a:cubicBezTo>
                <a:cubicBezTo>
                  <a:pt x="411" y="249"/>
                  <a:pt x="411" y="250"/>
                  <a:pt x="411" y="250"/>
                </a:cubicBezTo>
                <a:cubicBezTo>
                  <a:pt x="410" y="253"/>
                  <a:pt x="409" y="255"/>
                  <a:pt x="409" y="258"/>
                </a:cubicBezTo>
                <a:cubicBezTo>
                  <a:pt x="409" y="259"/>
                  <a:pt x="409" y="260"/>
                  <a:pt x="408" y="261"/>
                </a:cubicBezTo>
                <a:cubicBezTo>
                  <a:pt x="408" y="264"/>
                  <a:pt x="408" y="267"/>
                  <a:pt x="408" y="270"/>
                </a:cubicBezTo>
                <a:cubicBezTo>
                  <a:pt x="408" y="274"/>
                  <a:pt x="408" y="278"/>
                  <a:pt x="409" y="281"/>
                </a:cubicBezTo>
                <a:cubicBezTo>
                  <a:pt x="409" y="282"/>
                  <a:pt x="409" y="283"/>
                  <a:pt x="409" y="283"/>
                </a:cubicBezTo>
                <a:cubicBezTo>
                  <a:pt x="410" y="287"/>
                  <a:pt x="411" y="290"/>
                  <a:pt x="412" y="293"/>
                </a:cubicBezTo>
                <a:cubicBezTo>
                  <a:pt x="412" y="294"/>
                  <a:pt x="412" y="294"/>
                  <a:pt x="412" y="295"/>
                </a:cubicBezTo>
                <a:cubicBezTo>
                  <a:pt x="414" y="298"/>
                  <a:pt x="415" y="301"/>
                  <a:pt x="417" y="304"/>
                </a:cubicBezTo>
                <a:cubicBezTo>
                  <a:pt x="417" y="305"/>
                  <a:pt x="417" y="305"/>
                  <a:pt x="418" y="306"/>
                </a:cubicBezTo>
                <a:cubicBezTo>
                  <a:pt x="420" y="309"/>
                  <a:pt x="422" y="312"/>
                  <a:pt x="424" y="315"/>
                </a:cubicBezTo>
                <a:cubicBezTo>
                  <a:pt x="424" y="315"/>
                  <a:pt x="424" y="315"/>
                  <a:pt x="424" y="315"/>
                </a:cubicBezTo>
                <a:cubicBezTo>
                  <a:pt x="427" y="318"/>
                  <a:pt x="429" y="320"/>
                  <a:pt x="432" y="323"/>
                </a:cubicBezTo>
                <a:cubicBezTo>
                  <a:pt x="432" y="323"/>
                  <a:pt x="432" y="323"/>
                  <a:pt x="432" y="323"/>
                </a:cubicBezTo>
                <a:cubicBezTo>
                  <a:pt x="435" y="326"/>
                  <a:pt x="438" y="328"/>
                  <a:pt x="441" y="330"/>
                </a:cubicBezTo>
                <a:cubicBezTo>
                  <a:pt x="442" y="330"/>
                  <a:pt x="442" y="330"/>
                  <a:pt x="442" y="330"/>
                </a:cubicBezTo>
                <a:cubicBezTo>
                  <a:pt x="446" y="332"/>
                  <a:pt x="449" y="334"/>
                  <a:pt x="452" y="335"/>
                </a:cubicBezTo>
                <a:cubicBezTo>
                  <a:pt x="453" y="335"/>
                  <a:pt x="453" y="335"/>
                  <a:pt x="453" y="335"/>
                </a:cubicBezTo>
                <a:cubicBezTo>
                  <a:pt x="461" y="338"/>
                  <a:pt x="469" y="340"/>
                  <a:pt x="478" y="340"/>
                </a:cubicBezTo>
                <a:cubicBezTo>
                  <a:pt x="516" y="340"/>
                  <a:pt x="547" y="309"/>
                  <a:pt x="547" y="270"/>
                </a:cubicBezTo>
                <a:cubicBezTo>
                  <a:pt x="547" y="231"/>
                  <a:pt x="516" y="200"/>
                  <a:pt x="478" y="200"/>
                </a:cubicBezTo>
                <a:cubicBezTo>
                  <a:pt x="468" y="200"/>
                  <a:pt x="458" y="202"/>
                  <a:pt x="450" y="206"/>
                </a:cubicBezTo>
                <a:cubicBezTo>
                  <a:pt x="450" y="206"/>
                  <a:pt x="450" y="206"/>
                  <a:pt x="450" y="206"/>
                </a:cubicBezTo>
                <a:cubicBezTo>
                  <a:pt x="449" y="206"/>
                  <a:pt x="449" y="206"/>
                  <a:pt x="449" y="206"/>
                </a:cubicBezTo>
                <a:cubicBezTo>
                  <a:pt x="446" y="208"/>
                  <a:pt x="444" y="209"/>
                  <a:pt x="442" y="210"/>
                </a:cubicBezTo>
                <a:cubicBezTo>
                  <a:pt x="441" y="210"/>
                  <a:pt x="441" y="211"/>
                  <a:pt x="440" y="211"/>
                </a:cubicBezTo>
                <a:cubicBezTo>
                  <a:pt x="438" y="213"/>
                  <a:pt x="435" y="215"/>
                  <a:pt x="433" y="216"/>
                </a:cubicBezTo>
                <a:cubicBezTo>
                  <a:pt x="433" y="217"/>
                  <a:pt x="432" y="217"/>
                  <a:pt x="432" y="217"/>
                </a:cubicBezTo>
                <a:cubicBezTo>
                  <a:pt x="430" y="219"/>
                  <a:pt x="428" y="221"/>
                  <a:pt x="426" y="223"/>
                </a:cubicBezTo>
                <a:cubicBezTo>
                  <a:pt x="426" y="223"/>
                  <a:pt x="425" y="224"/>
                  <a:pt x="425" y="224"/>
                </a:cubicBezTo>
                <a:close/>
                <a:moveTo>
                  <a:pt x="314" y="140"/>
                </a:moveTo>
                <a:lnTo>
                  <a:pt x="314" y="140"/>
                </a:lnTo>
                <a:cubicBezTo>
                  <a:pt x="353" y="140"/>
                  <a:pt x="384" y="108"/>
                  <a:pt x="384" y="70"/>
                </a:cubicBezTo>
                <a:cubicBezTo>
                  <a:pt x="384" y="31"/>
                  <a:pt x="353" y="0"/>
                  <a:pt x="314" y="0"/>
                </a:cubicBezTo>
                <a:cubicBezTo>
                  <a:pt x="275" y="0"/>
                  <a:pt x="244" y="31"/>
                  <a:pt x="244" y="70"/>
                </a:cubicBezTo>
                <a:cubicBezTo>
                  <a:pt x="244" y="108"/>
                  <a:pt x="275" y="140"/>
                  <a:pt x="314" y="140"/>
                </a:cubicBezTo>
                <a:close/>
                <a:moveTo>
                  <a:pt x="379" y="336"/>
                </a:moveTo>
                <a:lnTo>
                  <a:pt x="379" y="336"/>
                </a:lnTo>
                <a:lnTo>
                  <a:pt x="379" y="283"/>
                </a:lnTo>
                <a:cubicBezTo>
                  <a:pt x="379" y="279"/>
                  <a:pt x="378" y="274"/>
                  <a:pt x="378" y="270"/>
                </a:cubicBezTo>
                <a:cubicBezTo>
                  <a:pt x="378" y="266"/>
                  <a:pt x="379" y="262"/>
                  <a:pt x="379" y="257"/>
                </a:cubicBezTo>
                <a:lnTo>
                  <a:pt x="379" y="254"/>
                </a:lnTo>
                <a:lnTo>
                  <a:pt x="380" y="254"/>
                </a:lnTo>
                <a:cubicBezTo>
                  <a:pt x="385" y="223"/>
                  <a:pt x="404" y="197"/>
                  <a:pt x="431" y="183"/>
                </a:cubicBezTo>
                <a:cubicBezTo>
                  <a:pt x="412" y="165"/>
                  <a:pt x="387" y="154"/>
                  <a:pt x="359" y="154"/>
                </a:cubicBezTo>
                <a:lnTo>
                  <a:pt x="269" y="154"/>
                </a:lnTo>
                <a:cubicBezTo>
                  <a:pt x="241" y="154"/>
                  <a:pt x="216" y="165"/>
                  <a:pt x="197" y="183"/>
                </a:cubicBezTo>
                <a:cubicBezTo>
                  <a:pt x="228" y="199"/>
                  <a:pt x="250" y="232"/>
                  <a:pt x="250" y="270"/>
                </a:cubicBezTo>
                <a:cubicBezTo>
                  <a:pt x="250" y="278"/>
                  <a:pt x="249" y="285"/>
                  <a:pt x="247" y="293"/>
                </a:cubicBezTo>
                <a:lnTo>
                  <a:pt x="247" y="335"/>
                </a:lnTo>
                <a:cubicBezTo>
                  <a:pt x="276" y="347"/>
                  <a:pt x="299" y="369"/>
                  <a:pt x="314" y="396"/>
                </a:cubicBezTo>
                <a:cubicBezTo>
                  <a:pt x="328" y="369"/>
                  <a:pt x="352" y="348"/>
                  <a:pt x="379" y="336"/>
                </a:cubicBezTo>
                <a:close/>
                <a:moveTo>
                  <a:pt x="282" y="400"/>
                </a:moveTo>
                <a:lnTo>
                  <a:pt x="282" y="400"/>
                </a:lnTo>
                <a:cubicBezTo>
                  <a:pt x="280" y="397"/>
                  <a:pt x="278" y="394"/>
                  <a:pt x="275" y="391"/>
                </a:cubicBezTo>
                <a:cubicBezTo>
                  <a:pt x="275" y="390"/>
                  <a:pt x="274" y="390"/>
                  <a:pt x="274" y="390"/>
                </a:cubicBezTo>
                <a:cubicBezTo>
                  <a:pt x="272" y="387"/>
                  <a:pt x="270" y="385"/>
                  <a:pt x="267" y="382"/>
                </a:cubicBezTo>
                <a:cubicBezTo>
                  <a:pt x="267" y="382"/>
                  <a:pt x="266" y="382"/>
                  <a:pt x="266" y="381"/>
                </a:cubicBezTo>
                <a:cubicBezTo>
                  <a:pt x="263" y="379"/>
                  <a:pt x="261" y="377"/>
                  <a:pt x="258" y="375"/>
                </a:cubicBezTo>
                <a:cubicBezTo>
                  <a:pt x="257" y="374"/>
                  <a:pt x="257" y="374"/>
                  <a:pt x="257" y="374"/>
                </a:cubicBezTo>
                <a:cubicBezTo>
                  <a:pt x="247" y="367"/>
                  <a:pt x="237" y="362"/>
                  <a:pt x="225" y="359"/>
                </a:cubicBezTo>
                <a:cubicBezTo>
                  <a:pt x="223" y="358"/>
                  <a:pt x="220" y="357"/>
                  <a:pt x="218" y="357"/>
                </a:cubicBezTo>
                <a:cubicBezTo>
                  <a:pt x="217" y="356"/>
                  <a:pt x="215" y="356"/>
                  <a:pt x="214" y="356"/>
                </a:cubicBezTo>
                <a:cubicBezTo>
                  <a:pt x="212" y="356"/>
                  <a:pt x="210" y="355"/>
                  <a:pt x="208" y="355"/>
                </a:cubicBezTo>
                <a:cubicBezTo>
                  <a:pt x="207" y="355"/>
                  <a:pt x="206" y="355"/>
                  <a:pt x="205" y="355"/>
                </a:cubicBezTo>
                <a:cubicBezTo>
                  <a:pt x="202" y="354"/>
                  <a:pt x="199" y="354"/>
                  <a:pt x="195" y="354"/>
                </a:cubicBezTo>
                <a:lnTo>
                  <a:pt x="105" y="354"/>
                </a:lnTo>
                <a:cubicBezTo>
                  <a:pt x="47" y="354"/>
                  <a:pt x="0" y="401"/>
                  <a:pt x="0" y="460"/>
                </a:cubicBezTo>
                <a:lnTo>
                  <a:pt x="0" y="600"/>
                </a:lnTo>
                <a:lnTo>
                  <a:pt x="62" y="600"/>
                </a:lnTo>
                <a:lnTo>
                  <a:pt x="62" y="454"/>
                </a:lnTo>
                <a:lnTo>
                  <a:pt x="83" y="454"/>
                </a:lnTo>
                <a:lnTo>
                  <a:pt x="83" y="600"/>
                </a:lnTo>
                <a:lnTo>
                  <a:pt x="216" y="600"/>
                </a:lnTo>
                <a:lnTo>
                  <a:pt x="216" y="454"/>
                </a:lnTo>
                <a:lnTo>
                  <a:pt x="237" y="454"/>
                </a:lnTo>
                <a:lnTo>
                  <a:pt x="237" y="600"/>
                </a:lnTo>
                <a:lnTo>
                  <a:pt x="301" y="600"/>
                </a:lnTo>
                <a:lnTo>
                  <a:pt x="301" y="460"/>
                </a:lnTo>
                <a:cubicBezTo>
                  <a:pt x="301" y="437"/>
                  <a:pt x="294" y="417"/>
                  <a:pt x="282" y="400"/>
                </a:cubicBezTo>
                <a:cubicBezTo>
                  <a:pt x="282" y="400"/>
                  <a:pt x="282" y="400"/>
                  <a:pt x="282" y="400"/>
                </a:cubicBezTo>
                <a:close/>
                <a:moveTo>
                  <a:pt x="523" y="354"/>
                </a:moveTo>
                <a:lnTo>
                  <a:pt x="523" y="354"/>
                </a:lnTo>
                <a:lnTo>
                  <a:pt x="433" y="354"/>
                </a:lnTo>
                <a:cubicBezTo>
                  <a:pt x="429" y="354"/>
                  <a:pt x="426" y="354"/>
                  <a:pt x="423" y="355"/>
                </a:cubicBezTo>
                <a:cubicBezTo>
                  <a:pt x="422" y="355"/>
                  <a:pt x="421" y="355"/>
                  <a:pt x="420" y="355"/>
                </a:cubicBezTo>
                <a:cubicBezTo>
                  <a:pt x="418" y="355"/>
                  <a:pt x="415" y="356"/>
                  <a:pt x="413" y="356"/>
                </a:cubicBezTo>
                <a:cubicBezTo>
                  <a:pt x="412" y="356"/>
                  <a:pt x="411" y="356"/>
                  <a:pt x="410" y="357"/>
                </a:cubicBezTo>
                <a:cubicBezTo>
                  <a:pt x="408" y="357"/>
                  <a:pt x="405" y="358"/>
                  <a:pt x="403" y="358"/>
                </a:cubicBezTo>
                <a:cubicBezTo>
                  <a:pt x="387" y="363"/>
                  <a:pt x="373" y="371"/>
                  <a:pt x="361" y="382"/>
                </a:cubicBezTo>
                <a:cubicBezTo>
                  <a:pt x="361" y="382"/>
                  <a:pt x="361" y="382"/>
                  <a:pt x="361" y="383"/>
                </a:cubicBezTo>
                <a:cubicBezTo>
                  <a:pt x="358" y="385"/>
                  <a:pt x="356" y="388"/>
                  <a:pt x="353" y="390"/>
                </a:cubicBezTo>
                <a:cubicBezTo>
                  <a:pt x="353" y="390"/>
                  <a:pt x="353" y="391"/>
                  <a:pt x="353" y="391"/>
                </a:cubicBezTo>
                <a:cubicBezTo>
                  <a:pt x="337" y="409"/>
                  <a:pt x="327" y="433"/>
                  <a:pt x="327" y="460"/>
                </a:cubicBezTo>
                <a:lnTo>
                  <a:pt x="327" y="600"/>
                </a:lnTo>
                <a:lnTo>
                  <a:pt x="389" y="600"/>
                </a:lnTo>
                <a:lnTo>
                  <a:pt x="389" y="454"/>
                </a:lnTo>
                <a:lnTo>
                  <a:pt x="410" y="454"/>
                </a:lnTo>
                <a:lnTo>
                  <a:pt x="410" y="600"/>
                </a:lnTo>
                <a:lnTo>
                  <a:pt x="543" y="600"/>
                </a:lnTo>
                <a:lnTo>
                  <a:pt x="543" y="454"/>
                </a:lnTo>
                <a:lnTo>
                  <a:pt x="564" y="454"/>
                </a:lnTo>
                <a:lnTo>
                  <a:pt x="564" y="600"/>
                </a:lnTo>
                <a:lnTo>
                  <a:pt x="628" y="600"/>
                </a:lnTo>
                <a:lnTo>
                  <a:pt x="628" y="460"/>
                </a:lnTo>
                <a:cubicBezTo>
                  <a:pt x="628" y="401"/>
                  <a:pt x="581" y="354"/>
                  <a:pt x="523" y="354"/>
                </a:cubicBezTo>
                <a:close/>
                <a:moveTo>
                  <a:pt x="151" y="340"/>
                </a:moveTo>
                <a:lnTo>
                  <a:pt x="151" y="340"/>
                </a:lnTo>
                <a:cubicBezTo>
                  <a:pt x="159" y="340"/>
                  <a:pt x="167" y="338"/>
                  <a:pt x="175" y="335"/>
                </a:cubicBezTo>
                <a:cubicBezTo>
                  <a:pt x="175" y="335"/>
                  <a:pt x="175" y="335"/>
                  <a:pt x="176" y="335"/>
                </a:cubicBezTo>
                <a:cubicBezTo>
                  <a:pt x="179" y="334"/>
                  <a:pt x="183" y="332"/>
                  <a:pt x="186" y="330"/>
                </a:cubicBezTo>
                <a:cubicBezTo>
                  <a:pt x="186" y="330"/>
                  <a:pt x="186" y="330"/>
                  <a:pt x="186" y="330"/>
                </a:cubicBezTo>
                <a:cubicBezTo>
                  <a:pt x="190" y="328"/>
                  <a:pt x="193" y="326"/>
                  <a:pt x="196" y="323"/>
                </a:cubicBezTo>
                <a:cubicBezTo>
                  <a:pt x="196" y="323"/>
                  <a:pt x="196" y="323"/>
                  <a:pt x="196" y="323"/>
                </a:cubicBezTo>
                <a:cubicBezTo>
                  <a:pt x="202" y="318"/>
                  <a:pt x="206" y="312"/>
                  <a:pt x="210" y="306"/>
                </a:cubicBezTo>
                <a:cubicBezTo>
                  <a:pt x="211" y="305"/>
                  <a:pt x="211" y="305"/>
                  <a:pt x="211" y="304"/>
                </a:cubicBezTo>
                <a:cubicBezTo>
                  <a:pt x="213" y="301"/>
                  <a:pt x="214" y="298"/>
                  <a:pt x="216" y="295"/>
                </a:cubicBezTo>
                <a:cubicBezTo>
                  <a:pt x="216" y="294"/>
                  <a:pt x="216" y="294"/>
                  <a:pt x="216" y="293"/>
                </a:cubicBezTo>
                <a:cubicBezTo>
                  <a:pt x="217" y="290"/>
                  <a:pt x="218" y="287"/>
                  <a:pt x="219" y="283"/>
                </a:cubicBezTo>
                <a:cubicBezTo>
                  <a:pt x="219" y="282"/>
                  <a:pt x="219" y="282"/>
                  <a:pt x="219" y="281"/>
                </a:cubicBezTo>
                <a:cubicBezTo>
                  <a:pt x="220" y="278"/>
                  <a:pt x="220" y="274"/>
                  <a:pt x="220" y="270"/>
                </a:cubicBezTo>
                <a:cubicBezTo>
                  <a:pt x="220" y="267"/>
                  <a:pt x="220" y="264"/>
                  <a:pt x="220" y="261"/>
                </a:cubicBezTo>
                <a:cubicBezTo>
                  <a:pt x="219" y="260"/>
                  <a:pt x="219" y="259"/>
                  <a:pt x="219" y="258"/>
                </a:cubicBezTo>
                <a:cubicBezTo>
                  <a:pt x="219" y="255"/>
                  <a:pt x="218" y="252"/>
                  <a:pt x="217" y="250"/>
                </a:cubicBezTo>
                <a:cubicBezTo>
                  <a:pt x="217" y="249"/>
                  <a:pt x="217" y="249"/>
                  <a:pt x="217" y="249"/>
                </a:cubicBezTo>
                <a:cubicBezTo>
                  <a:pt x="216" y="246"/>
                  <a:pt x="215" y="244"/>
                  <a:pt x="214" y="241"/>
                </a:cubicBezTo>
                <a:cubicBezTo>
                  <a:pt x="214" y="240"/>
                  <a:pt x="213" y="240"/>
                  <a:pt x="213" y="239"/>
                </a:cubicBezTo>
                <a:cubicBezTo>
                  <a:pt x="212" y="236"/>
                  <a:pt x="210" y="234"/>
                  <a:pt x="209" y="231"/>
                </a:cubicBezTo>
                <a:lnTo>
                  <a:pt x="208" y="231"/>
                </a:lnTo>
                <a:cubicBezTo>
                  <a:pt x="207" y="229"/>
                  <a:pt x="205" y="226"/>
                  <a:pt x="203" y="224"/>
                </a:cubicBezTo>
                <a:cubicBezTo>
                  <a:pt x="203" y="224"/>
                  <a:pt x="202" y="223"/>
                  <a:pt x="202" y="223"/>
                </a:cubicBezTo>
                <a:cubicBezTo>
                  <a:pt x="200" y="221"/>
                  <a:pt x="198" y="219"/>
                  <a:pt x="195" y="217"/>
                </a:cubicBezTo>
                <a:cubicBezTo>
                  <a:pt x="195" y="217"/>
                  <a:pt x="195" y="217"/>
                  <a:pt x="195" y="216"/>
                </a:cubicBezTo>
                <a:cubicBezTo>
                  <a:pt x="193" y="215"/>
                  <a:pt x="190" y="213"/>
                  <a:pt x="188" y="211"/>
                </a:cubicBezTo>
                <a:cubicBezTo>
                  <a:pt x="187" y="211"/>
                  <a:pt x="187" y="210"/>
                  <a:pt x="186" y="210"/>
                </a:cubicBezTo>
                <a:cubicBezTo>
                  <a:pt x="184" y="209"/>
                  <a:pt x="181" y="207"/>
                  <a:pt x="179" y="206"/>
                </a:cubicBezTo>
                <a:cubicBezTo>
                  <a:pt x="179" y="206"/>
                  <a:pt x="178" y="206"/>
                  <a:pt x="178" y="206"/>
                </a:cubicBezTo>
                <a:cubicBezTo>
                  <a:pt x="170" y="202"/>
                  <a:pt x="160" y="200"/>
                  <a:pt x="151" y="200"/>
                </a:cubicBezTo>
                <a:cubicBezTo>
                  <a:pt x="112" y="200"/>
                  <a:pt x="81" y="231"/>
                  <a:pt x="81" y="270"/>
                </a:cubicBezTo>
                <a:cubicBezTo>
                  <a:pt x="81" y="309"/>
                  <a:pt x="112" y="340"/>
                  <a:pt x="151" y="34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38" name="泪滴形 37"/>
          <p:cNvSpPr/>
          <p:nvPr/>
        </p:nvSpPr>
        <p:spPr>
          <a:xfrm rot="18911031">
            <a:off x="4741821" y="2279304"/>
            <a:ext cx="849332" cy="849332"/>
          </a:xfrm>
          <a:prstGeom prst="teardrop">
            <a:avLst/>
          </a:prstGeom>
          <a:solidFill>
            <a:srgbClr val="1D6254"/>
          </a:solidFill>
          <a:ln w="254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26"/>
          <p:cNvSpPr>
            <a:spLocks noEditPoints="1"/>
          </p:cNvSpPr>
          <p:nvPr/>
        </p:nvSpPr>
        <p:spPr bwMode="auto">
          <a:xfrm>
            <a:off x="4976786" y="2492718"/>
            <a:ext cx="378868" cy="398051"/>
          </a:xfrm>
          <a:custGeom>
            <a:avLst/>
            <a:gdLst>
              <a:gd name="T0" fmla="*/ 139 w 577"/>
              <a:gd name="T1" fmla="*/ 87 h 609"/>
              <a:gd name="T2" fmla="*/ 27 w 577"/>
              <a:gd name="T3" fmla="*/ 87 h 609"/>
              <a:gd name="T4" fmla="*/ 27 w 577"/>
              <a:gd name="T5" fmla="*/ 48 h 609"/>
              <a:gd name="T6" fmla="*/ 139 w 577"/>
              <a:gd name="T7" fmla="*/ 48 h 609"/>
              <a:gd name="T8" fmla="*/ 139 w 577"/>
              <a:gd name="T9" fmla="*/ 87 h 609"/>
              <a:gd name="T10" fmla="*/ 139 w 577"/>
              <a:gd name="T11" fmla="*/ 179 h 609"/>
              <a:gd name="T12" fmla="*/ 27 w 577"/>
              <a:gd name="T13" fmla="*/ 179 h 609"/>
              <a:gd name="T14" fmla="*/ 27 w 577"/>
              <a:gd name="T15" fmla="*/ 140 h 609"/>
              <a:gd name="T16" fmla="*/ 139 w 577"/>
              <a:gd name="T17" fmla="*/ 140 h 609"/>
              <a:gd name="T18" fmla="*/ 139 w 577"/>
              <a:gd name="T19" fmla="*/ 179 h 609"/>
              <a:gd name="T20" fmla="*/ 139 w 577"/>
              <a:gd name="T21" fmla="*/ 271 h 609"/>
              <a:gd name="T22" fmla="*/ 27 w 577"/>
              <a:gd name="T23" fmla="*/ 271 h 609"/>
              <a:gd name="T24" fmla="*/ 27 w 577"/>
              <a:gd name="T25" fmla="*/ 232 h 609"/>
              <a:gd name="T26" fmla="*/ 139 w 577"/>
              <a:gd name="T27" fmla="*/ 232 h 609"/>
              <a:gd name="T28" fmla="*/ 139 w 577"/>
              <a:gd name="T29" fmla="*/ 271 h 609"/>
              <a:gd name="T30" fmla="*/ 0 w 577"/>
              <a:gd name="T31" fmla="*/ 609 h 609"/>
              <a:gd name="T32" fmla="*/ 166 w 577"/>
              <a:gd name="T33" fmla="*/ 609 h 609"/>
              <a:gd name="T34" fmla="*/ 166 w 577"/>
              <a:gd name="T35" fmla="*/ 0 h 609"/>
              <a:gd name="T36" fmla="*/ 0 w 577"/>
              <a:gd name="T37" fmla="*/ 0 h 609"/>
              <a:gd name="T38" fmla="*/ 0 w 577"/>
              <a:gd name="T39" fmla="*/ 609 h 609"/>
              <a:gd name="T40" fmla="*/ 344 w 577"/>
              <a:gd name="T41" fmla="*/ 87 h 609"/>
              <a:gd name="T42" fmla="*/ 232 w 577"/>
              <a:gd name="T43" fmla="*/ 87 h 609"/>
              <a:gd name="T44" fmla="*/ 232 w 577"/>
              <a:gd name="T45" fmla="*/ 48 h 609"/>
              <a:gd name="T46" fmla="*/ 344 w 577"/>
              <a:gd name="T47" fmla="*/ 48 h 609"/>
              <a:gd name="T48" fmla="*/ 344 w 577"/>
              <a:gd name="T49" fmla="*/ 87 h 609"/>
              <a:gd name="T50" fmla="*/ 344 w 577"/>
              <a:gd name="T51" fmla="*/ 179 h 609"/>
              <a:gd name="T52" fmla="*/ 232 w 577"/>
              <a:gd name="T53" fmla="*/ 179 h 609"/>
              <a:gd name="T54" fmla="*/ 232 w 577"/>
              <a:gd name="T55" fmla="*/ 140 h 609"/>
              <a:gd name="T56" fmla="*/ 344 w 577"/>
              <a:gd name="T57" fmla="*/ 140 h 609"/>
              <a:gd name="T58" fmla="*/ 344 w 577"/>
              <a:gd name="T59" fmla="*/ 179 h 609"/>
              <a:gd name="T60" fmla="*/ 344 w 577"/>
              <a:gd name="T61" fmla="*/ 271 h 609"/>
              <a:gd name="T62" fmla="*/ 232 w 577"/>
              <a:gd name="T63" fmla="*/ 271 h 609"/>
              <a:gd name="T64" fmla="*/ 232 w 577"/>
              <a:gd name="T65" fmla="*/ 232 h 609"/>
              <a:gd name="T66" fmla="*/ 344 w 577"/>
              <a:gd name="T67" fmla="*/ 232 h 609"/>
              <a:gd name="T68" fmla="*/ 344 w 577"/>
              <a:gd name="T69" fmla="*/ 271 h 609"/>
              <a:gd name="T70" fmla="*/ 205 w 577"/>
              <a:gd name="T71" fmla="*/ 609 h 609"/>
              <a:gd name="T72" fmla="*/ 371 w 577"/>
              <a:gd name="T73" fmla="*/ 609 h 609"/>
              <a:gd name="T74" fmla="*/ 371 w 577"/>
              <a:gd name="T75" fmla="*/ 0 h 609"/>
              <a:gd name="T76" fmla="*/ 205 w 577"/>
              <a:gd name="T77" fmla="*/ 0 h 609"/>
              <a:gd name="T78" fmla="*/ 205 w 577"/>
              <a:gd name="T79" fmla="*/ 609 h 609"/>
              <a:gd name="T80" fmla="*/ 549 w 577"/>
              <a:gd name="T81" fmla="*/ 87 h 609"/>
              <a:gd name="T82" fmla="*/ 437 w 577"/>
              <a:gd name="T83" fmla="*/ 87 h 609"/>
              <a:gd name="T84" fmla="*/ 437 w 577"/>
              <a:gd name="T85" fmla="*/ 48 h 609"/>
              <a:gd name="T86" fmla="*/ 549 w 577"/>
              <a:gd name="T87" fmla="*/ 48 h 609"/>
              <a:gd name="T88" fmla="*/ 549 w 577"/>
              <a:gd name="T89" fmla="*/ 87 h 609"/>
              <a:gd name="T90" fmla="*/ 549 w 577"/>
              <a:gd name="T91" fmla="*/ 179 h 609"/>
              <a:gd name="T92" fmla="*/ 437 w 577"/>
              <a:gd name="T93" fmla="*/ 179 h 609"/>
              <a:gd name="T94" fmla="*/ 437 w 577"/>
              <a:gd name="T95" fmla="*/ 140 h 609"/>
              <a:gd name="T96" fmla="*/ 549 w 577"/>
              <a:gd name="T97" fmla="*/ 140 h 609"/>
              <a:gd name="T98" fmla="*/ 549 w 577"/>
              <a:gd name="T99" fmla="*/ 179 h 609"/>
              <a:gd name="T100" fmla="*/ 549 w 577"/>
              <a:gd name="T101" fmla="*/ 271 h 609"/>
              <a:gd name="T102" fmla="*/ 437 w 577"/>
              <a:gd name="T103" fmla="*/ 271 h 609"/>
              <a:gd name="T104" fmla="*/ 437 w 577"/>
              <a:gd name="T105" fmla="*/ 232 h 609"/>
              <a:gd name="T106" fmla="*/ 549 w 577"/>
              <a:gd name="T107" fmla="*/ 232 h 609"/>
              <a:gd name="T108" fmla="*/ 549 w 577"/>
              <a:gd name="T109" fmla="*/ 271 h 609"/>
              <a:gd name="T110" fmla="*/ 410 w 577"/>
              <a:gd name="T111" fmla="*/ 609 h 609"/>
              <a:gd name="T112" fmla="*/ 577 w 577"/>
              <a:gd name="T113" fmla="*/ 609 h 609"/>
              <a:gd name="T114" fmla="*/ 577 w 577"/>
              <a:gd name="T115" fmla="*/ 0 h 609"/>
              <a:gd name="T116" fmla="*/ 410 w 577"/>
              <a:gd name="T117" fmla="*/ 0 h 609"/>
              <a:gd name="T118" fmla="*/ 410 w 577"/>
              <a:gd name="T119" fmla="*/ 60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77" h="609">
                <a:moveTo>
                  <a:pt x="139" y="87"/>
                </a:moveTo>
                <a:lnTo>
                  <a:pt x="27" y="87"/>
                </a:lnTo>
                <a:lnTo>
                  <a:pt x="27" y="48"/>
                </a:lnTo>
                <a:lnTo>
                  <a:pt x="139" y="48"/>
                </a:lnTo>
                <a:lnTo>
                  <a:pt x="139" y="87"/>
                </a:lnTo>
                <a:close/>
                <a:moveTo>
                  <a:pt x="139" y="179"/>
                </a:moveTo>
                <a:lnTo>
                  <a:pt x="27" y="179"/>
                </a:lnTo>
                <a:lnTo>
                  <a:pt x="27" y="140"/>
                </a:lnTo>
                <a:lnTo>
                  <a:pt x="139" y="140"/>
                </a:lnTo>
                <a:lnTo>
                  <a:pt x="139" y="179"/>
                </a:lnTo>
                <a:close/>
                <a:moveTo>
                  <a:pt x="139" y="271"/>
                </a:moveTo>
                <a:lnTo>
                  <a:pt x="27" y="271"/>
                </a:lnTo>
                <a:lnTo>
                  <a:pt x="27" y="232"/>
                </a:lnTo>
                <a:lnTo>
                  <a:pt x="139" y="232"/>
                </a:lnTo>
                <a:lnTo>
                  <a:pt x="139" y="271"/>
                </a:lnTo>
                <a:close/>
                <a:moveTo>
                  <a:pt x="0" y="609"/>
                </a:moveTo>
                <a:lnTo>
                  <a:pt x="166" y="609"/>
                </a:lnTo>
                <a:lnTo>
                  <a:pt x="166" y="0"/>
                </a:lnTo>
                <a:lnTo>
                  <a:pt x="0" y="0"/>
                </a:lnTo>
                <a:lnTo>
                  <a:pt x="0" y="609"/>
                </a:lnTo>
                <a:close/>
                <a:moveTo>
                  <a:pt x="344" y="87"/>
                </a:moveTo>
                <a:lnTo>
                  <a:pt x="232" y="87"/>
                </a:lnTo>
                <a:lnTo>
                  <a:pt x="232" y="48"/>
                </a:lnTo>
                <a:lnTo>
                  <a:pt x="344" y="48"/>
                </a:lnTo>
                <a:lnTo>
                  <a:pt x="344" y="87"/>
                </a:lnTo>
                <a:close/>
                <a:moveTo>
                  <a:pt x="344" y="179"/>
                </a:moveTo>
                <a:lnTo>
                  <a:pt x="232" y="179"/>
                </a:lnTo>
                <a:lnTo>
                  <a:pt x="232" y="140"/>
                </a:lnTo>
                <a:lnTo>
                  <a:pt x="344" y="140"/>
                </a:lnTo>
                <a:lnTo>
                  <a:pt x="344" y="179"/>
                </a:lnTo>
                <a:close/>
                <a:moveTo>
                  <a:pt x="344" y="271"/>
                </a:moveTo>
                <a:lnTo>
                  <a:pt x="232" y="271"/>
                </a:lnTo>
                <a:lnTo>
                  <a:pt x="232" y="232"/>
                </a:lnTo>
                <a:lnTo>
                  <a:pt x="344" y="232"/>
                </a:lnTo>
                <a:lnTo>
                  <a:pt x="344" y="271"/>
                </a:lnTo>
                <a:close/>
                <a:moveTo>
                  <a:pt x="205" y="609"/>
                </a:moveTo>
                <a:lnTo>
                  <a:pt x="371" y="609"/>
                </a:lnTo>
                <a:lnTo>
                  <a:pt x="371" y="0"/>
                </a:lnTo>
                <a:lnTo>
                  <a:pt x="205" y="0"/>
                </a:lnTo>
                <a:lnTo>
                  <a:pt x="205" y="609"/>
                </a:lnTo>
                <a:close/>
                <a:moveTo>
                  <a:pt x="549" y="87"/>
                </a:moveTo>
                <a:lnTo>
                  <a:pt x="437" y="87"/>
                </a:lnTo>
                <a:lnTo>
                  <a:pt x="437" y="48"/>
                </a:lnTo>
                <a:lnTo>
                  <a:pt x="549" y="48"/>
                </a:lnTo>
                <a:lnTo>
                  <a:pt x="549" y="87"/>
                </a:lnTo>
                <a:close/>
                <a:moveTo>
                  <a:pt x="549" y="179"/>
                </a:moveTo>
                <a:lnTo>
                  <a:pt x="437" y="179"/>
                </a:lnTo>
                <a:lnTo>
                  <a:pt x="437" y="140"/>
                </a:lnTo>
                <a:lnTo>
                  <a:pt x="549" y="140"/>
                </a:lnTo>
                <a:lnTo>
                  <a:pt x="549" y="179"/>
                </a:lnTo>
                <a:close/>
                <a:moveTo>
                  <a:pt x="549" y="271"/>
                </a:moveTo>
                <a:lnTo>
                  <a:pt x="437" y="271"/>
                </a:lnTo>
                <a:lnTo>
                  <a:pt x="437" y="232"/>
                </a:lnTo>
                <a:lnTo>
                  <a:pt x="549" y="232"/>
                </a:lnTo>
                <a:lnTo>
                  <a:pt x="549" y="271"/>
                </a:lnTo>
                <a:close/>
                <a:moveTo>
                  <a:pt x="410" y="609"/>
                </a:moveTo>
                <a:lnTo>
                  <a:pt x="577" y="609"/>
                </a:lnTo>
                <a:lnTo>
                  <a:pt x="577" y="0"/>
                </a:lnTo>
                <a:lnTo>
                  <a:pt x="410" y="0"/>
                </a:lnTo>
                <a:lnTo>
                  <a:pt x="410" y="609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41" name="泪滴形 40"/>
          <p:cNvSpPr/>
          <p:nvPr/>
        </p:nvSpPr>
        <p:spPr>
          <a:xfrm rot="18911031">
            <a:off x="7466681" y="2279303"/>
            <a:ext cx="849332" cy="849332"/>
          </a:xfrm>
          <a:prstGeom prst="teardrop">
            <a:avLst/>
          </a:prstGeom>
          <a:solidFill>
            <a:srgbClr val="1D6254"/>
          </a:solidFill>
          <a:ln w="254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Freeform 31"/>
          <p:cNvSpPr>
            <a:spLocks noEditPoints="1"/>
          </p:cNvSpPr>
          <p:nvPr/>
        </p:nvSpPr>
        <p:spPr bwMode="auto">
          <a:xfrm>
            <a:off x="7755069" y="2485094"/>
            <a:ext cx="348089" cy="437749"/>
          </a:xfrm>
          <a:custGeom>
            <a:avLst/>
            <a:gdLst>
              <a:gd name="T0" fmla="*/ 82 w 484"/>
              <a:gd name="T1" fmla="*/ 166 h 606"/>
              <a:gd name="T2" fmla="*/ 82 w 484"/>
              <a:gd name="T3" fmla="*/ 186 h 606"/>
              <a:gd name="T4" fmla="*/ 331 w 484"/>
              <a:gd name="T5" fmla="*/ 193 h 606"/>
              <a:gd name="T6" fmla="*/ 331 w 484"/>
              <a:gd name="T7" fmla="*/ 173 h 606"/>
              <a:gd name="T8" fmla="*/ 387 w 484"/>
              <a:gd name="T9" fmla="*/ 556 h 606"/>
              <a:gd name="T10" fmla="*/ 388 w 484"/>
              <a:gd name="T11" fmla="*/ 564 h 606"/>
              <a:gd name="T12" fmla="*/ 418 w 484"/>
              <a:gd name="T13" fmla="*/ 594 h 606"/>
              <a:gd name="T14" fmla="*/ 474 w 484"/>
              <a:gd name="T15" fmla="*/ 581 h 606"/>
              <a:gd name="T16" fmla="*/ 474 w 484"/>
              <a:gd name="T17" fmla="*/ 531 h 606"/>
              <a:gd name="T18" fmla="*/ 444 w 484"/>
              <a:gd name="T19" fmla="*/ 501 h 606"/>
              <a:gd name="T20" fmla="*/ 418 w 484"/>
              <a:gd name="T21" fmla="*/ 519 h 606"/>
              <a:gd name="T22" fmla="*/ 384 w 484"/>
              <a:gd name="T23" fmla="*/ 553 h 606"/>
              <a:gd name="T24" fmla="*/ 218 w 484"/>
              <a:gd name="T25" fmla="*/ 354 h 606"/>
              <a:gd name="T26" fmla="*/ 229 w 484"/>
              <a:gd name="T27" fmla="*/ 336 h 606"/>
              <a:gd name="T28" fmla="*/ 207 w 484"/>
              <a:gd name="T29" fmla="*/ 320 h 606"/>
              <a:gd name="T30" fmla="*/ 207 w 484"/>
              <a:gd name="T31" fmla="*/ 327 h 606"/>
              <a:gd name="T32" fmla="*/ 246 w 484"/>
              <a:gd name="T33" fmla="*/ 422 h 606"/>
              <a:gd name="T34" fmla="*/ 297 w 484"/>
              <a:gd name="T35" fmla="*/ 364 h 606"/>
              <a:gd name="T36" fmla="*/ 296 w 484"/>
              <a:gd name="T37" fmla="*/ 357 h 606"/>
              <a:gd name="T38" fmla="*/ 224 w 484"/>
              <a:gd name="T39" fmla="*/ 362 h 606"/>
              <a:gd name="T40" fmla="*/ 224 w 484"/>
              <a:gd name="T41" fmla="*/ 368 h 606"/>
              <a:gd name="T42" fmla="*/ 246 w 484"/>
              <a:gd name="T43" fmla="*/ 422 h 606"/>
              <a:gd name="T44" fmla="*/ 429 w 484"/>
              <a:gd name="T45" fmla="*/ 493 h 606"/>
              <a:gd name="T46" fmla="*/ 429 w 484"/>
              <a:gd name="T47" fmla="*/ 487 h 606"/>
              <a:gd name="T48" fmla="*/ 394 w 484"/>
              <a:gd name="T49" fmla="*/ 451 h 606"/>
              <a:gd name="T50" fmla="*/ 256 w 484"/>
              <a:gd name="T51" fmla="*/ 425 h 606"/>
              <a:gd name="T52" fmla="*/ 256 w 484"/>
              <a:gd name="T53" fmla="*/ 432 h 606"/>
              <a:gd name="T54" fmla="*/ 354 w 484"/>
              <a:gd name="T55" fmla="*/ 530 h 606"/>
              <a:gd name="T56" fmla="*/ 395 w 484"/>
              <a:gd name="T57" fmla="*/ 528 h 606"/>
              <a:gd name="T58" fmla="*/ 20 w 484"/>
              <a:gd name="T59" fmla="*/ 150 h 606"/>
              <a:gd name="T60" fmla="*/ 89 w 484"/>
              <a:gd name="T61" fmla="*/ 152 h 606"/>
              <a:gd name="T62" fmla="*/ 141 w 484"/>
              <a:gd name="T63" fmla="*/ 100 h 606"/>
              <a:gd name="T64" fmla="*/ 141 w 484"/>
              <a:gd name="T65" fmla="*/ 93 h 606"/>
              <a:gd name="T66" fmla="*/ 383 w 484"/>
              <a:gd name="T67" fmla="*/ 27 h 606"/>
              <a:gd name="T68" fmla="*/ 394 w 484"/>
              <a:gd name="T69" fmla="*/ 422 h 606"/>
              <a:gd name="T70" fmla="*/ 414 w 484"/>
              <a:gd name="T71" fmla="*/ 449 h 606"/>
              <a:gd name="T72" fmla="*/ 414 w 484"/>
              <a:gd name="T73" fmla="*/ 39 h 606"/>
              <a:gd name="T74" fmla="*/ 383 w 484"/>
              <a:gd name="T75" fmla="*/ 0 h 606"/>
              <a:gd name="T76" fmla="*/ 121 w 484"/>
              <a:gd name="T77" fmla="*/ 2 h 606"/>
              <a:gd name="T78" fmla="*/ 0 w 484"/>
              <a:gd name="T79" fmla="*/ 123 h 606"/>
              <a:gd name="T80" fmla="*/ 0 w 484"/>
              <a:gd name="T81" fmla="*/ 492 h 606"/>
              <a:gd name="T82" fmla="*/ 32 w 484"/>
              <a:gd name="T83" fmla="*/ 530 h 606"/>
              <a:gd name="T84" fmla="*/ 319 w 484"/>
              <a:gd name="T85" fmla="*/ 524 h 606"/>
              <a:gd name="T86" fmla="*/ 305 w 484"/>
              <a:gd name="T87" fmla="*/ 503 h 606"/>
              <a:gd name="T88" fmla="*/ 20 w 484"/>
              <a:gd name="T89" fmla="*/ 492 h 606"/>
              <a:gd name="T90" fmla="*/ 20 w 484"/>
              <a:gd name="T91" fmla="*/ 150 h 606"/>
              <a:gd name="T92" fmla="*/ 156 w 484"/>
              <a:gd name="T93" fmla="*/ 321 h 606"/>
              <a:gd name="T94" fmla="*/ 156 w 484"/>
              <a:gd name="T95" fmla="*/ 301 h 606"/>
              <a:gd name="T96" fmla="*/ 82 w 484"/>
              <a:gd name="T97" fmla="*/ 294 h 606"/>
              <a:gd name="T98" fmla="*/ 82 w 484"/>
              <a:gd name="T99" fmla="*/ 315 h 606"/>
              <a:gd name="T100" fmla="*/ 82 w 484"/>
              <a:gd name="T101" fmla="*/ 272 h 606"/>
              <a:gd name="T102" fmla="*/ 331 w 484"/>
              <a:gd name="T103" fmla="*/ 279 h 606"/>
              <a:gd name="T104" fmla="*/ 331 w 484"/>
              <a:gd name="T105" fmla="*/ 258 h 606"/>
              <a:gd name="T106" fmla="*/ 82 w 484"/>
              <a:gd name="T107" fmla="*/ 252 h 606"/>
              <a:gd name="T108" fmla="*/ 82 w 484"/>
              <a:gd name="T109" fmla="*/ 272 h 606"/>
              <a:gd name="T110" fmla="*/ 82 w 484"/>
              <a:gd name="T111" fmla="*/ 236 h 606"/>
              <a:gd name="T112" fmla="*/ 331 w 484"/>
              <a:gd name="T113" fmla="*/ 229 h 606"/>
              <a:gd name="T114" fmla="*/ 331 w 484"/>
              <a:gd name="T115" fmla="*/ 209 h 606"/>
              <a:gd name="T116" fmla="*/ 82 w 484"/>
              <a:gd name="T117" fmla="*/ 216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84" h="606">
                <a:moveTo>
                  <a:pt x="331" y="166"/>
                </a:moveTo>
                <a:lnTo>
                  <a:pt x="82" y="166"/>
                </a:lnTo>
                <a:lnTo>
                  <a:pt x="82" y="173"/>
                </a:lnTo>
                <a:lnTo>
                  <a:pt x="82" y="186"/>
                </a:lnTo>
                <a:lnTo>
                  <a:pt x="82" y="193"/>
                </a:lnTo>
                <a:lnTo>
                  <a:pt x="331" y="193"/>
                </a:lnTo>
                <a:lnTo>
                  <a:pt x="331" y="186"/>
                </a:lnTo>
                <a:lnTo>
                  <a:pt x="331" y="173"/>
                </a:lnTo>
                <a:lnTo>
                  <a:pt x="331" y="166"/>
                </a:lnTo>
                <a:close/>
                <a:moveTo>
                  <a:pt x="387" y="556"/>
                </a:moveTo>
                <a:lnTo>
                  <a:pt x="384" y="560"/>
                </a:lnTo>
                <a:lnTo>
                  <a:pt x="388" y="564"/>
                </a:lnTo>
                <a:lnTo>
                  <a:pt x="408" y="583"/>
                </a:lnTo>
                <a:lnTo>
                  <a:pt x="418" y="594"/>
                </a:lnTo>
                <a:cubicBezTo>
                  <a:pt x="430" y="606"/>
                  <a:pt x="450" y="606"/>
                  <a:pt x="462" y="594"/>
                </a:cubicBezTo>
                <a:lnTo>
                  <a:pt x="474" y="581"/>
                </a:lnTo>
                <a:cubicBezTo>
                  <a:pt x="481" y="575"/>
                  <a:pt x="484" y="565"/>
                  <a:pt x="483" y="556"/>
                </a:cubicBezTo>
                <a:cubicBezTo>
                  <a:pt x="484" y="547"/>
                  <a:pt x="481" y="538"/>
                  <a:pt x="474" y="531"/>
                </a:cubicBezTo>
                <a:lnTo>
                  <a:pt x="462" y="519"/>
                </a:lnTo>
                <a:lnTo>
                  <a:pt x="444" y="501"/>
                </a:lnTo>
                <a:lnTo>
                  <a:pt x="440" y="497"/>
                </a:lnTo>
                <a:lnTo>
                  <a:pt x="418" y="519"/>
                </a:lnTo>
                <a:lnTo>
                  <a:pt x="412" y="525"/>
                </a:lnTo>
                <a:lnTo>
                  <a:pt x="384" y="553"/>
                </a:lnTo>
                <a:lnTo>
                  <a:pt x="387" y="556"/>
                </a:lnTo>
                <a:close/>
                <a:moveTo>
                  <a:pt x="218" y="354"/>
                </a:moveTo>
                <a:lnTo>
                  <a:pt x="234" y="338"/>
                </a:lnTo>
                <a:lnTo>
                  <a:pt x="229" y="336"/>
                </a:lnTo>
                <a:lnTo>
                  <a:pt x="234" y="331"/>
                </a:lnTo>
                <a:lnTo>
                  <a:pt x="207" y="320"/>
                </a:lnTo>
                <a:lnTo>
                  <a:pt x="211" y="328"/>
                </a:lnTo>
                <a:lnTo>
                  <a:pt x="207" y="327"/>
                </a:lnTo>
                <a:lnTo>
                  <a:pt x="218" y="354"/>
                </a:lnTo>
                <a:close/>
                <a:moveTo>
                  <a:pt x="246" y="422"/>
                </a:moveTo>
                <a:lnTo>
                  <a:pt x="302" y="366"/>
                </a:lnTo>
                <a:lnTo>
                  <a:pt x="297" y="364"/>
                </a:lnTo>
                <a:lnTo>
                  <a:pt x="302" y="359"/>
                </a:lnTo>
                <a:lnTo>
                  <a:pt x="296" y="357"/>
                </a:lnTo>
                <a:lnTo>
                  <a:pt x="249" y="337"/>
                </a:lnTo>
                <a:lnTo>
                  <a:pt x="224" y="362"/>
                </a:lnTo>
                <a:lnTo>
                  <a:pt x="226" y="366"/>
                </a:lnTo>
                <a:lnTo>
                  <a:pt x="224" y="368"/>
                </a:lnTo>
                <a:lnTo>
                  <a:pt x="243" y="416"/>
                </a:lnTo>
                <a:lnTo>
                  <a:pt x="246" y="422"/>
                </a:lnTo>
                <a:close/>
                <a:moveTo>
                  <a:pt x="412" y="511"/>
                </a:moveTo>
                <a:lnTo>
                  <a:pt x="429" y="493"/>
                </a:lnTo>
                <a:lnTo>
                  <a:pt x="426" y="490"/>
                </a:lnTo>
                <a:lnTo>
                  <a:pt x="429" y="487"/>
                </a:lnTo>
                <a:lnTo>
                  <a:pt x="414" y="472"/>
                </a:lnTo>
                <a:lnTo>
                  <a:pt x="394" y="451"/>
                </a:lnTo>
                <a:lnTo>
                  <a:pt x="312" y="369"/>
                </a:lnTo>
                <a:lnTo>
                  <a:pt x="256" y="425"/>
                </a:lnTo>
                <a:lnTo>
                  <a:pt x="260" y="429"/>
                </a:lnTo>
                <a:lnTo>
                  <a:pt x="256" y="432"/>
                </a:lnTo>
                <a:lnTo>
                  <a:pt x="334" y="510"/>
                </a:lnTo>
                <a:lnTo>
                  <a:pt x="354" y="530"/>
                </a:lnTo>
                <a:lnTo>
                  <a:pt x="374" y="549"/>
                </a:lnTo>
                <a:lnTo>
                  <a:pt x="395" y="528"/>
                </a:lnTo>
                <a:lnTo>
                  <a:pt x="412" y="511"/>
                </a:lnTo>
                <a:close/>
                <a:moveTo>
                  <a:pt x="20" y="150"/>
                </a:moveTo>
                <a:lnTo>
                  <a:pt x="89" y="152"/>
                </a:lnTo>
                <a:lnTo>
                  <a:pt x="89" y="152"/>
                </a:lnTo>
                <a:lnTo>
                  <a:pt x="89" y="152"/>
                </a:lnTo>
                <a:cubicBezTo>
                  <a:pt x="118" y="152"/>
                  <a:pt x="141" y="129"/>
                  <a:pt x="141" y="100"/>
                </a:cubicBezTo>
                <a:lnTo>
                  <a:pt x="141" y="94"/>
                </a:lnTo>
                <a:lnTo>
                  <a:pt x="141" y="93"/>
                </a:lnTo>
                <a:lnTo>
                  <a:pt x="141" y="27"/>
                </a:lnTo>
                <a:lnTo>
                  <a:pt x="383" y="27"/>
                </a:lnTo>
                <a:cubicBezTo>
                  <a:pt x="389" y="27"/>
                  <a:pt x="394" y="32"/>
                  <a:pt x="394" y="38"/>
                </a:cubicBezTo>
                <a:lnTo>
                  <a:pt x="394" y="422"/>
                </a:lnTo>
                <a:lnTo>
                  <a:pt x="394" y="429"/>
                </a:lnTo>
                <a:lnTo>
                  <a:pt x="414" y="449"/>
                </a:lnTo>
                <a:lnTo>
                  <a:pt x="414" y="443"/>
                </a:lnTo>
                <a:lnTo>
                  <a:pt x="414" y="39"/>
                </a:lnTo>
                <a:lnTo>
                  <a:pt x="414" y="32"/>
                </a:lnTo>
                <a:cubicBezTo>
                  <a:pt x="414" y="14"/>
                  <a:pt x="400" y="0"/>
                  <a:pt x="383" y="0"/>
                </a:cubicBezTo>
                <a:lnTo>
                  <a:pt x="123" y="0"/>
                </a:lnTo>
                <a:lnTo>
                  <a:pt x="121" y="2"/>
                </a:lnTo>
                <a:lnTo>
                  <a:pt x="1" y="122"/>
                </a:lnTo>
                <a:lnTo>
                  <a:pt x="0" y="123"/>
                </a:lnTo>
                <a:lnTo>
                  <a:pt x="0" y="130"/>
                </a:lnTo>
                <a:lnTo>
                  <a:pt x="0" y="492"/>
                </a:lnTo>
                <a:lnTo>
                  <a:pt x="0" y="499"/>
                </a:lnTo>
                <a:cubicBezTo>
                  <a:pt x="0" y="516"/>
                  <a:pt x="14" y="530"/>
                  <a:pt x="32" y="530"/>
                </a:cubicBezTo>
                <a:lnTo>
                  <a:pt x="326" y="530"/>
                </a:lnTo>
                <a:lnTo>
                  <a:pt x="319" y="524"/>
                </a:lnTo>
                <a:lnTo>
                  <a:pt x="326" y="524"/>
                </a:lnTo>
                <a:lnTo>
                  <a:pt x="305" y="503"/>
                </a:lnTo>
                <a:lnTo>
                  <a:pt x="32" y="503"/>
                </a:lnTo>
                <a:cubicBezTo>
                  <a:pt x="25" y="503"/>
                  <a:pt x="21" y="498"/>
                  <a:pt x="20" y="492"/>
                </a:cubicBezTo>
                <a:lnTo>
                  <a:pt x="20" y="492"/>
                </a:lnTo>
                <a:lnTo>
                  <a:pt x="20" y="150"/>
                </a:lnTo>
                <a:close/>
                <a:moveTo>
                  <a:pt x="82" y="321"/>
                </a:moveTo>
                <a:lnTo>
                  <a:pt x="156" y="321"/>
                </a:lnTo>
                <a:lnTo>
                  <a:pt x="156" y="315"/>
                </a:lnTo>
                <a:lnTo>
                  <a:pt x="156" y="301"/>
                </a:lnTo>
                <a:lnTo>
                  <a:pt x="156" y="294"/>
                </a:lnTo>
                <a:lnTo>
                  <a:pt x="82" y="294"/>
                </a:lnTo>
                <a:lnTo>
                  <a:pt x="82" y="301"/>
                </a:lnTo>
                <a:lnTo>
                  <a:pt x="82" y="315"/>
                </a:lnTo>
                <a:lnTo>
                  <a:pt x="82" y="321"/>
                </a:lnTo>
                <a:close/>
                <a:moveTo>
                  <a:pt x="82" y="272"/>
                </a:moveTo>
                <a:lnTo>
                  <a:pt x="82" y="279"/>
                </a:lnTo>
                <a:lnTo>
                  <a:pt x="331" y="279"/>
                </a:lnTo>
                <a:lnTo>
                  <a:pt x="331" y="272"/>
                </a:lnTo>
                <a:lnTo>
                  <a:pt x="331" y="258"/>
                </a:lnTo>
                <a:lnTo>
                  <a:pt x="331" y="252"/>
                </a:lnTo>
                <a:lnTo>
                  <a:pt x="82" y="252"/>
                </a:lnTo>
                <a:lnTo>
                  <a:pt x="82" y="258"/>
                </a:lnTo>
                <a:lnTo>
                  <a:pt x="82" y="272"/>
                </a:lnTo>
                <a:close/>
                <a:moveTo>
                  <a:pt x="82" y="229"/>
                </a:moveTo>
                <a:lnTo>
                  <a:pt x="82" y="236"/>
                </a:lnTo>
                <a:lnTo>
                  <a:pt x="331" y="236"/>
                </a:lnTo>
                <a:lnTo>
                  <a:pt x="331" y="229"/>
                </a:lnTo>
                <a:lnTo>
                  <a:pt x="331" y="216"/>
                </a:lnTo>
                <a:lnTo>
                  <a:pt x="331" y="209"/>
                </a:lnTo>
                <a:lnTo>
                  <a:pt x="82" y="209"/>
                </a:lnTo>
                <a:lnTo>
                  <a:pt x="82" y="216"/>
                </a:lnTo>
                <a:lnTo>
                  <a:pt x="82" y="229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sp>
        <p:nvSpPr>
          <p:cNvPr id="44" name="泪滴形 43"/>
          <p:cNvSpPr/>
          <p:nvPr/>
        </p:nvSpPr>
        <p:spPr>
          <a:xfrm rot="18911031">
            <a:off x="10191540" y="2279303"/>
            <a:ext cx="849332" cy="849332"/>
          </a:xfrm>
          <a:prstGeom prst="teardrop">
            <a:avLst/>
          </a:prstGeom>
          <a:solidFill>
            <a:srgbClr val="1D6254"/>
          </a:solidFill>
          <a:ln w="254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Freeform 16"/>
          <p:cNvSpPr>
            <a:spLocks noEditPoints="1"/>
          </p:cNvSpPr>
          <p:nvPr/>
        </p:nvSpPr>
        <p:spPr bwMode="auto">
          <a:xfrm>
            <a:off x="10360145" y="2514442"/>
            <a:ext cx="512122" cy="408401"/>
          </a:xfrm>
          <a:custGeom>
            <a:avLst/>
            <a:gdLst>
              <a:gd name="T0" fmla="*/ 1238 w 1238"/>
              <a:gd name="T1" fmla="*/ 579 h 986"/>
              <a:gd name="T2" fmla="*/ 424 w 1238"/>
              <a:gd name="T3" fmla="*/ 579 h 986"/>
              <a:gd name="T4" fmla="*/ 443 w 1238"/>
              <a:gd name="T5" fmla="*/ 209 h 986"/>
              <a:gd name="T6" fmla="*/ 357 w 1238"/>
              <a:gd name="T7" fmla="*/ 223 h 986"/>
              <a:gd name="T8" fmla="*/ 329 w 1238"/>
              <a:gd name="T9" fmla="*/ 254 h 986"/>
              <a:gd name="T10" fmla="*/ 441 w 1238"/>
              <a:gd name="T11" fmla="*/ 316 h 986"/>
              <a:gd name="T12" fmla="*/ 311 w 1238"/>
              <a:gd name="T13" fmla="*/ 0 h 986"/>
              <a:gd name="T14" fmla="*/ 311 w 1238"/>
              <a:gd name="T15" fmla="*/ 620 h 986"/>
              <a:gd name="T16" fmla="*/ 367 w 1238"/>
              <a:gd name="T17" fmla="*/ 550 h 986"/>
              <a:gd name="T18" fmla="*/ 329 w 1238"/>
              <a:gd name="T19" fmla="*/ 473 h 986"/>
              <a:gd name="T20" fmla="*/ 295 w 1238"/>
              <a:gd name="T21" fmla="*/ 516 h 986"/>
              <a:gd name="T22" fmla="*/ 168 w 1238"/>
              <a:gd name="T23" fmla="*/ 370 h 986"/>
              <a:gd name="T24" fmla="*/ 295 w 1238"/>
              <a:gd name="T25" fmla="*/ 410 h 986"/>
              <a:gd name="T26" fmla="*/ 229 w 1238"/>
              <a:gd name="T27" fmla="*/ 307 h 986"/>
              <a:gd name="T28" fmla="*/ 295 w 1238"/>
              <a:gd name="T29" fmla="*/ 127 h 986"/>
              <a:gd name="T30" fmla="*/ 329 w 1238"/>
              <a:gd name="T31" fmla="*/ 104 h 986"/>
              <a:gd name="T32" fmla="*/ 443 w 1238"/>
              <a:gd name="T33" fmla="*/ 209 h 986"/>
              <a:gd name="T34" fmla="*/ 295 w 1238"/>
              <a:gd name="T35" fmla="*/ 186 h 986"/>
              <a:gd name="T36" fmla="*/ 295 w 1238"/>
              <a:gd name="T37" fmla="*/ 245 h 986"/>
              <a:gd name="T38" fmla="*/ 329 w 1238"/>
              <a:gd name="T39" fmla="*/ 413 h 986"/>
              <a:gd name="T40" fmla="*/ 357 w 1238"/>
              <a:gd name="T41" fmla="*/ 398 h 986"/>
              <a:gd name="T42" fmla="*/ 359 w 1238"/>
              <a:gd name="T43" fmla="*/ 356 h 986"/>
              <a:gd name="T44" fmla="*/ 329 w 1238"/>
              <a:gd name="T45" fmla="*/ 413 h 986"/>
              <a:gd name="T46" fmla="*/ 854 w 1238"/>
              <a:gd name="T47" fmla="*/ 713 h 986"/>
              <a:gd name="T48" fmla="*/ 904 w 1238"/>
              <a:gd name="T49" fmla="*/ 665 h 986"/>
              <a:gd name="T50" fmla="*/ 854 w 1238"/>
              <a:gd name="T51" fmla="*/ 617 h 986"/>
              <a:gd name="T52" fmla="*/ 810 w 1238"/>
              <a:gd name="T53" fmla="*/ 416 h 986"/>
              <a:gd name="T54" fmla="*/ 784 w 1238"/>
              <a:gd name="T55" fmla="*/ 477 h 986"/>
              <a:gd name="T56" fmla="*/ 810 w 1238"/>
              <a:gd name="T57" fmla="*/ 416 h 986"/>
              <a:gd name="T58" fmla="*/ 1004 w 1238"/>
              <a:gd name="T59" fmla="*/ 447 h 986"/>
              <a:gd name="T60" fmla="*/ 854 w 1238"/>
              <a:gd name="T61" fmla="*/ 418 h 986"/>
              <a:gd name="T62" fmla="*/ 977 w 1238"/>
              <a:gd name="T63" fmla="*/ 557 h 986"/>
              <a:gd name="T64" fmla="*/ 854 w 1238"/>
              <a:gd name="T65" fmla="*/ 792 h 986"/>
              <a:gd name="T66" fmla="*/ 810 w 1238"/>
              <a:gd name="T67" fmla="*/ 849 h 986"/>
              <a:gd name="T68" fmla="*/ 643 w 1238"/>
              <a:gd name="T69" fmla="*/ 658 h 986"/>
              <a:gd name="T70" fmla="*/ 810 w 1238"/>
              <a:gd name="T71" fmla="*/ 710 h 986"/>
              <a:gd name="T72" fmla="*/ 724 w 1238"/>
              <a:gd name="T73" fmla="*/ 575 h 986"/>
              <a:gd name="T74" fmla="*/ 810 w 1238"/>
              <a:gd name="T75" fmla="*/ 339 h 986"/>
              <a:gd name="T76" fmla="*/ 854 w 1238"/>
              <a:gd name="T77" fmla="*/ 309 h 986"/>
              <a:gd name="T78" fmla="*/ 1004 w 1238"/>
              <a:gd name="T79" fmla="*/ 447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38" h="986">
                <a:moveTo>
                  <a:pt x="831" y="172"/>
                </a:moveTo>
                <a:cubicBezTo>
                  <a:pt x="1055" y="172"/>
                  <a:pt x="1238" y="354"/>
                  <a:pt x="1238" y="579"/>
                </a:cubicBezTo>
                <a:cubicBezTo>
                  <a:pt x="1238" y="804"/>
                  <a:pt x="1055" y="986"/>
                  <a:pt x="831" y="986"/>
                </a:cubicBezTo>
                <a:cubicBezTo>
                  <a:pt x="606" y="986"/>
                  <a:pt x="424" y="804"/>
                  <a:pt x="424" y="579"/>
                </a:cubicBezTo>
                <a:cubicBezTo>
                  <a:pt x="424" y="354"/>
                  <a:pt x="606" y="172"/>
                  <a:pt x="831" y="172"/>
                </a:cubicBezTo>
                <a:close/>
                <a:moveTo>
                  <a:pt x="443" y="209"/>
                </a:moveTo>
                <a:lnTo>
                  <a:pt x="443" y="209"/>
                </a:lnTo>
                <a:lnTo>
                  <a:pt x="357" y="223"/>
                </a:lnTo>
                <a:cubicBezTo>
                  <a:pt x="350" y="204"/>
                  <a:pt x="346" y="197"/>
                  <a:pt x="329" y="187"/>
                </a:cubicBezTo>
                <a:lnTo>
                  <a:pt x="329" y="254"/>
                </a:lnTo>
                <a:cubicBezTo>
                  <a:pt x="375" y="266"/>
                  <a:pt x="406" y="279"/>
                  <a:pt x="422" y="293"/>
                </a:cubicBezTo>
                <a:cubicBezTo>
                  <a:pt x="430" y="300"/>
                  <a:pt x="436" y="308"/>
                  <a:pt x="441" y="316"/>
                </a:cubicBezTo>
                <a:cubicBezTo>
                  <a:pt x="480" y="260"/>
                  <a:pt x="533" y="215"/>
                  <a:pt x="594" y="185"/>
                </a:cubicBezTo>
                <a:cubicBezTo>
                  <a:pt x="546" y="76"/>
                  <a:pt x="437" y="0"/>
                  <a:pt x="311" y="0"/>
                </a:cubicBezTo>
                <a:cubicBezTo>
                  <a:pt x="139" y="0"/>
                  <a:pt x="0" y="139"/>
                  <a:pt x="0" y="310"/>
                </a:cubicBezTo>
                <a:cubicBezTo>
                  <a:pt x="0" y="481"/>
                  <a:pt x="139" y="620"/>
                  <a:pt x="311" y="620"/>
                </a:cubicBezTo>
                <a:cubicBezTo>
                  <a:pt x="331" y="620"/>
                  <a:pt x="352" y="618"/>
                  <a:pt x="372" y="614"/>
                </a:cubicBezTo>
                <a:cubicBezTo>
                  <a:pt x="368" y="593"/>
                  <a:pt x="367" y="572"/>
                  <a:pt x="367" y="550"/>
                </a:cubicBezTo>
                <a:cubicBezTo>
                  <a:pt x="367" y="521"/>
                  <a:pt x="370" y="493"/>
                  <a:pt x="376" y="465"/>
                </a:cubicBezTo>
                <a:cubicBezTo>
                  <a:pt x="361" y="470"/>
                  <a:pt x="345" y="472"/>
                  <a:pt x="329" y="473"/>
                </a:cubicBezTo>
                <a:lnTo>
                  <a:pt x="329" y="516"/>
                </a:lnTo>
                <a:lnTo>
                  <a:pt x="295" y="516"/>
                </a:lnTo>
                <a:lnTo>
                  <a:pt x="295" y="473"/>
                </a:lnTo>
                <a:cubicBezTo>
                  <a:pt x="226" y="467"/>
                  <a:pt x="180" y="440"/>
                  <a:pt x="168" y="370"/>
                </a:cubicBezTo>
                <a:lnTo>
                  <a:pt x="261" y="359"/>
                </a:lnTo>
                <a:cubicBezTo>
                  <a:pt x="265" y="385"/>
                  <a:pt x="271" y="398"/>
                  <a:pt x="295" y="410"/>
                </a:cubicBezTo>
                <a:lnTo>
                  <a:pt x="295" y="329"/>
                </a:lnTo>
                <a:cubicBezTo>
                  <a:pt x="264" y="320"/>
                  <a:pt x="242" y="313"/>
                  <a:pt x="229" y="307"/>
                </a:cubicBezTo>
                <a:cubicBezTo>
                  <a:pt x="173" y="279"/>
                  <a:pt x="166" y="200"/>
                  <a:pt x="210" y="157"/>
                </a:cubicBezTo>
                <a:cubicBezTo>
                  <a:pt x="229" y="139"/>
                  <a:pt x="257" y="129"/>
                  <a:pt x="295" y="127"/>
                </a:cubicBezTo>
                <a:lnTo>
                  <a:pt x="295" y="104"/>
                </a:lnTo>
                <a:lnTo>
                  <a:pt x="329" y="104"/>
                </a:lnTo>
                <a:lnTo>
                  <a:pt x="329" y="127"/>
                </a:lnTo>
                <a:cubicBezTo>
                  <a:pt x="384" y="130"/>
                  <a:pt x="430" y="151"/>
                  <a:pt x="443" y="209"/>
                </a:cubicBezTo>
                <a:close/>
                <a:moveTo>
                  <a:pt x="295" y="186"/>
                </a:moveTo>
                <a:lnTo>
                  <a:pt x="295" y="186"/>
                </a:lnTo>
                <a:cubicBezTo>
                  <a:pt x="274" y="193"/>
                  <a:pt x="259" y="212"/>
                  <a:pt x="275" y="233"/>
                </a:cubicBezTo>
                <a:cubicBezTo>
                  <a:pt x="279" y="238"/>
                  <a:pt x="285" y="242"/>
                  <a:pt x="295" y="245"/>
                </a:cubicBezTo>
                <a:lnTo>
                  <a:pt x="295" y="186"/>
                </a:lnTo>
                <a:close/>
                <a:moveTo>
                  <a:pt x="329" y="413"/>
                </a:moveTo>
                <a:lnTo>
                  <a:pt x="329" y="413"/>
                </a:lnTo>
                <a:cubicBezTo>
                  <a:pt x="342" y="410"/>
                  <a:pt x="351" y="405"/>
                  <a:pt x="357" y="398"/>
                </a:cubicBezTo>
                <a:cubicBezTo>
                  <a:pt x="363" y="392"/>
                  <a:pt x="366" y="384"/>
                  <a:pt x="366" y="376"/>
                </a:cubicBezTo>
                <a:cubicBezTo>
                  <a:pt x="366" y="368"/>
                  <a:pt x="364" y="362"/>
                  <a:pt x="359" y="356"/>
                </a:cubicBezTo>
                <a:cubicBezTo>
                  <a:pt x="354" y="350"/>
                  <a:pt x="344" y="344"/>
                  <a:pt x="329" y="339"/>
                </a:cubicBezTo>
                <a:lnTo>
                  <a:pt x="329" y="413"/>
                </a:lnTo>
                <a:close/>
                <a:moveTo>
                  <a:pt x="854" y="713"/>
                </a:moveTo>
                <a:lnTo>
                  <a:pt x="854" y="713"/>
                </a:lnTo>
                <a:cubicBezTo>
                  <a:pt x="871" y="710"/>
                  <a:pt x="884" y="703"/>
                  <a:pt x="892" y="695"/>
                </a:cubicBezTo>
                <a:cubicBezTo>
                  <a:pt x="900" y="686"/>
                  <a:pt x="904" y="676"/>
                  <a:pt x="904" y="665"/>
                </a:cubicBezTo>
                <a:cubicBezTo>
                  <a:pt x="904" y="656"/>
                  <a:pt x="901" y="647"/>
                  <a:pt x="894" y="639"/>
                </a:cubicBezTo>
                <a:cubicBezTo>
                  <a:pt x="887" y="631"/>
                  <a:pt x="874" y="624"/>
                  <a:pt x="854" y="617"/>
                </a:cubicBezTo>
                <a:lnTo>
                  <a:pt x="854" y="713"/>
                </a:lnTo>
                <a:close/>
                <a:moveTo>
                  <a:pt x="810" y="416"/>
                </a:moveTo>
                <a:lnTo>
                  <a:pt x="810" y="416"/>
                </a:lnTo>
                <a:cubicBezTo>
                  <a:pt x="783" y="426"/>
                  <a:pt x="763" y="451"/>
                  <a:pt x="784" y="477"/>
                </a:cubicBezTo>
                <a:cubicBezTo>
                  <a:pt x="789" y="484"/>
                  <a:pt x="798" y="489"/>
                  <a:pt x="810" y="494"/>
                </a:cubicBezTo>
                <a:lnTo>
                  <a:pt x="810" y="416"/>
                </a:lnTo>
                <a:close/>
                <a:moveTo>
                  <a:pt x="1004" y="447"/>
                </a:moveTo>
                <a:lnTo>
                  <a:pt x="1004" y="447"/>
                </a:lnTo>
                <a:lnTo>
                  <a:pt x="892" y="464"/>
                </a:lnTo>
                <a:cubicBezTo>
                  <a:pt x="883" y="440"/>
                  <a:pt x="877" y="430"/>
                  <a:pt x="854" y="418"/>
                </a:cubicBezTo>
                <a:lnTo>
                  <a:pt x="854" y="505"/>
                </a:lnTo>
                <a:cubicBezTo>
                  <a:pt x="916" y="521"/>
                  <a:pt x="956" y="539"/>
                  <a:pt x="977" y="557"/>
                </a:cubicBezTo>
                <a:cubicBezTo>
                  <a:pt x="1043" y="616"/>
                  <a:pt x="1024" y="719"/>
                  <a:pt x="953" y="765"/>
                </a:cubicBezTo>
                <a:cubicBezTo>
                  <a:pt x="925" y="783"/>
                  <a:pt x="892" y="791"/>
                  <a:pt x="854" y="792"/>
                </a:cubicBezTo>
                <a:lnTo>
                  <a:pt x="854" y="849"/>
                </a:lnTo>
                <a:lnTo>
                  <a:pt x="810" y="849"/>
                </a:lnTo>
                <a:lnTo>
                  <a:pt x="810" y="792"/>
                </a:lnTo>
                <a:cubicBezTo>
                  <a:pt x="720" y="784"/>
                  <a:pt x="660" y="750"/>
                  <a:pt x="643" y="658"/>
                </a:cubicBezTo>
                <a:lnTo>
                  <a:pt x="765" y="644"/>
                </a:lnTo>
                <a:cubicBezTo>
                  <a:pt x="772" y="677"/>
                  <a:pt x="779" y="695"/>
                  <a:pt x="810" y="710"/>
                </a:cubicBezTo>
                <a:lnTo>
                  <a:pt x="810" y="604"/>
                </a:lnTo>
                <a:cubicBezTo>
                  <a:pt x="770" y="593"/>
                  <a:pt x="741" y="583"/>
                  <a:pt x="724" y="575"/>
                </a:cubicBezTo>
                <a:cubicBezTo>
                  <a:pt x="650" y="539"/>
                  <a:pt x="641" y="434"/>
                  <a:pt x="699" y="379"/>
                </a:cubicBezTo>
                <a:cubicBezTo>
                  <a:pt x="724" y="355"/>
                  <a:pt x="761" y="341"/>
                  <a:pt x="810" y="339"/>
                </a:cubicBezTo>
                <a:lnTo>
                  <a:pt x="810" y="309"/>
                </a:lnTo>
                <a:lnTo>
                  <a:pt x="854" y="309"/>
                </a:lnTo>
                <a:lnTo>
                  <a:pt x="854" y="339"/>
                </a:lnTo>
                <a:cubicBezTo>
                  <a:pt x="927" y="343"/>
                  <a:pt x="987" y="370"/>
                  <a:pt x="1004" y="447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2"/>
              </a:solidFill>
            </a:endParaRPr>
          </a:p>
        </p:txBody>
      </p:sp>
      <p:pic>
        <p:nvPicPr>
          <p:cNvPr id="2" name="图片 1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15" y="241935"/>
            <a:ext cx="11583670" cy="633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/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35" y="302260"/>
            <a:ext cx="11736705" cy="62420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" y="328295"/>
            <a:ext cx="11600815" cy="62325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" y="312420"/>
            <a:ext cx="11626850" cy="62337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425" y="1860550"/>
            <a:ext cx="5528945" cy="41719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617210" y="1146175"/>
            <a:ext cx="50533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方洞幼儿园（任务完成时间</a:t>
            </a:r>
            <a:r>
              <a:rPr lang="en-US" altLang="zh-CN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r>
              <a:rPr lang="zh-CN" altLang="en-US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月份</a:t>
            </a:r>
            <a:r>
              <a:rPr lang="zh-CN" altLang="en-US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）</a:t>
            </a:r>
            <a:endParaRPr lang="zh-CN" altLang="en-US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省级</a:t>
            </a:r>
            <a:r>
              <a:rPr lang="en-US" altLang="zh-CN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zh-CN" altLang="en-US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样板校</a:t>
            </a:r>
            <a:r>
              <a:rPr lang="en-US" altLang="zh-CN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 </a:t>
            </a:r>
            <a:r>
              <a:rPr lang="zh-CN" altLang="en-US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县内</a:t>
            </a:r>
            <a:r>
              <a:rPr lang="en-US" altLang="zh-CN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zh-CN" altLang="en-US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整校推进</a:t>
            </a:r>
            <a:r>
              <a:rPr lang="en-US" altLang="zh-CN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  <a:r>
              <a:rPr lang="zh-CN" altLang="en-US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试点校</a:t>
            </a:r>
            <a:endParaRPr lang="zh-CN" altLang="en-US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180" y="1860550"/>
            <a:ext cx="3785235" cy="4171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70835" y="367426"/>
            <a:ext cx="11476023" cy="6120000"/>
          </a:xfrm>
          <a:prstGeom prst="rect">
            <a:avLst/>
          </a:prstGeom>
          <a:solidFill>
            <a:srgbClr val="F7F7F7"/>
          </a:solidFill>
          <a:ln w="114300">
            <a:solidFill>
              <a:srgbClr val="0D33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7421" y="430306"/>
            <a:ext cx="2160000" cy="6036126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3222345" y="2282830"/>
            <a:ext cx="2513623" cy="2513623"/>
            <a:chOff x="8273871" y="1993658"/>
            <a:chExt cx="2024495" cy="2024495"/>
          </a:xfrm>
        </p:grpSpPr>
        <p:sp>
          <p:nvSpPr>
            <p:cNvPr id="29" name="椭圆 28"/>
            <p:cNvSpPr/>
            <p:nvPr/>
          </p:nvSpPr>
          <p:spPr>
            <a:xfrm>
              <a:off x="8273871" y="1993658"/>
              <a:ext cx="2024495" cy="2024495"/>
            </a:xfrm>
            <a:prstGeom prst="ellipse">
              <a:avLst/>
            </a:prstGeom>
            <a:solidFill>
              <a:srgbClr val="F7F7F7"/>
            </a:solidFill>
            <a:ln>
              <a:solidFill>
                <a:srgbClr val="175E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>
              <a:spLocks noChangeAspect="1"/>
            </p:cNvSpPr>
            <p:nvPr/>
          </p:nvSpPr>
          <p:spPr>
            <a:xfrm>
              <a:off x="8386118" y="2105905"/>
              <a:ext cx="1800000" cy="1800000"/>
            </a:xfrm>
            <a:prstGeom prst="ellipse">
              <a:avLst/>
            </a:prstGeom>
            <a:solidFill>
              <a:srgbClr val="1F63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2" name="直接连接符 31"/>
          <p:cNvCxnSpPr/>
          <p:nvPr/>
        </p:nvCxnSpPr>
        <p:spPr>
          <a:xfrm rot="2700000">
            <a:off x="2840004" y="2768581"/>
            <a:ext cx="1340933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rot="2700000">
            <a:off x="4871440" y="4182993"/>
            <a:ext cx="1340933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>
            <a:spLocks noChangeAspect="1"/>
          </p:cNvSpPr>
          <p:nvPr/>
        </p:nvSpPr>
        <p:spPr>
          <a:xfrm>
            <a:off x="5655851" y="2001392"/>
            <a:ext cx="465695" cy="465695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3919207" y="2340373"/>
            <a:ext cx="1066165" cy="2214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8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endParaRPr lang="zh-CN" altLang="en-US" sz="13800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712405" y="2768581"/>
            <a:ext cx="38404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设立目标</a:t>
            </a:r>
            <a:endParaRPr lang="zh-CN" altLang="en-US" sz="7200" dirty="0">
              <a:solidFill>
                <a:srgbClr val="1F63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9445490" y="1140780"/>
            <a:ext cx="860612" cy="860612"/>
          </a:xfrm>
          <a:prstGeom prst="ellipse">
            <a:avLst/>
          </a:prstGeom>
          <a:solidFill>
            <a:srgbClr val="F7F7F7"/>
          </a:solidFill>
          <a:ln>
            <a:solidFill>
              <a:srgbClr val="175E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7" name="直接连接符 46"/>
          <p:cNvCxnSpPr/>
          <p:nvPr/>
        </p:nvCxnSpPr>
        <p:spPr>
          <a:xfrm rot="2700000">
            <a:off x="9974620" y="1990237"/>
            <a:ext cx="54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椭圆 47"/>
          <p:cNvSpPr>
            <a:spLocks noChangeAspect="1"/>
          </p:cNvSpPr>
          <p:nvPr/>
        </p:nvSpPr>
        <p:spPr>
          <a:xfrm>
            <a:off x="9410750" y="1611780"/>
            <a:ext cx="375075" cy="375075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9" name="直接连接符 48"/>
          <p:cNvCxnSpPr/>
          <p:nvPr/>
        </p:nvCxnSpPr>
        <p:spPr>
          <a:xfrm rot="2700000">
            <a:off x="9140750" y="3899819"/>
            <a:ext cx="54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/>
          <p:nvPr/>
        </p:nvSpPr>
        <p:spPr>
          <a:xfrm>
            <a:off x="6830536" y="4366147"/>
            <a:ext cx="860612" cy="860612"/>
          </a:xfrm>
          <a:prstGeom prst="ellipse">
            <a:avLst/>
          </a:prstGeom>
          <a:solidFill>
            <a:srgbClr val="F7F7F7"/>
          </a:solidFill>
          <a:ln>
            <a:solidFill>
              <a:srgbClr val="175E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1" name="直接连接符 50"/>
          <p:cNvCxnSpPr/>
          <p:nvPr/>
        </p:nvCxnSpPr>
        <p:spPr>
          <a:xfrm rot="2700000">
            <a:off x="7359666" y="5215604"/>
            <a:ext cx="54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椭圆 51"/>
          <p:cNvSpPr>
            <a:spLocks noChangeAspect="1"/>
          </p:cNvSpPr>
          <p:nvPr/>
        </p:nvSpPr>
        <p:spPr>
          <a:xfrm>
            <a:off x="6805888" y="4513218"/>
            <a:ext cx="180000" cy="180000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318770"/>
            <a:ext cx="11592560" cy="628459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70835" y="367426"/>
            <a:ext cx="11476023" cy="6120000"/>
          </a:xfrm>
          <a:prstGeom prst="rect">
            <a:avLst/>
          </a:prstGeom>
          <a:solidFill>
            <a:srgbClr val="F7F7F7"/>
          </a:solidFill>
          <a:ln w="114300">
            <a:solidFill>
              <a:srgbClr val="0D33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7421" y="430306"/>
            <a:ext cx="2160000" cy="6036126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3222345" y="2282830"/>
            <a:ext cx="2513623" cy="2513623"/>
            <a:chOff x="8273871" y="1993658"/>
            <a:chExt cx="2024495" cy="2024495"/>
          </a:xfrm>
        </p:grpSpPr>
        <p:sp>
          <p:nvSpPr>
            <p:cNvPr id="29" name="椭圆 28"/>
            <p:cNvSpPr/>
            <p:nvPr/>
          </p:nvSpPr>
          <p:spPr>
            <a:xfrm>
              <a:off x="8273871" y="1993658"/>
              <a:ext cx="2024495" cy="2024495"/>
            </a:xfrm>
            <a:prstGeom prst="ellipse">
              <a:avLst/>
            </a:prstGeom>
            <a:solidFill>
              <a:srgbClr val="F7F7F7"/>
            </a:solidFill>
            <a:ln>
              <a:solidFill>
                <a:srgbClr val="175E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>
              <a:spLocks noChangeAspect="1"/>
            </p:cNvSpPr>
            <p:nvPr/>
          </p:nvSpPr>
          <p:spPr>
            <a:xfrm>
              <a:off x="8386118" y="2105905"/>
              <a:ext cx="1800000" cy="1800000"/>
            </a:xfrm>
            <a:prstGeom prst="ellipse">
              <a:avLst/>
            </a:prstGeom>
            <a:solidFill>
              <a:srgbClr val="1F63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2" name="直接连接符 31"/>
          <p:cNvCxnSpPr/>
          <p:nvPr/>
        </p:nvCxnSpPr>
        <p:spPr>
          <a:xfrm rot="2700000">
            <a:off x="2840004" y="2768581"/>
            <a:ext cx="1340933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rot="2700000">
            <a:off x="4871440" y="4182993"/>
            <a:ext cx="1340933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>
            <a:spLocks noChangeAspect="1"/>
          </p:cNvSpPr>
          <p:nvPr/>
        </p:nvSpPr>
        <p:spPr>
          <a:xfrm>
            <a:off x="5655851" y="2001392"/>
            <a:ext cx="465695" cy="465695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3919207" y="2340373"/>
            <a:ext cx="1066165" cy="2214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8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</a:t>
            </a:r>
            <a:endParaRPr lang="zh-CN" altLang="en-US" sz="13800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712405" y="2768581"/>
            <a:ext cx="38404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教师任务</a:t>
            </a:r>
            <a:endParaRPr lang="zh-CN" altLang="en-US" sz="7200" dirty="0">
              <a:solidFill>
                <a:srgbClr val="1F63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9445490" y="1140780"/>
            <a:ext cx="860612" cy="860612"/>
          </a:xfrm>
          <a:prstGeom prst="ellipse">
            <a:avLst/>
          </a:prstGeom>
          <a:solidFill>
            <a:srgbClr val="F7F7F7"/>
          </a:solidFill>
          <a:ln>
            <a:solidFill>
              <a:srgbClr val="175E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7" name="直接连接符 46"/>
          <p:cNvCxnSpPr/>
          <p:nvPr/>
        </p:nvCxnSpPr>
        <p:spPr>
          <a:xfrm rot="2700000">
            <a:off x="9974620" y="1990237"/>
            <a:ext cx="54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椭圆 47"/>
          <p:cNvSpPr>
            <a:spLocks noChangeAspect="1"/>
          </p:cNvSpPr>
          <p:nvPr/>
        </p:nvSpPr>
        <p:spPr>
          <a:xfrm>
            <a:off x="9410750" y="1611780"/>
            <a:ext cx="375075" cy="375075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9" name="直接连接符 48"/>
          <p:cNvCxnSpPr/>
          <p:nvPr/>
        </p:nvCxnSpPr>
        <p:spPr>
          <a:xfrm rot="2700000">
            <a:off x="9140750" y="3899819"/>
            <a:ext cx="54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/>
          <p:nvPr/>
        </p:nvSpPr>
        <p:spPr>
          <a:xfrm>
            <a:off x="6830536" y="4366147"/>
            <a:ext cx="860612" cy="860612"/>
          </a:xfrm>
          <a:prstGeom prst="ellipse">
            <a:avLst/>
          </a:prstGeom>
          <a:solidFill>
            <a:srgbClr val="F7F7F7"/>
          </a:solidFill>
          <a:ln>
            <a:solidFill>
              <a:srgbClr val="175E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1" name="直接连接符 50"/>
          <p:cNvCxnSpPr/>
          <p:nvPr/>
        </p:nvCxnSpPr>
        <p:spPr>
          <a:xfrm rot="2700000">
            <a:off x="7359666" y="5215604"/>
            <a:ext cx="54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椭圆 51"/>
          <p:cNvSpPr>
            <a:spLocks noChangeAspect="1"/>
          </p:cNvSpPr>
          <p:nvPr/>
        </p:nvSpPr>
        <p:spPr>
          <a:xfrm>
            <a:off x="6805888" y="4513218"/>
            <a:ext cx="180000" cy="180000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0" y="275590"/>
            <a:ext cx="11583035" cy="627761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5" y="311150"/>
            <a:ext cx="11627485" cy="62414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58135" y="430291"/>
            <a:ext cx="11476023" cy="6120000"/>
          </a:xfrm>
          <a:prstGeom prst="rect">
            <a:avLst/>
          </a:prstGeom>
          <a:solidFill>
            <a:srgbClr val="F7F7F7"/>
          </a:solidFill>
          <a:ln w="114300">
            <a:solidFill>
              <a:srgbClr val="0D33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7421" y="430306"/>
            <a:ext cx="2160000" cy="6036126"/>
          </a:xfrm>
          <a:prstGeom prst="rect">
            <a:avLst/>
          </a:prstGeom>
        </p:spPr>
      </p:pic>
      <p:sp>
        <p:nvSpPr>
          <p:cNvPr id="36" name="文本框 35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3224048" y="1144386"/>
            <a:ext cx="14157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dirty="0" smtClean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目</a:t>
            </a:r>
            <a:endParaRPr lang="zh-CN" altLang="en-US" sz="9600" dirty="0">
              <a:solidFill>
                <a:srgbClr val="1F63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942799" y="3385560"/>
            <a:ext cx="2024495" cy="2024495"/>
            <a:chOff x="8273871" y="1993658"/>
            <a:chExt cx="2024495" cy="2024495"/>
          </a:xfrm>
        </p:grpSpPr>
        <p:sp>
          <p:nvSpPr>
            <p:cNvPr id="38" name="椭圆 37"/>
            <p:cNvSpPr/>
            <p:nvPr/>
          </p:nvSpPr>
          <p:spPr>
            <a:xfrm>
              <a:off x="8273871" y="1993658"/>
              <a:ext cx="2024495" cy="2024495"/>
            </a:xfrm>
            <a:prstGeom prst="ellipse">
              <a:avLst/>
            </a:prstGeom>
            <a:solidFill>
              <a:srgbClr val="F7F7F7"/>
            </a:solidFill>
            <a:ln>
              <a:solidFill>
                <a:srgbClr val="175E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>
              <a:spLocks noChangeAspect="1"/>
            </p:cNvSpPr>
            <p:nvPr/>
          </p:nvSpPr>
          <p:spPr>
            <a:xfrm>
              <a:off x="8386118" y="2105905"/>
              <a:ext cx="1800000" cy="1800000"/>
            </a:xfrm>
            <a:prstGeom prst="ellipse">
              <a:avLst/>
            </a:prstGeom>
            <a:solidFill>
              <a:srgbClr val="1F63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文本框 39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3224048" y="3545482"/>
            <a:ext cx="14157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录</a:t>
            </a:r>
            <a:endParaRPr lang="zh-CN" altLang="en-US" sz="96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 rot="2700000">
            <a:off x="2634858" y="3776788"/>
            <a:ext cx="108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rot="2700000">
            <a:off x="4270995" y="4915969"/>
            <a:ext cx="108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椭圆 42"/>
          <p:cNvSpPr>
            <a:spLocks noChangeAspect="1"/>
          </p:cNvSpPr>
          <p:nvPr/>
        </p:nvSpPr>
        <p:spPr>
          <a:xfrm>
            <a:off x="4902767" y="3158887"/>
            <a:ext cx="375075" cy="375075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6845139" y="526440"/>
            <a:ext cx="617621" cy="617621"/>
          </a:xfrm>
          <a:prstGeom prst="ellipse">
            <a:avLst/>
          </a:prstGeom>
          <a:solidFill>
            <a:srgbClr val="F7F7F7"/>
          </a:solidFill>
          <a:ln>
            <a:solidFill>
              <a:srgbClr val="175E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7" name="直接连接符 56"/>
          <p:cNvCxnSpPr/>
          <p:nvPr/>
        </p:nvCxnSpPr>
        <p:spPr>
          <a:xfrm rot="2700000">
            <a:off x="7405846" y="950001"/>
            <a:ext cx="387533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椭圆 57"/>
          <p:cNvSpPr>
            <a:spLocks noChangeAspect="1"/>
          </p:cNvSpPr>
          <p:nvPr/>
        </p:nvSpPr>
        <p:spPr>
          <a:xfrm>
            <a:off x="6754521" y="709706"/>
            <a:ext cx="180000" cy="180000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6917667" y="523900"/>
            <a:ext cx="439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endParaRPr lang="zh-CN" altLang="en-US" sz="3200" b="1" dirty="0">
              <a:solidFill>
                <a:srgbClr val="1F63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6813389" y="1410746"/>
            <a:ext cx="617621" cy="617621"/>
          </a:xfrm>
          <a:prstGeom prst="ellipse">
            <a:avLst/>
          </a:prstGeom>
          <a:solidFill>
            <a:srgbClr val="F7F7F7"/>
          </a:solidFill>
          <a:ln>
            <a:solidFill>
              <a:srgbClr val="175E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1" name="直接连接符 60"/>
          <p:cNvCxnSpPr/>
          <p:nvPr/>
        </p:nvCxnSpPr>
        <p:spPr>
          <a:xfrm rot="2700000">
            <a:off x="7316946" y="2908727"/>
            <a:ext cx="387533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椭圆 61"/>
          <p:cNvSpPr>
            <a:spLocks noChangeAspect="1"/>
          </p:cNvSpPr>
          <p:nvPr/>
        </p:nvSpPr>
        <p:spPr>
          <a:xfrm>
            <a:off x="6665621" y="1629572"/>
            <a:ext cx="180000" cy="180000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文本框 62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6901157" y="1443766"/>
            <a:ext cx="439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endParaRPr lang="zh-CN" altLang="en-US" sz="3200" b="1" dirty="0">
              <a:solidFill>
                <a:srgbClr val="1F63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6803864" y="2380777"/>
            <a:ext cx="617621" cy="617621"/>
          </a:xfrm>
          <a:prstGeom prst="ellipse">
            <a:avLst/>
          </a:prstGeom>
          <a:solidFill>
            <a:srgbClr val="F7F7F7"/>
          </a:solidFill>
          <a:ln>
            <a:solidFill>
              <a:srgbClr val="175E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5" name="直接连接符 64"/>
          <p:cNvCxnSpPr/>
          <p:nvPr/>
        </p:nvCxnSpPr>
        <p:spPr>
          <a:xfrm rot="2700000">
            <a:off x="7351871" y="3728263"/>
            <a:ext cx="387533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椭圆 65"/>
          <p:cNvSpPr>
            <a:spLocks noChangeAspect="1"/>
          </p:cNvSpPr>
          <p:nvPr/>
        </p:nvSpPr>
        <p:spPr>
          <a:xfrm>
            <a:off x="6666256" y="2549438"/>
            <a:ext cx="180000" cy="180000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6892902" y="2403637"/>
            <a:ext cx="439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endParaRPr lang="zh-CN" altLang="en-US" sz="3200" b="1" dirty="0">
              <a:solidFill>
                <a:srgbClr val="1F63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6786084" y="3248903"/>
            <a:ext cx="617621" cy="617621"/>
          </a:xfrm>
          <a:prstGeom prst="ellipse">
            <a:avLst/>
          </a:prstGeom>
          <a:solidFill>
            <a:srgbClr val="F7F7F7"/>
          </a:solidFill>
          <a:ln>
            <a:solidFill>
              <a:srgbClr val="175E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9" name="直接连接符 68"/>
          <p:cNvCxnSpPr/>
          <p:nvPr/>
        </p:nvCxnSpPr>
        <p:spPr>
          <a:xfrm rot="2700000">
            <a:off x="7318216" y="5813049"/>
            <a:ext cx="387533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椭圆 69"/>
          <p:cNvSpPr>
            <a:spLocks noChangeAspect="1"/>
          </p:cNvSpPr>
          <p:nvPr/>
        </p:nvSpPr>
        <p:spPr>
          <a:xfrm>
            <a:off x="6668161" y="3468999"/>
            <a:ext cx="180000" cy="180000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文本框 70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6849722" y="3264778"/>
            <a:ext cx="439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</a:t>
            </a:r>
            <a:endParaRPr lang="zh-CN" altLang="en-US" sz="3200" b="1" dirty="0">
              <a:solidFill>
                <a:srgbClr val="1F63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7738081" y="559232"/>
            <a:ext cx="18084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学习文件</a:t>
            </a:r>
            <a:endParaRPr lang="zh-CN" altLang="en-US" sz="3200" dirty="0">
              <a:solidFill>
                <a:srgbClr val="1F63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7745067" y="1511669"/>
            <a:ext cx="32308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何为</a:t>
            </a:r>
            <a:r>
              <a:rPr lang="en-US" altLang="zh-CN" sz="3200" dirty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2.0</a:t>
            </a:r>
            <a:r>
              <a:rPr lang="zh-CN" altLang="en-US" sz="3200" dirty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提升工程</a:t>
            </a:r>
            <a:endParaRPr lang="zh-CN" altLang="en-US" sz="3200" dirty="0">
              <a:solidFill>
                <a:srgbClr val="1F63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7745177" y="2512856"/>
            <a:ext cx="18084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设立目标</a:t>
            </a:r>
            <a:endParaRPr lang="zh-CN" altLang="en-US" sz="3200" dirty="0">
              <a:solidFill>
                <a:srgbClr val="1F63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7771103" y="3394865"/>
            <a:ext cx="18084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教师任务</a:t>
            </a:r>
            <a:endParaRPr lang="zh-CN" altLang="en-US" sz="3200" dirty="0">
              <a:solidFill>
                <a:srgbClr val="1F63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 rot="2700000">
            <a:off x="7365206" y="1890822"/>
            <a:ext cx="387533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 rot="10800000" flipV="1">
            <a:off x="6808447" y="4425558"/>
            <a:ext cx="43954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 dirty="0" smtClean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</a:t>
            </a:r>
            <a:endParaRPr lang="zh-CN" altLang="en-US" sz="3200" b="1" dirty="0">
              <a:solidFill>
                <a:srgbClr val="1F63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" name="文本框 6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6845277" y="5167873"/>
            <a:ext cx="439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3200" b="1" dirty="0" smtClean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</a:t>
            </a:r>
            <a:endParaRPr lang="zh-CN" altLang="en-US" sz="3200" b="1" dirty="0">
              <a:solidFill>
                <a:srgbClr val="1F63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757509" y="5332892"/>
            <a:ext cx="617621" cy="617621"/>
          </a:xfrm>
          <a:prstGeom prst="ellipse">
            <a:avLst/>
          </a:prstGeom>
          <a:solidFill>
            <a:srgbClr val="F7F7F7"/>
          </a:solidFill>
          <a:ln>
            <a:solidFill>
              <a:srgbClr val="175E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735284" y="4291492"/>
            <a:ext cx="617621" cy="617621"/>
          </a:xfrm>
          <a:prstGeom prst="ellipse">
            <a:avLst/>
          </a:prstGeom>
          <a:solidFill>
            <a:srgbClr val="F7F7F7"/>
          </a:solidFill>
          <a:ln>
            <a:solidFill>
              <a:srgbClr val="175E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 rot="2700000">
            <a:off x="7298531" y="4771014"/>
            <a:ext cx="387533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6852006" y="4337293"/>
            <a:ext cx="3879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sz="3200" b="1" dirty="0" smtClean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5</a:t>
            </a:r>
            <a:endParaRPr lang="zh-CN" altLang="en-US" sz="3200" b="1" dirty="0">
              <a:solidFill>
                <a:srgbClr val="1F63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2" name="文本框 11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6872326" y="5368533"/>
            <a:ext cx="3879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6</a:t>
            </a:r>
            <a:endParaRPr lang="zh-CN" altLang="en-US" sz="3200" b="1" dirty="0">
              <a:solidFill>
                <a:srgbClr val="1F63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6661811" y="4530084"/>
            <a:ext cx="180000" cy="180000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6605931" y="5614664"/>
            <a:ext cx="180000" cy="180000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7736813" y="4419755"/>
            <a:ext cx="1808480" cy="5835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en-US" sz="3200" dirty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工作步骤</a:t>
            </a:r>
            <a:endParaRPr lang="en-US" altLang="zh-CN" sz="3200" dirty="0">
              <a:solidFill>
                <a:srgbClr val="1F63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775548" y="5521480"/>
            <a:ext cx="22148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机制和要求</a:t>
            </a:r>
            <a:endParaRPr lang="zh-CN" altLang="en-US" sz="3200" dirty="0">
              <a:solidFill>
                <a:srgbClr val="1F63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286385"/>
            <a:ext cx="11643995" cy="62852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2979420"/>
            <a:ext cx="8152765" cy="320802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5" y="309880"/>
            <a:ext cx="11626215" cy="622427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" y="317500"/>
            <a:ext cx="11600815" cy="621792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5" y="318770"/>
            <a:ext cx="11781790" cy="625030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318770"/>
            <a:ext cx="11600815" cy="635381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" y="247650"/>
            <a:ext cx="11601450" cy="629412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" y="334645"/>
            <a:ext cx="11694795" cy="620077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70835" y="367426"/>
            <a:ext cx="11476023" cy="6120000"/>
          </a:xfrm>
          <a:prstGeom prst="rect">
            <a:avLst/>
          </a:prstGeom>
          <a:solidFill>
            <a:srgbClr val="F7F7F7"/>
          </a:solidFill>
          <a:ln w="114300">
            <a:solidFill>
              <a:srgbClr val="0D33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7421" y="430306"/>
            <a:ext cx="2160000" cy="6036126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3222345" y="2282830"/>
            <a:ext cx="2513623" cy="2513623"/>
            <a:chOff x="8273871" y="1993658"/>
            <a:chExt cx="2024495" cy="2024495"/>
          </a:xfrm>
        </p:grpSpPr>
        <p:sp>
          <p:nvSpPr>
            <p:cNvPr id="29" name="椭圆 28"/>
            <p:cNvSpPr/>
            <p:nvPr/>
          </p:nvSpPr>
          <p:spPr>
            <a:xfrm>
              <a:off x="8273871" y="1993658"/>
              <a:ext cx="2024495" cy="2024495"/>
            </a:xfrm>
            <a:prstGeom prst="ellipse">
              <a:avLst/>
            </a:prstGeom>
            <a:solidFill>
              <a:srgbClr val="F7F7F7"/>
            </a:solidFill>
            <a:ln>
              <a:solidFill>
                <a:srgbClr val="175E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>
              <a:spLocks noChangeAspect="1"/>
            </p:cNvSpPr>
            <p:nvPr/>
          </p:nvSpPr>
          <p:spPr>
            <a:xfrm>
              <a:off x="8386118" y="2105905"/>
              <a:ext cx="1800000" cy="1800000"/>
            </a:xfrm>
            <a:prstGeom prst="ellipse">
              <a:avLst/>
            </a:prstGeom>
            <a:solidFill>
              <a:srgbClr val="1F63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2" name="直接连接符 31"/>
          <p:cNvCxnSpPr/>
          <p:nvPr/>
        </p:nvCxnSpPr>
        <p:spPr>
          <a:xfrm rot="2700000">
            <a:off x="2840004" y="2768581"/>
            <a:ext cx="1340933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rot="2700000">
            <a:off x="4871440" y="4182993"/>
            <a:ext cx="1340933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>
            <a:spLocks noChangeAspect="1"/>
          </p:cNvSpPr>
          <p:nvPr/>
        </p:nvSpPr>
        <p:spPr>
          <a:xfrm>
            <a:off x="5655851" y="2001392"/>
            <a:ext cx="465695" cy="465695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3919207" y="2340373"/>
            <a:ext cx="1066165" cy="2214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8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5</a:t>
            </a:r>
            <a:endParaRPr lang="zh-CN" altLang="en-US" sz="13800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712405" y="2768581"/>
            <a:ext cx="38404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工作步骤</a:t>
            </a:r>
            <a:endParaRPr lang="zh-CN" altLang="en-US" sz="7200" dirty="0">
              <a:solidFill>
                <a:srgbClr val="1F63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9445490" y="1140780"/>
            <a:ext cx="860612" cy="860612"/>
          </a:xfrm>
          <a:prstGeom prst="ellipse">
            <a:avLst/>
          </a:prstGeom>
          <a:solidFill>
            <a:srgbClr val="F7F7F7"/>
          </a:solidFill>
          <a:ln>
            <a:solidFill>
              <a:srgbClr val="175E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7" name="直接连接符 46"/>
          <p:cNvCxnSpPr/>
          <p:nvPr/>
        </p:nvCxnSpPr>
        <p:spPr>
          <a:xfrm rot="2700000">
            <a:off x="9974620" y="1990237"/>
            <a:ext cx="54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椭圆 47"/>
          <p:cNvSpPr>
            <a:spLocks noChangeAspect="1"/>
          </p:cNvSpPr>
          <p:nvPr/>
        </p:nvSpPr>
        <p:spPr>
          <a:xfrm>
            <a:off x="9410750" y="1611780"/>
            <a:ext cx="375075" cy="375075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9" name="直接连接符 48"/>
          <p:cNvCxnSpPr/>
          <p:nvPr/>
        </p:nvCxnSpPr>
        <p:spPr>
          <a:xfrm rot="2700000">
            <a:off x="9140750" y="3899819"/>
            <a:ext cx="54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/>
          <p:nvPr/>
        </p:nvSpPr>
        <p:spPr>
          <a:xfrm>
            <a:off x="6830536" y="4366147"/>
            <a:ext cx="860612" cy="860612"/>
          </a:xfrm>
          <a:prstGeom prst="ellipse">
            <a:avLst/>
          </a:prstGeom>
          <a:solidFill>
            <a:srgbClr val="F7F7F7"/>
          </a:solidFill>
          <a:ln>
            <a:solidFill>
              <a:srgbClr val="175E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1" name="直接连接符 50"/>
          <p:cNvCxnSpPr/>
          <p:nvPr/>
        </p:nvCxnSpPr>
        <p:spPr>
          <a:xfrm rot="2700000">
            <a:off x="7359666" y="5215604"/>
            <a:ext cx="54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椭圆 51"/>
          <p:cNvSpPr>
            <a:spLocks noChangeAspect="1"/>
          </p:cNvSpPr>
          <p:nvPr/>
        </p:nvSpPr>
        <p:spPr>
          <a:xfrm>
            <a:off x="6805888" y="4513218"/>
            <a:ext cx="180000" cy="180000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25" y="309245"/>
            <a:ext cx="11574780" cy="629539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" y="300990"/>
            <a:ext cx="11626850" cy="62522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70835" y="367426"/>
            <a:ext cx="11476023" cy="6120000"/>
          </a:xfrm>
          <a:prstGeom prst="rect">
            <a:avLst/>
          </a:prstGeom>
          <a:solidFill>
            <a:srgbClr val="F7F7F7"/>
          </a:solidFill>
          <a:ln w="114300">
            <a:solidFill>
              <a:srgbClr val="0D33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7421" y="430306"/>
            <a:ext cx="2160000" cy="6036126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3222345" y="2282830"/>
            <a:ext cx="2513623" cy="2513623"/>
            <a:chOff x="8273871" y="1993658"/>
            <a:chExt cx="2024495" cy="2024495"/>
          </a:xfrm>
        </p:grpSpPr>
        <p:sp>
          <p:nvSpPr>
            <p:cNvPr id="29" name="椭圆 28"/>
            <p:cNvSpPr/>
            <p:nvPr/>
          </p:nvSpPr>
          <p:spPr>
            <a:xfrm>
              <a:off x="8273871" y="1993658"/>
              <a:ext cx="2024495" cy="2024495"/>
            </a:xfrm>
            <a:prstGeom prst="ellipse">
              <a:avLst/>
            </a:prstGeom>
            <a:solidFill>
              <a:srgbClr val="F7F7F7"/>
            </a:solidFill>
            <a:ln>
              <a:solidFill>
                <a:srgbClr val="175E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>
              <a:spLocks noChangeAspect="1"/>
            </p:cNvSpPr>
            <p:nvPr/>
          </p:nvSpPr>
          <p:spPr>
            <a:xfrm>
              <a:off x="8386118" y="2105905"/>
              <a:ext cx="1800000" cy="1800000"/>
            </a:xfrm>
            <a:prstGeom prst="ellipse">
              <a:avLst/>
            </a:prstGeom>
            <a:solidFill>
              <a:srgbClr val="1F63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2" name="直接连接符 31"/>
          <p:cNvCxnSpPr/>
          <p:nvPr/>
        </p:nvCxnSpPr>
        <p:spPr>
          <a:xfrm rot="2700000">
            <a:off x="2840004" y="2768581"/>
            <a:ext cx="1340933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rot="2700000">
            <a:off x="4871440" y="4182993"/>
            <a:ext cx="1340933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>
            <a:spLocks noChangeAspect="1"/>
          </p:cNvSpPr>
          <p:nvPr/>
        </p:nvSpPr>
        <p:spPr>
          <a:xfrm>
            <a:off x="5655851" y="2001392"/>
            <a:ext cx="465695" cy="465695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3810126" y="2340373"/>
            <a:ext cx="128432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8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endParaRPr lang="zh-CN" altLang="en-US" sz="13800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712405" y="2768581"/>
            <a:ext cx="38404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文件学习</a:t>
            </a:r>
            <a:endParaRPr lang="zh-CN" altLang="en-US" sz="7200" dirty="0">
              <a:solidFill>
                <a:srgbClr val="1F63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9445490" y="1140780"/>
            <a:ext cx="860612" cy="860612"/>
          </a:xfrm>
          <a:prstGeom prst="ellipse">
            <a:avLst/>
          </a:prstGeom>
          <a:solidFill>
            <a:srgbClr val="F7F7F7"/>
          </a:solidFill>
          <a:ln>
            <a:solidFill>
              <a:srgbClr val="175E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7" name="直接连接符 46"/>
          <p:cNvCxnSpPr/>
          <p:nvPr/>
        </p:nvCxnSpPr>
        <p:spPr>
          <a:xfrm rot="2700000">
            <a:off x="9974620" y="1990237"/>
            <a:ext cx="54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椭圆 47"/>
          <p:cNvSpPr>
            <a:spLocks noChangeAspect="1"/>
          </p:cNvSpPr>
          <p:nvPr/>
        </p:nvSpPr>
        <p:spPr>
          <a:xfrm>
            <a:off x="9410750" y="1611780"/>
            <a:ext cx="375075" cy="375075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9" name="直接连接符 48"/>
          <p:cNvCxnSpPr/>
          <p:nvPr/>
        </p:nvCxnSpPr>
        <p:spPr>
          <a:xfrm rot="2700000">
            <a:off x="9140750" y="3899819"/>
            <a:ext cx="54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/>
          <p:nvPr/>
        </p:nvSpPr>
        <p:spPr>
          <a:xfrm>
            <a:off x="6830536" y="4366147"/>
            <a:ext cx="860612" cy="860612"/>
          </a:xfrm>
          <a:prstGeom prst="ellipse">
            <a:avLst/>
          </a:prstGeom>
          <a:solidFill>
            <a:srgbClr val="F7F7F7"/>
          </a:solidFill>
          <a:ln>
            <a:solidFill>
              <a:srgbClr val="175E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1" name="直接连接符 50"/>
          <p:cNvCxnSpPr/>
          <p:nvPr/>
        </p:nvCxnSpPr>
        <p:spPr>
          <a:xfrm rot="2700000">
            <a:off x="7359666" y="5215604"/>
            <a:ext cx="54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椭圆 51"/>
          <p:cNvSpPr>
            <a:spLocks noChangeAspect="1"/>
          </p:cNvSpPr>
          <p:nvPr/>
        </p:nvSpPr>
        <p:spPr>
          <a:xfrm>
            <a:off x="6805888" y="4513218"/>
            <a:ext cx="180000" cy="180000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09880"/>
            <a:ext cx="11687175" cy="62166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70835" y="367426"/>
            <a:ext cx="11476023" cy="6120000"/>
          </a:xfrm>
          <a:prstGeom prst="rect">
            <a:avLst/>
          </a:prstGeom>
          <a:solidFill>
            <a:srgbClr val="F7F7F7"/>
          </a:solidFill>
          <a:ln w="114300">
            <a:solidFill>
              <a:srgbClr val="0D33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7421" y="430306"/>
            <a:ext cx="2160000" cy="6036126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3222345" y="2282830"/>
            <a:ext cx="2513623" cy="2513623"/>
            <a:chOff x="8273871" y="1993658"/>
            <a:chExt cx="2024495" cy="2024495"/>
          </a:xfrm>
        </p:grpSpPr>
        <p:sp>
          <p:nvSpPr>
            <p:cNvPr id="29" name="椭圆 28"/>
            <p:cNvSpPr/>
            <p:nvPr/>
          </p:nvSpPr>
          <p:spPr>
            <a:xfrm>
              <a:off x="8273871" y="1993658"/>
              <a:ext cx="2024495" cy="2024495"/>
            </a:xfrm>
            <a:prstGeom prst="ellipse">
              <a:avLst/>
            </a:prstGeom>
            <a:solidFill>
              <a:srgbClr val="F7F7F7"/>
            </a:solidFill>
            <a:ln>
              <a:solidFill>
                <a:srgbClr val="175E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>
              <a:spLocks noChangeAspect="1"/>
            </p:cNvSpPr>
            <p:nvPr/>
          </p:nvSpPr>
          <p:spPr>
            <a:xfrm>
              <a:off x="8386118" y="2105905"/>
              <a:ext cx="1800000" cy="1800000"/>
            </a:xfrm>
            <a:prstGeom prst="ellipse">
              <a:avLst/>
            </a:prstGeom>
            <a:solidFill>
              <a:srgbClr val="1F63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2" name="直接连接符 31"/>
          <p:cNvCxnSpPr/>
          <p:nvPr/>
        </p:nvCxnSpPr>
        <p:spPr>
          <a:xfrm rot="2700000">
            <a:off x="2840004" y="2768581"/>
            <a:ext cx="1340933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rot="2700000">
            <a:off x="4871440" y="4182993"/>
            <a:ext cx="1340933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>
            <a:spLocks noChangeAspect="1"/>
          </p:cNvSpPr>
          <p:nvPr/>
        </p:nvSpPr>
        <p:spPr>
          <a:xfrm>
            <a:off x="5655851" y="2001392"/>
            <a:ext cx="465695" cy="465695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3903708" y="2340373"/>
            <a:ext cx="1066165" cy="2214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8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6</a:t>
            </a:r>
            <a:endParaRPr lang="zh-CN" altLang="en-US" sz="13800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712405" y="2768581"/>
            <a:ext cx="47548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机制和要求</a:t>
            </a:r>
            <a:endParaRPr lang="zh-CN" altLang="en-US" sz="7200" dirty="0">
              <a:solidFill>
                <a:srgbClr val="1F63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9445490" y="1140780"/>
            <a:ext cx="860612" cy="860612"/>
          </a:xfrm>
          <a:prstGeom prst="ellipse">
            <a:avLst/>
          </a:prstGeom>
          <a:solidFill>
            <a:srgbClr val="F7F7F7"/>
          </a:solidFill>
          <a:ln>
            <a:solidFill>
              <a:srgbClr val="175E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7" name="直接连接符 46"/>
          <p:cNvCxnSpPr/>
          <p:nvPr/>
        </p:nvCxnSpPr>
        <p:spPr>
          <a:xfrm rot="2700000">
            <a:off x="9974620" y="1990237"/>
            <a:ext cx="54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椭圆 47"/>
          <p:cNvSpPr>
            <a:spLocks noChangeAspect="1"/>
          </p:cNvSpPr>
          <p:nvPr/>
        </p:nvSpPr>
        <p:spPr>
          <a:xfrm>
            <a:off x="9410750" y="1611780"/>
            <a:ext cx="375075" cy="375075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9" name="直接连接符 48"/>
          <p:cNvCxnSpPr/>
          <p:nvPr/>
        </p:nvCxnSpPr>
        <p:spPr>
          <a:xfrm rot="2700000">
            <a:off x="9140750" y="3899819"/>
            <a:ext cx="54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/>
          <p:nvPr/>
        </p:nvSpPr>
        <p:spPr>
          <a:xfrm>
            <a:off x="6830536" y="4366147"/>
            <a:ext cx="860612" cy="860612"/>
          </a:xfrm>
          <a:prstGeom prst="ellipse">
            <a:avLst/>
          </a:prstGeom>
          <a:solidFill>
            <a:srgbClr val="F7F7F7"/>
          </a:solidFill>
          <a:ln>
            <a:solidFill>
              <a:srgbClr val="175E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1" name="直接连接符 50"/>
          <p:cNvCxnSpPr/>
          <p:nvPr/>
        </p:nvCxnSpPr>
        <p:spPr>
          <a:xfrm rot="2700000">
            <a:off x="7359666" y="5215604"/>
            <a:ext cx="54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椭圆 51"/>
          <p:cNvSpPr>
            <a:spLocks noChangeAspect="1"/>
          </p:cNvSpPr>
          <p:nvPr/>
        </p:nvSpPr>
        <p:spPr>
          <a:xfrm>
            <a:off x="6805888" y="4513218"/>
            <a:ext cx="180000" cy="180000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51865" y="722630"/>
            <a:ext cx="67805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u="sng">
                <a:solidFill>
                  <a:srgbClr val="FF0000"/>
                </a:solidFill>
              </a:rPr>
              <a:t>教师信息技术应用能力提升工程</a:t>
            </a:r>
            <a:r>
              <a:rPr lang="en-US" altLang="zh-CN" sz="3200" b="1" u="sng">
                <a:solidFill>
                  <a:srgbClr val="FF0000"/>
                </a:solidFill>
              </a:rPr>
              <a:t>2.0</a:t>
            </a:r>
            <a:endParaRPr lang="en-US" altLang="zh-CN" sz="3200" b="1" u="sng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85900" y="1866265"/>
            <a:ext cx="85966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1.</a:t>
            </a:r>
            <a:r>
              <a:rPr lang="zh-CN" altLang="en-US" sz="2400"/>
              <a:t>整体推进，营造良好氛围。</a:t>
            </a:r>
            <a:endParaRPr lang="zh-CN" altLang="en-US" sz="2400"/>
          </a:p>
          <a:p>
            <a:r>
              <a:rPr lang="en-US" altLang="zh-CN" sz="2400"/>
              <a:t>2.</a:t>
            </a:r>
            <a:r>
              <a:rPr lang="zh-CN" altLang="en-US" sz="2400"/>
              <a:t>团队作战，共同学习。</a:t>
            </a:r>
            <a:endParaRPr lang="zh-CN" altLang="en-US" sz="2400"/>
          </a:p>
          <a:p>
            <a:r>
              <a:rPr lang="en-US" altLang="zh-CN" sz="2400"/>
              <a:t>3.</a:t>
            </a:r>
            <a:r>
              <a:rPr lang="zh-CN" altLang="en-US" sz="2400"/>
              <a:t>注重过程管理，及时提醒帮助后进教师，解决遇到的问题。</a:t>
            </a:r>
            <a:endParaRPr lang="zh-CN" altLang="en-US" sz="2400"/>
          </a:p>
          <a:p>
            <a:r>
              <a:rPr lang="en-US" altLang="zh-CN" sz="2400"/>
              <a:t>4.</a:t>
            </a:r>
            <a:r>
              <a:rPr lang="zh-CN" altLang="en-US" sz="2400"/>
              <a:t>重视成果分享，总结表彰。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1599565" y="1405890"/>
            <a:ext cx="32873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工作机制</a:t>
            </a:r>
            <a:r>
              <a:rPr lang="en-US" altLang="zh-CN" sz="2800" b="1">
                <a:solidFill>
                  <a:srgbClr val="FF0000"/>
                </a:solidFill>
              </a:rPr>
              <a:t>——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99565" y="3434715"/>
            <a:ext cx="32873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总体要求</a:t>
            </a:r>
            <a:r>
              <a:rPr lang="en-US" altLang="zh-CN" sz="2800" b="1">
                <a:solidFill>
                  <a:srgbClr val="FF0000"/>
                </a:solidFill>
              </a:rPr>
              <a:t>——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99565" y="3862070"/>
            <a:ext cx="85966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1.</a:t>
            </a:r>
            <a:r>
              <a:rPr lang="zh-CN" altLang="en-US" sz="2400"/>
              <a:t>学校重视，宣传引导到位。</a:t>
            </a:r>
            <a:endParaRPr lang="zh-CN" altLang="en-US" sz="2400"/>
          </a:p>
          <a:p>
            <a:r>
              <a:rPr lang="en-US" altLang="zh-CN" sz="2400"/>
              <a:t>2.</a:t>
            </a:r>
            <a:r>
              <a:rPr lang="zh-CN" altLang="en-US" sz="2400"/>
              <a:t>骨干现行，培训指导到位。</a:t>
            </a:r>
            <a:endParaRPr lang="zh-CN" altLang="en-US" sz="2400"/>
          </a:p>
          <a:p>
            <a:r>
              <a:rPr lang="en-US" altLang="zh-CN" sz="2400"/>
              <a:t>3.</a:t>
            </a:r>
            <a:r>
              <a:rPr lang="zh-CN" altLang="en-US" sz="2400"/>
              <a:t>团队协作，问题化解到位。</a:t>
            </a:r>
            <a:endParaRPr lang="zh-CN" altLang="en-US" sz="2400"/>
          </a:p>
          <a:p>
            <a:r>
              <a:rPr lang="en-US" altLang="zh-CN" sz="2400"/>
              <a:t>4.</a:t>
            </a:r>
            <a:r>
              <a:rPr lang="zh-CN" altLang="en-US" sz="2400"/>
              <a:t>落实制度，考核评价到位。</a:t>
            </a:r>
            <a:endParaRPr lang="zh-CN" altLang="en-US" sz="2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" y="309880"/>
            <a:ext cx="11602085" cy="622490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58135" y="368696"/>
            <a:ext cx="11476023" cy="6120000"/>
          </a:xfrm>
          <a:prstGeom prst="rect">
            <a:avLst/>
          </a:prstGeom>
          <a:solidFill>
            <a:srgbClr val="F7F7F7"/>
          </a:solidFill>
          <a:ln w="114300">
            <a:solidFill>
              <a:srgbClr val="0D33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7421" y="430306"/>
            <a:ext cx="2160000" cy="6036126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5696418" y="1198081"/>
            <a:ext cx="860612" cy="860612"/>
          </a:xfrm>
          <a:prstGeom prst="ellipse">
            <a:avLst/>
          </a:prstGeom>
          <a:solidFill>
            <a:srgbClr val="F7F7F7"/>
          </a:solidFill>
          <a:ln>
            <a:solidFill>
              <a:srgbClr val="175E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 rot="2700000">
            <a:off x="6225548" y="2047538"/>
            <a:ext cx="54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>
            <a:spLocks noChangeAspect="1"/>
          </p:cNvSpPr>
          <p:nvPr/>
        </p:nvSpPr>
        <p:spPr>
          <a:xfrm>
            <a:off x="5661678" y="1669081"/>
            <a:ext cx="375075" cy="375075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3812328" y="2300086"/>
            <a:ext cx="14157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dirty="0" smtClean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感</a:t>
            </a:r>
            <a:endParaRPr lang="zh-CN" altLang="en-US" sz="9600" dirty="0">
              <a:solidFill>
                <a:srgbClr val="1F63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6" name="文本框 15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5310347" y="2300086"/>
            <a:ext cx="14157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dirty="0" smtClean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谢</a:t>
            </a:r>
            <a:endParaRPr lang="zh-CN" altLang="en-US" sz="9600" dirty="0">
              <a:solidFill>
                <a:srgbClr val="1F63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7" name="文本框 16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6818335" y="2340833"/>
            <a:ext cx="14157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dirty="0" smtClean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聆</a:t>
            </a:r>
            <a:endParaRPr lang="zh-CN" altLang="en-US" sz="9600" dirty="0">
              <a:solidFill>
                <a:srgbClr val="1F63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409508" y="2206311"/>
            <a:ext cx="2024495" cy="2024495"/>
            <a:chOff x="8273871" y="1993658"/>
            <a:chExt cx="2024495" cy="2024495"/>
          </a:xfrm>
        </p:grpSpPr>
        <p:sp>
          <p:nvSpPr>
            <p:cNvPr id="22" name="椭圆 21"/>
            <p:cNvSpPr/>
            <p:nvPr/>
          </p:nvSpPr>
          <p:spPr>
            <a:xfrm>
              <a:off x="8273871" y="1993658"/>
              <a:ext cx="2024495" cy="2024495"/>
            </a:xfrm>
            <a:prstGeom prst="ellipse">
              <a:avLst/>
            </a:prstGeom>
            <a:solidFill>
              <a:srgbClr val="F7F7F7"/>
            </a:solidFill>
            <a:ln>
              <a:solidFill>
                <a:srgbClr val="175E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>
              <a:off x="8386118" y="2105905"/>
              <a:ext cx="1800000" cy="1800000"/>
            </a:xfrm>
            <a:prstGeom prst="ellipse">
              <a:avLst/>
            </a:prstGeom>
            <a:solidFill>
              <a:srgbClr val="1F63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8709053" y="2340833"/>
            <a:ext cx="14157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听</a:t>
            </a:r>
            <a:endParaRPr lang="zh-CN" altLang="en-US" sz="96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rot="2700000">
            <a:off x="3857624" y="1981197"/>
            <a:ext cx="108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rot="2700000">
            <a:off x="8101567" y="2597539"/>
            <a:ext cx="108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rot="2700000">
            <a:off x="9737704" y="3736720"/>
            <a:ext cx="108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2589673" y="2609092"/>
            <a:ext cx="860612" cy="860612"/>
          </a:xfrm>
          <a:prstGeom prst="ellipse">
            <a:avLst/>
          </a:prstGeom>
          <a:solidFill>
            <a:srgbClr val="F7F7F7"/>
          </a:solidFill>
          <a:ln>
            <a:solidFill>
              <a:srgbClr val="175E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 rot="2700000">
            <a:off x="3118803" y="3458549"/>
            <a:ext cx="54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/>
          <p:cNvSpPr>
            <a:spLocks noChangeAspect="1"/>
          </p:cNvSpPr>
          <p:nvPr/>
        </p:nvSpPr>
        <p:spPr>
          <a:xfrm>
            <a:off x="2565025" y="2756163"/>
            <a:ext cx="180000" cy="180000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/>
          <p:nvPr/>
        </p:nvCxnSpPr>
        <p:spPr>
          <a:xfrm rot="2700000">
            <a:off x="6406008" y="3409476"/>
            <a:ext cx="54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rot="2700000">
            <a:off x="4492914" y="3791313"/>
            <a:ext cx="54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>
            <a:spLocks noChangeAspect="1"/>
          </p:cNvSpPr>
          <p:nvPr/>
        </p:nvSpPr>
        <p:spPr>
          <a:xfrm>
            <a:off x="10369476" y="1979638"/>
            <a:ext cx="375075" cy="375075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圆角矩形 33"/>
          <p:cNvSpPr/>
          <p:nvPr/>
        </p:nvSpPr>
        <p:spPr>
          <a:xfrm>
            <a:off x="3931935" y="4880045"/>
            <a:ext cx="5785502" cy="635431"/>
          </a:xfrm>
          <a:prstGeom prst="roundRect">
            <a:avLst>
              <a:gd name="adj" fmla="val 50000"/>
            </a:avLst>
          </a:prstGeom>
          <a:solidFill>
            <a:srgbClr val="1F6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5"/>
          <p:cNvSpPr txBox="1">
            <a:spLocks noChangeArrowheads="1"/>
          </p:cNvSpPr>
          <p:nvPr/>
        </p:nvSpPr>
        <p:spPr bwMode="auto">
          <a:xfrm>
            <a:off x="5561712" y="4948949"/>
            <a:ext cx="318325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创艺简细圆" pitchFamily="2" charset="-122"/>
              </a:rPr>
              <a:t>二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charset="-122"/>
                <a:ea typeface="创艺简细圆" pitchFamily="2" charset="-122"/>
              </a:rPr>
              <a:t>0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创艺简细圆" pitchFamily="2" charset="-122"/>
              </a:rPr>
              <a:t>二二年三月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charset="-122"/>
                <a:ea typeface="创艺简细圆" pitchFamily="2" charset="-122"/>
              </a:rPr>
              <a:t>      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创艺简细圆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8675" y="402590"/>
            <a:ext cx="5897245" cy="60369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45" y="402590"/>
            <a:ext cx="5554980" cy="59188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260" y="423545"/>
            <a:ext cx="5723890" cy="59931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145" y="423545"/>
            <a:ext cx="5401945" cy="59931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050" y="390525"/>
            <a:ext cx="4739640" cy="54489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135" y="390525"/>
            <a:ext cx="4360545" cy="52368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4965" y="465455"/>
            <a:ext cx="5982335" cy="58737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"/>
            <a:ext cx="1226375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58135" y="387746"/>
            <a:ext cx="11476023" cy="6120000"/>
          </a:xfrm>
          <a:prstGeom prst="rect">
            <a:avLst/>
          </a:prstGeom>
          <a:solidFill>
            <a:srgbClr val="F7F7F7"/>
          </a:solidFill>
          <a:ln w="114300">
            <a:solidFill>
              <a:srgbClr val="0D33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7421" y="430306"/>
            <a:ext cx="2160000" cy="6036126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3222345" y="2282830"/>
            <a:ext cx="2513623" cy="2513623"/>
            <a:chOff x="8273871" y="1993658"/>
            <a:chExt cx="2024495" cy="2024495"/>
          </a:xfrm>
        </p:grpSpPr>
        <p:sp>
          <p:nvSpPr>
            <p:cNvPr id="29" name="椭圆 28"/>
            <p:cNvSpPr/>
            <p:nvPr/>
          </p:nvSpPr>
          <p:spPr>
            <a:xfrm>
              <a:off x="8273871" y="1993658"/>
              <a:ext cx="2024495" cy="2024495"/>
            </a:xfrm>
            <a:prstGeom prst="ellipse">
              <a:avLst/>
            </a:prstGeom>
            <a:solidFill>
              <a:srgbClr val="F7F7F7"/>
            </a:solidFill>
            <a:ln>
              <a:solidFill>
                <a:srgbClr val="175E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>
              <a:spLocks noChangeAspect="1"/>
            </p:cNvSpPr>
            <p:nvPr/>
          </p:nvSpPr>
          <p:spPr>
            <a:xfrm>
              <a:off x="8386118" y="2105905"/>
              <a:ext cx="1800000" cy="1800000"/>
            </a:xfrm>
            <a:prstGeom prst="ellipse">
              <a:avLst/>
            </a:prstGeom>
            <a:solidFill>
              <a:srgbClr val="1F63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2" name="直接连接符 31"/>
          <p:cNvCxnSpPr/>
          <p:nvPr/>
        </p:nvCxnSpPr>
        <p:spPr>
          <a:xfrm rot="2700000">
            <a:off x="2840004" y="2768581"/>
            <a:ext cx="1340933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rot="2700000">
            <a:off x="4871440" y="4182993"/>
            <a:ext cx="1340933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>
            <a:spLocks noChangeAspect="1"/>
          </p:cNvSpPr>
          <p:nvPr/>
        </p:nvSpPr>
        <p:spPr>
          <a:xfrm>
            <a:off x="5655851" y="2001392"/>
            <a:ext cx="465695" cy="465695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/>
          <p:cNvSpPr txBox="1"/>
          <p:nvPr/>
        </p:nvSpPr>
        <p:spPr>
          <a:xfrm>
            <a:off x="3810126" y="2340373"/>
            <a:ext cx="128432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38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endParaRPr lang="zh-CN" altLang="en-US" sz="13800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594930" y="2275186"/>
            <a:ext cx="4754880" cy="23069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 smtClean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何为</a:t>
            </a:r>
            <a:r>
              <a:rPr lang="en-US" altLang="zh-CN" sz="7200" dirty="0" smtClean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2.0</a:t>
            </a:r>
            <a:endParaRPr lang="en-US" altLang="zh-CN" sz="7200" dirty="0" smtClean="0">
              <a:solidFill>
                <a:srgbClr val="1F63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7200" dirty="0" smtClean="0">
                <a:solidFill>
                  <a:srgbClr val="1F6355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提升工程？</a:t>
            </a:r>
            <a:endParaRPr lang="zh-CN" altLang="en-US" sz="7200" dirty="0" smtClean="0">
              <a:solidFill>
                <a:srgbClr val="1F6355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9445490" y="1140780"/>
            <a:ext cx="860612" cy="860612"/>
          </a:xfrm>
          <a:prstGeom prst="ellipse">
            <a:avLst/>
          </a:prstGeom>
          <a:solidFill>
            <a:srgbClr val="F7F7F7"/>
          </a:solidFill>
          <a:ln>
            <a:solidFill>
              <a:srgbClr val="175E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7" name="直接连接符 46"/>
          <p:cNvCxnSpPr/>
          <p:nvPr/>
        </p:nvCxnSpPr>
        <p:spPr>
          <a:xfrm rot="2700000">
            <a:off x="9974620" y="1990237"/>
            <a:ext cx="54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椭圆 47"/>
          <p:cNvSpPr>
            <a:spLocks noChangeAspect="1"/>
          </p:cNvSpPr>
          <p:nvPr/>
        </p:nvSpPr>
        <p:spPr>
          <a:xfrm>
            <a:off x="9410750" y="1611780"/>
            <a:ext cx="375075" cy="375075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9" name="直接连接符 48"/>
          <p:cNvCxnSpPr/>
          <p:nvPr/>
        </p:nvCxnSpPr>
        <p:spPr>
          <a:xfrm rot="2700000">
            <a:off x="9140750" y="3899819"/>
            <a:ext cx="54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/>
          <p:nvPr/>
        </p:nvSpPr>
        <p:spPr>
          <a:xfrm>
            <a:off x="6830536" y="4366147"/>
            <a:ext cx="860612" cy="860612"/>
          </a:xfrm>
          <a:prstGeom prst="ellipse">
            <a:avLst/>
          </a:prstGeom>
          <a:solidFill>
            <a:srgbClr val="F7F7F7"/>
          </a:solidFill>
          <a:ln>
            <a:solidFill>
              <a:srgbClr val="175E5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1" name="直接连接符 50"/>
          <p:cNvCxnSpPr/>
          <p:nvPr/>
        </p:nvCxnSpPr>
        <p:spPr>
          <a:xfrm rot="2700000">
            <a:off x="7368556" y="5215604"/>
            <a:ext cx="540000" cy="0"/>
          </a:xfrm>
          <a:prstGeom prst="line">
            <a:avLst/>
          </a:prstGeom>
          <a:ln>
            <a:solidFill>
              <a:srgbClr val="175E5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椭圆 51"/>
          <p:cNvSpPr>
            <a:spLocks noChangeAspect="1"/>
          </p:cNvSpPr>
          <p:nvPr/>
        </p:nvSpPr>
        <p:spPr>
          <a:xfrm>
            <a:off x="6805888" y="4513218"/>
            <a:ext cx="180000" cy="180000"/>
          </a:xfrm>
          <a:prstGeom prst="ellipse">
            <a:avLst/>
          </a:prstGeom>
          <a:solidFill>
            <a:srgbClr val="1F6355"/>
          </a:solidFill>
          <a:ln>
            <a:solidFill>
              <a:srgbClr val="175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8100,&quot;width&quot;:14400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</Words>
  <Application>WPS 演示</Application>
  <PresentationFormat>宽屏</PresentationFormat>
  <Paragraphs>113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8" baseType="lpstr">
      <vt:lpstr>Arial</vt:lpstr>
      <vt:lpstr>宋体</vt:lpstr>
      <vt:lpstr>Wingdings</vt:lpstr>
      <vt:lpstr>Calibri Light</vt:lpstr>
      <vt:lpstr>方正宋刻本秀楷简体</vt:lpstr>
      <vt:lpstr>微软雅黑</vt:lpstr>
      <vt:lpstr>创艺简细圆</vt:lpstr>
      <vt:lpstr>华文中宋</vt:lpstr>
      <vt:lpstr>幼圆</vt:lpstr>
      <vt:lpstr>Calibri</vt:lpstr>
      <vt:lpstr>等线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好运莲莲</cp:lastModifiedBy>
  <cp:revision>141</cp:revision>
  <dcterms:created xsi:type="dcterms:W3CDTF">2017-06-29T03:12:00Z</dcterms:created>
  <dcterms:modified xsi:type="dcterms:W3CDTF">2022-04-05T07:56:19Z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KSOTemplateUUID">
    <vt:lpwstr>v1.0_mb_KgtHFcNkLgDZjEqdlcvoHQ==</vt:lpwstr>
  </property>
  <property fmtid="{D5CDD505-2E9C-101B-9397-08002B2CF9AE}" pid="4" name="ICV">
    <vt:lpwstr>128AC0B4E2AF4A089E183891F703ACDA</vt:lpwstr>
  </property>
</Properties>
</file>