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3d8b0a652954a22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0eb3f295c14848b5" /><Relationship Type="http://schemas.openxmlformats.org/package/2006/relationships/metadata/core-properties" Target="/package/services/metadata/core-properties/955ffe34929844098c2338fe89e7480c.psmdcp" Id="R6e90509c91ef444d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