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aaf012143e204773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7a885f0653e34ae9" /><Relationship Type="http://schemas.openxmlformats.org/package/2006/relationships/metadata/core-properties" Target="/package/services/metadata/core-properties/3d2a5a41941d416d8253429df741827b.psmdcp" Id="R5e7688fa5d774405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5.1.19.9</vt:lpwstr>
  </op:property>
</op:Properties>
</file>