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78ed1cb37db492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00999f6844744a5" /><Relationship Type="http://schemas.openxmlformats.org/package/2006/relationships/metadata/core-properties" Target="/package/services/metadata/core-properties/2431313db0f049b495687c4aa54c061b.psmdcp" Id="R57747efcd22a447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