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8288000" cy="10287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40" y="36195"/>
            <a:ext cx="18203545" cy="102000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35" y="110490"/>
            <a:ext cx="18141950" cy="100876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628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15" y="59055"/>
            <a:ext cx="18200370" cy="102012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" y="-1270"/>
            <a:ext cx="18179415" cy="102171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2870" y="-39370"/>
            <a:ext cx="18493740" cy="103663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" y="13970"/>
            <a:ext cx="18238470" cy="101574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05" y="66040"/>
            <a:ext cx="18216245" cy="10121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55" y="71755"/>
            <a:ext cx="18194020" cy="102304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70" y="31750"/>
            <a:ext cx="18208625" cy="102158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第二节-水分子的变化enbx</dc:title>
  <dc:creator>Cyclone2.0</dc:creator>
  <cp:lastModifiedBy>伊人醉1413554639</cp:lastModifiedBy>
  <cp:revision>2</cp:revision>
  <dcterms:created xsi:type="dcterms:W3CDTF">2022-09-22T10:13:00Z</dcterms:created>
  <dcterms:modified xsi:type="dcterms:W3CDTF">2022-09-22T10:21:58Z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licationName">
    <vt:lpwstr>Cyclone2.0</vt:lpwstr>
  </property>
  <property fmtid="{D5CDD505-2E9C-101B-9397-08002B2CF9AE}" pid="3" name="ApplicationVersion">
    <vt:lpwstr>5.1.19.9</vt:lpwstr>
  </property>
  <property fmtid="{D5CDD505-2E9C-101B-9397-08002B2CF9AE}" pid="4" name="KSOProductBuildVer">
    <vt:lpwstr>2052-11.8.6.8810</vt:lpwstr>
  </property>
</Properties>
</file>