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18288000" cy="10287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0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850" y="27940"/>
            <a:ext cx="18164175" cy="102616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180" y="80645"/>
            <a:ext cx="18215610" cy="1015619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8255" y="18415"/>
            <a:ext cx="18169255" cy="1015936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3335" y="31750"/>
            <a:ext cx="18253710" cy="102647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405" y="95250"/>
            <a:ext cx="18155920" cy="1011110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800" y="114300"/>
            <a:ext cx="18141950" cy="1011999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700" y="39370"/>
            <a:ext cx="18284190" cy="1019746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580" y="128905"/>
            <a:ext cx="18194020" cy="100361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005" y="61595"/>
            <a:ext cx="18178780" cy="1013587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925" y="20955"/>
            <a:ext cx="18194020" cy="101536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5-2 化学反应的表示（王云贵）</dc:title>
  <dc:creator>Cyclone2.0</dc:creator>
  <cp:lastModifiedBy>伊人醉1413554639</cp:lastModifiedBy>
  <cp:revision>2</cp:revision>
  <dcterms:created xsi:type="dcterms:W3CDTF">2022-09-08T15:47:00Z</dcterms:created>
  <dcterms:modified xsi:type="dcterms:W3CDTF">2022-09-22T10:36:45Z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licationName">
    <vt:lpwstr>Cyclone2.0</vt:lpwstr>
  </property>
  <property fmtid="{D5CDD505-2E9C-101B-9397-08002B2CF9AE}" pid="3" name="ApplicationVersion">
    <vt:lpwstr>5.1.19.9</vt:lpwstr>
  </property>
  <property fmtid="{D5CDD505-2E9C-101B-9397-08002B2CF9AE}" pid="4" name="KSOProductBuildVer">
    <vt:lpwstr>2052-11.8.6.8810</vt:lpwstr>
  </property>
</Properties>
</file>